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6.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7.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8.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9.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10.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11.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12.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13.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notesSlides/notesSlide14.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15.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16.xml" ContentType="application/vnd.openxmlformats-officedocument.presentationml.notesSlide+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17.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notesSlides/notesSlide18.xml" ContentType="application/vnd.openxmlformats-officedocument.presentationml.notesSlide+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notesSlides/notesSlide19.xml" ContentType="application/vnd.openxmlformats-officedocument.presentationml.notesSlide+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20.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21.xml" ContentType="application/vnd.openxmlformats-officedocument.presentationml.notesSlide+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22.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notesSlides/notesSlide23.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notesSlides/notesSlide24.xml" ContentType="application/vnd.openxmlformats-officedocument.presentationml.notesSlide+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notesSlides/notesSlide25.xml" ContentType="application/vnd.openxmlformats-officedocument.presentationml.notesSlide+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26.xml" ContentType="application/vnd.openxmlformats-officedocument.presentationml.notesSl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notesSlides/notesSlide27.xml" ContentType="application/vnd.openxmlformats-officedocument.presentationml.notesSlide+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notesSlides/notesSlide28.xml" ContentType="application/vnd.openxmlformats-officedocument.presentationml.notesSlide+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notesSlides/notesSlide29.xml" ContentType="application/vnd.openxmlformats-officedocument.presentationml.notesSlide+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sldIdLst>
    <p:sldId id="256" r:id="rId3"/>
    <p:sldId id="257" r:id="rId4"/>
    <p:sldId id="260" r:id="rId5"/>
    <p:sldId id="258" r:id="rId6"/>
    <p:sldId id="283" r:id="rId7"/>
    <p:sldId id="264" r:id="rId8"/>
    <p:sldId id="277" r:id="rId9"/>
    <p:sldId id="278" r:id="rId10"/>
    <p:sldId id="290" r:id="rId11"/>
    <p:sldId id="266" r:id="rId12"/>
    <p:sldId id="291" r:id="rId13"/>
    <p:sldId id="271" r:id="rId14"/>
    <p:sldId id="279" r:id="rId15"/>
    <p:sldId id="280" r:id="rId16"/>
    <p:sldId id="267" r:id="rId17"/>
    <p:sldId id="276" r:id="rId18"/>
    <p:sldId id="292" r:id="rId19"/>
    <p:sldId id="287" r:id="rId20"/>
    <p:sldId id="268" r:id="rId21"/>
    <p:sldId id="270" r:id="rId22"/>
    <p:sldId id="281" r:id="rId23"/>
    <p:sldId id="265" r:id="rId24"/>
    <p:sldId id="282" r:id="rId25"/>
    <p:sldId id="293" r:id="rId26"/>
    <p:sldId id="259" r:id="rId27"/>
    <p:sldId id="288" r:id="rId28"/>
    <p:sldId id="272" r:id="rId29"/>
    <p:sldId id="275" r:id="rId30"/>
    <p:sldId id="284" r:id="rId31"/>
    <p:sldId id="285" r:id="rId32"/>
    <p:sldId id="295" r:id="rId33"/>
    <p:sldId id="294" r:id="rId34"/>
  </p:sldIdLst>
  <p:sldSz cx="9144000" cy="5143500" type="screen16x9"/>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FFCC99"/>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12" autoAdjust="0"/>
    <p:restoredTop sz="96314" autoAdjust="0"/>
  </p:normalViewPr>
  <p:slideViewPr>
    <p:cSldViewPr>
      <p:cViewPr varScale="1">
        <p:scale>
          <a:sx n="143" d="100"/>
          <a:sy n="143" d="100"/>
        </p:scale>
        <p:origin x="792"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7D4E0A-3E9F-45E5-930A-D061E6A07787}" type="datetimeFigureOut">
              <a:rPr lang="zh-CN" altLang="en-US" smtClean="0"/>
              <a:t>2020/5/20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865324-6844-4AA0-9874-D8F982F0FEC0}" type="slidenum">
              <a:rPr lang="zh-CN" altLang="en-US" smtClean="0"/>
              <a:t>‹#›</a:t>
            </a:fld>
            <a:endParaRPr lang="zh-CN" altLang="en-US"/>
          </a:p>
        </p:txBody>
      </p:sp>
    </p:spTree>
    <p:extLst>
      <p:ext uri="{BB962C8B-B14F-4D97-AF65-F5344CB8AC3E}">
        <p14:creationId xmlns:p14="http://schemas.microsoft.com/office/powerpoint/2010/main" val="3581770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1</a:t>
            </a:fld>
            <a:endParaRPr lang="zh-CN" altLang="en-US"/>
          </a:p>
        </p:txBody>
      </p:sp>
    </p:spTree>
    <p:extLst>
      <p:ext uri="{BB962C8B-B14F-4D97-AF65-F5344CB8AC3E}">
        <p14:creationId xmlns:p14="http://schemas.microsoft.com/office/powerpoint/2010/main" val="3130424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10</a:t>
            </a:fld>
            <a:endParaRPr lang="zh-CN" altLang="en-US"/>
          </a:p>
        </p:txBody>
      </p:sp>
    </p:spTree>
    <p:extLst>
      <p:ext uri="{BB962C8B-B14F-4D97-AF65-F5344CB8AC3E}">
        <p14:creationId xmlns:p14="http://schemas.microsoft.com/office/powerpoint/2010/main" val="1598763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11</a:t>
            </a:fld>
            <a:endParaRPr lang="zh-CN" altLang="en-US"/>
          </a:p>
        </p:txBody>
      </p:sp>
    </p:spTree>
    <p:extLst>
      <p:ext uri="{BB962C8B-B14F-4D97-AF65-F5344CB8AC3E}">
        <p14:creationId xmlns:p14="http://schemas.microsoft.com/office/powerpoint/2010/main" val="2061628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12</a:t>
            </a:fld>
            <a:endParaRPr lang="zh-CN" altLang="en-US"/>
          </a:p>
        </p:txBody>
      </p:sp>
    </p:spTree>
    <p:extLst>
      <p:ext uri="{BB962C8B-B14F-4D97-AF65-F5344CB8AC3E}">
        <p14:creationId xmlns:p14="http://schemas.microsoft.com/office/powerpoint/2010/main" val="1870710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13</a:t>
            </a:fld>
            <a:endParaRPr lang="zh-CN" altLang="en-US"/>
          </a:p>
        </p:txBody>
      </p:sp>
    </p:spTree>
    <p:extLst>
      <p:ext uri="{BB962C8B-B14F-4D97-AF65-F5344CB8AC3E}">
        <p14:creationId xmlns:p14="http://schemas.microsoft.com/office/powerpoint/2010/main" val="3533930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14</a:t>
            </a:fld>
            <a:endParaRPr lang="zh-CN" altLang="en-US"/>
          </a:p>
        </p:txBody>
      </p:sp>
    </p:spTree>
    <p:extLst>
      <p:ext uri="{BB962C8B-B14F-4D97-AF65-F5344CB8AC3E}">
        <p14:creationId xmlns:p14="http://schemas.microsoft.com/office/powerpoint/2010/main" val="29468627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15</a:t>
            </a:fld>
            <a:endParaRPr lang="zh-CN" altLang="en-US"/>
          </a:p>
        </p:txBody>
      </p:sp>
    </p:spTree>
    <p:extLst>
      <p:ext uri="{BB962C8B-B14F-4D97-AF65-F5344CB8AC3E}">
        <p14:creationId xmlns:p14="http://schemas.microsoft.com/office/powerpoint/2010/main" val="2355372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16</a:t>
            </a:fld>
            <a:endParaRPr lang="zh-CN" altLang="en-US"/>
          </a:p>
        </p:txBody>
      </p:sp>
    </p:spTree>
    <p:extLst>
      <p:ext uri="{BB962C8B-B14F-4D97-AF65-F5344CB8AC3E}">
        <p14:creationId xmlns:p14="http://schemas.microsoft.com/office/powerpoint/2010/main" val="18308827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17</a:t>
            </a:fld>
            <a:endParaRPr lang="zh-CN" altLang="en-US"/>
          </a:p>
        </p:txBody>
      </p:sp>
    </p:spTree>
    <p:extLst>
      <p:ext uri="{BB962C8B-B14F-4D97-AF65-F5344CB8AC3E}">
        <p14:creationId xmlns:p14="http://schemas.microsoft.com/office/powerpoint/2010/main" val="26855638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18</a:t>
            </a:fld>
            <a:endParaRPr lang="zh-CN" altLang="en-US"/>
          </a:p>
        </p:txBody>
      </p:sp>
    </p:spTree>
    <p:extLst>
      <p:ext uri="{BB962C8B-B14F-4D97-AF65-F5344CB8AC3E}">
        <p14:creationId xmlns:p14="http://schemas.microsoft.com/office/powerpoint/2010/main" val="33895829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19</a:t>
            </a:fld>
            <a:endParaRPr lang="zh-CN" altLang="en-US"/>
          </a:p>
        </p:txBody>
      </p:sp>
    </p:spTree>
    <p:extLst>
      <p:ext uri="{BB962C8B-B14F-4D97-AF65-F5344CB8AC3E}">
        <p14:creationId xmlns:p14="http://schemas.microsoft.com/office/powerpoint/2010/main" val="2641011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2</a:t>
            </a:fld>
            <a:endParaRPr lang="zh-CN" altLang="en-US"/>
          </a:p>
        </p:txBody>
      </p:sp>
    </p:spTree>
    <p:extLst>
      <p:ext uri="{BB962C8B-B14F-4D97-AF65-F5344CB8AC3E}">
        <p14:creationId xmlns:p14="http://schemas.microsoft.com/office/powerpoint/2010/main" val="1431920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20</a:t>
            </a:fld>
            <a:endParaRPr lang="zh-CN" altLang="en-US"/>
          </a:p>
        </p:txBody>
      </p:sp>
    </p:spTree>
    <p:extLst>
      <p:ext uri="{BB962C8B-B14F-4D97-AF65-F5344CB8AC3E}">
        <p14:creationId xmlns:p14="http://schemas.microsoft.com/office/powerpoint/2010/main" val="22509572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21</a:t>
            </a:fld>
            <a:endParaRPr lang="zh-CN" altLang="en-US"/>
          </a:p>
        </p:txBody>
      </p:sp>
    </p:spTree>
    <p:extLst>
      <p:ext uri="{BB962C8B-B14F-4D97-AF65-F5344CB8AC3E}">
        <p14:creationId xmlns:p14="http://schemas.microsoft.com/office/powerpoint/2010/main" val="12070536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22</a:t>
            </a:fld>
            <a:endParaRPr lang="zh-CN" altLang="en-US"/>
          </a:p>
        </p:txBody>
      </p:sp>
    </p:spTree>
    <p:extLst>
      <p:ext uri="{BB962C8B-B14F-4D97-AF65-F5344CB8AC3E}">
        <p14:creationId xmlns:p14="http://schemas.microsoft.com/office/powerpoint/2010/main" val="5697311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23</a:t>
            </a:fld>
            <a:endParaRPr lang="zh-CN" altLang="en-US"/>
          </a:p>
        </p:txBody>
      </p:sp>
    </p:spTree>
    <p:extLst>
      <p:ext uri="{BB962C8B-B14F-4D97-AF65-F5344CB8AC3E}">
        <p14:creationId xmlns:p14="http://schemas.microsoft.com/office/powerpoint/2010/main" val="1263876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24</a:t>
            </a:fld>
            <a:endParaRPr lang="zh-CN" altLang="en-US"/>
          </a:p>
        </p:txBody>
      </p:sp>
    </p:spTree>
    <p:extLst>
      <p:ext uri="{BB962C8B-B14F-4D97-AF65-F5344CB8AC3E}">
        <p14:creationId xmlns:p14="http://schemas.microsoft.com/office/powerpoint/2010/main" val="26855638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25</a:t>
            </a:fld>
            <a:endParaRPr lang="zh-CN" altLang="en-US"/>
          </a:p>
        </p:txBody>
      </p:sp>
    </p:spTree>
    <p:extLst>
      <p:ext uri="{BB962C8B-B14F-4D97-AF65-F5344CB8AC3E}">
        <p14:creationId xmlns:p14="http://schemas.microsoft.com/office/powerpoint/2010/main" val="35225178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26</a:t>
            </a:fld>
            <a:endParaRPr lang="zh-CN" altLang="en-US"/>
          </a:p>
        </p:txBody>
      </p:sp>
    </p:spTree>
    <p:extLst>
      <p:ext uri="{BB962C8B-B14F-4D97-AF65-F5344CB8AC3E}">
        <p14:creationId xmlns:p14="http://schemas.microsoft.com/office/powerpoint/2010/main" val="29840634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27</a:t>
            </a:fld>
            <a:endParaRPr lang="zh-CN" altLang="en-US"/>
          </a:p>
        </p:txBody>
      </p:sp>
    </p:spTree>
    <p:extLst>
      <p:ext uri="{BB962C8B-B14F-4D97-AF65-F5344CB8AC3E}">
        <p14:creationId xmlns:p14="http://schemas.microsoft.com/office/powerpoint/2010/main" val="9525888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28</a:t>
            </a:fld>
            <a:endParaRPr lang="zh-CN" altLang="en-US"/>
          </a:p>
        </p:txBody>
      </p:sp>
    </p:spTree>
    <p:extLst>
      <p:ext uri="{BB962C8B-B14F-4D97-AF65-F5344CB8AC3E}">
        <p14:creationId xmlns:p14="http://schemas.microsoft.com/office/powerpoint/2010/main" val="38955210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29</a:t>
            </a:fld>
            <a:endParaRPr lang="zh-CN" altLang="en-US"/>
          </a:p>
        </p:txBody>
      </p:sp>
    </p:spTree>
    <p:extLst>
      <p:ext uri="{BB962C8B-B14F-4D97-AF65-F5344CB8AC3E}">
        <p14:creationId xmlns:p14="http://schemas.microsoft.com/office/powerpoint/2010/main" val="152148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3</a:t>
            </a:fld>
            <a:endParaRPr lang="zh-CN" altLang="en-US"/>
          </a:p>
        </p:txBody>
      </p:sp>
    </p:spTree>
    <p:extLst>
      <p:ext uri="{BB962C8B-B14F-4D97-AF65-F5344CB8AC3E}">
        <p14:creationId xmlns:p14="http://schemas.microsoft.com/office/powerpoint/2010/main" val="34257465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30</a:t>
            </a:fld>
            <a:endParaRPr lang="zh-CN" altLang="en-US"/>
          </a:p>
        </p:txBody>
      </p:sp>
    </p:spTree>
    <p:extLst>
      <p:ext uri="{BB962C8B-B14F-4D97-AF65-F5344CB8AC3E}">
        <p14:creationId xmlns:p14="http://schemas.microsoft.com/office/powerpoint/2010/main" val="7297931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43916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4</a:t>
            </a:fld>
            <a:endParaRPr lang="zh-CN" altLang="en-US"/>
          </a:p>
        </p:txBody>
      </p:sp>
    </p:spTree>
    <p:extLst>
      <p:ext uri="{BB962C8B-B14F-4D97-AF65-F5344CB8AC3E}">
        <p14:creationId xmlns:p14="http://schemas.microsoft.com/office/powerpoint/2010/main" val="38131053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5</a:t>
            </a:fld>
            <a:endParaRPr lang="zh-CN" altLang="en-US"/>
          </a:p>
        </p:txBody>
      </p:sp>
    </p:spTree>
    <p:extLst>
      <p:ext uri="{BB962C8B-B14F-4D97-AF65-F5344CB8AC3E}">
        <p14:creationId xmlns:p14="http://schemas.microsoft.com/office/powerpoint/2010/main" val="1707481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6</a:t>
            </a:fld>
            <a:endParaRPr lang="zh-CN" altLang="en-US"/>
          </a:p>
        </p:txBody>
      </p:sp>
    </p:spTree>
    <p:extLst>
      <p:ext uri="{BB962C8B-B14F-4D97-AF65-F5344CB8AC3E}">
        <p14:creationId xmlns:p14="http://schemas.microsoft.com/office/powerpoint/2010/main" val="316188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7</a:t>
            </a:fld>
            <a:endParaRPr lang="zh-CN" altLang="en-US"/>
          </a:p>
        </p:txBody>
      </p:sp>
    </p:spTree>
    <p:extLst>
      <p:ext uri="{BB962C8B-B14F-4D97-AF65-F5344CB8AC3E}">
        <p14:creationId xmlns:p14="http://schemas.microsoft.com/office/powerpoint/2010/main" val="1481046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8</a:t>
            </a:fld>
            <a:endParaRPr lang="zh-CN" altLang="en-US"/>
          </a:p>
        </p:txBody>
      </p:sp>
    </p:spTree>
    <p:extLst>
      <p:ext uri="{BB962C8B-B14F-4D97-AF65-F5344CB8AC3E}">
        <p14:creationId xmlns:p14="http://schemas.microsoft.com/office/powerpoint/2010/main" val="4123257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t>9</a:t>
            </a:fld>
            <a:endParaRPr lang="zh-CN" altLang="en-US"/>
          </a:p>
        </p:txBody>
      </p:sp>
    </p:spTree>
    <p:extLst>
      <p:ext uri="{BB962C8B-B14F-4D97-AF65-F5344CB8AC3E}">
        <p14:creationId xmlns:p14="http://schemas.microsoft.com/office/powerpoint/2010/main" val="2685563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FAE0DDB-A00C-41DA-B976-77564956A3FE}" type="datetimeFigureOut">
              <a:rPr lang="zh-CN" altLang="en-US" smtClean="0"/>
              <a:t>2020/5/20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1235752265"/>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FAE0DDB-A00C-41DA-B976-77564956A3FE}" type="datetimeFigureOut">
              <a:rPr lang="zh-CN" altLang="en-US" smtClean="0"/>
              <a:t>2020/5/20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3199591422"/>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FAE0DDB-A00C-41DA-B976-77564956A3FE}" type="datetimeFigureOut">
              <a:rPr lang="zh-CN" altLang="en-US" smtClean="0"/>
              <a:t>2020/5/20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1134630526"/>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8543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6421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4233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41569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66180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05519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38973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1401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FAE0DDB-A00C-41DA-B976-77564956A3FE}" type="datetimeFigureOut">
              <a:rPr lang="zh-CN" altLang="en-US" smtClean="0"/>
              <a:t>2020/5/20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3689475523"/>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03144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53764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2266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FAE0DDB-A00C-41DA-B976-77564956A3FE}" type="datetimeFigureOut">
              <a:rPr lang="zh-CN" altLang="en-US" smtClean="0"/>
              <a:t>2020/5/20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3728979514"/>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FAE0DDB-A00C-41DA-B976-77564956A3FE}" type="datetimeFigureOut">
              <a:rPr lang="zh-CN" altLang="en-US" smtClean="0"/>
              <a:t>2020/5/20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2969288394"/>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FAE0DDB-A00C-41DA-B976-77564956A3FE}" type="datetimeFigureOut">
              <a:rPr lang="zh-CN" altLang="en-US" smtClean="0"/>
              <a:t>2020/5/20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2773391699"/>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FAE0DDB-A00C-41DA-B976-77564956A3FE}" type="datetimeFigureOut">
              <a:rPr lang="zh-CN" altLang="en-US" smtClean="0"/>
              <a:t>2020/5/20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631967612"/>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FAE0DDB-A00C-41DA-B976-77564956A3FE}" type="datetimeFigureOut">
              <a:rPr lang="zh-CN" altLang="en-US" smtClean="0"/>
              <a:t>2020/5/20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2772242626"/>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FAE0DDB-A00C-41DA-B976-77564956A3FE}" type="datetimeFigureOut">
              <a:rPr lang="zh-CN" altLang="en-US" smtClean="0"/>
              <a:t>2020/5/20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2642537470"/>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FAE0DDB-A00C-41DA-B976-77564956A3FE}" type="datetimeFigureOut">
              <a:rPr lang="zh-CN" altLang="en-US" smtClean="0"/>
              <a:t>2020/5/20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4139800986"/>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5000" r="-5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FAE0DDB-A00C-41DA-B976-77564956A3FE}" type="datetimeFigureOut">
              <a:rPr lang="zh-CN" altLang="en-US" smtClean="0"/>
              <a:t>2020/5/20</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BBACC46-F094-4483-8078-01747B98C2C9}" type="slidenum">
              <a:rPr lang="zh-CN" altLang="en-US" smtClean="0"/>
              <a:t>‹#›</a:t>
            </a:fld>
            <a:endParaRPr lang="zh-CN" altLang="en-US"/>
          </a:p>
        </p:txBody>
      </p:sp>
    </p:spTree>
    <p:extLst>
      <p:ext uri="{BB962C8B-B14F-4D97-AF65-F5344CB8AC3E}">
        <p14:creationId xmlns:p14="http://schemas.microsoft.com/office/powerpoint/2010/main" val="30577813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1DAEDD4-642A-46B3-9FB2-A65B34D35797}" type="datetimeFigureOut">
              <a:rPr lang="zh-CN" altLang="en-US" smtClean="0">
                <a:solidFill>
                  <a:prstClr val="black">
                    <a:tint val="75000"/>
                  </a:prstClr>
                </a:solidFill>
              </a:rPr>
              <a:pPr/>
              <a:t>2020/5/20</a:t>
            </a:fld>
            <a:endParaRPr lang="zh-CN" altLang="en-US">
              <a:solidFill>
                <a:prstClr val="black">
                  <a:tint val="75000"/>
                </a:prstClr>
              </a:solidFill>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2655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4.xml"/><Relationship Id="rId7"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8.xml"/><Relationship Id="rId7" Type="http://schemas.openxmlformats.org/officeDocument/2006/relationships/tags" Target="../tags/tag72.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image" Target="../media/image9.png"/><Relationship Id="rId5" Type="http://schemas.openxmlformats.org/officeDocument/2006/relationships/tags" Target="../tags/tag70.xml"/><Relationship Id="rId10" Type="http://schemas.openxmlformats.org/officeDocument/2006/relationships/image" Target="../media/image3.png"/><Relationship Id="rId4" Type="http://schemas.openxmlformats.org/officeDocument/2006/relationships/tags" Target="../tags/tag69.xml"/><Relationship Id="rId9"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75.xml"/><Relationship Id="rId7" Type="http://schemas.openxmlformats.org/officeDocument/2006/relationships/slideLayout" Target="../slideLayouts/slideLayout2.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9"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81.xml"/><Relationship Id="rId7" Type="http://schemas.openxmlformats.org/officeDocument/2006/relationships/tags" Target="../tags/tag85.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tags" Target="../tags/tag84.xml"/><Relationship Id="rId5" Type="http://schemas.openxmlformats.org/officeDocument/2006/relationships/tags" Target="../tags/tag83.xml"/><Relationship Id="rId10" Type="http://schemas.openxmlformats.org/officeDocument/2006/relationships/image" Target="../media/image10.png"/><Relationship Id="rId4" Type="http://schemas.openxmlformats.org/officeDocument/2006/relationships/tags" Target="../tags/tag82.xml"/><Relationship Id="rId9"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88.xml"/><Relationship Id="rId7" Type="http://schemas.openxmlformats.org/officeDocument/2006/relationships/tags" Target="../tags/tag92.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10" Type="http://schemas.openxmlformats.org/officeDocument/2006/relationships/image" Target="../media/image9.png"/><Relationship Id="rId4" Type="http://schemas.openxmlformats.org/officeDocument/2006/relationships/tags" Target="../tags/tag89.xml"/><Relationship Id="rId9"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8" Type="http://schemas.openxmlformats.org/officeDocument/2006/relationships/tags" Target="../tags/tag100.xml"/><Relationship Id="rId13" Type="http://schemas.openxmlformats.org/officeDocument/2006/relationships/notesSlide" Target="../notesSlides/notesSlide14.xml"/><Relationship Id="rId3" Type="http://schemas.openxmlformats.org/officeDocument/2006/relationships/tags" Target="../tags/tag95.xml"/><Relationship Id="rId7" Type="http://schemas.openxmlformats.org/officeDocument/2006/relationships/tags" Target="../tags/tag99.xml"/><Relationship Id="rId12"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tags" Target="../tags/tag103.xml"/><Relationship Id="rId5" Type="http://schemas.openxmlformats.org/officeDocument/2006/relationships/tags" Target="../tags/tag97.xml"/><Relationship Id="rId10" Type="http://schemas.openxmlformats.org/officeDocument/2006/relationships/tags" Target="../tags/tag102.xml"/><Relationship Id="rId4" Type="http://schemas.openxmlformats.org/officeDocument/2006/relationships/tags" Target="../tags/tag96.xml"/><Relationship Id="rId9" Type="http://schemas.openxmlformats.org/officeDocument/2006/relationships/tags" Target="../tags/tag101.xml"/></Relationships>
</file>

<file path=ppt/slides/_rels/slide15.xml.rels><?xml version="1.0" encoding="UTF-8" standalone="yes"?>
<Relationships xmlns="http://schemas.openxmlformats.org/package/2006/relationships"><Relationship Id="rId3" Type="http://schemas.openxmlformats.org/officeDocument/2006/relationships/tags" Target="../tags/tag106.xml"/><Relationship Id="rId7" Type="http://schemas.openxmlformats.org/officeDocument/2006/relationships/notesSlide" Target="../notesSlides/notesSlide15.xml"/><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slideLayout" Target="../slideLayouts/slideLayout2.xml"/><Relationship Id="rId5" Type="http://schemas.openxmlformats.org/officeDocument/2006/relationships/tags" Target="../tags/tag108.xml"/><Relationship Id="rId4" Type="http://schemas.openxmlformats.org/officeDocument/2006/relationships/tags" Target="../tags/tag107.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1.xml"/><Relationship Id="rId7" Type="http://schemas.openxmlformats.org/officeDocument/2006/relationships/tags" Target="../tags/tag115.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5" Type="http://schemas.openxmlformats.org/officeDocument/2006/relationships/tags" Target="../tags/tag113.xml"/><Relationship Id="rId10" Type="http://schemas.openxmlformats.org/officeDocument/2006/relationships/image" Target="../media/image11.png"/><Relationship Id="rId4" Type="http://schemas.openxmlformats.org/officeDocument/2006/relationships/tags" Target="../tags/tag112.xml"/><Relationship Id="rId9"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image" Target="../media/image4.png"/><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tags" Target="../tags/tag126.xml"/><Relationship Id="rId3" Type="http://schemas.openxmlformats.org/officeDocument/2006/relationships/tags" Target="../tags/tag121.xml"/><Relationship Id="rId7" Type="http://schemas.openxmlformats.org/officeDocument/2006/relationships/tags" Target="../tags/tag125.xml"/><Relationship Id="rId12" Type="http://schemas.openxmlformats.org/officeDocument/2006/relationships/image" Target="../media/image9.png"/><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notesSlide" Target="../notesSlides/notesSlide18.xml"/><Relationship Id="rId5" Type="http://schemas.openxmlformats.org/officeDocument/2006/relationships/tags" Target="../tags/tag123.xml"/><Relationship Id="rId10" Type="http://schemas.openxmlformats.org/officeDocument/2006/relationships/slideLayout" Target="../slideLayouts/slideLayout2.xml"/><Relationship Id="rId4" Type="http://schemas.openxmlformats.org/officeDocument/2006/relationships/tags" Target="../tags/tag122.xml"/><Relationship Id="rId9" Type="http://schemas.openxmlformats.org/officeDocument/2006/relationships/tags" Target="../tags/tag127.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130.xml"/><Relationship Id="rId7" Type="http://schemas.openxmlformats.org/officeDocument/2006/relationships/slideLayout" Target="../slideLayouts/slideLayout2.xml"/><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tags" Target="../tags/tag133.xml"/><Relationship Id="rId5" Type="http://schemas.openxmlformats.org/officeDocument/2006/relationships/tags" Target="../tags/tag132.xml"/><Relationship Id="rId10" Type="http://schemas.openxmlformats.org/officeDocument/2006/relationships/image" Target="../media/image9.png"/><Relationship Id="rId4" Type="http://schemas.openxmlformats.org/officeDocument/2006/relationships/tags" Target="../tags/tag131.xml"/><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3.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tags" Target="../tags/tag11.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36.xml"/><Relationship Id="rId7" Type="http://schemas.openxmlformats.org/officeDocument/2006/relationships/tags" Target="../tags/tag140.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9"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43.xml"/><Relationship Id="rId7" Type="http://schemas.openxmlformats.org/officeDocument/2006/relationships/tags" Target="../tags/tag147.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5" Type="http://schemas.openxmlformats.org/officeDocument/2006/relationships/tags" Target="../tags/tag145.xml"/><Relationship Id="rId10" Type="http://schemas.openxmlformats.org/officeDocument/2006/relationships/image" Target="../media/image13.png"/><Relationship Id="rId4" Type="http://schemas.openxmlformats.org/officeDocument/2006/relationships/tags" Target="../tags/tag144.xml"/><Relationship Id="rId9"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22.xml"/><Relationship Id="rId3" Type="http://schemas.openxmlformats.org/officeDocument/2006/relationships/tags" Target="../tags/tag150.xml"/><Relationship Id="rId7" Type="http://schemas.openxmlformats.org/officeDocument/2006/relationships/slideLayout" Target="../slideLayouts/slideLayout2.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tags" Target="../tags/tag153.xml"/><Relationship Id="rId5" Type="http://schemas.openxmlformats.org/officeDocument/2006/relationships/tags" Target="../tags/tag152.xml"/><Relationship Id="rId4" Type="http://schemas.openxmlformats.org/officeDocument/2006/relationships/tags" Target="../tags/tag151.xml"/><Relationship Id="rId9" Type="http://schemas.openxmlformats.org/officeDocument/2006/relationships/image" Target="../media/image9.png"/></Relationships>
</file>

<file path=ppt/slides/_rels/slide23.xml.rels><?xml version="1.0" encoding="UTF-8" standalone="yes"?>
<Relationships xmlns="http://schemas.openxmlformats.org/package/2006/relationships"><Relationship Id="rId8" Type="http://schemas.openxmlformats.org/officeDocument/2006/relationships/tags" Target="../tags/tag161.xml"/><Relationship Id="rId13" Type="http://schemas.openxmlformats.org/officeDocument/2006/relationships/image" Target="../media/image9.png"/><Relationship Id="rId3" Type="http://schemas.openxmlformats.org/officeDocument/2006/relationships/tags" Target="../tags/tag156.xml"/><Relationship Id="rId7" Type="http://schemas.openxmlformats.org/officeDocument/2006/relationships/tags" Target="../tags/tag160.xml"/><Relationship Id="rId12" Type="http://schemas.openxmlformats.org/officeDocument/2006/relationships/image" Target="../media/image14.png"/><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tags" Target="../tags/tag159.xml"/><Relationship Id="rId11" Type="http://schemas.openxmlformats.org/officeDocument/2006/relationships/notesSlide" Target="../notesSlides/notesSlide23.xml"/><Relationship Id="rId5" Type="http://schemas.openxmlformats.org/officeDocument/2006/relationships/tags" Target="../tags/tag158.xml"/><Relationship Id="rId10" Type="http://schemas.openxmlformats.org/officeDocument/2006/relationships/slideLayout" Target="../slideLayouts/slideLayout2.xml"/><Relationship Id="rId4" Type="http://schemas.openxmlformats.org/officeDocument/2006/relationships/tags" Target="../tags/tag157.xml"/><Relationship Id="rId9" Type="http://schemas.openxmlformats.org/officeDocument/2006/relationships/tags" Target="../tags/tag162.xml"/></Relationships>
</file>

<file path=ppt/slides/_rels/slide24.xml.rels><?xml version="1.0" encoding="UTF-8" standalone="yes"?>
<Relationships xmlns="http://schemas.openxmlformats.org/package/2006/relationships"><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image" Target="../media/image4.png"/><Relationship Id="rId5" Type="http://schemas.openxmlformats.org/officeDocument/2006/relationships/notesSlide" Target="../notesSlides/notesSlide24.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173.xml"/><Relationship Id="rId3" Type="http://schemas.openxmlformats.org/officeDocument/2006/relationships/tags" Target="../tags/tag168.xml"/><Relationship Id="rId7" Type="http://schemas.openxmlformats.org/officeDocument/2006/relationships/tags" Target="../tags/tag172.xml"/><Relationship Id="rId12" Type="http://schemas.openxmlformats.org/officeDocument/2006/relationships/image" Target="../media/image15.png"/><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notesSlide" Target="../notesSlides/notesSlide25.xml"/><Relationship Id="rId5" Type="http://schemas.openxmlformats.org/officeDocument/2006/relationships/tags" Target="../tags/tag170.xml"/><Relationship Id="rId10" Type="http://schemas.openxmlformats.org/officeDocument/2006/relationships/slideLayout" Target="../slideLayouts/slideLayout1.xml"/><Relationship Id="rId4" Type="http://schemas.openxmlformats.org/officeDocument/2006/relationships/tags" Target="../tags/tag169.xml"/><Relationship Id="rId9" Type="http://schemas.openxmlformats.org/officeDocument/2006/relationships/tags" Target="../tags/tag174.xml"/></Relationships>
</file>

<file path=ppt/slides/_rels/slide26.xml.rels><?xml version="1.0" encoding="UTF-8" standalone="yes"?>
<Relationships xmlns="http://schemas.openxmlformats.org/package/2006/relationships"><Relationship Id="rId3" Type="http://schemas.openxmlformats.org/officeDocument/2006/relationships/tags" Target="../tags/tag177.xml"/><Relationship Id="rId7" Type="http://schemas.openxmlformats.org/officeDocument/2006/relationships/image" Target="../media/image16.png"/><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notesSlide" Target="../notesSlides/notesSlide26.xml"/><Relationship Id="rId5" Type="http://schemas.openxmlformats.org/officeDocument/2006/relationships/slideLayout" Target="../slideLayouts/slideLayout2.xml"/><Relationship Id="rId4" Type="http://schemas.openxmlformats.org/officeDocument/2006/relationships/tags" Target="../tags/tag178.xml"/></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7.xml"/><Relationship Id="rId3" Type="http://schemas.openxmlformats.org/officeDocument/2006/relationships/tags" Target="../tags/tag181.xml"/><Relationship Id="rId7" Type="http://schemas.openxmlformats.org/officeDocument/2006/relationships/slideLayout" Target="../slideLayouts/slideLayout2.xml"/><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9" Type="http://schemas.openxmlformats.org/officeDocument/2006/relationships/image" Target="../media/image17.png"/></Relationships>
</file>

<file path=ppt/slides/_rels/slide2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187.xml"/><Relationship Id="rId7" Type="http://schemas.openxmlformats.org/officeDocument/2006/relationships/notesSlide" Target="../notesSlides/notesSlide28.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slideLayout" Target="../slideLayouts/slideLayout2.xml"/><Relationship Id="rId5" Type="http://schemas.openxmlformats.org/officeDocument/2006/relationships/tags" Target="../tags/tag189.xml"/><Relationship Id="rId4" Type="http://schemas.openxmlformats.org/officeDocument/2006/relationships/tags" Target="../tags/tag188.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92.xml"/><Relationship Id="rId7" Type="http://schemas.openxmlformats.org/officeDocument/2006/relationships/tags" Target="../tags/tag196.xml"/><Relationship Id="rId2" Type="http://schemas.openxmlformats.org/officeDocument/2006/relationships/tags" Target="../tags/tag191.xml"/><Relationship Id="rId1" Type="http://schemas.openxmlformats.org/officeDocument/2006/relationships/tags" Target="../tags/tag190.xml"/><Relationship Id="rId6" Type="http://schemas.openxmlformats.org/officeDocument/2006/relationships/tags" Target="../tags/tag195.xml"/><Relationship Id="rId5" Type="http://schemas.openxmlformats.org/officeDocument/2006/relationships/tags" Target="../tags/tag194.xml"/><Relationship Id="rId10" Type="http://schemas.openxmlformats.org/officeDocument/2006/relationships/image" Target="../media/image19.png"/><Relationship Id="rId4" Type="http://schemas.openxmlformats.org/officeDocument/2006/relationships/tags" Target="../tags/tag193.xml"/><Relationship Id="rId9"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4.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image" Target="../media/image2.png"/><Relationship Id="rId5" Type="http://schemas.openxmlformats.org/officeDocument/2006/relationships/notesSlide" Target="../notesSlides/notesSlide30.xml"/><Relationship Id="rId4"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7.xml"/><Relationship Id="rId7" Type="http://schemas.openxmlformats.org/officeDocument/2006/relationships/notesSlide" Target="../notesSlides/notesSlide4.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Layout" Target="../slideLayouts/slideLayout1.xml"/><Relationship Id="rId5" Type="http://schemas.openxmlformats.org/officeDocument/2006/relationships/tags" Target="../tags/tag19.xml"/><Relationship Id="rId4" Type="http://schemas.openxmlformats.org/officeDocument/2006/relationships/tags" Target="../tags/tag18.xml"/></Relationships>
</file>

<file path=ppt/slides/_rels/slide5.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notesSlide" Target="../notesSlides/notesSlide5.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0" Type="http://schemas.openxmlformats.org/officeDocument/2006/relationships/tags" Target="../tags/tag29.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tags" Target="../tags/tag38.xml"/><Relationship Id="rId13" Type="http://schemas.openxmlformats.org/officeDocument/2006/relationships/notesSlide" Target="../notesSlides/notesSlide6.xml"/><Relationship Id="rId3" Type="http://schemas.openxmlformats.org/officeDocument/2006/relationships/tags" Target="../tags/tag33.xml"/><Relationship Id="rId7" Type="http://schemas.openxmlformats.org/officeDocument/2006/relationships/tags" Target="../tags/tag37.xml"/><Relationship Id="rId12"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tags" Target="../tags/tag41.xml"/><Relationship Id="rId5" Type="http://schemas.openxmlformats.org/officeDocument/2006/relationships/tags" Target="../tags/tag35.xml"/><Relationship Id="rId10" Type="http://schemas.openxmlformats.org/officeDocument/2006/relationships/tags" Target="../tags/tag40.xml"/><Relationship Id="rId4" Type="http://schemas.openxmlformats.org/officeDocument/2006/relationships/tags" Target="../tags/tag34.xml"/><Relationship Id="rId9" Type="http://schemas.openxmlformats.org/officeDocument/2006/relationships/tags" Target="../tags/tag39.xml"/><Relationship Id="rId1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44.xml"/><Relationship Id="rId7" Type="http://schemas.openxmlformats.org/officeDocument/2006/relationships/tags" Target="../tags/tag48.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5" Type="http://schemas.openxmlformats.org/officeDocument/2006/relationships/tags" Target="../tags/tag46.xml"/><Relationship Id="rId10" Type="http://schemas.openxmlformats.org/officeDocument/2006/relationships/image" Target="../media/image8.png"/><Relationship Id="rId4" Type="http://schemas.openxmlformats.org/officeDocument/2006/relationships/tags" Target="../tags/tag45.xml"/><Relationship Id="rId9"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tags" Target="../tags/tag61.xml"/><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tags" Target="../tags/tag60.xml"/><Relationship Id="rId2" Type="http://schemas.openxmlformats.org/officeDocument/2006/relationships/tags" Target="../tags/tag50.xml"/><Relationship Id="rId16" Type="http://schemas.openxmlformats.org/officeDocument/2006/relationships/notesSlide" Target="../notesSlides/notesSlide8.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tags" Target="../tags/tag59.xml"/><Relationship Id="rId5" Type="http://schemas.openxmlformats.org/officeDocument/2006/relationships/tags" Target="../tags/tag53.xml"/><Relationship Id="rId15" Type="http://schemas.openxmlformats.org/officeDocument/2006/relationships/slideLayout" Target="../slideLayouts/slideLayout1.xml"/><Relationship Id="rId10" Type="http://schemas.openxmlformats.org/officeDocument/2006/relationships/tags" Target="../tags/tag58.xml"/><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tags" Target="../tags/tag62.xml"/></Relationships>
</file>

<file path=ppt/slides/_rels/slide9.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4.png"/><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PA_chenying0907 456"/>
          <p:cNvSpPr/>
          <p:nvPr>
            <p:custDataLst>
              <p:tags r:id="rId1"/>
            </p:custDataLst>
          </p:nvPr>
        </p:nvSpPr>
        <p:spPr>
          <a:xfrm>
            <a:off x="5103554" y="2421344"/>
            <a:ext cx="2363147" cy="1446550"/>
          </a:xfrm>
          <a:prstGeom prst="rect">
            <a:avLst/>
          </a:prstGeom>
        </p:spPr>
        <p:txBody>
          <a:bodyPr wrap="none">
            <a:spAutoFit/>
          </a:bodyPr>
          <a:lstStyle/>
          <a:p>
            <a:r>
              <a:rPr lang="zh-CN" altLang="en-US" sz="8800" dirty="0">
                <a:latin typeface="造字工房丁丁（非商用）常规体" pitchFamily="50" charset="-122"/>
                <a:ea typeface="造字工房丁丁（非商用）常规体" pitchFamily="50" charset="-122"/>
                <a:cs typeface="+mn-ea"/>
                <a:sym typeface="+mn-lt"/>
              </a:rPr>
              <a:t>通用</a:t>
            </a:r>
            <a:r>
              <a:rPr lang="en-US" altLang="zh-CN" sz="8800" dirty="0">
                <a:latin typeface="造字工房丁丁（非商用）常规体" pitchFamily="50" charset="-122"/>
                <a:ea typeface="造字工房丁丁（非商用）常规体" pitchFamily="50" charset="-122"/>
                <a:cs typeface="+mn-ea"/>
                <a:sym typeface="+mn-lt"/>
              </a:rPr>
              <a:t>PPT</a:t>
            </a:r>
            <a:endParaRPr lang="zh-CN" altLang="en-US" sz="8800" dirty="0">
              <a:latin typeface="造字工房丁丁（非商用）常规体" pitchFamily="50" charset="-122"/>
              <a:ea typeface="造字工房丁丁（非商用）常规体" pitchFamily="50" charset="-122"/>
              <a:cs typeface="+mn-ea"/>
              <a:sym typeface="+mn-lt"/>
            </a:endParaRPr>
          </a:p>
        </p:txBody>
      </p:sp>
      <p:sp>
        <p:nvSpPr>
          <p:cNvPr id="6" name="PA_chenying0907 5"/>
          <p:cNvSpPr txBox="1"/>
          <p:nvPr>
            <p:custDataLst>
              <p:tags r:id="rId2"/>
            </p:custDataLst>
          </p:nvPr>
        </p:nvSpPr>
        <p:spPr>
          <a:xfrm>
            <a:off x="6731045" y="1364089"/>
            <a:ext cx="1151277" cy="646331"/>
          </a:xfrm>
          <a:prstGeom prst="rect">
            <a:avLst/>
          </a:prstGeom>
          <a:noFill/>
        </p:spPr>
        <p:txBody>
          <a:bodyPr wrap="none" rtlCol="0">
            <a:spAutoFit/>
          </a:bodyPr>
          <a:lstStyle/>
          <a:p>
            <a:r>
              <a:rPr lang="en-US" altLang="zh-CN" sz="1200" dirty="0">
                <a:latin typeface="造字工房丁丁（非商用）常规体" pitchFamily="50" charset="-122"/>
                <a:ea typeface="造字工房丁丁（非商用）常规体" pitchFamily="50" charset="-122"/>
                <a:cs typeface="+mn-ea"/>
                <a:sym typeface="+mn-lt"/>
              </a:rPr>
              <a:t>CHUANGYI SHOUHUI </a:t>
            </a:r>
            <a:br>
              <a:rPr lang="en-US" altLang="zh-CN" sz="1200" dirty="0">
                <a:latin typeface="造字工房丁丁（非商用）常规体" pitchFamily="50" charset="-122"/>
                <a:ea typeface="造字工房丁丁（非商用）常规体" pitchFamily="50" charset="-122"/>
                <a:cs typeface="+mn-ea"/>
                <a:sym typeface="+mn-lt"/>
              </a:rPr>
            </a:br>
            <a:r>
              <a:rPr lang="en-US" altLang="zh-CN" sz="1200" dirty="0">
                <a:latin typeface="造字工房丁丁（非商用）常规体" pitchFamily="50" charset="-122"/>
                <a:ea typeface="造字工房丁丁（非商用）常规体" pitchFamily="50" charset="-122"/>
                <a:cs typeface="+mn-ea"/>
                <a:sym typeface="+mn-lt"/>
              </a:rPr>
              <a:t>SHANGWU MICROSOFT </a:t>
            </a:r>
          </a:p>
          <a:p>
            <a:r>
              <a:rPr lang="en-US" altLang="zh-CN" sz="1200" dirty="0">
                <a:latin typeface="造字工房丁丁（非商用）常规体" pitchFamily="50" charset="-122"/>
                <a:ea typeface="造字工房丁丁（非商用）常规体" pitchFamily="50" charset="-122"/>
                <a:cs typeface="+mn-ea"/>
                <a:sym typeface="+mn-lt"/>
              </a:rPr>
              <a:t>POWERPOINT</a:t>
            </a:r>
            <a:endParaRPr lang="zh-CN" altLang="en-US" sz="1200" dirty="0">
              <a:latin typeface="造字工房丁丁（非商用）常规体" pitchFamily="50" charset="-122"/>
              <a:ea typeface="造字工房丁丁（非商用）常规体" pitchFamily="50" charset="-122"/>
              <a:cs typeface="+mn-ea"/>
              <a:sym typeface="+mn-lt"/>
            </a:endParaRPr>
          </a:p>
        </p:txBody>
      </p:sp>
      <p:sp>
        <p:nvSpPr>
          <p:cNvPr id="3" name="PA_chenying0907 2"/>
          <p:cNvSpPr txBox="1"/>
          <p:nvPr>
            <p:custDataLst>
              <p:tags r:id="rId3"/>
            </p:custDataLst>
          </p:nvPr>
        </p:nvSpPr>
        <p:spPr>
          <a:xfrm rot="21310113">
            <a:off x="4605445" y="837359"/>
            <a:ext cx="3384260" cy="2646878"/>
          </a:xfrm>
          <a:prstGeom prst="rect">
            <a:avLst/>
          </a:prstGeom>
          <a:noFill/>
        </p:spPr>
        <p:txBody>
          <a:bodyPr wrap="none" rtlCol="0">
            <a:spAutoFit/>
          </a:bodyPr>
          <a:lstStyle/>
          <a:p>
            <a:r>
              <a:rPr lang="zh-CN" altLang="en-US" sz="16600" dirty="0">
                <a:latin typeface="造字工房丁丁（非商用）常规体" pitchFamily="50" charset="-122"/>
                <a:ea typeface="造字工房丁丁（非商用）常规体" pitchFamily="50" charset="-122"/>
                <a:cs typeface="+mn-ea"/>
                <a:sym typeface="+mn-lt"/>
              </a:rPr>
              <a:t>创意</a:t>
            </a:r>
            <a:r>
              <a:rPr lang="zh-CN" altLang="en-US" sz="7200" dirty="0">
                <a:latin typeface="造字工房丁丁（非商用）常规体" pitchFamily="50" charset="-122"/>
                <a:ea typeface="造字工房丁丁（非商用）常规体" pitchFamily="50" charset="-122"/>
                <a:cs typeface="+mn-ea"/>
                <a:sym typeface="+mn-lt"/>
              </a:rPr>
              <a:t>手绘</a:t>
            </a:r>
            <a:endParaRPr lang="en-US" altLang="zh-CN" sz="7200" dirty="0">
              <a:latin typeface="造字工房丁丁（非商用）常规体" pitchFamily="50" charset="-122"/>
              <a:ea typeface="造字工房丁丁（非商用）常规体" pitchFamily="50" charset="-122"/>
              <a:cs typeface="+mn-ea"/>
              <a:sym typeface="+mn-lt"/>
            </a:endParaRPr>
          </a:p>
        </p:txBody>
      </p:sp>
      <p:sp>
        <p:nvSpPr>
          <p:cNvPr id="455" name="PA_chenying0907 454"/>
          <p:cNvSpPr txBox="1"/>
          <p:nvPr>
            <p:custDataLst>
              <p:tags r:id="rId4"/>
            </p:custDataLst>
          </p:nvPr>
        </p:nvSpPr>
        <p:spPr>
          <a:xfrm>
            <a:off x="5254170" y="3541090"/>
            <a:ext cx="1000595" cy="215444"/>
          </a:xfrm>
          <a:prstGeom prst="rect">
            <a:avLst/>
          </a:prstGeom>
          <a:noFill/>
          <a:ln>
            <a:solidFill>
              <a:schemeClr val="tx1"/>
            </a:solidFill>
          </a:ln>
        </p:spPr>
        <p:txBody>
          <a:bodyPr wrap="none" rtlCol="0">
            <a:spAutoFit/>
          </a:bodyPr>
          <a:lstStyle/>
          <a:p>
            <a:r>
              <a:rPr lang="zh-CN" altLang="en-US" sz="800" dirty="0"/>
              <a:t>汇报人</a:t>
            </a:r>
            <a:r>
              <a:rPr lang="zh-CN" altLang="en-US" sz="800" dirty="0" smtClean="0"/>
              <a:t>：</a:t>
            </a:r>
            <a:r>
              <a:rPr lang="zh-CN" altLang="en-US" sz="800" dirty="0"/>
              <a:t>优</a:t>
            </a:r>
            <a:r>
              <a:rPr lang="zh-CN" altLang="en-US" sz="800" dirty="0" smtClean="0"/>
              <a:t>品</a:t>
            </a:r>
            <a:r>
              <a:rPr lang="en-US" altLang="zh-CN" sz="800" dirty="0" smtClean="0"/>
              <a:t>PPT</a:t>
            </a:r>
            <a:endParaRPr lang="zh-CN" altLang="en-US" sz="800" dirty="0"/>
          </a:p>
        </p:txBody>
      </p:sp>
      <p:sp>
        <p:nvSpPr>
          <p:cNvPr id="456" name="PA_chenying0907 455"/>
          <p:cNvSpPr/>
          <p:nvPr>
            <p:custDataLst>
              <p:tags r:id="rId5"/>
            </p:custDataLst>
          </p:nvPr>
        </p:nvSpPr>
        <p:spPr>
          <a:xfrm rot="21158498">
            <a:off x="6833116" y="3427335"/>
            <a:ext cx="800219" cy="215444"/>
          </a:xfrm>
          <a:prstGeom prst="rect">
            <a:avLst/>
          </a:prstGeom>
          <a:noFill/>
          <a:ln>
            <a:solidFill>
              <a:schemeClr val="tx1"/>
            </a:solidFill>
          </a:ln>
        </p:spPr>
        <p:txBody>
          <a:bodyPr wrap="none">
            <a:spAutoFit/>
          </a:bodyPr>
          <a:lstStyle/>
          <a:p>
            <a:r>
              <a:rPr lang="zh-CN" altLang="en-US" sz="800"/>
              <a:t>部门：技术部</a:t>
            </a:r>
            <a:endParaRPr lang="zh-CN" altLang="en-US" sz="800" dirty="0"/>
          </a:p>
        </p:txBody>
      </p:sp>
      <p:pic>
        <p:nvPicPr>
          <p:cNvPr id="4" name="PA_图片 3"/>
          <p:cNvPicPr>
            <a:picLocks noChangeAspect="1"/>
          </p:cNvPicPr>
          <p:nvPr>
            <p:custDataLst>
              <p:tags r:id="rId6"/>
            </p:custDataLst>
          </p:nvPr>
        </p:nvPicPr>
        <p:blipFill>
          <a:blip r:embed="rId9">
            <a:extLst>
              <a:ext uri="{28A0092B-C50C-407E-A947-70E740481C1C}">
                <a14:useLocalDpi xmlns:a14="http://schemas.microsoft.com/office/drawing/2010/main" val="0"/>
              </a:ext>
            </a:extLst>
          </a:blip>
          <a:stretch>
            <a:fillRect/>
          </a:stretch>
        </p:blipFill>
        <p:spPr>
          <a:xfrm>
            <a:off x="262021" y="282960"/>
            <a:ext cx="3888432" cy="4860540"/>
          </a:xfrm>
          <a:prstGeom prst="rect">
            <a:avLst/>
          </a:prstGeom>
        </p:spPr>
      </p:pic>
    </p:spTree>
    <p:extLst>
      <p:ext uri="{BB962C8B-B14F-4D97-AF65-F5344CB8AC3E}">
        <p14:creationId xmlns:p14="http://schemas.microsoft.com/office/powerpoint/2010/main" val="30154640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455"/>
                                        </p:tgtEl>
                                        <p:attrNameLst>
                                          <p:attrName>style.visibility</p:attrName>
                                        </p:attrNameLst>
                                      </p:cBhvr>
                                      <p:to>
                                        <p:strVal val="visible"/>
                                      </p:to>
                                    </p:set>
                                    <p:animEffect transition="in" filter="fade">
                                      <p:cBhvr>
                                        <p:cTn id="13" dur="500"/>
                                        <p:tgtEl>
                                          <p:spTgt spid="455"/>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456"/>
                                        </p:tgtEl>
                                        <p:attrNameLst>
                                          <p:attrName>style.visibility</p:attrName>
                                        </p:attrNameLst>
                                      </p:cBhvr>
                                      <p:to>
                                        <p:strVal val="visible"/>
                                      </p:to>
                                    </p:set>
                                    <p:animEffect transition="in" filter="fade">
                                      <p:cBhvr>
                                        <p:cTn id="16" dur="500"/>
                                        <p:tgtEl>
                                          <p:spTgt spid="456"/>
                                        </p:tgtEl>
                                      </p:cBhvr>
                                    </p:animEffect>
                                  </p:childTnLst>
                                </p:cTn>
                              </p:par>
                              <p:par>
                                <p:cTn id="17" presetID="10" presetClass="entr" presetSubtype="0" fill="hold" nodeType="withEffect">
                                  <p:stCondLst>
                                    <p:cond delay="1762"/>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457"/>
                                        </p:tgtEl>
                                        <p:attrNameLst>
                                          <p:attrName>style.visibility</p:attrName>
                                        </p:attrNameLst>
                                      </p:cBhvr>
                                      <p:to>
                                        <p:strVal val="visible"/>
                                      </p:to>
                                    </p:set>
                                    <p:animEffect transition="in" filter="fade">
                                      <p:cBhvr>
                                        <p:cTn id="22" dur="500"/>
                                        <p:tgtEl>
                                          <p:spTgt spid="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7" grpId="0"/>
      <p:bldP spid="6" grpId="0"/>
      <p:bldP spid="3" grpId="0"/>
      <p:bldP spid="455" grpId="0" animBg="1"/>
      <p:bldP spid="45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A_图片 47"/>
          <p:cNvPicPr>
            <a:picLocks noChangeAspect="1"/>
          </p:cNvPicPr>
          <p:nvPr>
            <p:custDataLst>
              <p:tags r:id="rId1"/>
            </p:custDataLst>
          </p:nvPr>
        </p:nvPicPr>
        <p:blipFill>
          <a:blip r:embed="rId10" cstate="print">
            <a:extLst>
              <a:ext uri="{28A0092B-C50C-407E-A947-70E740481C1C}">
                <a14:useLocalDpi xmlns:a14="http://schemas.microsoft.com/office/drawing/2010/main" val="0"/>
              </a:ext>
            </a:extLst>
          </a:blip>
          <a:stretch>
            <a:fillRect/>
          </a:stretch>
        </p:blipFill>
        <p:spPr>
          <a:xfrm rot="10800000">
            <a:off x="3417176" y="1304132"/>
            <a:ext cx="5259280" cy="3839368"/>
          </a:xfrm>
          <a:prstGeom prst="rect">
            <a:avLst/>
          </a:prstGeom>
        </p:spPr>
      </p:pic>
      <p:sp>
        <p:nvSpPr>
          <p:cNvPr id="49" name="PA_chenying0907 7"/>
          <p:cNvSpPr txBox="1">
            <a:spLocks noChangeArrowheads="1"/>
          </p:cNvSpPr>
          <p:nvPr>
            <p:custDataLst>
              <p:tags r:id="rId2"/>
            </p:custDataLst>
          </p:nvPr>
        </p:nvSpPr>
        <p:spPr bwMode="auto">
          <a:xfrm>
            <a:off x="1547664" y="771550"/>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50" name="PA_chenying0907 5"/>
          <p:cNvSpPr txBox="1"/>
          <p:nvPr>
            <p:custDataLst>
              <p:tags r:id="rId3"/>
            </p:custDataLst>
          </p:nvPr>
        </p:nvSpPr>
        <p:spPr>
          <a:xfrm>
            <a:off x="2335712" y="665716"/>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pic>
        <p:nvPicPr>
          <p:cNvPr id="51" name="PA_图片 50"/>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tretch>
            <a:fillRect/>
          </a:stretch>
        </p:blipFill>
        <p:spPr>
          <a:xfrm>
            <a:off x="467544" y="-16182"/>
            <a:ext cx="1868168" cy="1363796"/>
          </a:xfrm>
          <a:prstGeom prst="rect">
            <a:avLst/>
          </a:prstGeom>
        </p:spPr>
      </p:pic>
      <p:sp>
        <p:nvSpPr>
          <p:cNvPr id="52" name="PA_chenying0907 51"/>
          <p:cNvSpPr/>
          <p:nvPr>
            <p:custDataLst>
              <p:tags r:id="rId5"/>
            </p:custDataLst>
          </p:nvPr>
        </p:nvSpPr>
        <p:spPr>
          <a:xfrm>
            <a:off x="723354" y="1668892"/>
            <a:ext cx="4568726" cy="1323439"/>
          </a:xfrm>
          <a:prstGeom prst="rect">
            <a:avLst/>
          </a:prstGeom>
        </p:spPr>
        <p:txBody>
          <a:bodyPr wrap="square">
            <a:spAutoFit/>
          </a:bodyPr>
          <a:lstStyle/>
          <a:p>
            <a:pPr>
              <a:lnSpc>
                <a:spcPct val="200000"/>
              </a:lnSpc>
            </a:pPr>
            <a:r>
              <a:rPr lang="zh-CN" altLang="en-US" sz="1000" dirty="0">
                <a:solidFill>
                  <a:schemeClr val="tx1">
                    <a:lumMod val="75000"/>
                    <a:lumOff val="25000"/>
                  </a:scheme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nSpc>
                <a:spcPct val="200000"/>
              </a:lnSpc>
            </a:pPr>
            <a:endParaRPr lang="en-US" altLang="zh-CN" sz="1000" dirty="0">
              <a:solidFill>
                <a:schemeClr val="tx1">
                  <a:lumMod val="75000"/>
                  <a:lumOff val="25000"/>
                </a:schemeClr>
              </a:solidFill>
              <a:cs typeface="+mn-ea"/>
              <a:sym typeface="+mn-lt"/>
            </a:endParaRPr>
          </a:p>
        </p:txBody>
      </p:sp>
      <p:sp>
        <p:nvSpPr>
          <p:cNvPr id="53" name="PA_chenying0907 5"/>
          <p:cNvSpPr txBox="1"/>
          <p:nvPr>
            <p:custDataLst>
              <p:tags r:id="rId6"/>
            </p:custDataLst>
          </p:nvPr>
        </p:nvSpPr>
        <p:spPr>
          <a:xfrm>
            <a:off x="723354" y="2898562"/>
            <a:ext cx="2480494" cy="1285224"/>
          </a:xfrm>
          <a:prstGeom prst="rect">
            <a:avLst/>
          </a:prstGeom>
          <a:noFill/>
        </p:spPr>
        <p:txBody>
          <a:bodyPr wrap="square" rtlCol="0">
            <a:spAutoFit/>
          </a:bodyPr>
          <a:lstStyle/>
          <a:p>
            <a:pPr>
              <a:lnSpc>
                <a:spcPct val="20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
        <p:nvSpPr>
          <p:cNvPr id="54" name="PA_chenying0907 5"/>
          <p:cNvSpPr txBox="1"/>
          <p:nvPr>
            <p:custDataLst>
              <p:tags r:id="rId7"/>
            </p:custDataLst>
          </p:nvPr>
        </p:nvSpPr>
        <p:spPr>
          <a:xfrm>
            <a:off x="6516216" y="1668892"/>
            <a:ext cx="1979134" cy="830997"/>
          </a:xfrm>
          <a:prstGeom prst="rect">
            <a:avLst/>
          </a:prstGeom>
          <a:noFill/>
        </p:spPr>
        <p:txBody>
          <a:bodyPr wrap="square" rtlCol="0">
            <a:spAutoFit/>
          </a:bodyPr>
          <a:lstStyle/>
          <a:p>
            <a:pPr>
              <a:lnSpc>
                <a:spcPct val="200000"/>
              </a:lnSpc>
            </a:pPr>
            <a:r>
              <a:rPr lang="en-US" altLang="zh-CN" sz="800" dirty="0">
                <a:cs typeface="+mn-ea"/>
                <a:sym typeface="+mn-lt"/>
              </a:rPr>
              <a:t>CHUANGYI SHOUHUI SHANGWU MICROSOFT POWERPOINT MY 2017QINGZAI ZHELI SHUYU WENZI</a:t>
            </a:r>
            <a:endParaRPr lang="zh-CN" altLang="en-US" sz="800" dirty="0">
              <a:cs typeface="+mn-ea"/>
              <a:sym typeface="+mn-lt"/>
            </a:endParaRPr>
          </a:p>
        </p:txBody>
      </p:sp>
    </p:spTree>
    <p:extLst>
      <p:ext uri="{BB962C8B-B14F-4D97-AF65-F5344CB8AC3E}">
        <p14:creationId xmlns:p14="http://schemas.microsoft.com/office/powerpoint/2010/main" val="32561624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par>
                                <p:cTn id="14" presetID="10" presetClass="entr" presetSubtype="0" fill="hold" nodeType="withEffect">
                                  <p:stCondLst>
                                    <p:cond delay="142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animBg="1" autoUpdateAnimBg="0"/>
      <p:bldP spid="52" grpId="0"/>
      <p:bldP spid="53" grpId="0"/>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组合 3"/>
          <p:cNvGrpSpPr/>
          <p:nvPr>
            <p:custDataLst>
              <p:tags r:id="rId1"/>
            </p:custDataLst>
          </p:nvPr>
        </p:nvGrpSpPr>
        <p:grpSpPr>
          <a:xfrm>
            <a:off x="823067" y="988271"/>
            <a:ext cx="3773037" cy="3297505"/>
            <a:chOff x="6208713" y="1243013"/>
            <a:chExt cx="706438" cy="620713"/>
          </a:xfrm>
          <a:solidFill>
            <a:srgbClr val="FFC000"/>
          </a:solidFill>
        </p:grpSpPr>
        <p:sp>
          <p:nvSpPr>
            <p:cNvPr id="5"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6"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8"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9"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0"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1"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2"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3"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4"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5"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6"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7"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8"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19"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6"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7"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8"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29"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30" name="PA_chenying0907 29"/>
          <p:cNvSpPr/>
          <p:nvPr>
            <p:custDataLst>
              <p:tags r:id="rId2"/>
            </p:custDataLst>
          </p:nvPr>
        </p:nvSpPr>
        <p:spPr>
          <a:xfrm>
            <a:off x="4765172" y="3311472"/>
            <a:ext cx="3691145" cy="1583447"/>
          </a:xfrm>
          <a:prstGeom prst="rect">
            <a:avLst/>
          </a:prstGeom>
        </p:spPr>
        <p:txBody>
          <a:bodyPr wrap="square">
            <a:spAutoFit/>
          </a:bodyPr>
          <a:lstStyle/>
          <a:p>
            <a:pPr>
              <a:lnSpc>
                <a:spcPct val="200000"/>
              </a:lnSpc>
            </a:pPr>
            <a:r>
              <a:rPr lang="zh-CN" altLang="en-US" sz="1000" dirty="0">
                <a:solidFill>
                  <a:schemeClr val="tx1">
                    <a:lumMod val="75000"/>
                    <a:lumOff val="25000"/>
                  </a:scheme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nSpc>
                <a:spcPct val="200000"/>
              </a:lnSpc>
            </a:pPr>
            <a:endParaRPr lang="en-US" altLang="zh-CN" sz="1000" dirty="0">
              <a:solidFill>
                <a:schemeClr val="tx1">
                  <a:lumMod val="75000"/>
                  <a:lumOff val="25000"/>
                </a:schemeClr>
              </a:solidFill>
              <a:cs typeface="+mn-ea"/>
              <a:sym typeface="+mn-lt"/>
            </a:endParaRPr>
          </a:p>
        </p:txBody>
      </p:sp>
      <p:sp>
        <p:nvSpPr>
          <p:cNvPr id="32" name="PA_chenying0907 7"/>
          <p:cNvSpPr txBox="1">
            <a:spLocks noChangeArrowheads="1"/>
          </p:cNvSpPr>
          <p:nvPr>
            <p:custDataLst>
              <p:tags r:id="rId3"/>
            </p:custDataLst>
          </p:nvPr>
        </p:nvSpPr>
        <p:spPr bwMode="auto">
          <a:xfrm>
            <a:off x="5551042" y="1018373"/>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33" name="PA_chenying0907 5"/>
          <p:cNvSpPr txBox="1"/>
          <p:nvPr>
            <p:custDataLst>
              <p:tags r:id="rId4"/>
            </p:custDataLst>
          </p:nvPr>
        </p:nvSpPr>
        <p:spPr>
          <a:xfrm>
            <a:off x="6339090" y="912539"/>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pic>
        <p:nvPicPr>
          <p:cNvPr id="34" name="PA_图片 33"/>
          <p:cNvPicPr>
            <a:picLocks noChangeAspect="1"/>
          </p:cNvPicPr>
          <p:nvPr>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4272880" y="-13693"/>
            <a:ext cx="2204317" cy="1609191"/>
          </a:xfrm>
          <a:prstGeom prst="rect">
            <a:avLst/>
          </a:prstGeom>
        </p:spPr>
      </p:pic>
      <p:sp>
        <p:nvSpPr>
          <p:cNvPr id="35" name="PA_chenying0907 5"/>
          <p:cNvSpPr txBox="1"/>
          <p:nvPr>
            <p:custDataLst>
              <p:tags r:id="rId6"/>
            </p:custDataLst>
          </p:nvPr>
        </p:nvSpPr>
        <p:spPr>
          <a:xfrm>
            <a:off x="5048079" y="2001337"/>
            <a:ext cx="3417137" cy="1077218"/>
          </a:xfrm>
          <a:prstGeom prst="rect">
            <a:avLst/>
          </a:prstGeom>
          <a:noFill/>
        </p:spPr>
        <p:txBody>
          <a:bodyPr wrap="square" rtlCol="0">
            <a:spAutoFit/>
          </a:bodyPr>
          <a:lstStyle/>
          <a:p>
            <a:pPr>
              <a:lnSpc>
                <a:spcPct val="20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Tree>
    <p:extLst>
      <p:ext uri="{BB962C8B-B14F-4D97-AF65-F5344CB8AC3E}">
        <p14:creationId xmlns:p14="http://schemas.microsoft.com/office/powerpoint/2010/main" val="11232930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nodeType="withEffect">
                                  <p:stCondLst>
                                    <p:cond delay="1762"/>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animBg="1" autoUpdateAnimBg="0"/>
      <p:bldP spid="33"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A_图片 2" descr="C:\Users\Administrator\Desktop\7e93c974ff66d133c365db9ace9cf37c.png"/>
          <p:cNvPicPr>
            <a:picLocks noChangeAspect="1" noChangeArrowheads="1"/>
          </p:cNvPicPr>
          <p:nvPr>
            <p:custDataLst>
              <p:tags r:id="rId1"/>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2627784" y="483518"/>
            <a:ext cx="3744416" cy="4416861"/>
          </a:xfrm>
          <a:prstGeom prst="rect">
            <a:avLst/>
          </a:prstGeom>
          <a:noFill/>
          <a:extLst>
            <a:ext uri="{909E8E84-426E-40DD-AFC4-6F175D3DCCD1}">
              <a14:hiddenFill xmlns:a14="http://schemas.microsoft.com/office/drawing/2010/main">
                <a:solidFill>
                  <a:srgbClr val="FFFFFF"/>
                </a:solidFill>
              </a14:hiddenFill>
            </a:ext>
          </a:extLst>
        </p:spPr>
      </p:pic>
      <p:sp>
        <p:nvSpPr>
          <p:cNvPr id="6" name="PA_chenying0907 29"/>
          <p:cNvSpPr txBox="1"/>
          <p:nvPr>
            <p:custDataLst>
              <p:tags r:id="rId2"/>
            </p:custDataLst>
          </p:nvPr>
        </p:nvSpPr>
        <p:spPr>
          <a:xfrm>
            <a:off x="3851920" y="2045617"/>
            <a:ext cx="1780641" cy="523220"/>
          </a:xfrm>
          <a:prstGeom prst="rect">
            <a:avLst/>
          </a:prstGeom>
          <a:noFill/>
        </p:spPr>
        <p:txBody>
          <a:bodyPr wrap="square" rtlCol="0">
            <a:spAutoFit/>
          </a:bodyPr>
          <a:lstStyle/>
          <a:p>
            <a:r>
              <a:rPr lang="en-US" altLang="zh-CN" sz="2800" dirty="0">
                <a:latin typeface="造字工房丁丁（非商用）常规体" pitchFamily="50" charset="-122"/>
                <a:ea typeface="造字工房丁丁（非商用）常规体" pitchFamily="50" charset="-122"/>
                <a:cs typeface="+mn-ea"/>
                <a:sym typeface="+mn-lt"/>
              </a:rPr>
              <a:t>POWERPOINT</a:t>
            </a:r>
            <a:endParaRPr lang="zh-CN" altLang="en-US" sz="2800" dirty="0">
              <a:latin typeface="造字工房丁丁（非商用）常规体" pitchFamily="50" charset="-122"/>
              <a:ea typeface="造字工房丁丁（非商用）常规体" pitchFamily="50" charset="-122"/>
              <a:cs typeface="+mn-ea"/>
              <a:sym typeface="+mn-lt"/>
            </a:endParaRPr>
          </a:p>
        </p:txBody>
      </p:sp>
      <p:sp>
        <p:nvSpPr>
          <p:cNvPr id="7" name="PA_chenying0907 29"/>
          <p:cNvSpPr txBox="1"/>
          <p:nvPr>
            <p:custDataLst>
              <p:tags r:id="rId3"/>
            </p:custDataLst>
          </p:nvPr>
        </p:nvSpPr>
        <p:spPr>
          <a:xfrm>
            <a:off x="4008760" y="2211710"/>
            <a:ext cx="1780641" cy="1200329"/>
          </a:xfrm>
          <a:prstGeom prst="rect">
            <a:avLst/>
          </a:prstGeom>
          <a:noFill/>
        </p:spPr>
        <p:txBody>
          <a:bodyPr wrap="square" rtlCol="0">
            <a:spAutoFit/>
          </a:bodyPr>
          <a:lstStyle/>
          <a:p>
            <a:r>
              <a:rPr lang="en-US" altLang="zh-CN" sz="7200" dirty="0" smtClean="0">
                <a:latin typeface="造字工房丁丁（非商用）常规体" pitchFamily="50" charset="-122"/>
                <a:ea typeface="造字工房丁丁（非商用）常规体" pitchFamily="50" charset="-122"/>
                <a:cs typeface="+mn-ea"/>
                <a:sym typeface="+mn-lt"/>
              </a:rPr>
              <a:t>2020</a:t>
            </a:r>
            <a:endParaRPr lang="zh-CN" altLang="en-US" sz="7200" dirty="0">
              <a:latin typeface="造字工房丁丁（非商用）常规体" pitchFamily="50" charset="-122"/>
              <a:ea typeface="造字工房丁丁（非商用）常规体" pitchFamily="50" charset="-122"/>
              <a:cs typeface="+mn-ea"/>
              <a:sym typeface="+mn-lt"/>
            </a:endParaRPr>
          </a:p>
        </p:txBody>
      </p:sp>
      <p:sp>
        <p:nvSpPr>
          <p:cNvPr id="8" name="PA_chenying0907 7"/>
          <p:cNvSpPr/>
          <p:nvPr>
            <p:custDataLst>
              <p:tags r:id="rId4"/>
            </p:custDataLst>
          </p:nvPr>
        </p:nvSpPr>
        <p:spPr>
          <a:xfrm>
            <a:off x="708816" y="2628912"/>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9" name="PA_chenying0907 29"/>
          <p:cNvSpPr txBox="1"/>
          <p:nvPr>
            <p:custDataLst>
              <p:tags r:id="rId5"/>
            </p:custDataLst>
          </p:nvPr>
        </p:nvSpPr>
        <p:spPr>
          <a:xfrm>
            <a:off x="708816" y="2085131"/>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10" name="PA_chenying0907 9"/>
          <p:cNvSpPr/>
          <p:nvPr>
            <p:custDataLst>
              <p:tags r:id="rId6"/>
            </p:custDataLst>
          </p:nvPr>
        </p:nvSpPr>
        <p:spPr>
          <a:xfrm>
            <a:off x="6588224" y="2631243"/>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11" name="PA_chenying0907 29"/>
          <p:cNvSpPr txBox="1"/>
          <p:nvPr>
            <p:custDataLst>
              <p:tags r:id="rId7"/>
            </p:custDataLst>
          </p:nvPr>
        </p:nvSpPr>
        <p:spPr>
          <a:xfrm>
            <a:off x="6588224" y="2087462"/>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Tree>
    <p:extLst>
      <p:ext uri="{BB962C8B-B14F-4D97-AF65-F5344CB8AC3E}">
        <p14:creationId xmlns:p14="http://schemas.microsoft.com/office/powerpoint/2010/main" val="12547581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autoUpdateAnimBg="0"/>
      <p:bldP spid="8" grpId="0"/>
      <p:bldP spid="9"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PA_组合 41"/>
          <p:cNvGrpSpPr/>
          <p:nvPr>
            <p:custDataLst>
              <p:tags r:id="rId1"/>
            </p:custDataLst>
          </p:nvPr>
        </p:nvGrpSpPr>
        <p:grpSpPr>
          <a:xfrm>
            <a:off x="4860032" y="1292318"/>
            <a:ext cx="3271163" cy="3079632"/>
            <a:chOff x="4119563" y="2125663"/>
            <a:chExt cx="3768725" cy="3548062"/>
          </a:xfrm>
          <a:noFill/>
        </p:grpSpPr>
        <p:sp>
          <p:nvSpPr>
            <p:cNvPr id="43" name="椭圆 31"/>
            <p:cNvSpPr/>
            <p:nvPr/>
          </p:nvSpPr>
          <p:spPr>
            <a:xfrm>
              <a:off x="4119563" y="2166938"/>
              <a:ext cx="1260475" cy="12398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sp>
          <p:nvSpPr>
            <p:cNvPr id="44" name="椭圆 31"/>
            <p:cNvSpPr/>
            <p:nvPr/>
          </p:nvSpPr>
          <p:spPr>
            <a:xfrm>
              <a:off x="6629400" y="2125663"/>
              <a:ext cx="1258888" cy="12398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sp>
          <p:nvSpPr>
            <p:cNvPr id="45" name="椭圆 31"/>
            <p:cNvSpPr/>
            <p:nvPr/>
          </p:nvSpPr>
          <p:spPr>
            <a:xfrm>
              <a:off x="6629400" y="4433888"/>
              <a:ext cx="1258888" cy="12398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sp>
          <p:nvSpPr>
            <p:cNvPr id="46" name="椭圆 31"/>
            <p:cNvSpPr/>
            <p:nvPr/>
          </p:nvSpPr>
          <p:spPr>
            <a:xfrm>
              <a:off x="4119563" y="4433888"/>
              <a:ext cx="1260475" cy="12398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sp>
          <p:nvSpPr>
            <p:cNvPr id="47" name="任意多边形 46"/>
            <p:cNvSpPr/>
            <p:nvPr/>
          </p:nvSpPr>
          <p:spPr>
            <a:xfrm rot="5400000">
              <a:off x="6844507" y="3866356"/>
              <a:ext cx="893762" cy="66675"/>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grp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sp>
          <p:nvSpPr>
            <p:cNvPr id="48" name="任意多边形 47"/>
            <p:cNvSpPr/>
            <p:nvPr/>
          </p:nvSpPr>
          <p:spPr>
            <a:xfrm rot="16200000">
              <a:off x="4270375" y="3887788"/>
              <a:ext cx="893763" cy="65087"/>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grp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sp>
          <p:nvSpPr>
            <p:cNvPr id="49" name="任意多边形 48"/>
            <p:cNvSpPr/>
            <p:nvPr/>
          </p:nvSpPr>
          <p:spPr>
            <a:xfrm>
              <a:off x="5557838" y="2744788"/>
              <a:ext cx="893762" cy="66675"/>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grp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sp>
          <p:nvSpPr>
            <p:cNvPr id="50" name="任意多边形 49"/>
            <p:cNvSpPr/>
            <p:nvPr/>
          </p:nvSpPr>
          <p:spPr>
            <a:xfrm rot="10800000">
              <a:off x="5557838" y="5054600"/>
              <a:ext cx="893762" cy="65088"/>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9" y="connsiteY0-20"/>
                </a:cxn>
                <a:cxn ang="0">
                  <a:pos x="connsiteX1-21" y="connsiteY1-22"/>
                </a:cxn>
              </a:cxnLst>
              <a:rect l="l" t="t" r="r" b="b"/>
              <a:pathLst>
                <a:path w="3762531" h="86371">
                  <a:moveTo>
                    <a:pt x="0" y="86371"/>
                  </a:moveTo>
                  <a:cubicBezTo>
                    <a:pt x="1239187" y="-23557"/>
                    <a:pt x="2508354" y="-28553"/>
                    <a:pt x="3762531" y="71381"/>
                  </a:cubicBezTo>
                </a:path>
              </a:pathLst>
            </a:custGeom>
            <a:grpFill/>
            <a:ln w="25400" cap="rnd">
              <a:solidFill>
                <a:schemeClr val="tx1">
                  <a:lumMod val="65000"/>
                  <a:lumOff val="3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sp>
          <p:nvSpPr>
            <p:cNvPr id="51" name="chenying0907 76"/>
            <p:cNvSpPr txBox="1">
              <a:spLocks noChangeArrowheads="1"/>
            </p:cNvSpPr>
            <p:nvPr/>
          </p:nvSpPr>
          <p:spPr bwMode="auto">
            <a:xfrm>
              <a:off x="4143374" y="2903538"/>
              <a:ext cx="1214437" cy="4158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a:solidFill>
                    <a:srgbClr val="595959"/>
                  </a:solidFill>
                  <a:cs typeface="+mn-ea"/>
                  <a:sym typeface="+mn-lt"/>
                </a:rPr>
                <a:t>小标题</a:t>
              </a:r>
            </a:p>
          </p:txBody>
        </p:sp>
        <p:grpSp>
          <p:nvGrpSpPr>
            <p:cNvPr id="52" name="组合 77"/>
            <p:cNvGrpSpPr>
              <a:grpSpLocks/>
            </p:cNvGrpSpPr>
            <p:nvPr/>
          </p:nvGrpSpPr>
          <p:grpSpPr bwMode="auto">
            <a:xfrm>
              <a:off x="4460869" y="2338389"/>
              <a:ext cx="384596" cy="608517"/>
              <a:chOff x="5844088" y="2600655"/>
              <a:chExt cx="384737" cy="608488"/>
            </a:xfrm>
            <a:grpFill/>
          </p:grpSpPr>
          <p:grpSp>
            <p:nvGrpSpPr>
              <p:cNvPr id="67" name="组合 78"/>
              <p:cNvGrpSpPr>
                <a:grpSpLocks/>
              </p:cNvGrpSpPr>
              <p:nvPr/>
            </p:nvGrpSpPr>
            <p:grpSpPr bwMode="auto">
              <a:xfrm rot="8489641">
                <a:off x="6012847" y="2653470"/>
                <a:ext cx="215978" cy="555673"/>
                <a:chOff x="6011250" y="2543519"/>
                <a:chExt cx="242157" cy="623029"/>
              </a:xfrm>
              <a:grpFill/>
            </p:grpSpPr>
            <p:sp>
              <p:nvSpPr>
                <p:cNvPr id="69" name="任意多边形 68"/>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grp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sp>
              <p:nvSpPr>
                <p:cNvPr id="70" name="任意多边形 69"/>
                <p:cNvSpPr/>
                <p:nvPr/>
              </p:nvSpPr>
              <p:spPr>
                <a:xfrm>
                  <a:off x="6011250" y="2721586"/>
                  <a:ext cx="242157" cy="444962"/>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grp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sp>
              <p:nvSpPr>
                <p:cNvPr id="71" name="任意多边形 70"/>
                <p:cNvSpPr/>
                <p:nvPr/>
              </p:nvSpPr>
              <p:spPr>
                <a:xfrm>
                  <a:off x="6100765" y="2573366"/>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grp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grpSp>
          <p:sp>
            <p:nvSpPr>
              <p:cNvPr id="68" name="任意多边形 67"/>
              <p:cNvSpPr/>
              <p:nvPr/>
            </p:nvSpPr>
            <p:spPr>
              <a:xfrm>
                <a:off x="5844088" y="2600655"/>
                <a:ext cx="182630"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grp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grpSp>
        <p:sp>
          <p:nvSpPr>
            <p:cNvPr id="53" name="chenying0907 85"/>
            <p:cNvSpPr txBox="1">
              <a:spLocks noChangeArrowheads="1"/>
            </p:cNvSpPr>
            <p:nvPr/>
          </p:nvSpPr>
          <p:spPr bwMode="auto">
            <a:xfrm>
              <a:off x="6607175" y="2838450"/>
              <a:ext cx="1214437" cy="4158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a:solidFill>
                    <a:srgbClr val="595959"/>
                  </a:solidFill>
                  <a:cs typeface="+mn-ea"/>
                  <a:sym typeface="+mn-lt"/>
                </a:rPr>
                <a:t>小标题</a:t>
              </a:r>
            </a:p>
          </p:txBody>
        </p:sp>
        <p:sp>
          <p:nvSpPr>
            <p:cNvPr id="54" name="chenying0907 86"/>
            <p:cNvSpPr txBox="1">
              <a:spLocks noChangeArrowheads="1"/>
            </p:cNvSpPr>
            <p:nvPr/>
          </p:nvSpPr>
          <p:spPr bwMode="auto">
            <a:xfrm>
              <a:off x="6607175" y="5181600"/>
              <a:ext cx="1214437" cy="4158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a:solidFill>
                    <a:srgbClr val="595959"/>
                  </a:solidFill>
                  <a:cs typeface="+mn-ea"/>
                  <a:sym typeface="+mn-lt"/>
                </a:rPr>
                <a:t>小标题</a:t>
              </a:r>
            </a:p>
          </p:txBody>
        </p:sp>
        <p:sp>
          <p:nvSpPr>
            <p:cNvPr id="55" name="chenying0907 87"/>
            <p:cNvSpPr txBox="1">
              <a:spLocks noChangeArrowheads="1"/>
            </p:cNvSpPr>
            <p:nvPr/>
          </p:nvSpPr>
          <p:spPr bwMode="auto">
            <a:xfrm>
              <a:off x="4119563" y="5148263"/>
              <a:ext cx="1214437" cy="4158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a:solidFill>
                    <a:srgbClr val="595959"/>
                  </a:solidFill>
                  <a:cs typeface="+mn-ea"/>
                  <a:sym typeface="+mn-lt"/>
                </a:rPr>
                <a:t>小标题</a:t>
              </a:r>
            </a:p>
          </p:txBody>
        </p:sp>
        <p:grpSp>
          <p:nvGrpSpPr>
            <p:cNvPr id="56" name="组合 55"/>
            <p:cNvGrpSpPr/>
            <p:nvPr/>
          </p:nvGrpSpPr>
          <p:grpSpPr>
            <a:xfrm>
              <a:off x="6999907" y="2242244"/>
              <a:ext cx="517525" cy="604838"/>
              <a:chOff x="4741863" y="766763"/>
              <a:chExt cx="517525" cy="604838"/>
            </a:xfrm>
            <a:grpFill/>
          </p:grpSpPr>
          <p:sp>
            <p:nvSpPr>
              <p:cNvPr id="62" name="Freeform 23"/>
              <p:cNvSpPr>
                <a:spLocks noEditPoints="1"/>
              </p:cNvSpPr>
              <p:nvPr/>
            </p:nvSpPr>
            <p:spPr bwMode="auto">
              <a:xfrm>
                <a:off x="4741863" y="766763"/>
                <a:ext cx="517525" cy="604838"/>
              </a:xfrm>
              <a:custGeom>
                <a:avLst/>
                <a:gdLst>
                  <a:gd name="T0" fmla="*/ 113 w 175"/>
                  <a:gd name="T1" fmla="*/ 0 h 205"/>
                  <a:gd name="T2" fmla="*/ 111 w 175"/>
                  <a:gd name="T3" fmla="*/ 2 h 205"/>
                  <a:gd name="T4" fmla="*/ 11 w 175"/>
                  <a:gd name="T5" fmla="*/ 62 h 205"/>
                  <a:gd name="T6" fmla="*/ 69 w 175"/>
                  <a:gd name="T7" fmla="*/ 200 h 205"/>
                  <a:gd name="T8" fmla="*/ 121 w 175"/>
                  <a:gd name="T9" fmla="*/ 187 h 205"/>
                  <a:gd name="T10" fmla="*/ 173 w 175"/>
                  <a:gd name="T11" fmla="*/ 157 h 205"/>
                  <a:gd name="T12" fmla="*/ 153 w 175"/>
                  <a:gd name="T13" fmla="*/ 91 h 205"/>
                  <a:gd name="T14" fmla="*/ 108 w 175"/>
                  <a:gd name="T15" fmla="*/ 9 h 205"/>
                  <a:gd name="T16" fmla="*/ 98 w 175"/>
                  <a:gd name="T17" fmla="*/ 13 h 205"/>
                  <a:gd name="T18" fmla="*/ 24 w 175"/>
                  <a:gd name="T19" fmla="*/ 45 h 205"/>
                  <a:gd name="T20" fmla="*/ 41 w 175"/>
                  <a:gd name="T21" fmla="*/ 38 h 205"/>
                  <a:gd name="T22" fmla="*/ 34 w 175"/>
                  <a:gd name="T23" fmla="*/ 42 h 205"/>
                  <a:gd name="T24" fmla="*/ 107 w 175"/>
                  <a:gd name="T25" fmla="*/ 15 h 205"/>
                  <a:gd name="T26" fmla="*/ 28 w 175"/>
                  <a:gd name="T27" fmla="*/ 48 h 205"/>
                  <a:gd name="T28" fmla="*/ 107 w 175"/>
                  <a:gd name="T29" fmla="*/ 20 h 205"/>
                  <a:gd name="T30" fmla="*/ 67 w 175"/>
                  <a:gd name="T31" fmla="*/ 41 h 205"/>
                  <a:gd name="T32" fmla="*/ 15 w 175"/>
                  <a:gd name="T33" fmla="*/ 58 h 205"/>
                  <a:gd name="T34" fmla="*/ 117 w 175"/>
                  <a:gd name="T35" fmla="*/ 38 h 205"/>
                  <a:gd name="T36" fmla="*/ 166 w 175"/>
                  <a:gd name="T37" fmla="*/ 158 h 205"/>
                  <a:gd name="T38" fmla="*/ 94 w 175"/>
                  <a:gd name="T39" fmla="*/ 192 h 205"/>
                  <a:gd name="T40" fmla="*/ 69 w 175"/>
                  <a:gd name="T41" fmla="*/ 200 h 205"/>
                  <a:gd name="T42" fmla="*/ 15 w 175"/>
                  <a:gd name="T43" fmla="*/ 62 h 205"/>
                  <a:gd name="T44" fmla="*/ 15 w 175"/>
                  <a:gd name="T45" fmla="*/ 62 h 205"/>
                  <a:gd name="T46" fmla="*/ 16 w 175"/>
                  <a:gd name="T47" fmla="*/ 62 h 205"/>
                  <a:gd name="T48" fmla="*/ 29 w 175"/>
                  <a:gd name="T49" fmla="*/ 59 h 205"/>
                  <a:gd name="T50" fmla="*/ 112 w 175"/>
                  <a:gd name="T51" fmla="*/ 27 h 205"/>
                  <a:gd name="T52" fmla="*/ 113 w 175"/>
                  <a:gd name="T53" fmla="*/ 27 h 205"/>
                  <a:gd name="T54" fmla="*/ 169 w 175"/>
                  <a:gd name="T55" fmla="*/ 153 h 205"/>
                  <a:gd name="T56" fmla="*/ 130 w 175"/>
                  <a:gd name="T57" fmla="*/ 56 h 205"/>
                  <a:gd name="T58" fmla="*/ 117 w 175"/>
                  <a:gd name="T59" fmla="*/ 22 h 205"/>
                  <a:gd name="T60" fmla="*/ 114 w 175"/>
                  <a:gd name="T61" fmla="*/ 21 h 205"/>
                  <a:gd name="T62" fmla="*/ 113 w 175"/>
                  <a:gd name="T63" fmla="*/ 7 h 205"/>
                  <a:gd name="T64" fmla="*/ 158 w 175"/>
                  <a:gd name="T65" fmla="*/ 11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5" h="205">
                    <a:moveTo>
                      <a:pt x="115" y="2"/>
                    </a:moveTo>
                    <a:cubicBezTo>
                      <a:pt x="115" y="1"/>
                      <a:pt x="114" y="0"/>
                      <a:pt x="113" y="0"/>
                    </a:cubicBezTo>
                    <a:cubicBezTo>
                      <a:pt x="112" y="0"/>
                      <a:pt x="112" y="1"/>
                      <a:pt x="112" y="1"/>
                    </a:cubicBezTo>
                    <a:cubicBezTo>
                      <a:pt x="111" y="1"/>
                      <a:pt x="111" y="2"/>
                      <a:pt x="111" y="2"/>
                    </a:cubicBezTo>
                    <a:cubicBezTo>
                      <a:pt x="82" y="12"/>
                      <a:pt x="54" y="25"/>
                      <a:pt x="26" y="38"/>
                    </a:cubicBezTo>
                    <a:cubicBezTo>
                      <a:pt x="20" y="40"/>
                      <a:pt x="0" y="55"/>
                      <a:pt x="11" y="62"/>
                    </a:cubicBezTo>
                    <a:cubicBezTo>
                      <a:pt x="27" y="109"/>
                      <a:pt x="46" y="155"/>
                      <a:pt x="65" y="201"/>
                    </a:cubicBezTo>
                    <a:cubicBezTo>
                      <a:pt x="66" y="203"/>
                      <a:pt x="69" y="202"/>
                      <a:pt x="69" y="200"/>
                    </a:cubicBezTo>
                    <a:cubicBezTo>
                      <a:pt x="69" y="200"/>
                      <a:pt x="69" y="200"/>
                      <a:pt x="69" y="200"/>
                    </a:cubicBezTo>
                    <a:cubicBezTo>
                      <a:pt x="85" y="205"/>
                      <a:pt x="106" y="193"/>
                      <a:pt x="121" y="187"/>
                    </a:cubicBezTo>
                    <a:cubicBezTo>
                      <a:pt x="138" y="180"/>
                      <a:pt x="159" y="174"/>
                      <a:pt x="172" y="160"/>
                    </a:cubicBezTo>
                    <a:cubicBezTo>
                      <a:pt x="174" y="159"/>
                      <a:pt x="173" y="158"/>
                      <a:pt x="173" y="157"/>
                    </a:cubicBezTo>
                    <a:cubicBezTo>
                      <a:pt x="175" y="149"/>
                      <a:pt x="174" y="142"/>
                      <a:pt x="171" y="134"/>
                    </a:cubicBezTo>
                    <a:cubicBezTo>
                      <a:pt x="166" y="120"/>
                      <a:pt x="159" y="106"/>
                      <a:pt x="153" y="91"/>
                    </a:cubicBezTo>
                    <a:cubicBezTo>
                      <a:pt x="141" y="62"/>
                      <a:pt x="130" y="31"/>
                      <a:pt x="115" y="2"/>
                    </a:cubicBezTo>
                    <a:close/>
                    <a:moveTo>
                      <a:pt x="108" y="9"/>
                    </a:moveTo>
                    <a:cubicBezTo>
                      <a:pt x="107" y="10"/>
                      <a:pt x="107" y="11"/>
                      <a:pt x="107" y="11"/>
                    </a:cubicBezTo>
                    <a:cubicBezTo>
                      <a:pt x="104" y="12"/>
                      <a:pt x="101" y="13"/>
                      <a:pt x="98" y="13"/>
                    </a:cubicBezTo>
                    <a:cubicBezTo>
                      <a:pt x="101" y="12"/>
                      <a:pt x="104" y="11"/>
                      <a:pt x="108" y="9"/>
                    </a:cubicBezTo>
                    <a:close/>
                    <a:moveTo>
                      <a:pt x="24" y="45"/>
                    </a:moveTo>
                    <a:cubicBezTo>
                      <a:pt x="26" y="44"/>
                      <a:pt x="28" y="43"/>
                      <a:pt x="31" y="42"/>
                    </a:cubicBezTo>
                    <a:cubicBezTo>
                      <a:pt x="34" y="41"/>
                      <a:pt x="37" y="39"/>
                      <a:pt x="41" y="38"/>
                    </a:cubicBezTo>
                    <a:cubicBezTo>
                      <a:pt x="41" y="38"/>
                      <a:pt x="41" y="37"/>
                      <a:pt x="42" y="37"/>
                    </a:cubicBezTo>
                    <a:cubicBezTo>
                      <a:pt x="39" y="39"/>
                      <a:pt x="37" y="40"/>
                      <a:pt x="34" y="42"/>
                    </a:cubicBezTo>
                    <a:cubicBezTo>
                      <a:pt x="33" y="42"/>
                      <a:pt x="34" y="44"/>
                      <a:pt x="35" y="43"/>
                    </a:cubicBezTo>
                    <a:cubicBezTo>
                      <a:pt x="58" y="32"/>
                      <a:pt x="82" y="24"/>
                      <a:pt x="107" y="15"/>
                    </a:cubicBezTo>
                    <a:cubicBezTo>
                      <a:pt x="107" y="16"/>
                      <a:pt x="107" y="17"/>
                      <a:pt x="107" y="18"/>
                    </a:cubicBezTo>
                    <a:cubicBezTo>
                      <a:pt x="80" y="27"/>
                      <a:pt x="54" y="38"/>
                      <a:pt x="28" y="48"/>
                    </a:cubicBezTo>
                    <a:cubicBezTo>
                      <a:pt x="27" y="49"/>
                      <a:pt x="27" y="51"/>
                      <a:pt x="29" y="50"/>
                    </a:cubicBezTo>
                    <a:cubicBezTo>
                      <a:pt x="55" y="42"/>
                      <a:pt x="82" y="32"/>
                      <a:pt x="107" y="20"/>
                    </a:cubicBezTo>
                    <a:cubicBezTo>
                      <a:pt x="108" y="21"/>
                      <a:pt x="108" y="22"/>
                      <a:pt x="108" y="23"/>
                    </a:cubicBezTo>
                    <a:cubicBezTo>
                      <a:pt x="94" y="28"/>
                      <a:pt x="81" y="36"/>
                      <a:pt x="67" y="41"/>
                    </a:cubicBezTo>
                    <a:cubicBezTo>
                      <a:pt x="50" y="47"/>
                      <a:pt x="33" y="53"/>
                      <a:pt x="16" y="58"/>
                    </a:cubicBezTo>
                    <a:cubicBezTo>
                      <a:pt x="16" y="58"/>
                      <a:pt x="15" y="58"/>
                      <a:pt x="15" y="58"/>
                    </a:cubicBezTo>
                    <a:cubicBezTo>
                      <a:pt x="18" y="54"/>
                      <a:pt x="21" y="49"/>
                      <a:pt x="24" y="45"/>
                    </a:cubicBezTo>
                    <a:close/>
                    <a:moveTo>
                      <a:pt x="117" y="38"/>
                    </a:moveTo>
                    <a:cubicBezTo>
                      <a:pt x="122" y="52"/>
                      <a:pt x="127" y="65"/>
                      <a:pt x="133" y="78"/>
                    </a:cubicBezTo>
                    <a:cubicBezTo>
                      <a:pt x="144" y="105"/>
                      <a:pt x="155" y="131"/>
                      <a:pt x="166" y="158"/>
                    </a:cubicBezTo>
                    <a:cubicBezTo>
                      <a:pt x="154" y="170"/>
                      <a:pt x="132" y="176"/>
                      <a:pt x="116" y="182"/>
                    </a:cubicBezTo>
                    <a:cubicBezTo>
                      <a:pt x="109" y="185"/>
                      <a:pt x="101" y="189"/>
                      <a:pt x="94" y="192"/>
                    </a:cubicBezTo>
                    <a:cubicBezTo>
                      <a:pt x="85" y="195"/>
                      <a:pt x="76" y="196"/>
                      <a:pt x="69" y="200"/>
                    </a:cubicBezTo>
                    <a:cubicBezTo>
                      <a:pt x="69" y="200"/>
                      <a:pt x="69" y="200"/>
                      <a:pt x="69" y="200"/>
                    </a:cubicBezTo>
                    <a:cubicBezTo>
                      <a:pt x="69" y="200"/>
                      <a:pt x="69" y="200"/>
                      <a:pt x="69" y="200"/>
                    </a:cubicBezTo>
                    <a:cubicBezTo>
                      <a:pt x="52" y="153"/>
                      <a:pt x="34" y="107"/>
                      <a:pt x="15" y="62"/>
                    </a:cubicBezTo>
                    <a:cubicBezTo>
                      <a:pt x="15" y="62"/>
                      <a:pt x="15" y="62"/>
                      <a:pt x="15" y="62"/>
                    </a:cubicBezTo>
                    <a:cubicBezTo>
                      <a:pt x="15" y="62"/>
                      <a:pt x="15" y="62"/>
                      <a:pt x="15" y="62"/>
                    </a:cubicBezTo>
                    <a:cubicBezTo>
                      <a:pt x="15" y="62"/>
                      <a:pt x="16" y="62"/>
                      <a:pt x="16" y="62"/>
                    </a:cubicBezTo>
                    <a:cubicBezTo>
                      <a:pt x="16" y="62"/>
                      <a:pt x="16" y="62"/>
                      <a:pt x="16" y="62"/>
                    </a:cubicBezTo>
                    <a:cubicBezTo>
                      <a:pt x="18" y="62"/>
                      <a:pt x="19" y="62"/>
                      <a:pt x="20" y="62"/>
                    </a:cubicBezTo>
                    <a:cubicBezTo>
                      <a:pt x="23" y="62"/>
                      <a:pt x="27" y="61"/>
                      <a:pt x="29" y="59"/>
                    </a:cubicBezTo>
                    <a:cubicBezTo>
                      <a:pt x="42" y="56"/>
                      <a:pt x="54" y="52"/>
                      <a:pt x="67" y="48"/>
                    </a:cubicBezTo>
                    <a:cubicBezTo>
                      <a:pt x="82" y="42"/>
                      <a:pt x="99" y="36"/>
                      <a:pt x="112" y="27"/>
                    </a:cubicBezTo>
                    <a:cubicBezTo>
                      <a:pt x="112" y="27"/>
                      <a:pt x="112" y="27"/>
                      <a:pt x="112" y="27"/>
                    </a:cubicBezTo>
                    <a:cubicBezTo>
                      <a:pt x="113" y="27"/>
                      <a:pt x="113" y="27"/>
                      <a:pt x="113" y="27"/>
                    </a:cubicBezTo>
                    <a:cubicBezTo>
                      <a:pt x="113" y="31"/>
                      <a:pt x="115" y="35"/>
                      <a:pt x="117" y="38"/>
                    </a:cubicBezTo>
                    <a:close/>
                    <a:moveTo>
                      <a:pt x="169" y="153"/>
                    </a:moveTo>
                    <a:cubicBezTo>
                      <a:pt x="160" y="132"/>
                      <a:pt x="152" y="110"/>
                      <a:pt x="143" y="89"/>
                    </a:cubicBezTo>
                    <a:cubicBezTo>
                      <a:pt x="139" y="78"/>
                      <a:pt x="135" y="67"/>
                      <a:pt x="130" y="56"/>
                    </a:cubicBezTo>
                    <a:cubicBezTo>
                      <a:pt x="128" y="51"/>
                      <a:pt x="126" y="46"/>
                      <a:pt x="124" y="41"/>
                    </a:cubicBezTo>
                    <a:cubicBezTo>
                      <a:pt x="122" y="36"/>
                      <a:pt x="116" y="27"/>
                      <a:pt x="117" y="22"/>
                    </a:cubicBezTo>
                    <a:cubicBezTo>
                      <a:pt x="117" y="21"/>
                      <a:pt x="115" y="19"/>
                      <a:pt x="114" y="21"/>
                    </a:cubicBezTo>
                    <a:cubicBezTo>
                      <a:pt x="114" y="21"/>
                      <a:pt x="114" y="21"/>
                      <a:pt x="114" y="21"/>
                    </a:cubicBezTo>
                    <a:cubicBezTo>
                      <a:pt x="113" y="19"/>
                      <a:pt x="112" y="17"/>
                      <a:pt x="112" y="15"/>
                    </a:cubicBezTo>
                    <a:cubicBezTo>
                      <a:pt x="112" y="12"/>
                      <a:pt x="112" y="9"/>
                      <a:pt x="113" y="7"/>
                    </a:cubicBezTo>
                    <a:cubicBezTo>
                      <a:pt x="121" y="31"/>
                      <a:pt x="133" y="54"/>
                      <a:pt x="143" y="78"/>
                    </a:cubicBezTo>
                    <a:cubicBezTo>
                      <a:pt x="148" y="90"/>
                      <a:pt x="153" y="101"/>
                      <a:pt x="158" y="113"/>
                    </a:cubicBezTo>
                    <a:cubicBezTo>
                      <a:pt x="163" y="126"/>
                      <a:pt x="171" y="139"/>
                      <a:pt x="169" y="153"/>
                    </a:cubicBezTo>
                    <a:close/>
                  </a:path>
                </a:pathLst>
              </a:custGeom>
              <a:grpFill/>
              <a:ln w="9525">
                <a:noFill/>
                <a:round/>
              </a:ln>
            </p:spPr>
            <p:txBody>
              <a:bodyPr/>
              <a:lstStyle/>
              <a:p>
                <a:pPr fontAlgn="auto"/>
                <a:endParaRPr lang="zh-CN" altLang="en-US" sz="1400" noProof="1">
                  <a:solidFill>
                    <a:schemeClr val="tx1">
                      <a:lumMod val="65000"/>
                      <a:lumOff val="35000"/>
                    </a:schemeClr>
                  </a:solidFill>
                  <a:cs typeface="+mn-ea"/>
                  <a:sym typeface="+mn-lt"/>
                </a:endParaRPr>
              </a:p>
            </p:txBody>
          </p:sp>
          <p:sp>
            <p:nvSpPr>
              <p:cNvPr id="63" name="Freeform 24"/>
              <p:cNvSpPr/>
              <p:nvPr/>
            </p:nvSpPr>
            <p:spPr bwMode="auto">
              <a:xfrm>
                <a:off x="4837113" y="996951"/>
                <a:ext cx="76200" cy="150813"/>
              </a:xfrm>
              <a:custGeom>
                <a:avLst/>
                <a:gdLst>
                  <a:gd name="T0" fmla="*/ 4 w 26"/>
                  <a:gd name="T1" fmla="*/ 1 h 51"/>
                  <a:gd name="T2" fmla="*/ 1 w 26"/>
                  <a:gd name="T3" fmla="*/ 3 h 51"/>
                  <a:gd name="T4" fmla="*/ 18 w 26"/>
                  <a:gd name="T5" fmla="*/ 47 h 51"/>
                  <a:gd name="T6" fmla="*/ 25 w 26"/>
                  <a:gd name="T7" fmla="*/ 45 h 51"/>
                  <a:gd name="T8" fmla="*/ 4 w 26"/>
                  <a:gd name="T9" fmla="*/ 1 h 51"/>
                </a:gdLst>
                <a:ahLst/>
                <a:cxnLst>
                  <a:cxn ang="0">
                    <a:pos x="T0" y="T1"/>
                  </a:cxn>
                  <a:cxn ang="0">
                    <a:pos x="T2" y="T3"/>
                  </a:cxn>
                  <a:cxn ang="0">
                    <a:pos x="T4" y="T5"/>
                  </a:cxn>
                  <a:cxn ang="0">
                    <a:pos x="T6" y="T7"/>
                  </a:cxn>
                  <a:cxn ang="0">
                    <a:pos x="T8" y="T9"/>
                  </a:cxn>
                </a:cxnLst>
                <a:rect l="0" t="0" r="r" b="b"/>
                <a:pathLst>
                  <a:path w="26" h="51">
                    <a:moveTo>
                      <a:pt x="4" y="1"/>
                    </a:moveTo>
                    <a:cubicBezTo>
                      <a:pt x="3" y="0"/>
                      <a:pt x="0" y="1"/>
                      <a:pt x="1" y="3"/>
                    </a:cubicBezTo>
                    <a:cubicBezTo>
                      <a:pt x="6" y="18"/>
                      <a:pt x="13" y="32"/>
                      <a:pt x="18" y="47"/>
                    </a:cubicBezTo>
                    <a:cubicBezTo>
                      <a:pt x="20" y="51"/>
                      <a:pt x="26" y="49"/>
                      <a:pt x="25" y="45"/>
                    </a:cubicBezTo>
                    <a:cubicBezTo>
                      <a:pt x="19" y="30"/>
                      <a:pt x="13" y="15"/>
                      <a:pt x="4" y="1"/>
                    </a:cubicBezTo>
                    <a:close/>
                  </a:path>
                </a:pathLst>
              </a:custGeom>
              <a:grpFill/>
              <a:ln w="9525">
                <a:noFill/>
                <a:round/>
              </a:ln>
            </p:spPr>
            <p:txBody>
              <a:bodyPr/>
              <a:lstStyle/>
              <a:p>
                <a:pPr fontAlgn="auto"/>
                <a:endParaRPr lang="zh-CN" altLang="en-US" sz="1400" noProof="1">
                  <a:solidFill>
                    <a:schemeClr val="tx1">
                      <a:lumMod val="65000"/>
                      <a:lumOff val="35000"/>
                    </a:schemeClr>
                  </a:solidFill>
                  <a:cs typeface="+mn-ea"/>
                  <a:sym typeface="+mn-lt"/>
                </a:endParaRPr>
              </a:p>
            </p:txBody>
          </p:sp>
          <p:sp>
            <p:nvSpPr>
              <p:cNvPr id="64" name="Freeform 25"/>
              <p:cNvSpPr/>
              <p:nvPr/>
            </p:nvSpPr>
            <p:spPr bwMode="auto">
              <a:xfrm>
                <a:off x="4848225" y="904876"/>
                <a:ext cx="284163" cy="249238"/>
              </a:xfrm>
              <a:custGeom>
                <a:avLst/>
                <a:gdLst>
                  <a:gd name="T0" fmla="*/ 76 w 96"/>
                  <a:gd name="T1" fmla="*/ 4 h 84"/>
                  <a:gd name="T2" fmla="*/ 75 w 96"/>
                  <a:gd name="T3" fmla="*/ 4 h 84"/>
                  <a:gd name="T4" fmla="*/ 72 w 96"/>
                  <a:gd name="T5" fmla="*/ 1 h 84"/>
                  <a:gd name="T6" fmla="*/ 2 w 96"/>
                  <a:gd name="T7" fmla="*/ 32 h 84"/>
                  <a:gd name="T8" fmla="*/ 3 w 96"/>
                  <a:gd name="T9" fmla="*/ 34 h 84"/>
                  <a:gd name="T10" fmla="*/ 73 w 96"/>
                  <a:gd name="T11" fmla="*/ 6 h 84"/>
                  <a:gd name="T12" fmla="*/ 89 w 96"/>
                  <a:gd name="T13" fmla="*/ 48 h 84"/>
                  <a:gd name="T14" fmla="*/ 89 w 96"/>
                  <a:gd name="T15" fmla="*/ 48 h 84"/>
                  <a:gd name="T16" fmla="*/ 21 w 96"/>
                  <a:gd name="T17" fmla="*/ 78 h 84"/>
                  <a:gd name="T18" fmla="*/ 23 w 96"/>
                  <a:gd name="T19" fmla="*/ 83 h 84"/>
                  <a:gd name="T20" fmla="*/ 92 w 96"/>
                  <a:gd name="T21" fmla="*/ 53 h 84"/>
                  <a:gd name="T22" fmla="*/ 93 w 96"/>
                  <a:gd name="T23" fmla="*/ 52 h 84"/>
                  <a:gd name="T24" fmla="*/ 95 w 96"/>
                  <a:gd name="T25" fmla="*/ 49 h 84"/>
                  <a:gd name="T26" fmla="*/ 76 w 96"/>
                  <a:gd name="T27"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84">
                    <a:moveTo>
                      <a:pt x="76" y="4"/>
                    </a:moveTo>
                    <a:cubicBezTo>
                      <a:pt x="76" y="4"/>
                      <a:pt x="76" y="4"/>
                      <a:pt x="75" y="4"/>
                    </a:cubicBezTo>
                    <a:cubicBezTo>
                      <a:pt x="76" y="2"/>
                      <a:pt x="74" y="0"/>
                      <a:pt x="72" y="1"/>
                    </a:cubicBezTo>
                    <a:cubicBezTo>
                      <a:pt x="48" y="9"/>
                      <a:pt x="24" y="20"/>
                      <a:pt x="2" y="32"/>
                    </a:cubicBezTo>
                    <a:cubicBezTo>
                      <a:pt x="0" y="33"/>
                      <a:pt x="1" y="35"/>
                      <a:pt x="3" y="34"/>
                    </a:cubicBezTo>
                    <a:cubicBezTo>
                      <a:pt x="26" y="26"/>
                      <a:pt x="50" y="17"/>
                      <a:pt x="73" y="6"/>
                    </a:cubicBezTo>
                    <a:cubicBezTo>
                      <a:pt x="75" y="21"/>
                      <a:pt x="82" y="35"/>
                      <a:pt x="89" y="48"/>
                    </a:cubicBezTo>
                    <a:cubicBezTo>
                      <a:pt x="89" y="48"/>
                      <a:pt x="89" y="48"/>
                      <a:pt x="89" y="48"/>
                    </a:cubicBezTo>
                    <a:cubicBezTo>
                      <a:pt x="66" y="55"/>
                      <a:pt x="43" y="68"/>
                      <a:pt x="21" y="78"/>
                    </a:cubicBezTo>
                    <a:cubicBezTo>
                      <a:pt x="18" y="80"/>
                      <a:pt x="20" y="84"/>
                      <a:pt x="23" y="83"/>
                    </a:cubicBezTo>
                    <a:cubicBezTo>
                      <a:pt x="46" y="74"/>
                      <a:pt x="71" y="65"/>
                      <a:pt x="92" y="53"/>
                    </a:cubicBezTo>
                    <a:cubicBezTo>
                      <a:pt x="92" y="52"/>
                      <a:pt x="93" y="52"/>
                      <a:pt x="93" y="52"/>
                    </a:cubicBezTo>
                    <a:cubicBezTo>
                      <a:pt x="94" y="52"/>
                      <a:pt x="96" y="51"/>
                      <a:pt x="95" y="49"/>
                    </a:cubicBezTo>
                    <a:cubicBezTo>
                      <a:pt x="90" y="34"/>
                      <a:pt x="85" y="17"/>
                      <a:pt x="76" y="4"/>
                    </a:cubicBezTo>
                    <a:close/>
                  </a:path>
                </a:pathLst>
              </a:custGeom>
              <a:grpFill/>
              <a:ln w="9525">
                <a:noFill/>
                <a:round/>
              </a:ln>
            </p:spPr>
            <p:txBody>
              <a:bodyPr/>
              <a:lstStyle/>
              <a:p>
                <a:pPr fontAlgn="auto"/>
                <a:endParaRPr lang="zh-CN" altLang="en-US" sz="1400" noProof="1">
                  <a:solidFill>
                    <a:schemeClr val="tx1">
                      <a:lumMod val="65000"/>
                      <a:lumOff val="35000"/>
                    </a:schemeClr>
                  </a:solidFill>
                  <a:cs typeface="+mn-ea"/>
                  <a:sym typeface="+mn-lt"/>
                </a:endParaRPr>
              </a:p>
            </p:txBody>
          </p:sp>
          <p:sp>
            <p:nvSpPr>
              <p:cNvPr id="65" name="Freeform 26"/>
              <p:cNvSpPr/>
              <p:nvPr/>
            </p:nvSpPr>
            <p:spPr bwMode="auto">
              <a:xfrm>
                <a:off x="4891088" y="962026"/>
                <a:ext cx="169863" cy="79375"/>
              </a:xfrm>
              <a:custGeom>
                <a:avLst/>
                <a:gdLst>
                  <a:gd name="T0" fmla="*/ 53 w 58"/>
                  <a:gd name="T1" fmla="*/ 1 h 27"/>
                  <a:gd name="T2" fmla="*/ 2 w 58"/>
                  <a:gd name="T3" fmla="*/ 22 h 27"/>
                  <a:gd name="T4" fmla="*/ 4 w 58"/>
                  <a:gd name="T5" fmla="*/ 26 h 27"/>
                  <a:gd name="T6" fmla="*/ 55 w 58"/>
                  <a:gd name="T7" fmla="*/ 7 h 27"/>
                  <a:gd name="T8" fmla="*/ 53 w 58"/>
                  <a:gd name="T9" fmla="*/ 1 h 27"/>
                </a:gdLst>
                <a:ahLst/>
                <a:cxnLst>
                  <a:cxn ang="0">
                    <a:pos x="T0" y="T1"/>
                  </a:cxn>
                  <a:cxn ang="0">
                    <a:pos x="T2" y="T3"/>
                  </a:cxn>
                  <a:cxn ang="0">
                    <a:pos x="T4" y="T5"/>
                  </a:cxn>
                  <a:cxn ang="0">
                    <a:pos x="T6" y="T7"/>
                  </a:cxn>
                  <a:cxn ang="0">
                    <a:pos x="T8" y="T9"/>
                  </a:cxn>
                </a:cxnLst>
                <a:rect l="0" t="0" r="r" b="b"/>
                <a:pathLst>
                  <a:path w="58" h="27">
                    <a:moveTo>
                      <a:pt x="53" y="1"/>
                    </a:moveTo>
                    <a:cubicBezTo>
                      <a:pt x="36" y="5"/>
                      <a:pt x="18" y="13"/>
                      <a:pt x="2" y="22"/>
                    </a:cubicBezTo>
                    <a:cubicBezTo>
                      <a:pt x="0" y="23"/>
                      <a:pt x="1" y="27"/>
                      <a:pt x="4" y="26"/>
                    </a:cubicBezTo>
                    <a:cubicBezTo>
                      <a:pt x="21" y="20"/>
                      <a:pt x="39" y="14"/>
                      <a:pt x="55" y="7"/>
                    </a:cubicBezTo>
                    <a:cubicBezTo>
                      <a:pt x="58" y="5"/>
                      <a:pt x="57" y="0"/>
                      <a:pt x="53" y="1"/>
                    </a:cubicBezTo>
                    <a:close/>
                  </a:path>
                </a:pathLst>
              </a:custGeom>
              <a:grpFill/>
              <a:ln w="9525">
                <a:noFill/>
                <a:round/>
              </a:ln>
            </p:spPr>
            <p:txBody>
              <a:bodyPr/>
              <a:lstStyle/>
              <a:p>
                <a:pPr fontAlgn="auto"/>
                <a:endParaRPr lang="zh-CN" altLang="en-US" sz="1400" noProof="1">
                  <a:solidFill>
                    <a:schemeClr val="tx1">
                      <a:lumMod val="65000"/>
                      <a:lumOff val="35000"/>
                    </a:schemeClr>
                  </a:solidFill>
                  <a:cs typeface="+mn-ea"/>
                  <a:sym typeface="+mn-lt"/>
                </a:endParaRPr>
              </a:p>
            </p:txBody>
          </p:sp>
          <p:sp>
            <p:nvSpPr>
              <p:cNvPr id="66" name="Freeform 27"/>
              <p:cNvSpPr/>
              <p:nvPr/>
            </p:nvSpPr>
            <p:spPr bwMode="auto">
              <a:xfrm>
                <a:off x="4922838" y="1009651"/>
                <a:ext cx="150813" cy="73025"/>
              </a:xfrm>
              <a:custGeom>
                <a:avLst/>
                <a:gdLst>
                  <a:gd name="T0" fmla="*/ 44 w 51"/>
                  <a:gd name="T1" fmla="*/ 1 h 25"/>
                  <a:gd name="T2" fmla="*/ 2 w 51"/>
                  <a:gd name="T3" fmla="*/ 21 h 25"/>
                  <a:gd name="T4" fmla="*/ 3 w 51"/>
                  <a:gd name="T5" fmla="*/ 24 h 25"/>
                  <a:gd name="T6" fmla="*/ 47 w 51"/>
                  <a:gd name="T7" fmla="*/ 8 h 25"/>
                  <a:gd name="T8" fmla="*/ 44 w 51"/>
                  <a:gd name="T9" fmla="*/ 1 h 25"/>
                </a:gdLst>
                <a:ahLst/>
                <a:cxnLst>
                  <a:cxn ang="0">
                    <a:pos x="T0" y="T1"/>
                  </a:cxn>
                  <a:cxn ang="0">
                    <a:pos x="T2" y="T3"/>
                  </a:cxn>
                  <a:cxn ang="0">
                    <a:pos x="T4" y="T5"/>
                  </a:cxn>
                  <a:cxn ang="0">
                    <a:pos x="T6" y="T7"/>
                  </a:cxn>
                  <a:cxn ang="0">
                    <a:pos x="T8" y="T9"/>
                  </a:cxn>
                </a:cxnLst>
                <a:rect l="0" t="0" r="r" b="b"/>
                <a:pathLst>
                  <a:path w="51" h="25">
                    <a:moveTo>
                      <a:pt x="44" y="1"/>
                    </a:moveTo>
                    <a:cubicBezTo>
                      <a:pt x="30" y="6"/>
                      <a:pt x="16" y="14"/>
                      <a:pt x="2" y="21"/>
                    </a:cubicBezTo>
                    <a:cubicBezTo>
                      <a:pt x="0" y="22"/>
                      <a:pt x="1" y="25"/>
                      <a:pt x="3" y="24"/>
                    </a:cubicBezTo>
                    <a:cubicBezTo>
                      <a:pt x="18" y="19"/>
                      <a:pt x="33" y="14"/>
                      <a:pt x="47" y="8"/>
                    </a:cubicBezTo>
                    <a:cubicBezTo>
                      <a:pt x="51" y="6"/>
                      <a:pt x="48" y="0"/>
                      <a:pt x="44" y="1"/>
                    </a:cubicBezTo>
                    <a:close/>
                  </a:path>
                </a:pathLst>
              </a:custGeom>
              <a:grpFill/>
              <a:ln w="9525">
                <a:noFill/>
                <a:round/>
              </a:ln>
            </p:spPr>
            <p:txBody>
              <a:bodyPr/>
              <a:lstStyle/>
              <a:p>
                <a:pPr fontAlgn="auto"/>
                <a:endParaRPr lang="zh-CN" altLang="en-US" sz="1400" noProof="1">
                  <a:solidFill>
                    <a:schemeClr val="tx1">
                      <a:lumMod val="65000"/>
                      <a:lumOff val="35000"/>
                    </a:schemeClr>
                  </a:solidFill>
                  <a:cs typeface="+mn-ea"/>
                  <a:sym typeface="+mn-lt"/>
                </a:endParaRPr>
              </a:p>
            </p:txBody>
          </p:sp>
        </p:grpSp>
        <p:sp>
          <p:nvSpPr>
            <p:cNvPr id="57" name="Freeform 41"/>
            <p:cNvSpPr>
              <a:spLocks noEditPoints="1" noChangeArrowheads="1"/>
            </p:cNvSpPr>
            <p:nvPr/>
          </p:nvSpPr>
          <p:spPr bwMode="auto">
            <a:xfrm>
              <a:off x="4532313" y="4627563"/>
              <a:ext cx="434975" cy="554037"/>
            </a:xfrm>
            <a:custGeom>
              <a:avLst/>
              <a:gdLst>
                <a:gd name="T0" fmla="*/ 91 w 107"/>
                <a:gd name="T1" fmla="*/ 25 h 136"/>
                <a:gd name="T2" fmla="*/ 52 w 107"/>
                <a:gd name="T3" fmla="*/ 38 h 136"/>
                <a:gd name="T4" fmla="*/ 54 w 107"/>
                <a:gd name="T5" fmla="*/ 24 h 136"/>
                <a:gd name="T6" fmla="*/ 55 w 107"/>
                <a:gd name="T7" fmla="*/ 10 h 136"/>
                <a:gd name="T8" fmla="*/ 46 w 107"/>
                <a:gd name="T9" fmla="*/ 0 h 136"/>
                <a:gd name="T10" fmla="*/ 40 w 107"/>
                <a:gd name="T11" fmla="*/ 40 h 136"/>
                <a:gd name="T12" fmla="*/ 13 w 107"/>
                <a:gd name="T13" fmla="*/ 40 h 136"/>
                <a:gd name="T14" fmla="*/ 3 w 107"/>
                <a:gd name="T15" fmla="*/ 78 h 136"/>
                <a:gd name="T16" fmla="*/ 27 w 107"/>
                <a:gd name="T17" fmla="*/ 127 h 136"/>
                <a:gd name="T18" fmla="*/ 54 w 107"/>
                <a:gd name="T19" fmla="*/ 114 h 136"/>
                <a:gd name="T20" fmla="*/ 87 w 107"/>
                <a:gd name="T21" fmla="*/ 123 h 136"/>
                <a:gd name="T22" fmla="*/ 104 w 107"/>
                <a:gd name="T23" fmla="*/ 66 h 136"/>
                <a:gd name="T24" fmla="*/ 91 w 107"/>
                <a:gd name="T25" fmla="*/ 25 h 136"/>
                <a:gd name="T26" fmla="*/ 50 w 107"/>
                <a:gd name="T27" fmla="*/ 17 h 136"/>
                <a:gd name="T28" fmla="*/ 49 w 107"/>
                <a:gd name="T29" fmla="*/ 13 h 136"/>
                <a:gd name="T30" fmla="*/ 48 w 107"/>
                <a:gd name="T31" fmla="*/ 12 h 136"/>
                <a:gd name="T32" fmla="*/ 48 w 107"/>
                <a:gd name="T33" fmla="*/ 11 h 136"/>
                <a:gd name="T34" fmla="*/ 50 w 107"/>
                <a:gd name="T35" fmla="*/ 17 h 136"/>
                <a:gd name="T36" fmla="*/ 96 w 107"/>
                <a:gd name="T37" fmla="*/ 81 h 136"/>
                <a:gd name="T38" fmla="*/ 85 w 107"/>
                <a:gd name="T39" fmla="*/ 116 h 136"/>
                <a:gd name="T40" fmla="*/ 56 w 107"/>
                <a:gd name="T41" fmla="*/ 111 h 136"/>
                <a:gd name="T42" fmla="*/ 53 w 107"/>
                <a:gd name="T43" fmla="*/ 108 h 136"/>
                <a:gd name="T44" fmla="*/ 48 w 107"/>
                <a:gd name="T45" fmla="*/ 112 h 136"/>
                <a:gd name="T46" fmla="*/ 36 w 107"/>
                <a:gd name="T47" fmla="*/ 120 h 136"/>
                <a:gd name="T48" fmla="*/ 20 w 107"/>
                <a:gd name="T49" fmla="*/ 107 h 136"/>
                <a:gd name="T50" fmla="*/ 12 w 107"/>
                <a:gd name="T51" fmla="*/ 88 h 136"/>
                <a:gd name="T52" fmla="*/ 10 w 107"/>
                <a:gd name="T53" fmla="*/ 52 h 136"/>
                <a:gd name="T54" fmla="*/ 43 w 107"/>
                <a:gd name="T55" fmla="*/ 46 h 136"/>
                <a:gd name="T56" fmla="*/ 43 w 107"/>
                <a:gd name="T57" fmla="*/ 47 h 136"/>
                <a:gd name="T58" fmla="*/ 52 w 107"/>
                <a:gd name="T59" fmla="*/ 52 h 136"/>
                <a:gd name="T60" fmla="*/ 53 w 107"/>
                <a:gd name="T61" fmla="*/ 50 h 136"/>
                <a:gd name="T62" fmla="*/ 48 w 107"/>
                <a:gd name="T63" fmla="*/ 45 h 136"/>
                <a:gd name="T64" fmla="*/ 48 w 107"/>
                <a:gd name="T65" fmla="*/ 45 h 136"/>
                <a:gd name="T66" fmla="*/ 51 w 107"/>
                <a:gd name="T67" fmla="*/ 45 h 136"/>
                <a:gd name="T68" fmla="*/ 94 w 107"/>
                <a:gd name="T69" fmla="*/ 32 h 136"/>
                <a:gd name="T70" fmla="*/ 96 w 107"/>
                <a:gd name="T71" fmla="*/ 8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7" h="136">
                  <a:moveTo>
                    <a:pt x="91" y="25"/>
                  </a:moveTo>
                  <a:cubicBezTo>
                    <a:pt x="76" y="19"/>
                    <a:pt x="62" y="28"/>
                    <a:pt x="52" y="38"/>
                  </a:cubicBezTo>
                  <a:cubicBezTo>
                    <a:pt x="53" y="33"/>
                    <a:pt x="53" y="28"/>
                    <a:pt x="54" y="24"/>
                  </a:cubicBezTo>
                  <a:cubicBezTo>
                    <a:pt x="55" y="19"/>
                    <a:pt x="56" y="14"/>
                    <a:pt x="55" y="10"/>
                  </a:cubicBezTo>
                  <a:cubicBezTo>
                    <a:pt x="55" y="5"/>
                    <a:pt x="52" y="0"/>
                    <a:pt x="46" y="0"/>
                  </a:cubicBezTo>
                  <a:cubicBezTo>
                    <a:pt x="31" y="2"/>
                    <a:pt x="35" y="27"/>
                    <a:pt x="40" y="40"/>
                  </a:cubicBezTo>
                  <a:cubicBezTo>
                    <a:pt x="31" y="36"/>
                    <a:pt x="21" y="35"/>
                    <a:pt x="13" y="40"/>
                  </a:cubicBezTo>
                  <a:cubicBezTo>
                    <a:pt x="1" y="49"/>
                    <a:pt x="0" y="65"/>
                    <a:pt x="3" y="78"/>
                  </a:cubicBezTo>
                  <a:cubicBezTo>
                    <a:pt x="6" y="93"/>
                    <a:pt x="14" y="118"/>
                    <a:pt x="27" y="127"/>
                  </a:cubicBezTo>
                  <a:cubicBezTo>
                    <a:pt x="41" y="136"/>
                    <a:pt x="47" y="123"/>
                    <a:pt x="54" y="114"/>
                  </a:cubicBezTo>
                  <a:cubicBezTo>
                    <a:pt x="65" y="119"/>
                    <a:pt x="74" y="136"/>
                    <a:pt x="87" y="123"/>
                  </a:cubicBezTo>
                  <a:cubicBezTo>
                    <a:pt x="100" y="109"/>
                    <a:pt x="102" y="83"/>
                    <a:pt x="104" y="66"/>
                  </a:cubicBezTo>
                  <a:cubicBezTo>
                    <a:pt x="105" y="52"/>
                    <a:pt x="107" y="32"/>
                    <a:pt x="91" y="25"/>
                  </a:cubicBezTo>
                  <a:close/>
                  <a:moveTo>
                    <a:pt x="50" y="17"/>
                  </a:moveTo>
                  <a:cubicBezTo>
                    <a:pt x="50" y="16"/>
                    <a:pt x="50" y="14"/>
                    <a:pt x="49" y="13"/>
                  </a:cubicBezTo>
                  <a:cubicBezTo>
                    <a:pt x="49" y="13"/>
                    <a:pt x="48" y="12"/>
                    <a:pt x="48" y="12"/>
                  </a:cubicBezTo>
                  <a:cubicBezTo>
                    <a:pt x="48" y="12"/>
                    <a:pt x="48" y="11"/>
                    <a:pt x="48" y="11"/>
                  </a:cubicBezTo>
                  <a:cubicBezTo>
                    <a:pt x="52" y="11"/>
                    <a:pt x="51" y="13"/>
                    <a:pt x="50" y="17"/>
                  </a:cubicBezTo>
                  <a:close/>
                  <a:moveTo>
                    <a:pt x="96" y="81"/>
                  </a:moveTo>
                  <a:cubicBezTo>
                    <a:pt x="95" y="90"/>
                    <a:pt x="92" y="109"/>
                    <a:pt x="85" y="116"/>
                  </a:cubicBezTo>
                  <a:cubicBezTo>
                    <a:pt x="73" y="128"/>
                    <a:pt x="66" y="114"/>
                    <a:pt x="56" y="111"/>
                  </a:cubicBezTo>
                  <a:cubicBezTo>
                    <a:pt x="57" y="109"/>
                    <a:pt x="55" y="107"/>
                    <a:pt x="53" y="108"/>
                  </a:cubicBezTo>
                  <a:cubicBezTo>
                    <a:pt x="50" y="110"/>
                    <a:pt x="50" y="110"/>
                    <a:pt x="48" y="112"/>
                  </a:cubicBezTo>
                  <a:cubicBezTo>
                    <a:pt x="42" y="118"/>
                    <a:pt x="48" y="119"/>
                    <a:pt x="36" y="120"/>
                  </a:cubicBezTo>
                  <a:cubicBezTo>
                    <a:pt x="25" y="120"/>
                    <a:pt x="24" y="116"/>
                    <a:pt x="20" y="107"/>
                  </a:cubicBezTo>
                  <a:cubicBezTo>
                    <a:pt x="17" y="101"/>
                    <a:pt x="14" y="95"/>
                    <a:pt x="12" y="88"/>
                  </a:cubicBezTo>
                  <a:cubicBezTo>
                    <a:pt x="7" y="77"/>
                    <a:pt x="3" y="63"/>
                    <a:pt x="10" y="52"/>
                  </a:cubicBezTo>
                  <a:cubicBezTo>
                    <a:pt x="17" y="38"/>
                    <a:pt x="31" y="41"/>
                    <a:pt x="43" y="46"/>
                  </a:cubicBezTo>
                  <a:cubicBezTo>
                    <a:pt x="43" y="47"/>
                    <a:pt x="43" y="47"/>
                    <a:pt x="43" y="47"/>
                  </a:cubicBezTo>
                  <a:cubicBezTo>
                    <a:pt x="46" y="48"/>
                    <a:pt x="49" y="50"/>
                    <a:pt x="52" y="52"/>
                  </a:cubicBezTo>
                  <a:cubicBezTo>
                    <a:pt x="53" y="52"/>
                    <a:pt x="53" y="51"/>
                    <a:pt x="53" y="50"/>
                  </a:cubicBezTo>
                  <a:cubicBezTo>
                    <a:pt x="51" y="49"/>
                    <a:pt x="50" y="47"/>
                    <a:pt x="48" y="45"/>
                  </a:cubicBezTo>
                  <a:cubicBezTo>
                    <a:pt x="48" y="45"/>
                    <a:pt x="48" y="45"/>
                    <a:pt x="48" y="45"/>
                  </a:cubicBezTo>
                  <a:cubicBezTo>
                    <a:pt x="49" y="46"/>
                    <a:pt x="50" y="46"/>
                    <a:pt x="51" y="45"/>
                  </a:cubicBezTo>
                  <a:cubicBezTo>
                    <a:pt x="62" y="35"/>
                    <a:pt x="80" y="19"/>
                    <a:pt x="94" y="32"/>
                  </a:cubicBezTo>
                  <a:cubicBezTo>
                    <a:pt x="104" y="42"/>
                    <a:pt x="99" y="70"/>
                    <a:pt x="96" y="81"/>
                  </a:cubicBezTo>
                  <a:close/>
                </a:path>
              </a:pathLst>
            </a:custGeom>
            <a:grpFill/>
            <a:ln w="9525">
              <a:solidFill>
                <a:srgbClr val="595959"/>
              </a:solidFill>
              <a:round/>
              <a:headEnd/>
              <a:tailEnd/>
            </a:ln>
          </p:spPr>
          <p:txBody>
            <a:bodyPr/>
            <a:lstStyle/>
            <a:p>
              <a:endParaRPr lang="zh-CN" altLang="en-US" sz="1400">
                <a:solidFill>
                  <a:srgbClr val="595959"/>
                </a:solidFill>
                <a:cs typeface="+mn-ea"/>
                <a:sym typeface="+mn-lt"/>
              </a:endParaRPr>
            </a:p>
          </p:txBody>
        </p:sp>
        <p:grpSp>
          <p:nvGrpSpPr>
            <p:cNvPr id="58" name="组合 94"/>
            <p:cNvGrpSpPr>
              <a:grpSpLocks/>
            </p:cNvGrpSpPr>
            <p:nvPr/>
          </p:nvGrpSpPr>
          <p:grpSpPr bwMode="auto">
            <a:xfrm>
              <a:off x="6996113" y="4640263"/>
              <a:ext cx="557212" cy="498475"/>
              <a:chOff x="4577745" y="4336117"/>
              <a:chExt cx="557229" cy="497597"/>
            </a:xfrm>
            <a:grpFill/>
          </p:grpSpPr>
          <p:sp>
            <p:nvSpPr>
              <p:cNvPr id="60" name="任意多边形 59"/>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grp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sp>
            <p:nvSpPr>
              <p:cNvPr id="61" name="任意多边形 60"/>
              <p:cNvSpPr/>
              <p:nvPr/>
            </p:nvSpPr>
            <p:spPr>
              <a:xfrm>
                <a:off x="4611083" y="4336117"/>
                <a:ext cx="514366" cy="483334"/>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grp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400" noProof="1">
                  <a:solidFill>
                    <a:schemeClr val="tx1">
                      <a:lumMod val="65000"/>
                      <a:lumOff val="35000"/>
                    </a:schemeClr>
                  </a:solidFill>
                  <a:cs typeface="+mn-ea"/>
                  <a:sym typeface="+mn-lt"/>
                </a:endParaRPr>
              </a:p>
            </p:txBody>
          </p:sp>
        </p:grpSp>
        <p:sp>
          <p:nvSpPr>
            <p:cNvPr id="79" name="Freeform 41"/>
            <p:cNvSpPr>
              <a:spLocks noEditPoints="1" noChangeArrowheads="1"/>
            </p:cNvSpPr>
            <p:nvPr/>
          </p:nvSpPr>
          <p:spPr bwMode="auto">
            <a:xfrm>
              <a:off x="7016576" y="2256137"/>
              <a:ext cx="434975" cy="554037"/>
            </a:xfrm>
            <a:custGeom>
              <a:avLst/>
              <a:gdLst>
                <a:gd name="T0" fmla="*/ 91 w 107"/>
                <a:gd name="T1" fmla="*/ 25 h 136"/>
                <a:gd name="T2" fmla="*/ 52 w 107"/>
                <a:gd name="T3" fmla="*/ 38 h 136"/>
                <a:gd name="T4" fmla="*/ 54 w 107"/>
                <a:gd name="T5" fmla="*/ 24 h 136"/>
                <a:gd name="T6" fmla="*/ 55 w 107"/>
                <a:gd name="T7" fmla="*/ 10 h 136"/>
                <a:gd name="T8" fmla="*/ 46 w 107"/>
                <a:gd name="T9" fmla="*/ 0 h 136"/>
                <a:gd name="T10" fmla="*/ 40 w 107"/>
                <a:gd name="T11" fmla="*/ 40 h 136"/>
                <a:gd name="T12" fmla="*/ 13 w 107"/>
                <a:gd name="T13" fmla="*/ 40 h 136"/>
                <a:gd name="T14" fmla="*/ 3 w 107"/>
                <a:gd name="T15" fmla="*/ 78 h 136"/>
                <a:gd name="T16" fmla="*/ 27 w 107"/>
                <a:gd name="T17" fmla="*/ 127 h 136"/>
                <a:gd name="T18" fmla="*/ 54 w 107"/>
                <a:gd name="T19" fmla="*/ 114 h 136"/>
                <a:gd name="T20" fmla="*/ 87 w 107"/>
                <a:gd name="T21" fmla="*/ 123 h 136"/>
                <a:gd name="T22" fmla="*/ 104 w 107"/>
                <a:gd name="T23" fmla="*/ 66 h 136"/>
                <a:gd name="T24" fmla="*/ 91 w 107"/>
                <a:gd name="T25" fmla="*/ 25 h 136"/>
                <a:gd name="T26" fmla="*/ 50 w 107"/>
                <a:gd name="T27" fmla="*/ 17 h 136"/>
                <a:gd name="T28" fmla="*/ 49 w 107"/>
                <a:gd name="T29" fmla="*/ 13 h 136"/>
                <a:gd name="T30" fmla="*/ 48 w 107"/>
                <a:gd name="T31" fmla="*/ 12 h 136"/>
                <a:gd name="T32" fmla="*/ 48 w 107"/>
                <a:gd name="T33" fmla="*/ 11 h 136"/>
                <a:gd name="T34" fmla="*/ 50 w 107"/>
                <a:gd name="T35" fmla="*/ 17 h 136"/>
                <a:gd name="T36" fmla="*/ 96 w 107"/>
                <a:gd name="T37" fmla="*/ 81 h 136"/>
                <a:gd name="T38" fmla="*/ 85 w 107"/>
                <a:gd name="T39" fmla="*/ 116 h 136"/>
                <a:gd name="T40" fmla="*/ 56 w 107"/>
                <a:gd name="T41" fmla="*/ 111 h 136"/>
                <a:gd name="T42" fmla="*/ 53 w 107"/>
                <a:gd name="T43" fmla="*/ 108 h 136"/>
                <a:gd name="T44" fmla="*/ 48 w 107"/>
                <a:gd name="T45" fmla="*/ 112 h 136"/>
                <a:gd name="T46" fmla="*/ 36 w 107"/>
                <a:gd name="T47" fmla="*/ 120 h 136"/>
                <a:gd name="T48" fmla="*/ 20 w 107"/>
                <a:gd name="T49" fmla="*/ 107 h 136"/>
                <a:gd name="T50" fmla="*/ 12 w 107"/>
                <a:gd name="T51" fmla="*/ 88 h 136"/>
                <a:gd name="T52" fmla="*/ 10 w 107"/>
                <a:gd name="T53" fmla="*/ 52 h 136"/>
                <a:gd name="T54" fmla="*/ 43 w 107"/>
                <a:gd name="T55" fmla="*/ 46 h 136"/>
                <a:gd name="T56" fmla="*/ 43 w 107"/>
                <a:gd name="T57" fmla="*/ 47 h 136"/>
                <a:gd name="T58" fmla="*/ 52 w 107"/>
                <a:gd name="T59" fmla="*/ 52 h 136"/>
                <a:gd name="T60" fmla="*/ 53 w 107"/>
                <a:gd name="T61" fmla="*/ 50 h 136"/>
                <a:gd name="T62" fmla="*/ 48 w 107"/>
                <a:gd name="T63" fmla="*/ 45 h 136"/>
                <a:gd name="T64" fmla="*/ 48 w 107"/>
                <a:gd name="T65" fmla="*/ 45 h 136"/>
                <a:gd name="T66" fmla="*/ 51 w 107"/>
                <a:gd name="T67" fmla="*/ 45 h 136"/>
                <a:gd name="T68" fmla="*/ 94 w 107"/>
                <a:gd name="T69" fmla="*/ 32 h 136"/>
                <a:gd name="T70" fmla="*/ 96 w 107"/>
                <a:gd name="T71" fmla="*/ 8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7" h="136">
                  <a:moveTo>
                    <a:pt x="91" y="25"/>
                  </a:moveTo>
                  <a:cubicBezTo>
                    <a:pt x="76" y="19"/>
                    <a:pt x="62" y="28"/>
                    <a:pt x="52" y="38"/>
                  </a:cubicBezTo>
                  <a:cubicBezTo>
                    <a:pt x="53" y="33"/>
                    <a:pt x="53" y="28"/>
                    <a:pt x="54" y="24"/>
                  </a:cubicBezTo>
                  <a:cubicBezTo>
                    <a:pt x="55" y="19"/>
                    <a:pt x="56" y="14"/>
                    <a:pt x="55" y="10"/>
                  </a:cubicBezTo>
                  <a:cubicBezTo>
                    <a:pt x="55" y="5"/>
                    <a:pt x="52" y="0"/>
                    <a:pt x="46" y="0"/>
                  </a:cubicBezTo>
                  <a:cubicBezTo>
                    <a:pt x="31" y="2"/>
                    <a:pt x="35" y="27"/>
                    <a:pt x="40" y="40"/>
                  </a:cubicBezTo>
                  <a:cubicBezTo>
                    <a:pt x="31" y="36"/>
                    <a:pt x="21" y="35"/>
                    <a:pt x="13" y="40"/>
                  </a:cubicBezTo>
                  <a:cubicBezTo>
                    <a:pt x="1" y="49"/>
                    <a:pt x="0" y="65"/>
                    <a:pt x="3" y="78"/>
                  </a:cubicBezTo>
                  <a:cubicBezTo>
                    <a:pt x="6" y="93"/>
                    <a:pt x="14" y="118"/>
                    <a:pt x="27" y="127"/>
                  </a:cubicBezTo>
                  <a:cubicBezTo>
                    <a:pt x="41" y="136"/>
                    <a:pt x="47" y="123"/>
                    <a:pt x="54" y="114"/>
                  </a:cubicBezTo>
                  <a:cubicBezTo>
                    <a:pt x="65" y="119"/>
                    <a:pt x="74" y="136"/>
                    <a:pt x="87" y="123"/>
                  </a:cubicBezTo>
                  <a:cubicBezTo>
                    <a:pt x="100" y="109"/>
                    <a:pt x="102" y="83"/>
                    <a:pt x="104" y="66"/>
                  </a:cubicBezTo>
                  <a:cubicBezTo>
                    <a:pt x="105" y="52"/>
                    <a:pt x="107" y="32"/>
                    <a:pt x="91" y="25"/>
                  </a:cubicBezTo>
                  <a:close/>
                  <a:moveTo>
                    <a:pt x="50" y="17"/>
                  </a:moveTo>
                  <a:cubicBezTo>
                    <a:pt x="50" y="16"/>
                    <a:pt x="50" y="14"/>
                    <a:pt x="49" y="13"/>
                  </a:cubicBezTo>
                  <a:cubicBezTo>
                    <a:pt x="49" y="13"/>
                    <a:pt x="48" y="12"/>
                    <a:pt x="48" y="12"/>
                  </a:cubicBezTo>
                  <a:cubicBezTo>
                    <a:pt x="48" y="12"/>
                    <a:pt x="48" y="11"/>
                    <a:pt x="48" y="11"/>
                  </a:cubicBezTo>
                  <a:cubicBezTo>
                    <a:pt x="52" y="11"/>
                    <a:pt x="51" y="13"/>
                    <a:pt x="50" y="17"/>
                  </a:cubicBezTo>
                  <a:close/>
                  <a:moveTo>
                    <a:pt x="96" y="81"/>
                  </a:moveTo>
                  <a:cubicBezTo>
                    <a:pt x="95" y="90"/>
                    <a:pt x="92" y="109"/>
                    <a:pt x="85" y="116"/>
                  </a:cubicBezTo>
                  <a:cubicBezTo>
                    <a:pt x="73" y="128"/>
                    <a:pt x="66" y="114"/>
                    <a:pt x="56" y="111"/>
                  </a:cubicBezTo>
                  <a:cubicBezTo>
                    <a:pt x="57" y="109"/>
                    <a:pt x="55" y="107"/>
                    <a:pt x="53" y="108"/>
                  </a:cubicBezTo>
                  <a:cubicBezTo>
                    <a:pt x="50" y="110"/>
                    <a:pt x="50" y="110"/>
                    <a:pt x="48" y="112"/>
                  </a:cubicBezTo>
                  <a:cubicBezTo>
                    <a:pt x="42" y="118"/>
                    <a:pt x="48" y="119"/>
                    <a:pt x="36" y="120"/>
                  </a:cubicBezTo>
                  <a:cubicBezTo>
                    <a:pt x="25" y="120"/>
                    <a:pt x="24" y="116"/>
                    <a:pt x="20" y="107"/>
                  </a:cubicBezTo>
                  <a:cubicBezTo>
                    <a:pt x="17" y="101"/>
                    <a:pt x="14" y="95"/>
                    <a:pt x="12" y="88"/>
                  </a:cubicBezTo>
                  <a:cubicBezTo>
                    <a:pt x="7" y="77"/>
                    <a:pt x="3" y="63"/>
                    <a:pt x="10" y="52"/>
                  </a:cubicBezTo>
                  <a:cubicBezTo>
                    <a:pt x="17" y="38"/>
                    <a:pt x="31" y="41"/>
                    <a:pt x="43" y="46"/>
                  </a:cubicBezTo>
                  <a:cubicBezTo>
                    <a:pt x="43" y="47"/>
                    <a:pt x="43" y="47"/>
                    <a:pt x="43" y="47"/>
                  </a:cubicBezTo>
                  <a:cubicBezTo>
                    <a:pt x="46" y="48"/>
                    <a:pt x="49" y="50"/>
                    <a:pt x="52" y="52"/>
                  </a:cubicBezTo>
                  <a:cubicBezTo>
                    <a:pt x="53" y="52"/>
                    <a:pt x="53" y="51"/>
                    <a:pt x="53" y="50"/>
                  </a:cubicBezTo>
                  <a:cubicBezTo>
                    <a:pt x="51" y="49"/>
                    <a:pt x="50" y="47"/>
                    <a:pt x="48" y="45"/>
                  </a:cubicBezTo>
                  <a:cubicBezTo>
                    <a:pt x="48" y="45"/>
                    <a:pt x="48" y="45"/>
                    <a:pt x="48" y="45"/>
                  </a:cubicBezTo>
                  <a:cubicBezTo>
                    <a:pt x="49" y="46"/>
                    <a:pt x="50" y="46"/>
                    <a:pt x="51" y="45"/>
                  </a:cubicBezTo>
                  <a:cubicBezTo>
                    <a:pt x="62" y="35"/>
                    <a:pt x="80" y="19"/>
                    <a:pt x="94" y="32"/>
                  </a:cubicBezTo>
                  <a:cubicBezTo>
                    <a:pt x="104" y="42"/>
                    <a:pt x="99" y="70"/>
                    <a:pt x="96" y="81"/>
                  </a:cubicBezTo>
                  <a:close/>
                </a:path>
              </a:pathLst>
            </a:custGeom>
            <a:grpFill/>
            <a:ln w="9525">
              <a:solidFill>
                <a:srgbClr val="595959"/>
              </a:solidFill>
              <a:round/>
              <a:headEnd/>
              <a:tailEnd/>
            </a:ln>
          </p:spPr>
          <p:txBody>
            <a:bodyPr/>
            <a:lstStyle/>
            <a:p>
              <a:endParaRPr lang="zh-CN" altLang="en-US" sz="1400">
                <a:solidFill>
                  <a:srgbClr val="595959"/>
                </a:solidFill>
                <a:cs typeface="+mn-ea"/>
                <a:sym typeface="+mn-lt"/>
              </a:endParaRPr>
            </a:p>
          </p:txBody>
        </p:sp>
      </p:grpSp>
      <p:sp>
        <p:nvSpPr>
          <p:cNvPr id="73" name="PA_chenying0907 72"/>
          <p:cNvSpPr/>
          <p:nvPr>
            <p:custDataLst>
              <p:tags r:id="rId2"/>
            </p:custDataLst>
          </p:nvPr>
        </p:nvSpPr>
        <p:spPr>
          <a:xfrm>
            <a:off x="5965633" y="2528532"/>
            <a:ext cx="1316457" cy="784830"/>
          </a:xfrm>
          <a:prstGeom prst="rect">
            <a:avLst/>
          </a:prstGeom>
        </p:spPr>
        <p:txBody>
          <a:bodyPr wrap="square">
            <a:spAutoFit/>
          </a:bodyPr>
          <a:lstStyle/>
          <a:p>
            <a:pPr>
              <a:lnSpc>
                <a:spcPct val="150000"/>
              </a:lnSpc>
            </a:pPr>
            <a:r>
              <a:rPr lang="zh-CN" altLang="en-US" sz="1000" dirty="0">
                <a:solidFill>
                  <a:schemeClr val="tx1">
                    <a:lumMod val="75000"/>
                    <a:lumOff val="25000"/>
                  </a:schemeClr>
                </a:solidFill>
                <a:cs typeface="+mn-ea"/>
                <a:sym typeface="+mn-lt"/>
              </a:rPr>
              <a:t>字信息请在这里输入文字信息。输入文字信息请在。</a:t>
            </a:r>
            <a:endParaRPr lang="zh-CN" altLang="en-US" sz="1000" dirty="0">
              <a:cs typeface="+mn-ea"/>
              <a:sym typeface="+mn-lt"/>
            </a:endParaRPr>
          </a:p>
        </p:txBody>
      </p:sp>
      <p:sp>
        <p:nvSpPr>
          <p:cNvPr id="39" name="PA_chenying0907 7"/>
          <p:cNvSpPr txBox="1">
            <a:spLocks noChangeArrowheads="1"/>
          </p:cNvSpPr>
          <p:nvPr>
            <p:custDataLst>
              <p:tags r:id="rId3"/>
            </p:custDataLst>
          </p:nvPr>
        </p:nvSpPr>
        <p:spPr bwMode="auto">
          <a:xfrm>
            <a:off x="1547664" y="771550"/>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40" name="PA_chenying0907 5"/>
          <p:cNvSpPr txBox="1"/>
          <p:nvPr>
            <p:custDataLst>
              <p:tags r:id="rId4"/>
            </p:custDataLst>
          </p:nvPr>
        </p:nvSpPr>
        <p:spPr>
          <a:xfrm>
            <a:off x="2335712" y="665716"/>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pic>
        <p:nvPicPr>
          <p:cNvPr id="72" name="PA_图片 71"/>
          <p:cNvPicPr>
            <a:picLocks noChangeAspect="1"/>
          </p:cNvPicPr>
          <p:nvPr>
            <p:custDataLst>
              <p:tags r:id="rId5"/>
            </p:custDataLst>
          </p:nvPr>
        </p:nvPicPr>
        <p:blipFill>
          <a:blip r:embed="rId10" cstate="print">
            <a:extLst>
              <a:ext uri="{28A0092B-C50C-407E-A947-70E740481C1C}">
                <a14:useLocalDpi xmlns:a14="http://schemas.microsoft.com/office/drawing/2010/main" val="0"/>
              </a:ext>
            </a:extLst>
          </a:blip>
          <a:stretch>
            <a:fillRect/>
          </a:stretch>
        </p:blipFill>
        <p:spPr>
          <a:xfrm>
            <a:off x="467544" y="-16182"/>
            <a:ext cx="1868168" cy="1363796"/>
          </a:xfrm>
          <a:prstGeom prst="rect">
            <a:avLst/>
          </a:prstGeom>
        </p:spPr>
      </p:pic>
      <p:sp>
        <p:nvSpPr>
          <p:cNvPr id="80" name="PA_chenying0907 79"/>
          <p:cNvSpPr/>
          <p:nvPr>
            <p:custDataLst>
              <p:tags r:id="rId6"/>
            </p:custDataLst>
          </p:nvPr>
        </p:nvSpPr>
        <p:spPr>
          <a:xfrm>
            <a:off x="467544" y="1706747"/>
            <a:ext cx="4076460" cy="1323439"/>
          </a:xfrm>
          <a:prstGeom prst="rect">
            <a:avLst/>
          </a:prstGeom>
        </p:spPr>
        <p:txBody>
          <a:bodyPr wrap="square">
            <a:spAutoFit/>
          </a:bodyPr>
          <a:lstStyle/>
          <a:p>
            <a:pPr>
              <a:lnSpc>
                <a:spcPct val="200000"/>
              </a:lnSpc>
            </a:pPr>
            <a:r>
              <a:rPr lang="zh-CN" altLang="en-US" sz="1000" dirty="0">
                <a:solidFill>
                  <a:schemeClr val="tx1">
                    <a:lumMod val="75000"/>
                    <a:lumOff val="25000"/>
                  </a:scheme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nSpc>
                <a:spcPct val="200000"/>
              </a:lnSpc>
            </a:pPr>
            <a:endParaRPr lang="en-US" altLang="zh-CN" sz="1000" dirty="0">
              <a:solidFill>
                <a:schemeClr val="tx1">
                  <a:lumMod val="75000"/>
                  <a:lumOff val="25000"/>
                </a:schemeClr>
              </a:solidFill>
              <a:cs typeface="+mn-ea"/>
              <a:sym typeface="+mn-lt"/>
            </a:endParaRPr>
          </a:p>
        </p:txBody>
      </p:sp>
      <p:sp>
        <p:nvSpPr>
          <p:cNvPr id="81" name="PA_chenying0907 5"/>
          <p:cNvSpPr txBox="1"/>
          <p:nvPr>
            <p:custDataLst>
              <p:tags r:id="rId7"/>
            </p:custDataLst>
          </p:nvPr>
        </p:nvSpPr>
        <p:spPr>
          <a:xfrm>
            <a:off x="513034" y="3180913"/>
            <a:ext cx="4076460" cy="830997"/>
          </a:xfrm>
          <a:prstGeom prst="rect">
            <a:avLst/>
          </a:prstGeom>
          <a:noFill/>
        </p:spPr>
        <p:txBody>
          <a:bodyPr wrap="square" rtlCol="0">
            <a:spAutoFit/>
          </a:bodyPr>
          <a:lstStyle/>
          <a:p>
            <a:pPr>
              <a:lnSpc>
                <a:spcPct val="20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Tree>
    <p:extLst>
      <p:ext uri="{BB962C8B-B14F-4D97-AF65-F5344CB8AC3E}">
        <p14:creationId xmlns:p14="http://schemas.microsoft.com/office/powerpoint/2010/main" val="30870161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1762"/>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80"/>
                                        </p:tgtEl>
                                        <p:attrNameLst>
                                          <p:attrName>style.visibility</p:attrName>
                                        </p:attrNameLst>
                                      </p:cBhvr>
                                      <p:to>
                                        <p:strVal val="visible"/>
                                      </p:to>
                                    </p:set>
                                    <p:animEffect transition="in" filter="fade">
                                      <p:cBhvr>
                                        <p:cTn id="22" dur="500"/>
                                        <p:tgtEl>
                                          <p:spTgt spid="80"/>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81"/>
                                        </p:tgtEl>
                                        <p:attrNameLst>
                                          <p:attrName>style.visibility</p:attrName>
                                        </p:attrNameLst>
                                      </p:cBhvr>
                                      <p:to>
                                        <p:strVal val="visible"/>
                                      </p:to>
                                    </p:set>
                                    <p:animEffect transition="in" filter="fade">
                                      <p:cBhvr>
                                        <p:cTn id="2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39" grpId="0" animBg="1" autoUpdateAnimBg="0"/>
      <p:bldP spid="40" grpId="0"/>
      <p:bldP spid="80" grpId="0"/>
      <p:bldP spid="8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PA_组合 47"/>
          <p:cNvGrpSpPr/>
          <p:nvPr>
            <p:custDataLst>
              <p:tags r:id="rId1"/>
            </p:custDataLst>
          </p:nvPr>
        </p:nvGrpSpPr>
        <p:grpSpPr>
          <a:xfrm>
            <a:off x="3059832" y="1203598"/>
            <a:ext cx="3024336" cy="3939902"/>
            <a:chOff x="8412163" y="1649413"/>
            <a:chExt cx="1909762" cy="2487909"/>
          </a:xfrm>
          <a:solidFill>
            <a:schemeClr val="tx1"/>
          </a:solidFill>
        </p:grpSpPr>
        <p:sp>
          <p:nvSpPr>
            <p:cNvPr id="49" name="Freeform 5"/>
            <p:cNvSpPr>
              <a:spLocks/>
            </p:cNvSpPr>
            <p:nvPr/>
          </p:nvSpPr>
          <p:spPr bwMode="auto">
            <a:xfrm>
              <a:off x="9121775" y="3165476"/>
              <a:ext cx="7937" cy="15875"/>
            </a:xfrm>
            <a:custGeom>
              <a:avLst/>
              <a:gdLst>
                <a:gd name="T0" fmla="*/ 1 w 2"/>
                <a:gd name="T1" fmla="*/ 1 h 4"/>
                <a:gd name="T2" fmla="*/ 1 w 2"/>
                <a:gd name="T3" fmla="*/ 3 h 4"/>
                <a:gd name="T4" fmla="*/ 1 w 2"/>
                <a:gd name="T5" fmla="*/ 1 h 4"/>
              </a:gdLst>
              <a:ahLst/>
              <a:cxnLst>
                <a:cxn ang="0">
                  <a:pos x="T0" y="T1"/>
                </a:cxn>
                <a:cxn ang="0">
                  <a:pos x="T2" y="T3"/>
                </a:cxn>
                <a:cxn ang="0">
                  <a:pos x="T4" y="T5"/>
                </a:cxn>
              </a:cxnLst>
              <a:rect l="0" t="0" r="r" b="b"/>
              <a:pathLst>
                <a:path w="2" h="4">
                  <a:moveTo>
                    <a:pt x="1" y="1"/>
                  </a:moveTo>
                  <a:cubicBezTo>
                    <a:pt x="1" y="4"/>
                    <a:pt x="2" y="0"/>
                    <a:pt x="1" y="3"/>
                  </a:cubicBezTo>
                  <a:cubicBezTo>
                    <a:pt x="1" y="3"/>
                    <a:pt x="0"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6"/>
            <p:cNvSpPr>
              <a:spLocks/>
            </p:cNvSpPr>
            <p:nvPr/>
          </p:nvSpPr>
          <p:spPr bwMode="auto">
            <a:xfrm>
              <a:off x="8896350" y="2154238"/>
              <a:ext cx="922337" cy="1030288"/>
            </a:xfrm>
            <a:custGeom>
              <a:avLst/>
              <a:gdLst>
                <a:gd name="T0" fmla="*/ 183 w 245"/>
                <a:gd name="T1" fmla="*/ 210 h 274"/>
                <a:gd name="T2" fmla="*/ 197 w 245"/>
                <a:gd name="T3" fmla="*/ 195 h 274"/>
                <a:gd name="T4" fmla="*/ 217 w 245"/>
                <a:gd name="T5" fmla="*/ 160 h 274"/>
                <a:gd name="T6" fmla="*/ 222 w 245"/>
                <a:gd name="T7" fmla="*/ 147 h 274"/>
                <a:gd name="T8" fmla="*/ 227 w 245"/>
                <a:gd name="T9" fmla="*/ 104 h 274"/>
                <a:gd name="T10" fmla="*/ 224 w 245"/>
                <a:gd name="T11" fmla="*/ 91 h 274"/>
                <a:gd name="T12" fmla="*/ 214 w 245"/>
                <a:gd name="T13" fmla="*/ 69 h 274"/>
                <a:gd name="T14" fmla="*/ 204 w 245"/>
                <a:gd name="T15" fmla="*/ 51 h 274"/>
                <a:gd name="T16" fmla="*/ 197 w 245"/>
                <a:gd name="T17" fmla="*/ 42 h 274"/>
                <a:gd name="T18" fmla="*/ 188 w 245"/>
                <a:gd name="T19" fmla="*/ 37 h 274"/>
                <a:gd name="T20" fmla="*/ 168 w 245"/>
                <a:gd name="T21" fmla="*/ 26 h 274"/>
                <a:gd name="T22" fmla="*/ 156 w 245"/>
                <a:gd name="T23" fmla="*/ 22 h 274"/>
                <a:gd name="T24" fmla="*/ 142 w 245"/>
                <a:gd name="T25" fmla="*/ 20 h 274"/>
                <a:gd name="T26" fmla="*/ 125 w 245"/>
                <a:gd name="T27" fmla="*/ 16 h 274"/>
                <a:gd name="T28" fmla="*/ 106 w 245"/>
                <a:gd name="T29" fmla="*/ 17 h 274"/>
                <a:gd name="T30" fmla="*/ 83 w 245"/>
                <a:gd name="T31" fmla="*/ 21 h 274"/>
                <a:gd name="T32" fmla="*/ 75 w 245"/>
                <a:gd name="T33" fmla="*/ 26 h 274"/>
                <a:gd name="T34" fmla="*/ 66 w 245"/>
                <a:gd name="T35" fmla="*/ 29 h 274"/>
                <a:gd name="T36" fmla="*/ 60 w 245"/>
                <a:gd name="T37" fmla="*/ 35 h 274"/>
                <a:gd name="T38" fmla="*/ 57 w 245"/>
                <a:gd name="T39" fmla="*/ 38 h 274"/>
                <a:gd name="T40" fmla="*/ 50 w 245"/>
                <a:gd name="T41" fmla="*/ 46 h 274"/>
                <a:gd name="T42" fmla="*/ 31 w 245"/>
                <a:gd name="T43" fmla="*/ 72 h 274"/>
                <a:gd name="T44" fmla="*/ 26 w 245"/>
                <a:gd name="T45" fmla="*/ 84 h 274"/>
                <a:gd name="T46" fmla="*/ 22 w 245"/>
                <a:gd name="T47" fmla="*/ 94 h 274"/>
                <a:gd name="T48" fmla="*/ 18 w 245"/>
                <a:gd name="T49" fmla="*/ 120 h 274"/>
                <a:gd name="T50" fmla="*/ 14 w 245"/>
                <a:gd name="T51" fmla="*/ 126 h 274"/>
                <a:gd name="T52" fmla="*/ 19 w 245"/>
                <a:gd name="T53" fmla="*/ 135 h 274"/>
                <a:gd name="T54" fmla="*/ 25 w 245"/>
                <a:gd name="T55" fmla="*/ 142 h 274"/>
                <a:gd name="T56" fmla="*/ 27 w 245"/>
                <a:gd name="T57" fmla="*/ 153 h 274"/>
                <a:gd name="T58" fmla="*/ 31 w 245"/>
                <a:gd name="T59" fmla="*/ 156 h 274"/>
                <a:gd name="T60" fmla="*/ 31 w 245"/>
                <a:gd name="T61" fmla="*/ 162 h 274"/>
                <a:gd name="T62" fmla="*/ 32 w 245"/>
                <a:gd name="T63" fmla="*/ 173 h 274"/>
                <a:gd name="T64" fmla="*/ 40 w 245"/>
                <a:gd name="T65" fmla="*/ 180 h 274"/>
                <a:gd name="T66" fmla="*/ 41 w 245"/>
                <a:gd name="T67" fmla="*/ 186 h 274"/>
                <a:gd name="T68" fmla="*/ 48 w 245"/>
                <a:gd name="T69" fmla="*/ 193 h 274"/>
                <a:gd name="T70" fmla="*/ 53 w 245"/>
                <a:gd name="T71" fmla="*/ 202 h 274"/>
                <a:gd name="T72" fmla="*/ 46 w 245"/>
                <a:gd name="T73" fmla="*/ 200 h 274"/>
                <a:gd name="T74" fmla="*/ 57 w 245"/>
                <a:gd name="T75" fmla="*/ 214 h 274"/>
                <a:gd name="T76" fmla="*/ 61 w 245"/>
                <a:gd name="T77" fmla="*/ 241 h 274"/>
                <a:gd name="T78" fmla="*/ 62 w 245"/>
                <a:gd name="T79" fmla="*/ 248 h 274"/>
                <a:gd name="T80" fmla="*/ 64 w 245"/>
                <a:gd name="T81" fmla="*/ 265 h 274"/>
                <a:gd name="T82" fmla="*/ 61 w 245"/>
                <a:gd name="T83" fmla="*/ 259 h 274"/>
                <a:gd name="T84" fmla="*/ 60 w 245"/>
                <a:gd name="T85" fmla="*/ 243 h 274"/>
                <a:gd name="T86" fmla="*/ 44 w 245"/>
                <a:gd name="T87" fmla="*/ 219 h 274"/>
                <a:gd name="T88" fmla="*/ 19 w 245"/>
                <a:gd name="T89" fmla="*/ 177 h 274"/>
                <a:gd name="T90" fmla="*/ 2 w 245"/>
                <a:gd name="T91" fmla="*/ 123 h 274"/>
                <a:gd name="T92" fmla="*/ 10 w 245"/>
                <a:gd name="T93" fmla="*/ 78 h 274"/>
                <a:gd name="T94" fmla="*/ 25 w 245"/>
                <a:gd name="T95" fmla="*/ 48 h 274"/>
                <a:gd name="T96" fmla="*/ 82 w 245"/>
                <a:gd name="T97" fmla="*/ 6 h 274"/>
                <a:gd name="T98" fmla="*/ 120 w 245"/>
                <a:gd name="T99" fmla="*/ 2 h 274"/>
                <a:gd name="T100" fmla="*/ 166 w 245"/>
                <a:gd name="T101" fmla="*/ 13 h 274"/>
                <a:gd name="T102" fmla="*/ 239 w 245"/>
                <a:gd name="T103" fmla="*/ 141 h 274"/>
                <a:gd name="T104" fmla="*/ 221 w 245"/>
                <a:gd name="T105" fmla="*/ 181 h 274"/>
                <a:gd name="T106" fmla="*/ 148 w 245"/>
                <a:gd name="T107" fmla="*/ 266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5" h="274">
                  <a:moveTo>
                    <a:pt x="148" y="266"/>
                  </a:moveTo>
                  <a:cubicBezTo>
                    <a:pt x="144" y="256"/>
                    <a:pt x="154" y="248"/>
                    <a:pt x="155" y="239"/>
                  </a:cubicBezTo>
                  <a:cubicBezTo>
                    <a:pt x="156" y="238"/>
                    <a:pt x="157" y="241"/>
                    <a:pt x="158" y="239"/>
                  </a:cubicBezTo>
                  <a:cubicBezTo>
                    <a:pt x="160" y="229"/>
                    <a:pt x="170" y="220"/>
                    <a:pt x="180" y="214"/>
                  </a:cubicBezTo>
                  <a:cubicBezTo>
                    <a:pt x="180" y="215"/>
                    <a:pt x="180" y="215"/>
                    <a:pt x="180" y="215"/>
                  </a:cubicBezTo>
                  <a:cubicBezTo>
                    <a:pt x="182" y="214"/>
                    <a:pt x="182" y="211"/>
                    <a:pt x="183" y="210"/>
                  </a:cubicBezTo>
                  <a:cubicBezTo>
                    <a:pt x="184" y="210"/>
                    <a:pt x="183" y="211"/>
                    <a:pt x="184" y="211"/>
                  </a:cubicBezTo>
                  <a:cubicBezTo>
                    <a:pt x="183" y="209"/>
                    <a:pt x="186" y="207"/>
                    <a:pt x="186" y="206"/>
                  </a:cubicBezTo>
                  <a:cubicBezTo>
                    <a:pt x="187" y="206"/>
                    <a:pt x="188" y="207"/>
                    <a:pt x="189" y="206"/>
                  </a:cubicBezTo>
                  <a:cubicBezTo>
                    <a:pt x="189" y="204"/>
                    <a:pt x="189" y="204"/>
                    <a:pt x="189" y="204"/>
                  </a:cubicBezTo>
                  <a:cubicBezTo>
                    <a:pt x="188" y="199"/>
                    <a:pt x="195" y="199"/>
                    <a:pt x="196" y="194"/>
                  </a:cubicBezTo>
                  <a:cubicBezTo>
                    <a:pt x="197" y="194"/>
                    <a:pt x="196" y="195"/>
                    <a:pt x="197" y="195"/>
                  </a:cubicBezTo>
                  <a:cubicBezTo>
                    <a:pt x="200" y="188"/>
                    <a:pt x="207" y="181"/>
                    <a:pt x="210" y="174"/>
                  </a:cubicBezTo>
                  <a:cubicBezTo>
                    <a:pt x="211" y="174"/>
                    <a:pt x="211" y="175"/>
                    <a:pt x="212" y="175"/>
                  </a:cubicBezTo>
                  <a:cubicBezTo>
                    <a:pt x="211" y="174"/>
                    <a:pt x="212" y="171"/>
                    <a:pt x="213" y="169"/>
                  </a:cubicBezTo>
                  <a:cubicBezTo>
                    <a:pt x="215" y="169"/>
                    <a:pt x="214" y="165"/>
                    <a:pt x="216" y="164"/>
                  </a:cubicBezTo>
                  <a:cubicBezTo>
                    <a:pt x="216" y="164"/>
                    <a:pt x="216" y="164"/>
                    <a:pt x="216" y="164"/>
                  </a:cubicBezTo>
                  <a:cubicBezTo>
                    <a:pt x="215" y="162"/>
                    <a:pt x="219" y="162"/>
                    <a:pt x="217" y="160"/>
                  </a:cubicBezTo>
                  <a:cubicBezTo>
                    <a:pt x="219" y="159"/>
                    <a:pt x="219" y="159"/>
                    <a:pt x="219" y="159"/>
                  </a:cubicBezTo>
                  <a:cubicBezTo>
                    <a:pt x="217" y="158"/>
                    <a:pt x="221" y="157"/>
                    <a:pt x="221" y="155"/>
                  </a:cubicBezTo>
                  <a:cubicBezTo>
                    <a:pt x="220" y="155"/>
                    <a:pt x="220" y="155"/>
                    <a:pt x="220" y="155"/>
                  </a:cubicBezTo>
                  <a:cubicBezTo>
                    <a:pt x="220" y="154"/>
                    <a:pt x="222" y="153"/>
                    <a:pt x="222" y="152"/>
                  </a:cubicBezTo>
                  <a:cubicBezTo>
                    <a:pt x="222" y="152"/>
                    <a:pt x="222" y="152"/>
                    <a:pt x="222" y="152"/>
                  </a:cubicBezTo>
                  <a:cubicBezTo>
                    <a:pt x="223" y="149"/>
                    <a:pt x="224" y="147"/>
                    <a:pt x="222" y="147"/>
                  </a:cubicBezTo>
                  <a:cubicBezTo>
                    <a:pt x="224" y="146"/>
                    <a:pt x="222" y="150"/>
                    <a:pt x="225" y="149"/>
                  </a:cubicBezTo>
                  <a:cubicBezTo>
                    <a:pt x="226" y="138"/>
                    <a:pt x="228" y="128"/>
                    <a:pt x="228" y="117"/>
                  </a:cubicBezTo>
                  <a:cubicBezTo>
                    <a:pt x="229" y="116"/>
                    <a:pt x="229" y="115"/>
                    <a:pt x="230" y="115"/>
                  </a:cubicBezTo>
                  <a:cubicBezTo>
                    <a:pt x="229" y="114"/>
                    <a:pt x="229" y="111"/>
                    <a:pt x="228" y="110"/>
                  </a:cubicBezTo>
                  <a:cubicBezTo>
                    <a:pt x="228" y="110"/>
                    <a:pt x="229" y="109"/>
                    <a:pt x="229" y="109"/>
                  </a:cubicBezTo>
                  <a:cubicBezTo>
                    <a:pt x="229" y="106"/>
                    <a:pt x="226" y="107"/>
                    <a:pt x="227" y="104"/>
                  </a:cubicBezTo>
                  <a:cubicBezTo>
                    <a:pt x="228" y="105"/>
                    <a:pt x="228" y="105"/>
                    <a:pt x="229" y="105"/>
                  </a:cubicBezTo>
                  <a:cubicBezTo>
                    <a:pt x="227" y="103"/>
                    <a:pt x="227" y="101"/>
                    <a:pt x="226" y="99"/>
                  </a:cubicBezTo>
                  <a:cubicBezTo>
                    <a:pt x="226" y="99"/>
                    <a:pt x="227" y="100"/>
                    <a:pt x="227" y="100"/>
                  </a:cubicBezTo>
                  <a:cubicBezTo>
                    <a:pt x="225" y="98"/>
                    <a:pt x="227" y="95"/>
                    <a:pt x="225" y="93"/>
                  </a:cubicBezTo>
                  <a:cubicBezTo>
                    <a:pt x="227" y="94"/>
                    <a:pt x="227" y="94"/>
                    <a:pt x="227" y="94"/>
                  </a:cubicBezTo>
                  <a:cubicBezTo>
                    <a:pt x="227" y="90"/>
                    <a:pt x="224" y="93"/>
                    <a:pt x="224" y="91"/>
                  </a:cubicBezTo>
                  <a:cubicBezTo>
                    <a:pt x="225" y="91"/>
                    <a:pt x="225" y="91"/>
                    <a:pt x="226" y="91"/>
                  </a:cubicBezTo>
                  <a:cubicBezTo>
                    <a:pt x="223" y="89"/>
                    <a:pt x="222" y="84"/>
                    <a:pt x="221" y="82"/>
                  </a:cubicBezTo>
                  <a:cubicBezTo>
                    <a:pt x="221" y="82"/>
                    <a:pt x="221" y="82"/>
                    <a:pt x="221" y="82"/>
                  </a:cubicBezTo>
                  <a:cubicBezTo>
                    <a:pt x="220" y="79"/>
                    <a:pt x="220" y="76"/>
                    <a:pt x="218" y="74"/>
                  </a:cubicBezTo>
                  <a:cubicBezTo>
                    <a:pt x="218" y="72"/>
                    <a:pt x="220" y="73"/>
                    <a:pt x="219" y="70"/>
                  </a:cubicBezTo>
                  <a:cubicBezTo>
                    <a:pt x="217" y="71"/>
                    <a:pt x="215" y="66"/>
                    <a:pt x="214" y="69"/>
                  </a:cubicBezTo>
                  <a:cubicBezTo>
                    <a:pt x="213" y="66"/>
                    <a:pt x="212" y="62"/>
                    <a:pt x="210" y="61"/>
                  </a:cubicBezTo>
                  <a:cubicBezTo>
                    <a:pt x="212" y="62"/>
                    <a:pt x="212" y="59"/>
                    <a:pt x="213" y="60"/>
                  </a:cubicBezTo>
                  <a:cubicBezTo>
                    <a:pt x="214" y="58"/>
                    <a:pt x="214" y="58"/>
                    <a:pt x="214" y="58"/>
                  </a:cubicBezTo>
                  <a:cubicBezTo>
                    <a:pt x="215" y="58"/>
                    <a:pt x="214" y="60"/>
                    <a:pt x="215" y="59"/>
                  </a:cubicBezTo>
                  <a:cubicBezTo>
                    <a:pt x="214" y="58"/>
                    <a:pt x="212" y="55"/>
                    <a:pt x="212" y="55"/>
                  </a:cubicBezTo>
                  <a:cubicBezTo>
                    <a:pt x="209" y="54"/>
                    <a:pt x="206" y="54"/>
                    <a:pt x="204" y="51"/>
                  </a:cubicBezTo>
                  <a:cubicBezTo>
                    <a:pt x="205" y="52"/>
                    <a:pt x="205" y="49"/>
                    <a:pt x="206" y="50"/>
                  </a:cubicBezTo>
                  <a:cubicBezTo>
                    <a:pt x="200" y="49"/>
                    <a:pt x="200" y="49"/>
                    <a:pt x="200" y="49"/>
                  </a:cubicBezTo>
                  <a:cubicBezTo>
                    <a:pt x="199" y="48"/>
                    <a:pt x="201" y="47"/>
                    <a:pt x="200" y="47"/>
                  </a:cubicBezTo>
                  <a:cubicBezTo>
                    <a:pt x="199" y="47"/>
                    <a:pt x="199" y="47"/>
                    <a:pt x="198" y="47"/>
                  </a:cubicBezTo>
                  <a:cubicBezTo>
                    <a:pt x="198" y="46"/>
                    <a:pt x="195" y="44"/>
                    <a:pt x="196" y="42"/>
                  </a:cubicBezTo>
                  <a:cubicBezTo>
                    <a:pt x="196" y="41"/>
                    <a:pt x="197" y="43"/>
                    <a:pt x="197" y="42"/>
                  </a:cubicBezTo>
                  <a:cubicBezTo>
                    <a:pt x="196" y="40"/>
                    <a:pt x="195" y="41"/>
                    <a:pt x="194" y="39"/>
                  </a:cubicBezTo>
                  <a:cubicBezTo>
                    <a:pt x="194" y="39"/>
                    <a:pt x="194" y="39"/>
                    <a:pt x="194" y="39"/>
                  </a:cubicBezTo>
                  <a:cubicBezTo>
                    <a:pt x="193" y="38"/>
                    <a:pt x="190" y="37"/>
                    <a:pt x="190" y="39"/>
                  </a:cubicBezTo>
                  <a:cubicBezTo>
                    <a:pt x="191" y="40"/>
                    <a:pt x="191" y="38"/>
                    <a:pt x="192" y="39"/>
                  </a:cubicBezTo>
                  <a:cubicBezTo>
                    <a:pt x="190" y="40"/>
                    <a:pt x="188" y="38"/>
                    <a:pt x="187" y="37"/>
                  </a:cubicBezTo>
                  <a:cubicBezTo>
                    <a:pt x="188" y="37"/>
                    <a:pt x="188" y="37"/>
                    <a:pt x="188" y="37"/>
                  </a:cubicBezTo>
                  <a:cubicBezTo>
                    <a:pt x="186" y="36"/>
                    <a:pt x="183" y="35"/>
                    <a:pt x="180" y="34"/>
                  </a:cubicBezTo>
                  <a:cubicBezTo>
                    <a:pt x="179" y="35"/>
                    <a:pt x="182" y="33"/>
                    <a:pt x="182" y="34"/>
                  </a:cubicBezTo>
                  <a:cubicBezTo>
                    <a:pt x="180" y="31"/>
                    <a:pt x="175" y="31"/>
                    <a:pt x="173" y="28"/>
                  </a:cubicBezTo>
                  <a:cubicBezTo>
                    <a:pt x="173" y="28"/>
                    <a:pt x="172" y="30"/>
                    <a:pt x="173" y="29"/>
                  </a:cubicBezTo>
                  <a:cubicBezTo>
                    <a:pt x="171" y="28"/>
                    <a:pt x="172" y="27"/>
                    <a:pt x="170" y="27"/>
                  </a:cubicBezTo>
                  <a:cubicBezTo>
                    <a:pt x="171" y="26"/>
                    <a:pt x="169" y="27"/>
                    <a:pt x="168" y="26"/>
                  </a:cubicBezTo>
                  <a:cubicBezTo>
                    <a:pt x="167" y="27"/>
                    <a:pt x="168" y="26"/>
                    <a:pt x="169" y="26"/>
                  </a:cubicBezTo>
                  <a:cubicBezTo>
                    <a:pt x="167" y="26"/>
                    <a:pt x="160" y="24"/>
                    <a:pt x="157" y="22"/>
                  </a:cubicBezTo>
                  <a:cubicBezTo>
                    <a:pt x="157" y="23"/>
                    <a:pt x="154" y="24"/>
                    <a:pt x="153" y="23"/>
                  </a:cubicBezTo>
                  <a:cubicBezTo>
                    <a:pt x="154" y="22"/>
                    <a:pt x="154" y="22"/>
                    <a:pt x="154" y="22"/>
                  </a:cubicBezTo>
                  <a:cubicBezTo>
                    <a:pt x="153" y="21"/>
                    <a:pt x="151" y="22"/>
                    <a:pt x="151" y="20"/>
                  </a:cubicBezTo>
                  <a:cubicBezTo>
                    <a:pt x="149" y="21"/>
                    <a:pt x="159" y="21"/>
                    <a:pt x="156" y="22"/>
                  </a:cubicBezTo>
                  <a:cubicBezTo>
                    <a:pt x="156" y="20"/>
                    <a:pt x="152" y="23"/>
                    <a:pt x="153" y="21"/>
                  </a:cubicBezTo>
                  <a:cubicBezTo>
                    <a:pt x="151" y="21"/>
                    <a:pt x="149" y="22"/>
                    <a:pt x="148" y="20"/>
                  </a:cubicBezTo>
                  <a:cubicBezTo>
                    <a:pt x="148" y="20"/>
                    <a:pt x="150" y="18"/>
                    <a:pt x="148" y="18"/>
                  </a:cubicBezTo>
                  <a:cubicBezTo>
                    <a:pt x="146" y="18"/>
                    <a:pt x="147" y="18"/>
                    <a:pt x="145" y="18"/>
                  </a:cubicBezTo>
                  <a:cubicBezTo>
                    <a:pt x="144" y="19"/>
                    <a:pt x="144" y="19"/>
                    <a:pt x="144" y="19"/>
                  </a:cubicBezTo>
                  <a:cubicBezTo>
                    <a:pt x="143" y="20"/>
                    <a:pt x="142" y="18"/>
                    <a:pt x="142" y="20"/>
                  </a:cubicBezTo>
                  <a:cubicBezTo>
                    <a:pt x="142" y="19"/>
                    <a:pt x="138" y="20"/>
                    <a:pt x="139" y="18"/>
                  </a:cubicBezTo>
                  <a:cubicBezTo>
                    <a:pt x="140" y="16"/>
                    <a:pt x="140" y="16"/>
                    <a:pt x="140" y="16"/>
                  </a:cubicBezTo>
                  <a:cubicBezTo>
                    <a:pt x="139" y="16"/>
                    <a:pt x="138" y="18"/>
                    <a:pt x="137" y="18"/>
                  </a:cubicBezTo>
                  <a:cubicBezTo>
                    <a:pt x="136" y="17"/>
                    <a:pt x="136" y="17"/>
                    <a:pt x="136" y="17"/>
                  </a:cubicBezTo>
                  <a:cubicBezTo>
                    <a:pt x="136" y="20"/>
                    <a:pt x="134" y="17"/>
                    <a:pt x="132" y="18"/>
                  </a:cubicBezTo>
                  <a:cubicBezTo>
                    <a:pt x="130" y="17"/>
                    <a:pt x="126" y="18"/>
                    <a:pt x="125" y="16"/>
                  </a:cubicBezTo>
                  <a:cubicBezTo>
                    <a:pt x="124" y="17"/>
                    <a:pt x="122" y="18"/>
                    <a:pt x="120" y="17"/>
                  </a:cubicBezTo>
                  <a:cubicBezTo>
                    <a:pt x="120" y="17"/>
                    <a:pt x="121" y="17"/>
                    <a:pt x="121" y="16"/>
                  </a:cubicBezTo>
                  <a:cubicBezTo>
                    <a:pt x="120" y="15"/>
                    <a:pt x="119" y="16"/>
                    <a:pt x="118" y="16"/>
                  </a:cubicBezTo>
                  <a:cubicBezTo>
                    <a:pt x="119" y="16"/>
                    <a:pt x="116" y="15"/>
                    <a:pt x="114" y="14"/>
                  </a:cubicBezTo>
                  <a:cubicBezTo>
                    <a:pt x="113" y="15"/>
                    <a:pt x="113" y="16"/>
                    <a:pt x="113" y="17"/>
                  </a:cubicBezTo>
                  <a:cubicBezTo>
                    <a:pt x="111" y="15"/>
                    <a:pt x="108" y="19"/>
                    <a:pt x="106" y="17"/>
                  </a:cubicBezTo>
                  <a:cubicBezTo>
                    <a:pt x="107" y="16"/>
                    <a:pt x="109" y="15"/>
                    <a:pt x="107" y="15"/>
                  </a:cubicBezTo>
                  <a:cubicBezTo>
                    <a:pt x="105" y="12"/>
                    <a:pt x="104" y="17"/>
                    <a:pt x="101" y="16"/>
                  </a:cubicBezTo>
                  <a:cubicBezTo>
                    <a:pt x="102" y="18"/>
                    <a:pt x="102" y="18"/>
                    <a:pt x="102" y="18"/>
                  </a:cubicBezTo>
                  <a:cubicBezTo>
                    <a:pt x="101" y="17"/>
                    <a:pt x="99" y="20"/>
                    <a:pt x="99" y="18"/>
                  </a:cubicBezTo>
                  <a:cubicBezTo>
                    <a:pt x="98" y="19"/>
                    <a:pt x="96" y="18"/>
                    <a:pt x="96" y="20"/>
                  </a:cubicBezTo>
                  <a:cubicBezTo>
                    <a:pt x="92" y="19"/>
                    <a:pt x="87" y="24"/>
                    <a:pt x="83" y="21"/>
                  </a:cubicBezTo>
                  <a:cubicBezTo>
                    <a:pt x="83" y="21"/>
                    <a:pt x="81" y="22"/>
                    <a:pt x="82" y="22"/>
                  </a:cubicBezTo>
                  <a:cubicBezTo>
                    <a:pt x="84" y="23"/>
                    <a:pt x="83" y="21"/>
                    <a:pt x="84" y="22"/>
                  </a:cubicBezTo>
                  <a:cubicBezTo>
                    <a:pt x="83" y="22"/>
                    <a:pt x="83" y="23"/>
                    <a:pt x="83" y="23"/>
                  </a:cubicBezTo>
                  <a:cubicBezTo>
                    <a:pt x="82" y="23"/>
                    <a:pt x="81" y="23"/>
                    <a:pt x="82" y="21"/>
                  </a:cubicBezTo>
                  <a:cubicBezTo>
                    <a:pt x="78" y="21"/>
                    <a:pt x="80" y="26"/>
                    <a:pt x="77" y="27"/>
                  </a:cubicBezTo>
                  <a:cubicBezTo>
                    <a:pt x="76" y="26"/>
                    <a:pt x="76" y="26"/>
                    <a:pt x="75" y="26"/>
                  </a:cubicBezTo>
                  <a:cubicBezTo>
                    <a:pt x="74" y="28"/>
                    <a:pt x="74" y="28"/>
                    <a:pt x="74" y="28"/>
                  </a:cubicBezTo>
                  <a:cubicBezTo>
                    <a:pt x="72" y="29"/>
                    <a:pt x="72" y="27"/>
                    <a:pt x="71" y="26"/>
                  </a:cubicBezTo>
                  <a:cubicBezTo>
                    <a:pt x="70" y="27"/>
                    <a:pt x="69" y="27"/>
                    <a:pt x="69" y="29"/>
                  </a:cubicBezTo>
                  <a:cubicBezTo>
                    <a:pt x="66" y="28"/>
                    <a:pt x="66" y="28"/>
                    <a:pt x="66" y="28"/>
                  </a:cubicBezTo>
                  <a:cubicBezTo>
                    <a:pt x="68" y="29"/>
                    <a:pt x="66" y="29"/>
                    <a:pt x="66" y="30"/>
                  </a:cubicBezTo>
                  <a:cubicBezTo>
                    <a:pt x="66" y="29"/>
                    <a:pt x="66" y="29"/>
                    <a:pt x="66" y="29"/>
                  </a:cubicBezTo>
                  <a:cubicBezTo>
                    <a:pt x="65" y="29"/>
                    <a:pt x="64" y="30"/>
                    <a:pt x="64" y="31"/>
                  </a:cubicBezTo>
                  <a:cubicBezTo>
                    <a:pt x="65" y="31"/>
                    <a:pt x="66" y="31"/>
                    <a:pt x="67" y="31"/>
                  </a:cubicBezTo>
                  <a:cubicBezTo>
                    <a:pt x="67" y="32"/>
                    <a:pt x="66" y="32"/>
                    <a:pt x="65" y="33"/>
                  </a:cubicBezTo>
                  <a:cubicBezTo>
                    <a:pt x="65" y="32"/>
                    <a:pt x="63" y="33"/>
                    <a:pt x="62" y="34"/>
                  </a:cubicBezTo>
                  <a:cubicBezTo>
                    <a:pt x="61" y="34"/>
                    <a:pt x="62" y="36"/>
                    <a:pt x="62" y="36"/>
                  </a:cubicBezTo>
                  <a:cubicBezTo>
                    <a:pt x="61" y="35"/>
                    <a:pt x="60" y="37"/>
                    <a:pt x="60" y="35"/>
                  </a:cubicBezTo>
                  <a:cubicBezTo>
                    <a:pt x="60" y="35"/>
                    <a:pt x="61" y="36"/>
                    <a:pt x="61" y="35"/>
                  </a:cubicBezTo>
                  <a:cubicBezTo>
                    <a:pt x="60" y="35"/>
                    <a:pt x="60" y="33"/>
                    <a:pt x="59" y="35"/>
                  </a:cubicBezTo>
                  <a:cubicBezTo>
                    <a:pt x="58" y="37"/>
                    <a:pt x="61" y="37"/>
                    <a:pt x="59" y="38"/>
                  </a:cubicBezTo>
                  <a:cubicBezTo>
                    <a:pt x="59" y="37"/>
                    <a:pt x="59" y="37"/>
                    <a:pt x="59" y="36"/>
                  </a:cubicBezTo>
                  <a:cubicBezTo>
                    <a:pt x="57" y="37"/>
                    <a:pt x="57" y="37"/>
                    <a:pt x="57" y="37"/>
                  </a:cubicBezTo>
                  <a:cubicBezTo>
                    <a:pt x="57" y="38"/>
                    <a:pt x="57" y="38"/>
                    <a:pt x="57" y="38"/>
                  </a:cubicBezTo>
                  <a:cubicBezTo>
                    <a:pt x="57" y="38"/>
                    <a:pt x="57" y="38"/>
                    <a:pt x="57" y="38"/>
                  </a:cubicBezTo>
                  <a:cubicBezTo>
                    <a:pt x="57" y="39"/>
                    <a:pt x="55" y="40"/>
                    <a:pt x="55" y="42"/>
                  </a:cubicBezTo>
                  <a:cubicBezTo>
                    <a:pt x="55" y="43"/>
                    <a:pt x="53" y="43"/>
                    <a:pt x="52" y="43"/>
                  </a:cubicBezTo>
                  <a:cubicBezTo>
                    <a:pt x="52" y="43"/>
                    <a:pt x="52" y="43"/>
                    <a:pt x="52" y="43"/>
                  </a:cubicBezTo>
                  <a:cubicBezTo>
                    <a:pt x="51" y="43"/>
                    <a:pt x="50" y="45"/>
                    <a:pt x="50" y="46"/>
                  </a:cubicBezTo>
                  <a:cubicBezTo>
                    <a:pt x="50" y="46"/>
                    <a:pt x="50" y="46"/>
                    <a:pt x="50" y="46"/>
                  </a:cubicBezTo>
                  <a:cubicBezTo>
                    <a:pt x="49" y="46"/>
                    <a:pt x="48" y="48"/>
                    <a:pt x="48" y="49"/>
                  </a:cubicBezTo>
                  <a:cubicBezTo>
                    <a:pt x="46" y="50"/>
                    <a:pt x="44" y="46"/>
                    <a:pt x="44" y="49"/>
                  </a:cubicBezTo>
                  <a:cubicBezTo>
                    <a:pt x="43" y="50"/>
                    <a:pt x="44" y="52"/>
                    <a:pt x="45" y="52"/>
                  </a:cubicBezTo>
                  <a:cubicBezTo>
                    <a:pt x="42" y="54"/>
                    <a:pt x="42" y="58"/>
                    <a:pt x="39" y="59"/>
                  </a:cubicBezTo>
                  <a:cubicBezTo>
                    <a:pt x="39" y="60"/>
                    <a:pt x="39" y="60"/>
                    <a:pt x="39" y="61"/>
                  </a:cubicBezTo>
                  <a:cubicBezTo>
                    <a:pt x="35" y="64"/>
                    <a:pt x="35" y="70"/>
                    <a:pt x="31" y="72"/>
                  </a:cubicBezTo>
                  <a:cubicBezTo>
                    <a:pt x="31" y="71"/>
                    <a:pt x="30" y="71"/>
                    <a:pt x="29" y="71"/>
                  </a:cubicBezTo>
                  <a:cubicBezTo>
                    <a:pt x="30" y="73"/>
                    <a:pt x="27" y="72"/>
                    <a:pt x="29" y="73"/>
                  </a:cubicBezTo>
                  <a:cubicBezTo>
                    <a:pt x="30" y="73"/>
                    <a:pt x="31" y="74"/>
                    <a:pt x="32" y="73"/>
                  </a:cubicBezTo>
                  <a:cubicBezTo>
                    <a:pt x="31" y="75"/>
                    <a:pt x="29" y="79"/>
                    <a:pt x="28" y="80"/>
                  </a:cubicBezTo>
                  <a:cubicBezTo>
                    <a:pt x="28" y="80"/>
                    <a:pt x="29" y="81"/>
                    <a:pt x="29" y="81"/>
                  </a:cubicBezTo>
                  <a:cubicBezTo>
                    <a:pt x="27" y="80"/>
                    <a:pt x="26" y="82"/>
                    <a:pt x="26" y="84"/>
                  </a:cubicBezTo>
                  <a:cubicBezTo>
                    <a:pt x="27" y="84"/>
                    <a:pt x="27" y="84"/>
                    <a:pt x="27" y="84"/>
                  </a:cubicBezTo>
                  <a:cubicBezTo>
                    <a:pt x="25" y="85"/>
                    <a:pt x="25" y="85"/>
                    <a:pt x="25" y="85"/>
                  </a:cubicBezTo>
                  <a:cubicBezTo>
                    <a:pt x="25" y="86"/>
                    <a:pt x="27" y="86"/>
                    <a:pt x="26" y="87"/>
                  </a:cubicBezTo>
                  <a:cubicBezTo>
                    <a:pt x="25" y="87"/>
                    <a:pt x="25" y="87"/>
                    <a:pt x="25" y="87"/>
                  </a:cubicBezTo>
                  <a:cubicBezTo>
                    <a:pt x="25" y="89"/>
                    <a:pt x="26" y="92"/>
                    <a:pt x="24" y="93"/>
                  </a:cubicBezTo>
                  <a:cubicBezTo>
                    <a:pt x="22" y="94"/>
                    <a:pt x="22" y="94"/>
                    <a:pt x="22" y="94"/>
                  </a:cubicBezTo>
                  <a:cubicBezTo>
                    <a:pt x="22" y="95"/>
                    <a:pt x="23" y="96"/>
                    <a:pt x="24" y="95"/>
                  </a:cubicBezTo>
                  <a:cubicBezTo>
                    <a:pt x="22" y="98"/>
                    <a:pt x="22" y="100"/>
                    <a:pt x="20" y="100"/>
                  </a:cubicBezTo>
                  <a:cubicBezTo>
                    <a:pt x="22" y="106"/>
                    <a:pt x="21" y="113"/>
                    <a:pt x="21" y="119"/>
                  </a:cubicBezTo>
                  <a:cubicBezTo>
                    <a:pt x="20" y="118"/>
                    <a:pt x="20" y="118"/>
                    <a:pt x="20" y="118"/>
                  </a:cubicBezTo>
                  <a:cubicBezTo>
                    <a:pt x="19" y="120"/>
                    <a:pt x="21" y="119"/>
                    <a:pt x="21" y="120"/>
                  </a:cubicBezTo>
                  <a:cubicBezTo>
                    <a:pt x="20" y="120"/>
                    <a:pt x="19" y="121"/>
                    <a:pt x="18" y="120"/>
                  </a:cubicBezTo>
                  <a:cubicBezTo>
                    <a:pt x="17" y="122"/>
                    <a:pt x="20" y="123"/>
                    <a:pt x="20" y="124"/>
                  </a:cubicBezTo>
                  <a:cubicBezTo>
                    <a:pt x="21" y="125"/>
                    <a:pt x="19" y="123"/>
                    <a:pt x="21" y="124"/>
                  </a:cubicBezTo>
                  <a:cubicBezTo>
                    <a:pt x="21" y="124"/>
                    <a:pt x="20" y="127"/>
                    <a:pt x="22" y="127"/>
                  </a:cubicBezTo>
                  <a:cubicBezTo>
                    <a:pt x="21" y="127"/>
                    <a:pt x="20" y="127"/>
                    <a:pt x="19" y="127"/>
                  </a:cubicBezTo>
                  <a:cubicBezTo>
                    <a:pt x="20" y="128"/>
                    <a:pt x="20" y="128"/>
                    <a:pt x="20" y="128"/>
                  </a:cubicBezTo>
                  <a:cubicBezTo>
                    <a:pt x="18" y="130"/>
                    <a:pt x="16" y="125"/>
                    <a:pt x="14" y="126"/>
                  </a:cubicBezTo>
                  <a:cubicBezTo>
                    <a:pt x="14" y="128"/>
                    <a:pt x="14" y="128"/>
                    <a:pt x="14" y="128"/>
                  </a:cubicBezTo>
                  <a:cubicBezTo>
                    <a:pt x="12" y="129"/>
                    <a:pt x="12" y="124"/>
                    <a:pt x="11" y="128"/>
                  </a:cubicBezTo>
                  <a:cubicBezTo>
                    <a:pt x="12" y="129"/>
                    <a:pt x="15" y="130"/>
                    <a:pt x="16" y="129"/>
                  </a:cubicBezTo>
                  <a:cubicBezTo>
                    <a:pt x="16" y="132"/>
                    <a:pt x="20" y="130"/>
                    <a:pt x="20" y="133"/>
                  </a:cubicBezTo>
                  <a:cubicBezTo>
                    <a:pt x="19" y="134"/>
                    <a:pt x="19" y="131"/>
                    <a:pt x="18" y="131"/>
                  </a:cubicBezTo>
                  <a:cubicBezTo>
                    <a:pt x="17" y="133"/>
                    <a:pt x="19" y="134"/>
                    <a:pt x="19" y="135"/>
                  </a:cubicBezTo>
                  <a:cubicBezTo>
                    <a:pt x="19" y="134"/>
                    <a:pt x="21" y="135"/>
                    <a:pt x="22" y="136"/>
                  </a:cubicBezTo>
                  <a:cubicBezTo>
                    <a:pt x="21" y="137"/>
                    <a:pt x="20" y="135"/>
                    <a:pt x="20" y="137"/>
                  </a:cubicBezTo>
                  <a:cubicBezTo>
                    <a:pt x="21" y="137"/>
                    <a:pt x="22" y="139"/>
                    <a:pt x="23" y="137"/>
                  </a:cubicBezTo>
                  <a:cubicBezTo>
                    <a:pt x="25" y="138"/>
                    <a:pt x="23" y="140"/>
                    <a:pt x="24" y="140"/>
                  </a:cubicBezTo>
                  <a:cubicBezTo>
                    <a:pt x="23" y="141"/>
                    <a:pt x="20" y="139"/>
                    <a:pt x="20" y="141"/>
                  </a:cubicBezTo>
                  <a:cubicBezTo>
                    <a:pt x="21" y="141"/>
                    <a:pt x="23" y="144"/>
                    <a:pt x="25" y="142"/>
                  </a:cubicBezTo>
                  <a:cubicBezTo>
                    <a:pt x="25" y="143"/>
                    <a:pt x="23" y="143"/>
                    <a:pt x="22" y="143"/>
                  </a:cubicBezTo>
                  <a:cubicBezTo>
                    <a:pt x="22" y="145"/>
                    <a:pt x="26" y="145"/>
                    <a:pt x="23" y="146"/>
                  </a:cubicBezTo>
                  <a:cubicBezTo>
                    <a:pt x="25" y="146"/>
                    <a:pt x="25" y="146"/>
                    <a:pt x="25" y="146"/>
                  </a:cubicBezTo>
                  <a:cubicBezTo>
                    <a:pt x="25" y="147"/>
                    <a:pt x="24" y="148"/>
                    <a:pt x="24" y="149"/>
                  </a:cubicBezTo>
                  <a:cubicBezTo>
                    <a:pt x="24" y="150"/>
                    <a:pt x="27" y="151"/>
                    <a:pt x="25" y="152"/>
                  </a:cubicBezTo>
                  <a:cubicBezTo>
                    <a:pt x="25" y="152"/>
                    <a:pt x="26" y="155"/>
                    <a:pt x="27" y="153"/>
                  </a:cubicBezTo>
                  <a:cubicBezTo>
                    <a:pt x="27" y="151"/>
                    <a:pt x="25" y="152"/>
                    <a:pt x="27" y="150"/>
                  </a:cubicBezTo>
                  <a:cubicBezTo>
                    <a:pt x="26" y="152"/>
                    <a:pt x="28" y="153"/>
                    <a:pt x="29" y="153"/>
                  </a:cubicBezTo>
                  <a:cubicBezTo>
                    <a:pt x="28" y="154"/>
                    <a:pt x="28" y="154"/>
                    <a:pt x="28" y="154"/>
                  </a:cubicBezTo>
                  <a:cubicBezTo>
                    <a:pt x="29" y="154"/>
                    <a:pt x="29" y="156"/>
                    <a:pt x="30" y="156"/>
                  </a:cubicBezTo>
                  <a:cubicBezTo>
                    <a:pt x="30" y="155"/>
                    <a:pt x="29" y="156"/>
                    <a:pt x="29" y="156"/>
                  </a:cubicBezTo>
                  <a:cubicBezTo>
                    <a:pt x="31" y="156"/>
                    <a:pt x="31" y="156"/>
                    <a:pt x="31" y="156"/>
                  </a:cubicBezTo>
                  <a:cubicBezTo>
                    <a:pt x="32" y="158"/>
                    <a:pt x="29" y="158"/>
                    <a:pt x="30" y="160"/>
                  </a:cubicBezTo>
                  <a:cubicBezTo>
                    <a:pt x="28" y="159"/>
                    <a:pt x="28" y="159"/>
                    <a:pt x="28" y="159"/>
                  </a:cubicBezTo>
                  <a:cubicBezTo>
                    <a:pt x="29" y="159"/>
                    <a:pt x="28" y="160"/>
                    <a:pt x="29" y="161"/>
                  </a:cubicBezTo>
                  <a:cubicBezTo>
                    <a:pt x="30" y="161"/>
                    <a:pt x="32" y="161"/>
                    <a:pt x="33" y="161"/>
                  </a:cubicBezTo>
                  <a:cubicBezTo>
                    <a:pt x="34" y="162"/>
                    <a:pt x="32" y="162"/>
                    <a:pt x="34" y="163"/>
                  </a:cubicBezTo>
                  <a:cubicBezTo>
                    <a:pt x="31" y="162"/>
                    <a:pt x="31" y="162"/>
                    <a:pt x="31" y="162"/>
                  </a:cubicBezTo>
                  <a:cubicBezTo>
                    <a:pt x="31" y="162"/>
                    <a:pt x="30" y="164"/>
                    <a:pt x="31" y="166"/>
                  </a:cubicBezTo>
                  <a:cubicBezTo>
                    <a:pt x="32" y="167"/>
                    <a:pt x="34" y="167"/>
                    <a:pt x="34" y="165"/>
                  </a:cubicBezTo>
                  <a:cubicBezTo>
                    <a:pt x="34" y="166"/>
                    <a:pt x="34" y="168"/>
                    <a:pt x="33" y="168"/>
                  </a:cubicBezTo>
                  <a:cubicBezTo>
                    <a:pt x="34" y="169"/>
                    <a:pt x="34" y="167"/>
                    <a:pt x="36" y="168"/>
                  </a:cubicBezTo>
                  <a:cubicBezTo>
                    <a:pt x="35" y="169"/>
                    <a:pt x="35" y="172"/>
                    <a:pt x="35" y="173"/>
                  </a:cubicBezTo>
                  <a:cubicBezTo>
                    <a:pt x="32" y="173"/>
                    <a:pt x="32" y="173"/>
                    <a:pt x="32" y="173"/>
                  </a:cubicBezTo>
                  <a:cubicBezTo>
                    <a:pt x="32" y="174"/>
                    <a:pt x="32" y="174"/>
                    <a:pt x="32" y="174"/>
                  </a:cubicBezTo>
                  <a:cubicBezTo>
                    <a:pt x="30" y="173"/>
                    <a:pt x="32" y="175"/>
                    <a:pt x="30" y="175"/>
                  </a:cubicBezTo>
                  <a:cubicBezTo>
                    <a:pt x="30" y="176"/>
                    <a:pt x="31" y="177"/>
                    <a:pt x="32" y="177"/>
                  </a:cubicBezTo>
                  <a:cubicBezTo>
                    <a:pt x="33" y="174"/>
                    <a:pt x="36" y="178"/>
                    <a:pt x="38" y="176"/>
                  </a:cubicBezTo>
                  <a:cubicBezTo>
                    <a:pt x="41" y="179"/>
                    <a:pt x="34" y="181"/>
                    <a:pt x="39" y="182"/>
                  </a:cubicBezTo>
                  <a:cubicBezTo>
                    <a:pt x="39" y="181"/>
                    <a:pt x="42" y="182"/>
                    <a:pt x="40" y="180"/>
                  </a:cubicBezTo>
                  <a:cubicBezTo>
                    <a:pt x="41" y="182"/>
                    <a:pt x="43" y="180"/>
                    <a:pt x="44" y="183"/>
                  </a:cubicBezTo>
                  <a:cubicBezTo>
                    <a:pt x="42" y="182"/>
                    <a:pt x="42" y="186"/>
                    <a:pt x="39" y="185"/>
                  </a:cubicBezTo>
                  <a:cubicBezTo>
                    <a:pt x="40" y="184"/>
                    <a:pt x="39" y="183"/>
                    <a:pt x="39" y="183"/>
                  </a:cubicBezTo>
                  <a:cubicBezTo>
                    <a:pt x="38" y="184"/>
                    <a:pt x="36" y="184"/>
                    <a:pt x="37" y="186"/>
                  </a:cubicBezTo>
                  <a:cubicBezTo>
                    <a:pt x="38" y="187"/>
                    <a:pt x="39" y="188"/>
                    <a:pt x="40" y="188"/>
                  </a:cubicBezTo>
                  <a:cubicBezTo>
                    <a:pt x="42" y="187"/>
                    <a:pt x="39" y="186"/>
                    <a:pt x="41" y="186"/>
                  </a:cubicBezTo>
                  <a:cubicBezTo>
                    <a:pt x="43" y="188"/>
                    <a:pt x="41" y="189"/>
                    <a:pt x="44" y="189"/>
                  </a:cubicBezTo>
                  <a:cubicBezTo>
                    <a:pt x="43" y="188"/>
                    <a:pt x="44" y="187"/>
                    <a:pt x="45" y="186"/>
                  </a:cubicBezTo>
                  <a:cubicBezTo>
                    <a:pt x="47" y="188"/>
                    <a:pt x="47" y="188"/>
                    <a:pt x="47" y="188"/>
                  </a:cubicBezTo>
                  <a:cubicBezTo>
                    <a:pt x="45" y="188"/>
                    <a:pt x="45" y="188"/>
                    <a:pt x="45" y="188"/>
                  </a:cubicBezTo>
                  <a:cubicBezTo>
                    <a:pt x="46" y="191"/>
                    <a:pt x="48" y="188"/>
                    <a:pt x="49" y="190"/>
                  </a:cubicBezTo>
                  <a:cubicBezTo>
                    <a:pt x="48" y="193"/>
                    <a:pt x="48" y="193"/>
                    <a:pt x="48" y="193"/>
                  </a:cubicBezTo>
                  <a:cubicBezTo>
                    <a:pt x="46" y="193"/>
                    <a:pt x="46" y="188"/>
                    <a:pt x="44" y="190"/>
                  </a:cubicBezTo>
                  <a:cubicBezTo>
                    <a:pt x="45" y="192"/>
                    <a:pt x="46" y="192"/>
                    <a:pt x="47" y="194"/>
                  </a:cubicBezTo>
                  <a:cubicBezTo>
                    <a:pt x="46" y="193"/>
                    <a:pt x="46" y="193"/>
                    <a:pt x="46" y="193"/>
                  </a:cubicBezTo>
                  <a:cubicBezTo>
                    <a:pt x="46" y="194"/>
                    <a:pt x="43" y="196"/>
                    <a:pt x="46" y="198"/>
                  </a:cubicBezTo>
                  <a:cubicBezTo>
                    <a:pt x="48" y="198"/>
                    <a:pt x="47" y="197"/>
                    <a:pt x="48" y="197"/>
                  </a:cubicBezTo>
                  <a:cubicBezTo>
                    <a:pt x="50" y="200"/>
                    <a:pt x="52" y="200"/>
                    <a:pt x="53" y="202"/>
                  </a:cubicBezTo>
                  <a:cubicBezTo>
                    <a:pt x="51" y="202"/>
                    <a:pt x="54" y="205"/>
                    <a:pt x="51" y="204"/>
                  </a:cubicBezTo>
                  <a:cubicBezTo>
                    <a:pt x="52" y="203"/>
                    <a:pt x="49" y="198"/>
                    <a:pt x="47" y="198"/>
                  </a:cubicBezTo>
                  <a:cubicBezTo>
                    <a:pt x="46" y="201"/>
                    <a:pt x="46" y="196"/>
                    <a:pt x="44" y="197"/>
                  </a:cubicBezTo>
                  <a:cubicBezTo>
                    <a:pt x="45" y="199"/>
                    <a:pt x="43" y="200"/>
                    <a:pt x="42" y="201"/>
                  </a:cubicBezTo>
                  <a:cubicBezTo>
                    <a:pt x="42" y="202"/>
                    <a:pt x="43" y="202"/>
                    <a:pt x="43" y="202"/>
                  </a:cubicBezTo>
                  <a:cubicBezTo>
                    <a:pt x="45" y="202"/>
                    <a:pt x="44" y="201"/>
                    <a:pt x="46" y="200"/>
                  </a:cubicBezTo>
                  <a:cubicBezTo>
                    <a:pt x="47" y="203"/>
                    <a:pt x="49" y="205"/>
                    <a:pt x="51" y="206"/>
                  </a:cubicBezTo>
                  <a:cubicBezTo>
                    <a:pt x="51" y="207"/>
                    <a:pt x="49" y="208"/>
                    <a:pt x="48" y="207"/>
                  </a:cubicBezTo>
                  <a:cubicBezTo>
                    <a:pt x="50" y="209"/>
                    <a:pt x="52" y="213"/>
                    <a:pt x="53" y="216"/>
                  </a:cubicBezTo>
                  <a:cubicBezTo>
                    <a:pt x="54" y="213"/>
                    <a:pt x="55" y="219"/>
                    <a:pt x="57" y="217"/>
                  </a:cubicBezTo>
                  <a:cubicBezTo>
                    <a:pt x="56" y="215"/>
                    <a:pt x="57" y="213"/>
                    <a:pt x="58" y="213"/>
                  </a:cubicBezTo>
                  <a:cubicBezTo>
                    <a:pt x="59" y="214"/>
                    <a:pt x="57" y="214"/>
                    <a:pt x="57" y="214"/>
                  </a:cubicBezTo>
                  <a:cubicBezTo>
                    <a:pt x="59" y="215"/>
                    <a:pt x="56" y="217"/>
                    <a:pt x="59" y="218"/>
                  </a:cubicBezTo>
                  <a:cubicBezTo>
                    <a:pt x="57" y="215"/>
                    <a:pt x="56" y="218"/>
                    <a:pt x="54" y="219"/>
                  </a:cubicBezTo>
                  <a:cubicBezTo>
                    <a:pt x="56" y="220"/>
                    <a:pt x="53" y="219"/>
                    <a:pt x="54" y="221"/>
                  </a:cubicBezTo>
                  <a:cubicBezTo>
                    <a:pt x="56" y="223"/>
                    <a:pt x="58" y="225"/>
                    <a:pt x="59" y="227"/>
                  </a:cubicBezTo>
                  <a:cubicBezTo>
                    <a:pt x="59" y="231"/>
                    <a:pt x="63" y="235"/>
                    <a:pt x="63" y="238"/>
                  </a:cubicBezTo>
                  <a:cubicBezTo>
                    <a:pt x="63" y="240"/>
                    <a:pt x="61" y="239"/>
                    <a:pt x="61" y="241"/>
                  </a:cubicBezTo>
                  <a:cubicBezTo>
                    <a:pt x="61" y="243"/>
                    <a:pt x="62" y="239"/>
                    <a:pt x="62" y="242"/>
                  </a:cubicBezTo>
                  <a:cubicBezTo>
                    <a:pt x="62" y="242"/>
                    <a:pt x="62" y="242"/>
                    <a:pt x="62" y="242"/>
                  </a:cubicBezTo>
                  <a:cubicBezTo>
                    <a:pt x="63" y="243"/>
                    <a:pt x="62" y="247"/>
                    <a:pt x="65" y="247"/>
                  </a:cubicBezTo>
                  <a:cubicBezTo>
                    <a:pt x="63" y="247"/>
                    <a:pt x="63" y="247"/>
                    <a:pt x="63" y="247"/>
                  </a:cubicBezTo>
                  <a:cubicBezTo>
                    <a:pt x="63" y="248"/>
                    <a:pt x="63" y="248"/>
                    <a:pt x="64" y="248"/>
                  </a:cubicBezTo>
                  <a:cubicBezTo>
                    <a:pt x="63" y="248"/>
                    <a:pt x="62" y="249"/>
                    <a:pt x="62" y="248"/>
                  </a:cubicBezTo>
                  <a:cubicBezTo>
                    <a:pt x="60" y="251"/>
                    <a:pt x="63" y="252"/>
                    <a:pt x="63" y="254"/>
                  </a:cubicBezTo>
                  <a:cubicBezTo>
                    <a:pt x="64" y="252"/>
                    <a:pt x="64" y="252"/>
                    <a:pt x="64" y="252"/>
                  </a:cubicBezTo>
                  <a:cubicBezTo>
                    <a:pt x="66" y="255"/>
                    <a:pt x="65" y="258"/>
                    <a:pt x="66" y="261"/>
                  </a:cubicBezTo>
                  <a:cubicBezTo>
                    <a:pt x="64" y="261"/>
                    <a:pt x="64" y="261"/>
                    <a:pt x="64" y="261"/>
                  </a:cubicBezTo>
                  <a:cubicBezTo>
                    <a:pt x="65" y="263"/>
                    <a:pt x="65" y="263"/>
                    <a:pt x="65" y="263"/>
                  </a:cubicBezTo>
                  <a:cubicBezTo>
                    <a:pt x="64" y="262"/>
                    <a:pt x="63" y="264"/>
                    <a:pt x="64" y="265"/>
                  </a:cubicBezTo>
                  <a:cubicBezTo>
                    <a:pt x="61" y="261"/>
                    <a:pt x="61" y="261"/>
                    <a:pt x="61" y="261"/>
                  </a:cubicBezTo>
                  <a:cubicBezTo>
                    <a:pt x="61" y="259"/>
                    <a:pt x="62" y="262"/>
                    <a:pt x="64" y="261"/>
                  </a:cubicBezTo>
                  <a:cubicBezTo>
                    <a:pt x="65" y="260"/>
                    <a:pt x="64" y="257"/>
                    <a:pt x="63" y="257"/>
                  </a:cubicBezTo>
                  <a:cubicBezTo>
                    <a:pt x="63" y="258"/>
                    <a:pt x="63" y="258"/>
                    <a:pt x="64" y="259"/>
                  </a:cubicBezTo>
                  <a:cubicBezTo>
                    <a:pt x="62" y="259"/>
                    <a:pt x="62" y="258"/>
                    <a:pt x="60" y="257"/>
                  </a:cubicBezTo>
                  <a:cubicBezTo>
                    <a:pt x="60" y="258"/>
                    <a:pt x="60" y="259"/>
                    <a:pt x="61" y="259"/>
                  </a:cubicBezTo>
                  <a:cubicBezTo>
                    <a:pt x="60" y="258"/>
                    <a:pt x="59" y="257"/>
                    <a:pt x="59" y="255"/>
                  </a:cubicBezTo>
                  <a:cubicBezTo>
                    <a:pt x="60" y="256"/>
                    <a:pt x="60" y="254"/>
                    <a:pt x="60" y="254"/>
                  </a:cubicBezTo>
                  <a:cubicBezTo>
                    <a:pt x="59" y="254"/>
                    <a:pt x="58" y="253"/>
                    <a:pt x="58" y="251"/>
                  </a:cubicBezTo>
                  <a:cubicBezTo>
                    <a:pt x="60" y="249"/>
                    <a:pt x="56" y="247"/>
                    <a:pt x="56" y="244"/>
                  </a:cubicBezTo>
                  <a:cubicBezTo>
                    <a:pt x="57" y="245"/>
                    <a:pt x="59" y="246"/>
                    <a:pt x="60" y="247"/>
                  </a:cubicBezTo>
                  <a:cubicBezTo>
                    <a:pt x="61" y="245"/>
                    <a:pt x="60" y="245"/>
                    <a:pt x="60" y="243"/>
                  </a:cubicBezTo>
                  <a:cubicBezTo>
                    <a:pt x="59" y="243"/>
                    <a:pt x="57" y="243"/>
                    <a:pt x="55" y="241"/>
                  </a:cubicBezTo>
                  <a:cubicBezTo>
                    <a:pt x="56" y="241"/>
                    <a:pt x="56" y="241"/>
                    <a:pt x="56" y="241"/>
                  </a:cubicBezTo>
                  <a:cubicBezTo>
                    <a:pt x="55" y="239"/>
                    <a:pt x="54" y="240"/>
                    <a:pt x="53" y="237"/>
                  </a:cubicBezTo>
                  <a:cubicBezTo>
                    <a:pt x="52" y="233"/>
                    <a:pt x="50" y="229"/>
                    <a:pt x="49" y="226"/>
                  </a:cubicBezTo>
                  <a:cubicBezTo>
                    <a:pt x="50" y="225"/>
                    <a:pt x="50" y="225"/>
                    <a:pt x="50" y="225"/>
                  </a:cubicBezTo>
                  <a:cubicBezTo>
                    <a:pt x="47" y="225"/>
                    <a:pt x="46" y="220"/>
                    <a:pt x="44" y="219"/>
                  </a:cubicBezTo>
                  <a:cubicBezTo>
                    <a:pt x="43" y="214"/>
                    <a:pt x="39" y="211"/>
                    <a:pt x="40" y="208"/>
                  </a:cubicBezTo>
                  <a:cubicBezTo>
                    <a:pt x="35" y="202"/>
                    <a:pt x="31" y="197"/>
                    <a:pt x="28" y="190"/>
                  </a:cubicBezTo>
                  <a:cubicBezTo>
                    <a:pt x="30" y="190"/>
                    <a:pt x="30" y="190"/>
                    <a:pt x="30" y="190"/>
                  </a:cubicBezTo>
                  <a:cubicBezTo>
                    <a:pt x="28" y="189"/>
                    <a:pt x="30" y="189"/>
                    <a:pt x="30" y="188"/>
                  </a:cubicBezTo>
                  <a:cubicBezTo>
                    <a:pt x="29" y="190"/>
                    <a:pt x="27" y="187"/>
                    <a:pt x="26" y="187"/>
                  </a:cubicBezTo>
                  <a:cubicBezTo>
                    <a:pt x="25" y="183"/>
                    <a:pt x="22" y="179"/>
                    <a:pt x="19" y="177"/>
                  </a:cubicBezTo>
                  <a:cubicBezTo>
                    <a:pt x="20" y="177"/>
                    <a:pt x="20" y="177"/>
                    <a:pt x="20" y="177"/>
                  </a:cubicBezTo>
                  <a:cubicBezTo>
                    <a:pt x="17" y="175"/>
                    <a:pt x="17" y="170"/>
                    <a:pt x="16" y="167"/>
                  </a:cubicBezTo>
                  <a:cubicBezTo>
                    <a:pt x="16" y="166"/>
                    <a:pt x="17" y="165"/>
                    <a:pt x="16" y="164"/>
                  </a:cubicBezTo>
                  <a:cubicBezTo>
                    <a:pt x="14" y="163"/>
                    <a:pt x="13" y="162"/>
                    <a:pt x="11" y="159"/>
                  </a:cubicBezTo>
                  <a:cubicBezTo>
                    <a:pt x="10" y="157"/>
                    <a:pt x="9" y="153"/>
                    <a:pt x="9" y="151"/>
                  </a:cubicBezTo>
                  <a:cubicBezTo>
                    <a:pt x="4" y="143"/>
                    <a:pt x="4" y="133"/>
                    <a:pt x="2" y="123"/>
                  </a:cubicBezTo>
                  <a:cubicBezTo>
                    <a:pt x="4" y="123"/>
                    <a:pt x="4" y="123"/>
                    <a:pt x="4" y="123"/>
                  </a:cubicBezTo>
                  <a:cubicBezTo>
                    <a:pt x="0" y="113"/>
                    <a:pt x="5" y="102"/>
                    <a:pt x="5" y="95"/>
                  </a:cubicBezTo>
                  <a:cubicBezTo>
                    <a:pt x="7" y="96"/>
                    <a:pt x="7" y="96"/>
                    <a:pt x="7" y="96"/>
                  </a:cubicBezTo>
                  <a:cubicBezTo>
                    <a:pt x="9" y="94"/>
                    <a:pt x="8" y="90"/>
                    <a:pt x="6" y="90"/>
                  </a:cubicBezTo>
                  <a:cubicBezTo>
                    <a:pt x="8" y="88"/>
                    <a:pt x="7" y="84"/>
                    <a:pt x="9" y="83"/>
                  </a:cubicBezTo>
                  <a:cubicBezTo>
                    <a:pt x="11" y="81"/>
                    <a:pt x="9" y="80"/>
                    <a:pt x="10" y="78"/>
                  </a:cubicBezTo>
                  <a:cubicBezTo>
                    <a:pt x="13" y="74"/>
                    <a:pt x="13" y="72"/>
                    <a:pt x="15" y="67"/>
                  </a:cubicBezTo>
                  <a:cubicBezTo>
                    <a:pt x="14" y="68"/>
                    <a:pt x="14" y="68"/>
                    <a:pt x="14" y="68"/>
                  </a:cubicBezTo>
                  <a:cubicBezTo>
                    <a:pt x="14" y="69"/>
                    <a:pt x="15" y="70"/>
                    <a:pt x="16" y="69"/>
                  </a:cubicBezTo>
                  <a:cubicBezTo>
                    <a:pt x="16" y="67"/>
                    <a:pt x="20" y="63"/>
                    <a:pt x="16" y="63"/>
                  </a:cubicBezTo>
                  <a:cubicBezTo>
                    <a:pt x="20" y="60"/>
                    <a:pt x="21" y="52"/>
                    <a:pt x="26" y="50"/>
                  </a:cubicBezTo>
                  <a:cubicBezTo>
                    <a:pt x="25" y="50"/>
                    <a:pt x="25" y="48"/>
                    <a:pt x="25" y="48"/>
                  </a:cubicBezTo>
                  <a:cubicBezTo>
                    <a:pt x="28" y="44"/>
                    <a:pt x="32" y="41"/>
                    <a:pt x="33" y="38"/>
                  </a:cubicBezTo>
                  <a:cubicBezTo>
                    <a:pt x="34" y="38"/>
                    <a:pt x="34" y="40"/>
                    <a:pt x="35" y="38"/>
                  </a:cubicBezTo>
                  <a:cubicBezTo>
                    <a:pt x="35" y="37"/>
                    <a:pt x="34" y="38"/>
                    <a:pt x="35" y="36"/>
                  </a:cubicBezTo>
                  <a:cubicBezTo>
                    <a:pt x="38" y="30"/>
                    <a:pt x="47" y="27"/>
                    <a:pt x="51" y="23"/>
                  </a:cubicBezTo>
                  <a:cubicBezTo>
                    <a:pt x="60" y="15"/>
                    <a:pt x="71" y="9"/>
                    <a:pt x="82" y="5"/>
                  </a:cubicBezTo>
                  <a:cubicBezTo>
                    <a:pt x="82" y="6"/>
                    <a:pt x="82" y="6"/>
                    <a:pt x="82" y="6"/>
                  </a:cubicBezTo>
                  <a:cubicBezTo>
                    <a:pt x="85" y="2"/>
                    <a:pt x="91" y="5"/>
                    <a:pt x="94" y="2"/>
                  </a:cubicBezTo>
                  <a:cubicBezTo>
                    <a:pt x="95" y="2"/>
                    <a:pt x="97" y="1"/>
                    <a:pt x="97" y="2"/>
                  </a:cubicBezTo>
                  <a:cubicBezTo>
                    <a:pt x="99" y="0"/>
                    <a:pt x="105" y="2"/>
                    <a:pt x="109" y="0"/>
                  </a:cubicBezTo>
                  <a:cubicBezTo>
                    <a:pt x="108" y="1"/>
                    <a:pt x="108" y="1"/>
                    <a:pt x="108" y="1"/>
                  </a:cubicBezTo>
                  <a:cubicBezTo>
                    <a:pt x="113" y="2"/>
                    <a:pt x="117" y="0"/>
                    <a:pt x="121" y="1"/>
                  </a:cubicBezTo>
                  <a:cubicBezTo>
                    <a:pt x="121" y="1"/>
                    <a:pt x="120" y="1"/>
                    <a:pt x="120" y="2"/>
                  </a:cubicBezTo>
                  <a:cubicBezTo>
                    <a:pt x="121" y="3"/>
                    <a:pt x="124" y="0"/>
                    <a:pt x="125" y="3"/>
                  </a:cubicBezTo>
                  <a:cubicBezTo>
                    <a:pt x="126" y="3"/>
                    <a:pt x="125" y="1"/>
                    <a:pt x="125" y="1"/>
                  </a:cubicBezTo>
                  <a:cubicBezTo>
                    <a:pt x="135" y="3"/>
                    <a:pt x="145" y="3"/>
                    <a:pt x="156" y="5"/>
                  </a:cubicBezTo>
                  <a:cubicBezTo>
                    <a:pt x="162" y="9"/>
                    <a:pt x="155" y="10"/>
                    <a:pt x="161" y="10"/>
                  </a:cubicBezTo>
                  <a:cubicBezTo>
                    <a:pt x="161" y="10"/>
                    <a:pt x="162" y="9"/>
                    <a:pt x="161" y="9"/>
                  </a:cubicBezTo>
                  <a:cubicBezTo>
                    <a:pt x="164" y="9"/>
                    <a:pt x="164" y="13"/>
                    <a:pt x="166" y="13"/>
                  </a:cubicBezTo>
                  <a:cubicBezTo>
                    <a:pt x="166" y="11"/>
                    <a:pt x="167" y="12"/>
                    <a:pt x="167" y="11"/>
                  </a:cubicBezTo>
                  <a:cubicBezTo>
                    <a:pt x="171" y="14"/>
                    <a:pt x="171" y="16"/>
                    <a:pt x="175" y="16"/>
                  </a:cubicBezTo>
                  <a:cubicBezTo>
                    <a:pt x="174" y="17"/>
                    <a:pt x="174" y="17"/>
                    <a:pt x="174" y="17"/>
                  </a:cubicBezTo>
                  <a:cubicBezTo>
                    <a:pt x="180" y="16"/>
                    <a:pt x="183" y="20"/>
                    <a:pt x="188" y="19"/>
                  </a:cubicBezTo>
                  <a:cubicBezTo>
                    <a:pt x="208" y="32"/>
                    <a:pt x="224" y="51"/>
                    <a:pt x="233" y="72"/>
                  </a:cubicBezTo>
                  <a:cubicBezTo>
                    <a:pt x="241" y="94"/>
                    <a:pt x="245" y="117"/>
                    <a:pt x="239" y="141"/>
                  </a:cubicBezTo>
                  <a:cubicBezTo>
                    <a:pt x="236" y="146"/>
                    <a:pt x="236" y="146"/>
                    <a:pt x="235" y="152"/>
                  </a:cubicBezTo>
                  <a:cubicBezTo>
                    <a:pt x="235" y="152"/>
                    <a:pt x="235" y="151"/>
                    <a:pt x="234" y="152"/>
                  </a:cubicBezTo>
                  <a:cubicBezTo>
                    <a:pt x="236" y="153"/>
                    <a:pt x="233" y="156"/>
                    <a:pt x="234" y="157"/>
                  </a:cubicBezTo>
                  <a:cubicBezTo>
                    <a:pt x="231" y="165"/>
                    <a:pt x="227" y="172"/>
                    <a:pt x="222" y="180"/>
                  </a:cubicBezTo>
                  <a:cubicBezTo>
                    <a:pt x="223" y="179"/>
                    <a:pt x="222" y="177"/>
                    <a:pt x="221" y="179"/>
                  </a:cubicBezTo>
                  <a:cubicBezTo>
                    <a:pt x="221" y="181"/>
                    <a:pt x="221" y="181"/>
                    <a:pt x="221" y="181"/>
                  </a:cubicBezTo>
                  <a:cubicBezTo>
                    <a:pt x="221" y="181"/>
                    <a:pt x="221" y="181"/>
                    <a:pt x="221" y="181"/>
                  </a:cubicBezTo>
                  <a:cubicBezTo>
                    <a:pt x="220" y="182"/>
                    <a:pt x="221" y="183"/>
                    <a:pt x="222" y="183"/>
                  </a:cubicBezTo>
                  <a:cubicBezTo>
                    <a:pt x="210" y="202"/>
                    <a:pt x="192" y="213"/>
                    <a:pt x="179" y="228"/>
                  </a:cubicBezTo>
                  <a:cubicBezTo>
                    <a:pt x="176" y="230"/>
                    <a:pt x="172" y="236"/>
                    <a:pt x="170" y="240"/>
                  </a:cubicBezTo>
                  <a:cubicBezTo>
                    <a:pt x="159" y="249"/>
                    <a:pt x="153" y="260"/>
                    <a:pt x="152" y="274"/>
                  </a:cubicBezTo>
                  <a:cubicBezTo>
                    <a:pt x="152" y="274"/>
                    <a:pt x="148" y="272"/>
                    <a:pt x="148" y="2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7"/>
            <p:cNvSpPr>
              <a:spLocks/>
            </p:cNvSpPr>
            <p:nvPr/>
          </p:nvSpPr>
          <p:spPr bwMode="auto">
            <a:xfrm>
              <a:off x="9121775" y="3151188"/>
              <a:ext cx="11112" cy="11113"/>
            </a:xfrm>
            <a:custGeom>
              <a:avLst/>
              <a:gdLst>
                <a:gd name="T0" fmla="*/ 0 w 3"/>
                <a:gd name="T1" fmla="*/ 2 h 3"/>
                <a:gd name="T2" fmla="*/ 3 w 3"/>
                <a:gd name="T3" fmla="*/ 1 h 3"/>
                <a:gd name="T4" fmla="*/ 0 w 3"/>
                <a:gd name="T5" fmla="*/ 2 h 3"/>
              </a:gdLst>
              <a:ahLst/>
              <a:cxnLst>
                <a:cxn ang="0">
                  <a:pos x="T0" y="T1"/>
                </a:cxn>
                <a:cxn ang="0">
                  <a:pos x="T2" y="T3"/>
                </a:cxn>
                <a:cxn ang="0">
                  <a:pos x="T4" y="T5"/>
                </a:cxn>
              </a:cxnLst>
              <a:rect l="0" t="0" r="r" b="b"/>
              <a:pathLst>
                <a:path w="3" h="3">
                  <a:moveTo>
                    <a:pt x="0" y="2"/>
                  </a:moveTo>
                  <a:cubicBezTo>
                    <a:pt x="1" y="2"/>
                    <a:pt x="2" y="0"/>
                    <a:pt x="3" y="1"/>
                  </a:cubicBezTo>
                  <a:cubicBezTo>
                    <a:pt x="2" y="2"/>
                    <a:pt x="1"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8"/>
            <p:cNvSpPr>
              <a:spLocks/>
            </p:cNvSpPr>
            <p:nvPr/>
          </p:nvSpPr>
          <p:spPr bwMode="auto">
            <a:xfrm>
              <a:off x="9110663" y="2973388"/>
              <a:ext cx="7937" cy="4763"/>
            </a:xfrm>
            <a:custGeom>
              <a:avLst/>
              <a:gdLst>
                <a:gd name="T0" fmla="*/ 0 w 2"/>
                <a:gd name="T1" fmla="*/ 1 h 1"/>
                <a:gd name="T2" fmla="*/ 0 w 2"/>
                <a:gd name="T3" fmla="*/ 0 h 1"/>
                <a:gd name="T4" fmla="*/ 1 w 2"/>
                <a:gd name="T5" fmla="*/ 1 h 1"/>
                <a:gd name="T6" fmla="*/ 0 w 2"/>
                <a:gd name="T7" fmla="*/ 1 h 1"/>
              </a:gdLst>
              <a:ahLst/>
              <a:cxnLst>
                <a:cxn ang="0">
                  <a:pos x="T0" y="T1"/>
                </a:cxn>
                <a:cxn ang="0">
                  <a:pos x="T2" y="T3"/>
                </a:cxn>
                <a:cxn ang="0">
                  <a:pos x="T4" y="T5"/>
                </a:cxn>
                <a:cxn ang="0">
                  <a:pos x="T6" y="T7"/>
                </a:cxn>
              </a:cxnLst>
              <a:rect l="0" t="0" r="r" b="b"/>
              <a:pathLst>
                <a:path w="2" h="1">
                  <a:moveTo>
                    <a:pt x="0" y="1"/>
                  </a:moveTo>
                  <a:cubicBezTo>
                    <a:pt x="0" y="1"/>
                    <a:pt x="0" y="0"/>
                    <a:pt x="0" y="0"/>
                  </a:cubicBezTo>
                  <a:cubicBezTo>
                    <a:pt x="1" y="1"/>
                    <a:pt x="2"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9"/>
            <p:cNvSpPr>
              <a:spLocks/>
            </p:cNvSpPr>
            <p:nvPr/>
          </p:nvSpPr>
          <p:spPr bwMode="auto">
            <a:xfrm>
              <a:off x="9091613" y="2936876"/>
              <a:ext cx="15875" cy="11113"/>
            </a:xfrm>
            <a:custGeom>
              <a:avLst/>
              <a:gdLst>
                <a:gd name="T0" fmla="*/ 0 w 4"/>
                <a:gd name="T1" fmla="*/ 0 h 3"/>
                <a:gd name="T2" fmla="*/ 4 w 4"/>
                <a:gd name="T3" fmla="*/ 3 h 3"/>
                <a:gd name="T4" fmla="*/ 0 w 4"/>
                <a:gd name="T5" fmla="*/ 0 h 3"/>
              </a:gdLst>
              <a:ahLst/>
              <a:cxnLst>
                <a:cxn ang="0">
                  <a:pos x="T0" y="T1"/>
                </a:cxn>
                <a:cxn ang="0">
                  <a:pos x="T2" y="T3"/>
                </a:cxn>
                <a:cxn ang="0">
                  <a:pos x="T4" y="T5"/>
                </a:cxn>
              </a:cxnLst>
              <a:rect l="0" t="0" r="r" b="b"/>
              <a:pathLst>
                <a:path w="4" h="3">
                  <a:moveTo>
                    <a:pt x="0" y="0"/>
                  </a:moveTo>
                  <a:cubicBezTo>
                    <a:pt x="1" y="0"/>
                    <a:pt x="3" y="2"/>
                    <a:pt x="4" y="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0"/>
            <p:cNvSpPr>
              <a:spLocks/>
            </p:cNvSpPr>
            <p:nvPr/>
          </p:nvSpPr>
          <p:spPr bwMode="auto">
            <a:xfrm>
              <a:off x="9085263" y="2887663"/>
              <a:ext cx="3175" cy="7938"/>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0" y="0"/>
                    <a:pt x="0" y="0"/>
                    <a:pt x="1" y="1"/>
                  </a:cubicBezTo>
                  <a:cubicBezTo>
                    <a:pt x="1" y="2"/>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
            <p:cNvSpPr>
              <a:spLocks/>
            </p:cNvSpPr>
            <p:nvPr/>
          </p:nvSpPr>
          <p:spPr bwMode="auto">
            <a:xfrm>
              <a:off x="9072563" y="2882901"/>
              <a:ext cx="7937" cy="12700"/>
            </a:xfrm>
            <a:custGeom>
              <a:avLst/>
              <a:gdLst>
                <a:gd name="T0" fmla="*/ 1 w 2"/>
                <a:gd name="T1" fmla="*/ 3 h 3"/>
                <a:gd name="T2" fmla="*/ 1 w 2"/>
                <a:gd name="T3" fmla="*/ 0 h 3"/>
                <a:gd name="T4" fmla="*/ 1 w 2"/>
                <a:gd name="T5" fmla="*/ 3 h 3"/>
              </a:gdLst>
              <a:ahLst/>
              <a:cxnLst>
                <a:cxn ang="0">
                  <a:pos x="T0" y="T1"/>
                </a:cxn>
                <a:cxn ang="0">
                  <a:pos x="T2" y="T3"/>
                </a:cxn>
                <a:cxn ang="0">
                  <a:pos x="T4" y="T5"/>
                </a:cxn>
              </a:cxnLst>
              <a:rect l="0" t="0" r="r" b="b"/>
              <a:pathLst>
                <a:path w="2" h="3">
                  <a:moveTo>
                    <a:pt x="1" y="3"/>
                  </a:moveTo>
                  <a:cubicBezTo>
                    <a:pt x="0" y="2"/>
                    <a:pt x="0" y="1"/>
                    <a:pt x="1" y="0"/>
                  </a:cubicBezTo>
                  <a:cubicBezTo>
                    <a:pt x="0" y="1"/>
                    <a:pt x="2"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2"/>
            <p:cNvSpPr>
              <a:spLocks/>
            </p:cNvSpPr>
            <p:nvPr/>
          </p:nvSpPr>
          <p:spPr bwMode="auto">
            <a:xfrm>
              <a:off x="9036050" y="2800351"/>
              <a:ext cx="11112" cy="7938"/>
            </a:xfrm>
            <a:custGeom>
              <a:avLst/>
              <a:gdLst>
                <a:gd name="T0" fmla="*/ 1 w 3"/>
                <a:gd name="T1" fmla="*/ 2 h 2"/>
                <a:gd name="T2" fmla="*/ 1 w 3"/>
                <a:gd name="T3" fmla="*/ 0 h 2"/>
                <a:gd name="T4" fmla="*/ 1 w 3"/>
                <a:gd name="T5" fmla="*/ 2 h 2"/>
              </a:gdLst>
              <a:ahLst/>
              <a:cxnLst>
                <a:cxn ang="0">
                  <a:pos x="T0" y="T1"/>
                </a:cxn>
                <a:cxn ang="0">
                  <a:pos x="T2" y="T3"/>
                </a:cxn>
                <a:cxn ang="0">
                  <a:pos x="T4" y="T5"/>
                </a:cxn>
              </a:cxnLst>
              <a:rect l="0" t="0" r="r" b="b"/>
              <a:pathLst>
                <a:path w="3" h="2">
                  <a:moveTo>
                    <a:pt x="1" y="2"/>
                  </a:moveTo>
                  <a:cubicBezTo>
                    <a:pt x="1" y="2"/>
                    <a:pt x="0" y="1"/>
                    <a:pt x="1" y="0"/>
                  </a:cubicBezTo>
                  <a:cubicBezTo>
                    <a:pt x="0" y="1"/>
                    <a:pt x="3"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3"/>
            <p:cNvSpPr>
              <a:spLocks/>
            </p:cNvSpPr>
            <p:nvPr/>
          </p:nvSpPr>
          <p:spPr bwMode="auto">
            <a:xfrm>
              <a:off x="9017000" y="2767013"/>
              <a:ext cx="3175" cy="7938"/>
            </a:xfrm>
            <a:custGeom>
              <a:avLst/>
              <a:gdLst>
                <a:gd name="T0" fmla="*/ 0 w 1"/>
                <a:gd name="T1" fmla="*/ 2 h 2"/>
                <a:gd name="T2" fmla="*/ 0 w 1"/>
                <a:gd name="T3" fmla="*/ 1 h 2"/>
                <a:gd name="T4" fmla="*/ 1 w 1"/>
                <a:gd name="T5" fmla="*/ 1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0" y="1"/>
                    <a:pt x="0" y="1"/>
                  </a:cubicBezTo>
                  <a:cubicBezTo>
                    <a:pt x="0" y="0"/>
                    <a:pt x="1" y="1"/>
                    <a:pt x="1" y="1"/>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4"/>
            <p:cNvSpPr>
              <a:spLocks/>
            </p:cNvSpPr>
            <p:nvPr/>
          </p:nvSpPr>
          <p:spPr bwMode="auto">
            <a:xfrm>
              <a:off x="9283700" y="2217738"/>
              <a:ext cx="4762" cy="3175"/>
            </a:xfrm>
            <a:custGeom>
              <a:avLst/>
              <a:gdLst>
                <a:gd name="T0" fmla="*/ 3 w 3"/>
                <a:gd name="T1" fmla="*/ 0 h 2"/>
                <a:gd name="T2" fmla="*/ 0 w 3"/>
                <a:gd name="T3" fmla="*/ 2 h 2"/>
                <a:gd name="T4" fmla="*/ 0 w 3"/>
                <a:gd name="T5" fmla="*/ 0 h 2"/>
                <a:gd name="T6" fmla="*/ 3 w 3"/>
                <a:gd name="T7" fmla="*/ 0 h 2"/>
              </a:gdLst>
              <a:ahLst/>
              <a:cxnLst>
                <a:cxn ang="0">
                  <a:pos x="T0" y="T1"/>
                </a:cxn>
                <a:cxn ang="0">
                  <a:pos x="T2" y="T3"/>
                </a:cxn>
                <a:cxn ang="0">
                  <a:pos x="T4" y="T5"/>
                </a:cxn>
                <a:cxn ang="0">
                  <a:pos x="T6" y="T7"/>
                </a:cxn>
              </a:cxnLst>
              <a:rect l="0" t="0" r="r" b="b"/>
              <a:pathLst>
                <a:path w="3" h="2">
                  <a:moveTo>
                    <a:pt x="3" y="0"/>
                  </a:moveTo>
                  <a:lnTo>
                    <a:pt x="0" y="2"/>
                  </a:lnTo>
                  <a:lnTo>
                    <a:pt x="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5"/>
            <p:cNvSpPr>
              <a:spLocks/>
            </p:cNvSpPr>
            <p:nvPr/>
          </p:nvSpPr>
          <p:spPr bwMode="auto">
            <a:xfrm>
              <a:off x="9588500" y="2297113"/>
              <a:ext cx="7937" cy="3175"/>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2" y="0"/>
                    <a:pt x="1" y="1"/>
                    <a:pt x="1" y="1"/>
                  </a:cubicBezTo>
                  <a:cubicBezTo>
                    <a:pt x="0" y="1"/>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6"/>
            <p:cNvSpPr>
              <a:spLocks/>
            </p:cNvSpPr>
            <p:nvPr/>
          </p:nvSpPr>
          <p:spPr bwMode="auto">
            <a:xfrm>
              <a:off x="9709150" y="2420938"/>
              <a:ext cx="7937" cy="3175"/>
            </a:xfrm>
            <a:custGeom>
              <a:avLst/>
              <a:gdLst>
                <a:gd name="T0" fmla="*/ 0 w 5"/>
                <a:gd name="T1" fmla="*/ 2 h 2"/>
                <a:gd name="T2" fmla="*/ 0 w 5"/>
                <a:gd name="T3" fmla="*/ 0 h 2"/>
                <a:gd name="T4" fmla="*/ 5 w 5"/>
                <a:gd name="T5" fmla="*/ 0 h 2"/>
                <a:gd name="T6" fmla="*/ 0 w 5"/>
                <a:gd name="T7" fmla="*/ 2 h 2"/>
              </a:gdLst>
              <a:ahLst/>
              <a:cxnLst>
                <a:cxn ang="0">
                  <a:pos x="T0" y="T1"/>
                </a:cxn>
                <a:cxn ang="0">
                  <a:pos x="T2" y="T3"/>
                </a:cxn>
                <a:cxn ang="0">
                  <a:pos x="T4" y="T5"/>
                </a:cxn>
                <a:cxn ang="0">
                  <a:pos x="T6" y="T7"/>
                </a:cxn>
              </a:cxnLst>
              <a:rect l="0" t="0" r="r" b="b"/>
              <a:pathLst>
                <a:path w="5" h="2">
                  <a:moveTo>
                    <a:pt x="0" y="2"/>
                  </a:moveTo>
                  <a:lnTo>
                    <a:pt x="0" y="0"/>
                  </a:lnTo>
                  <a:lnTo>
                    <a:pt x="5"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7"/>
            <p:cNvSpPr>
              <a:spLocks/>
            </p:cNvSpPr>
            <p:nvPr/>
          </p:nvSpPr>
          <p:spPr bwMode="auto">
            <a:xfrm>
              <a:off x="9107488" y="3151188"/>
              <a:ext cx="22225" cy="6350"/>
            </a:xfrm>
            <a:custGeom>
              <a:avLst/>
              <a:gdLst>
                <a:gd name="T0" fmla="*/ 4 w 6"/>
                <a:gd name="T1" fmla="*/ 0 h 2"/>
                <a:gd name="T2" fmla="*/ 2 w 6"/>
                <a:gd name="T3" fmla="*/ 1 h 2"/>
                <a:gd name="T4" fmla="*/ 4 w 6"/>
                <a:gd name="T5" fmla="*/ 0 h 2"/>
              </a:gdLst>
              <a:ahLst/>
              <a:cxnLst>
                <a:cxn ang="0">
                  <a:pos x="T0" y="T1"/>
                </a:cxn>
                <a:cxn ang="0">
                  <a:pos x="T2" y="T3"/>
                </a:cxn>
                <a:cxn ang="0">
                  <a:pos x="T4" y="T5"/>
                </a:cxn>
              </a:cxnLst>
              <a:rect l="0" t="0" r="r" b="b"/>
              <a:pathLst>
                <a:path w="6" h="2">
                  <a:moveTo>
                    <a:pt x="4" y="0"/>
                  </a:moveTo>
                  <a:cubicBezTo>
                    <a:pt x="0" y="1"/>
                    <a:pt x="6" y="2"/>
                    <a:pt x="2" y="1"/>
                  </a:cubicBezTo>
                  <a:cubicBezTo>
                    <a:pt x="2" y="0"/>
                    <a:pt x="3"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8"/>
            <p:cNvSpPr>
              <a:spLocks/>
            </p:cNvSpPr>
            <p:nvPr/>
          </p:nvSpPr>
          <p:spPr bwMode="auto">
            <a:xfrm>
              <a:off x="8794750" y="3124201"/>
              <a:ext cx="703262" cy="1013121"/>
            </a:xfrm>
            <a:custGeom>
              <a:avLst/>
              <a:gdLst>
                <a:gd name="T0" fmla="*/ 73 w 187"/>
                <a:gd name="T1" fmla="*/ 274 h 362"/>
                <a:gd name="T2" fmla="*/ 105 w 187"/>
                <a:gd name="T3" fmla="*/ 211 h 362"/>
                <a:gd name="T4" fmla="*/ 107 w 187"/>
                <a:gd name="T5" fmla="*/ 187 h 362"/>
                <a:gd name="T6" fmla="*/ 105 w 187"/>
                <a:gd name="T7" fmla="*/ 126 h 362"/>
                <a:gd name="T8" fmla="*/ 135 w 187"/>
                <a:gd name="T9" fmla="*/ 109 h 362"/>
                <a:gd name="T10" fmla="*/ 98 w 187"/>
                <a:gd name="T11" fmla="*/ 101 h 362"/>
                <a:gd name="T12" fmla="*/ 110 w 187"/>
                <a:gd name="T13" fmla="*/ 86 h 362"/>
                <a:gd name="T14" fmla="*/ 143 w 187"/>
                <a:gd name="T15" fmla="*/ 78 h 362"/>
                <a:gd name="T16" fmla="*/ 169 w 187"/>
                <a:gd name="T17" fmla="*/ 72 h 362"/>
                <a:gd name="T18" fmla="*/ 166 w 187"/>
                <a:gd name="T19" fmla="*/ 85 h 362"/>
                <a:gd name="T20" fmla="*/ 168 w 187"/>
                <a:gd name="T21" fmla="*/ 83 h 362"/>
                <a:gd name="T22" fmla="*/ 168 w 187"/>
                <a:gd name="T23" fmla="*/ 75 h 362"/>
                <a:gd name="T24" fmla="*/ 168 w 187"/>
                <a:gd name="T25" fmla="*/ 83 h 362"/>
                <a:gd name="T26" fmla="*/ 157 w 187"/>
                <a:gd name="T27" fmla="*/ 79 h 362"/>
                <a:gd name="T28" fmla="*/ 131 w 187"/>
                <a:gd name="T29" fmla="*/ 79 h 362"/>
                <a:gd name="T30" fmla="*/ 95 w 187"/>
                <a:gd name="T31" fmla="*/ 80 h 362"/>
                <a:gd name="T32" fmla="*/ 70 w 187"/>
                <a:gd name="T33" fmla="*/ 73 h 362"/>
                <a:gd name="T34" fmla="*/ 74 w 187"/>
                <a:gd name="T35" fmla="*/ 61 h 362"/>
                <a:gd name="T36" fmla="*/ 94 w 187"/>
                <a:gd name="T37" fmla="*/ 54 h 362"/>
                <a:gd name="T38" fmla="*/ 110 w 187"/>
                <a:gd name="T39" fmla="*/ 48 h 362"/>
                <a:gd name="T40" fmla="*/ 119 w 187"/>
                <a:gd name="T41" fmla="*/ 46 h 362"/>
                <a:gd name="T42" fmla="*/ 144 w 187"/>
                <a:gd name="T43" fmla="*/ 43 h 362"/>
                <a:gd name="T44" fmla="*/ 169 w 187"/>
                <a:gd name="T45" fmla="*/ 33 h 362"/>
                <a:gd name="T46" fmla="*/ 161 w 187"/>
                <a:gd name="T47" fmla="*/ 45 h 362"/>
                <a:gd name="T48" fmla="*/ 143 w 187"/>
                <a:gd name="T49" fmla="*/ 44 h 362"/>
                <a:gd name="T50" fmla="*/ 92 w 187"/>
                <a:gd name="T51" fmla="*/ 49 h 362"/>
                <a:gd name="T52" fmla="*/ 80 w 187"/>
                <a:gd name="T53" fmla="*/ 42 h 362"/>
                <a:gd name="T54" fmla="*/ 83 w 187"/>
                <a:gd name="T55" fmla="*/ 27 h 362"/>
                <a:gd name="T56" fmla="*/ 101 w 187"/>
                <a:gd name="T57" fmla="*/ 21 h 362"/>
                <a:gd name="T58" fmla="*/ 117 w 187"/>
                <a:gd name="T59" fmla="*/ 15 h 362"/>
                <a:gd name="T60" fmla="*/ 127 w 187"/>
                <a:gd name="T61" fmla="*/ 15 h 362"/>
                <a:gd name="T62" fmla="*/ 143 w 187"/>
                <a:gd name="T63" fmla="*/ 19 h 362"/>
                <a:gd name="T64" fmla="*/ 160 w 187"/>
                <a:gd name="T65" fmla="*/ 14 h 362"/>
                <a:gd name="T66" fmla="*/ 173 w 187"/>
                <a:gd name="T67" fmla="*/ 4 h 362"/>
                <a:gd name="T68" fmla="*/ 181 w 187"/>
                <a:gd name="T69" fmla="*/ 3 h 362"/>
                <a:gd name="T70" fmla="*/ 178 w 187"/>
                <a:gd name="T71" fmla="*/ 21 h 362"/>
                <a:gd name="T72" fmla="*/ 181 w 187"/>
                <a:gd name="T73" fmla="*/ 4 h 362"/>
                <a:gd name="T74" fmla="*/ 180 w 187"/>
                <a:gd name="T75" fmla="*/ 6 h 362"/>
                <a:gd name="T76" fmla="*/ 183 w 187"/>
                <a:gd name="T77" fmla="*/ 8 h 362"/>
                <a:gd name="T78" fmla="*/ 180 w 187"/>
                <a:gd name="T79" fmla="*/ 16 h 362"/>
                <a:gd name="T80" fmla="*/ 156 w 187"/>
                <a:gd name="T81" fmla="*/ 15 h 362"/>
                <a:gd name="T82" fmla="*/ 118 w 187"/>
                <a:gd name="T83" fmla="*/ 12 h 362"/>
                <a:gd name="T84" fmla="*/ 97 w 187"/>
                <a:gd name="T85" fmla="*/ 11 h 362"/>
                <a:gd name="T86" fmla="*/ 109 w 187"/>
                <a:gd name="T87" fmla="*/ 5 h 362"/>
                <a:gd name="T88" fmla="*/ 135 w 187"/>
                <a:gd name="T89" fmla="*/ 2 h 362"/>
                <a:gd name="T90" fmla="*/ 186 w 187"/>
                <a:gd name="T91" fmla="*/ 9 h 362"/>
                <a:gd name="T92" fmla="*/ 176 w 187"/>
                <a:gd name="T93" fmla="*/ 20 h 362"/>
                <a:gd name="T94" fmla="*/ 123 w 187"/>
                <a:gd name="T95" fmla="*/ 30 h 362"/>
                <a:gd name="T96" fmla="*/ 78 w 187"/>
                <a:gd name="T97" fmla="*/ 31 h 362"/>
                <a:gd name="T98" fmla="*/ 86 w 187"/>
                <a:gd name="T99" fmla="*/ 33 h 362"/>
                <a:gd name="T100" fmla="*/ 159 w 187"/>
                <a:gd name="T101" fmla="*/ 30 h 362"/>
                <a:gd name="T102" fmla="*/ 176 w 187"/>
                <a:gd name="T103" fmla="*/ 50 h 362"/>
                <a:gd name="T104" fmla="*/ 145 w 187"/>
                <a:gd name="T105" fmla="*/ 58 h 362"/>
                <a:gd name="T106" fmla="*/ 82 w 187"/>
                <a:gd name="T107" fmla="*/ 74 h 362"/>
                <a:gd name="T108" fmla="*/ 81 w 187"/>
                <a:gd name="T109" fmla="*/ 60 h 362"/>
                <a:gd name="T110" fmla="*/ 127 w 187"/>
                <a:gd name="T111" fmla="*/ 66 h 362"/>
                <a:gd name="T112" fmla="*/ 176 w 187"/>
                <a:gd name="T113" fmla="*/ 75 h 362"/>
                <a:gd name="T114" fmla="*/ 170 w 187"/>
                <a:gd name="T115" fmla="*/ 88 h 362"/>
                <a:gd name="T116" fmla="*/ 105 w 187"/>
                <a:gd name="T117" fmla="*/ 104 h 362"/>
                <a:gd name="T118" fmla="*/ 104 w 187"/>
                <a:gd name="T119" fmla="*/ 88 h 362"/>
                <a:gd name="T120" fmla="*/ 144 w 187"/>
                <a:gd name="T121" fmla="*/ 117 h 362"/>
                <a:gd name="T122" fmla="*/ 118 w 187"/>
                <a:gd name="T123" fmla="*/ 169 h 362"/>
                <a:gd name="T124" fmla="*/ 112 w 187"/>
                <a:gd name="T125" fmla="*/ 233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7" h="362">
                  <a:moveTo>
                    <a:pt x="6" y="350"/>
                  </a:moveTo>
                  <a:cubicBezTo>
                    <a:pt x="10" y="338"/>
                    <a:pt x="24" y="331"/>
                    <a:pt x="30" y="320"/>
                  </a:cubicBezTo>
                  <a:cubicBezTo>
                    <a:pt x="31" y="319"/>
                    <a:pt x="31" y="322"/>
                    <a:pt x="33" y="319"/>
                  </a:cubicBezTo>
                  <a:cubicBezTo>
                    <a:pt x="39" y="308"/>
                    <a:pt x="53" y="296"/>
                    <a:pt x="64" y="286"/>
                  </a:cubicBezTo>
                  <a:cubicBezTo>
                    <a:pt x="64" y="287"/>
                    <a:pt x="64" y="287"/>
                    <a:pt x="64" y="287"/>
                  </a:cubicBezTo>
                  <a:cubicBezTo>
                    <a:pt x="67" y="286"/>
                    <a:pt x="67" y="282"/>
                    <a:pt x="69" y="279"/>
                  </a:cubicBezTo>
                  <a:cubicBezTo>
                    <a:pt x="69" y="280"/>
                    <a:pt x="69" y="281"/>
                    <a:pt x="70" y="280"/>
                  </a:cubicBezTo>
                  <a:cubicBezTo>
                    <a:pt x="69" y="279"/>
                    <a:pt x="73" y="276"/>
                    <a:pt x="73" y="274"/>
                  </a:cubicBezTo>
                  <a:cubicBezTo>
                    <a:pt x="74" y="274"/>
                    <a:pt x="74" y="274"/>
                    <a:pt x="76" y="274"/>
                  </a:cubicBezTo>
                  <a:cubicBezTo>
                    <a:pt x="76" y="271"/>
                    <a:pt x="76" y="271"/>
                    <a:pt x="76" y="271"/>
                  </a:cubicBezTo>
                  <a:cubicBezTo>
                    <a:pt x="75" y="265"/>
                    <a:pt x="83" y="262"/>
                    <a:pt x="85" y="256"/>
                  </a:cubicBezTo>
                  <a:cubicBezTo>
                    <a:pt x="85" y="256"/>
                    <a:pt x="85" y="257"/>
                    <a:pt x="85" y="257"/>
                  </a:cubicBezTo>
                  <a:cubicBezTo>
                    <a:pt x="89" y="247"/>
                    <a:pt x="96" y="236"/>
                    <a:pt x="100" y="226"/>
                  </a:cubicBezTo>
                  <a:cubicBezTo>
                    <a:pt x="100" y="226"/>
                    <a:pt x="101" y="227"/>
                    <a:pt x="102" y="227"/>
                  </a:cubicBezTo>
                  <a:cubicBezTo>
                    <a:pt x="100" y="226"/>
                    <a:pt x="102" y="222"/>
                    <a:pt x="103" y="219"/>
                  </a:cubicBezTo>
                  <a:cubicBezTo>
                    <a:pt x="105" y="219"/>
                    <a:pt x="103" y="214"/>
                    <a:pt x="105" y="211"/>
                  </a:cubicBezTo>
                  <a:cubicBezTo>
                    <a:pt x="105" y="211"/>
                    <a:pt x="105" y="211"/>
                    <a:pt x="105" y="211"/>
                  </a:cubicBezTo>
                  <a:cubicBezTo>
                    <a:pt x="104" y="208"/>
                    <a:pt x="107" y="208"/>
                    <a:pt x="106" y="205"/>
                  </a:cubicBezTo>
                  <a:cubicBezTo>
                    <a:pt x="107" y="204"/>
                    <a:pt x="107" y="204"/>
                    <a:pt x="107" y="204"/>
                  </a:cubicBezTo>
                  <a:cubicBezTo>
                    <a:pt x="105" y="203"/>
                    <a:pt x="110" y="201"/>
                    <a:pt x="109" y="198"/>
                  </a:cubicBezTo>
                  <a:cubicBezTo>
                    <a:pt x="108" y="198"/>
                    <a:pt x="108" y="198"/>
                    <a:pt x="108" y="198"/>
                  </a:cubicBezTo>
                  <a:cubicBezTo>
                    <a:pt x="108" y="196"/>
                    <a:pt x="109" y="196"/>
                    <a:pt x="109" y="194"/>
                  </a:cubicBezTo>
                  <a:cubicBezTo>
                    <a:pt x="109" y="193"/>
                    <a:pt x="109" y="193"/>
                    <a:pt x="109" y="193"/>
                  </a:cubicBezTo>
                  <a:cubicBezTo>
                    <a:pt x="108" y="189"/>
                    <a:pt x="109" y="187"/>
                    <a:pt x="107" y="187"/>
                  </a:cubicBezTo>
                  <a:cubicBezTo>
                    <a:pt x="109" y="185"/>
                    <a:pt x="108" y="191"/>
                    <a:pt x="111" y="188"/>
                  </a:cubicBezTo>
                  <a:cubicBezTo>
                    <a:pt x="109" y="173"/>
                    <a:pt x="96" y="164"/>
                    <a:pt x="91" y="148"/>
                  </a:cubicBezTo>
                  <a:cubicBezTo>
                    <a:pt x="92" y="146"/>
                    <a:pt x="92" y="145"/>
                    <a:pt x="93" y="145"/>
                  </a:cubicBezTo>
                  <a:cubicBezTo>
                    <a:pt x="93" y="144"/>
                    <a:pt x="95" y="140"/>
                    <a:pt x="95" y="138"/>
                  </a:cubicBezTo>
                  <a:cubicBezTo>
                    <a:pt x="94" y="139"/>
                    <a:pt x="96" y="138"/>
                    <a:pt x="96" y="137"/>
                  </a:cubicBezTo>
                  <a:cubicBezTo>
                    <a:pt x="99" y="136"/>
                    <a:pt x="96" y="134"/>
                    <a:pt x="99" y="132"/>
                  </a:cubicBezTo>
                  <a:cubicBezTo>
                    <a:pt x="98" y="133"/>
                    <a:pt x="99" y="134"/>
                    <a:pt x="100" y="134"/>
                  </a:cubicBezTo>
                  <a:cubicBezTo>
                    <a:pt x="100" y="131"/>
                    <a:pt x="103" y="129"/>
                    <a:pt x="105" y="126"/>
                  </a:cubicBezTo>
                  <a:cubicBezTo>
                    <a:pt x="104" y="127"/>
                    <a:pt x="104" y="128"/>
                    <a:pt x="105" y="128"/>
                  </a:cubicBezTo>
                  <a:cubicBezTo>
                    <a:pt x="106" y="124"/>
                    <a:pt x="109" y="124"/>
                    <a:pt x="111" y="122"/>
                  </a:cubicBezTo>
                  <a:cubicBezTo>
                    <a:pt x="111" y="123"/>
                    <a:pt x="111" y="123"/>
                    <a:pt x="111" y="123"/>
                  </a:cubicBezTo>
                  <a:cubicBezTo>
                    <a:pt x="115" y="122"/>
                    <a:pt x="111" y="121"/>
                    <a:pt x="114" y="119"/>
                  </a:cubicBezTo>
                  <a:cubicBezTo>
                    <a:pt x="114" y="120"/>
                    <a:pt x="114" y="120"/>
                    <a:pt x="114" y="121"/>
                  </a:cubicBezTo>
                  <a:cubicBezTo>
                    <a:pt x="116" y="117"/>
                    <a:pt x="122" y="115"/>
                    <a:pt x="125" y="112"/>
                  </a:cubicBezTo>
                  <a:cubicBezTo>
                    <a:pt x="125" y="113"/>
                    <a:pt x="125" y="113"/>
                    <a:pt x="125" y="113"/>
                  </a:cubicBezTo>
                  <a:cubicBezTo>
                    <a:pt x="128" y="112"/>
                    <a:pt x="133" y="105"/>
                    <a:pt x="135" y="109"/>
                  </a:cubicBezTo>
                  <a:cubicBezTo>
                    <a:pt x="133" y="108"/>
                    <a:pt x="136" y="106"/>
                    <a:pt x="132" y="105"/>
                  </a:cubicBezTo>
                  <a:cubicBezTo>
                    <a:pt x="132" y="107"/>
                    <a:pt x="125" y="105"/>
                    <a:pt x="127" y="108"/>
                  </a:cubicBezTo>
                  <a:cubicBezTo>
                    <a:pt x="124" y="107"/>
                    <a:pt x="118" y="105"/>
                    <a:pt x="115" y="106"/>
                  </a:cubicBezTo>
                  <a:cubicBezTo>
                    <a:pt x="117" y="105"/>
                    <a:pt x="114" y="103"/>
                    <a:pt x="117" y="103"/>
                  </a:cubicBezTo>
                  <a:cubicBezTo>
                    <a:pt x="115" y="102"/>
                    <a:pt x="115" y="102"/>
                    <a:pt x="115" y="102"/>
                  </a:cubicBezTo>
                  <a:cubicBezTo>
                    <a:pt x="115" y="101"/>
                    <a:pt x="117" y="102"/>
                    <a:pt x="116" y="101"/>
                  </a:cubicBezTo>
                  <a:cubicBezTo>
                    <a:pt x="115" y="101"/>
                    <a:pt x="110" y="101"/>
                    <a:pt x="109" y="101"/>
                  </a:cubicBezTo>
                  <a:cubicBezTo>
                    <a:pt x="106" y="101"/>
                    <a:pt x="103" y="103"/>
                    <a:pt x="98" y="101"/>
                  </a:cubicBezTo>
                  <a:cubicBezTo>
                    <a:pt x="101" y="102"/>
                    <a:pt x="98" y="99"/>
                    <a:pt x="100" y="99"/>
                  </a:cubicBezTo>
                  <a:cubicBezTo>
                    <a:pt x="99" y="97"/>
                    <a:pt x="93" y="104"/>
                    <a:pt x="94" y="93"/>
                  </a:cubicBezTo>
                  <a:cubicBezTo>
                    <a:pt x="95" y="92"/>
                    <a:pt x="95" y="94"/>
                    <a:pt x="97" y="92"/>
                  </a:cubicBezTo>
                  <a:cubicBezTo>
                    <a:pt x="96" y="92"/>
                    <a:pt x="97" y="91"/>
                    <a:pt x="97" y="90"/>
                  </a:cubicBezTo>
                  <a:cubicBezTo>
                    <a:pt x="98" y="89"/>
                    <a:pt x="103" y="86"/>
                    <a:pt x="105" y="88"/>
                  </a:cubicBezTo>
                  <a:cubicBezTo>
                    <a:pt x="106" y="88"/>
                    <a:pt x="103" y="89"/>
                    <a:pt x="105" y="89"/>
                  </a:cubicBezTo>
                  <a:cubicBezTo>
                    <a:pt x="107" y="88"/>
                    <a:pt x="107" y="87"/>
                    <a:pt x="110" y="86"/>
                  </a:cubicBezTo>
                  <a:cubicBezTo>
                    <a:pt x="110" y="86"/>
                    <a:pt x="110" y="86"/>
                    <a:pt x="110" y="86"/>
                  </a:cubicBezTo>
                  <a:cubicBezTo>
                    <a:pt x="112" y="86"/>
                    <a:pt x="115" y="84"/>
                    <a:pt x="113" y="83"/>
                  </a:cubicBezTo>
                  <a:cubicBezTo>
                    <a:pt x="112" y="84"/>
                    <a:pt x="114" y="85"/>
                    <a:pt x="112" y="84"/>
                  </a:cubicBezTo>
                  <a:cubicBezTo>
                    <a:pt x="113" y="83"/>
                    <a:pt x="116" y="82"/>
                    <a:pt x="119" y="81"/>
                  </a:cubicBezTo>
                  <a:cubicBezTo>
                    <a:pt x="118" y="82"/>
                    <a:pt x="118" y="82"/>
                    <a:pt x="118" y="83"/>
                  </a:cubicBezTo>
                  <a:cubicBezTo>
                    <a:pt x="122" y="81"/>
                    <a:pt x="126" y="80"/>
                    <a:pt x="130" y="78"/>
                  </a:cubicBezTo>
                  <a:cubicBezTo>
                    <a:pt x="130" y="77"/>
                    <a:pt x="128" y="81"/>
                    <a:pt x="128" y="80"/>
                  </a:cubicBezTo>
                  <a:cubicBezTo>
                    <a:pt x="133" y="81"/>
                    <a:pt x="139" y="77"/>
                    <a:pt x="143" y="79"/>
                  </a:cubicBezTo>
                  <a:cubicBezTo>
                    <a:pt x="143" y="79"/>
                    <a:pt x="143" y="77"/>
                    <a:pt x="143" y="78"/>
                  </a:cubicBezTo>
                  <a:cubicBezTo>
                    <a:pt x="146" y="77"/>
                    <a:pt x="146" y="79"/>
                    <a:pt x="147" y="78"/>
                  </a:cubicBezTo>
                  <a:cubicBezTo>
                    <a:pt x="147" y="79"/>
                    <a:pt x="149" y="78"/>
                    <a:pt x="151" y="77"/>
                  </a:cubicBezTo>
                  <a:cubicBezTo>
                    <a:pt x="152" y="77"/>
                    <a:pt x="151" y="78"/>
                    <a:pt x="150" y="78"/>
                  </a:cubicBezTo>
                  <a:cubicBezTo>
                    <a:pt x="152" y="77"/>
                    <a:pt x="162" y="75"/>
                    <a:pt x="167" y="75"/>
                  </a:cubicBezTo>
                  <a:cubicBezTo>
                    <a:pt x="166" y="74"/>
                    <a:pt x="167" y="74"/>
                    <a:pt x="168" y="73"/>
                  </a:cubicBezTo>
                  <a:cubicBezTo>
                    <a:pt x="169" y="72"/>
                    <a:pt x="169" y="72"/>
                    <a:pt x="169" y="72"/>
                  </a:cubicBezTo>
                  <a:cubicBezTo>
                    <a:pt x="169" y="72"/>
                    <a:pt x="169" y="72"/>
                    <a:pt x="169" y="72"/>
                  </a:cubicBezTo>
                  <a:cubicBezTo>
                    <a:pt x="169" y="72"/>
                    <a:pt x="169" y="72"/>
                    <a:pt x="169" y="72"/>
                  </a:cubicBezTo>
                  <a:cubicBezTo>
                    <a:pt x="169" y="72"/>
                    <a:pt x="169" y="72"/>
                    <a:pt x="169" y="72"/>
                  </a:cubicBezTo>
                  <a:cubicBezTo>
                    <a:pt x="169" y="72"/>
                    <a:pt x="169" y="72"/>
                    <a:pt x="169" y="72"/>
                  </a:cubicBezTo>
                  <a:cubicBezTo>
                    <a:pt x="170" y="69"/>
                    <a:pt x="164" y="97"/>
                    <a:pt x="166" y="85"/>
                  </a:cubicBezTo>
                  <a:cubicBezTo>
                    <a:pt x="166" y="85"/>
                    <a:pt x="166" y="85"/>
                    <a:pt x="166" y="85"/>
                  </a:cubicBezTo>
                  <a:cubicBezTo>
                    <a:pt x="166" y="85"/>
                    <a:pt x="166" y="85"/>
                    <a:pt x="166" y="85"/>
                  </a:cubicBezTo>
                  <a:cubicBezTo>
                    <a:pt x="166" y="85"/>
                    <a:pt x="166" y="85"/>
                    <a:pt x="166" y="85"/>
                  </a:cubicBezTo>
                  <a:cubicBezTo>
                    <a:pt x="166" y="85"/>
                    <a:pt x="166" y="85"/>
                    <a:pt x="166" y="85"/>
                  </a:cubicBezTo>
                  <a:cubicBezTo>
                    <a:pt x="166" y="85"/>
                    <a:pt x="166" y="85"/>
                    <a:pt x="166" y="85"/>
                  </a:cubicBezTo>
                  <a:cubicBezTo>
                    <a:pt x="165" y="85"/>
                    <a:pt x="165" y="85"/>
                    <a:pt x="165" y="85"/>
                  </a:cubicBezTo>
                  <a:cubicBezTo>
                    <a:pt x="167" y="84"/>
                    <a:pt x="167" y="84"/>
                    <a:pt x="167" y="84"/>
                  </a:cubicBezTo>
                  <a:cubicBezTo>
                    <a:pt x="166" y="83"/>
                    <a:pt x="164" y="83"/>
                    <a:pt x="164" y="82"/>
                  </a:cubicBezTo>
                  <a:cubicBezTo>
                    <a:pt x="163" y="82"/>
                    <a:pt x="165" y="83"/>
                    <a:pt x="167" y="83"/>
                  </a:cubicBezTo>
                  <a:cubicBezTo>
                    <a:pt x="167" y="83"/>
                    <a:pt x="167" y="83"/>
                    <a:pt x="167" y="83"/>
                  </a:cubicBezTo>
                  <a:cubicBezTo>
                    <a:pt x="168" y="83"/>
                    <a:pt x="168" y="83"/>
                    <a:pt x="168" y="83"/>
                  </a:cubicBezTo>
                  <a:cubicBezTo>
                    <a:pt x="168" y="83"/>
                    <a:pt x="168" y="83"/>
                    <a:pt x="168" y="83"/>
                  </a:cubicBezTo>
                  <a:cubicBezTo>
                    <a:pt x="168" y="83"/>
                    <a:pt x="168" y="83"/>
                    <a:pt x="168" y="83"/>
                  </a:cubicBezTo>
                  <a:cubicBezTo>
                    <a:pt x="168" y="83"/>
                    <a:pt x="168" y="83"/>
                    <a:pt x="168" y="83"/>
                  </a:cubicBezTo>
                  <a:cubicBezTo>
                    <a:pt x="168" y="83"/>
                    <a:pt x="168" y="83"/>
                    <a:pt x="168" y="83"/>
                  </a:cubicBezTo>
                  <a:cubicBezTo>
                    <a:pt x="168" y="83"/>
                    <a:pt x="168" y="83"/>
                    <a:pt x="168" y="83"/>
                  </a:cubicBezTo>
                  <a:cubicBezTo>
                    <a:pt x="167" y="85"/>
                    <a:pt x="172" y="67"/>
                    <a:pt x="170" y="75"/>
                  </a:cubicBezTo>
                  <a:cubicBezTo>
                    <a:pt x="170" y="75"/>
                    <a:pt x="170" y="75"/>
                    <a:pt x="170" y="75"/>
                  </a:cubicBezTo>
                  <a:cubicBezTo>
                    <a:pt x="169" y="75"/>
                    <a:pt x="169" y="75"/>
                    <a:pt x="169" y="75"/>
                  </a:cubicBezTo>
                  <a:cubicBezTo>
                    <a:pt x="168" y="75"/>
                    <a:pt x="168" y="75"/>
                    <a:pt x="168" y="75"/>
                  </a:cubicBezTo>
                  <a:cubicBezTo>
                    <a:pt x="168" y="75"/>
                    <a:pt x="168" y="75"/>
                    <a:pt x="168" y="75"/>
                  </a:cubicBezTo>
                  <a:cubicBezTo>
                    <a:pt x="169" y="75"/>
                    <a:pt x="169" y="75"/>
                    <a:pt x="169" y="75"/>
                  </a:cubicBezTo>
                  <a:cubicBezTo>
                    <a:pt x="170" y="75"/>
                    <a:pt x="170" y="75"/>
                    <a:pt x="170" y="75"/>
                  </a:cubicBezTo>
                  <a:cubicBezTo>
                    <a:pt x="170" y="75"/>
                    <a:pt x="170" y="75"/>
                    <a:pt x="170" y="75"/>
                  </a:cubicBezTo>
                  <a:cubicBezTo>
                    <a:pt x="170" y="75"/>
                    <a:pt x="170" y="75"/>
                    <a:pt x="170" y="75"/>
                  </a:cubicBezTo>
                  <a:cubicBezTo>
                    <a:pt x="170" y="75"/>
                    <a:pt x="170" y="75"/>
                    <a:pt x="170" y="75"/>
                  </a:cubicBezTo>
                  <a:cubicBezTo>
                    <a:pt x="170" y="75"/>
                    <a:pt x="170" y="75"/>
                    <a:pt x="170" y="75"/>
                  </a:cubicBezTo>
                  <a:cubicBezTo>
                    <a:pt x="169" y="78"/>
                    <a:pt x="172" y="66"/>
                    <a:pt x="168" y="83"/>
                  </a:cubicBezTo>
                  <a:cubicBezTo>
                    <a:pt x="168" y="83"/>
                    <a:pt x="168" y="83"/>
                    <a:pt x="168" y="83"/>
                  </a:cubicBezTo>
                  <a:cubicBezTo>
                    <a:pt x="168" y="83"/>
                    <a:pt x="168" y="83"/>
                    <a:pt x="168" y="83"/>
                  </a:cubicBezTo>
                  <a:cubicBezTo>
                    <a:pt x="168" y="83"/>
                    <a:pt x="168" y="83"/>
                    <a:pt x="168" y="83"/>
                  </a:cubicBezTo>
                  <a:cubicBezTo>
                    <a:pt x="168" y="83"/>
                    <a:pt x="168" y="83"/>
                    <a:pt x="168" y="83"/>
                  </a:cubicBezTo>
                  <a:cubicBezTo>
                    <a:pt x="167" y="83"/>
                    <a:pt x="167" y="83"/>
                    <a:pt x="167" y="83"/>
                  </a:cubicBezTo>
                  <a:cubicBezTo>
                    <a:pt x="166" y="83"/>
                    <a:pt x="165" y="83"/>
                    <a:pt x="166" y="83"/>
                  </a:cubicBezTo>
                  <a:cubicBezTo>
                    <a:pt x="164" y="82"/>
                    <a:pt x="162" y="82"/>
                    <a:pt x="161" y="80"/>
                  </a:cubicBezTo>
                  <a:cubicBezTo>
                    <a:pt x="161" y="80"/>
                    <a:pt x="163" y="79"/>
                    <a:pt x="161" y="78"/>
                  </a:cubicBezTo>
                  <a:cubicBezTo>
                    <a:pt x="158" y="78"/>
                    <a:pt x="160" y="79"/>
                    <a:pt x="157" y="79"/>
                  </a:cubicBezTo>
                  <a:cubicBezTo>
                    <a:pt x="156" y="79"/>
                    <a:pt x="156" y="79"/>
                    <a:pt x="156" y="79"/>
                  </a:cubicBezTo>
                  <a:cubicBezTo>
                    <a:pt x="155" y="80"/>
                    <a:pt x="153" y="78"/>
                    <a:pt x="154" y="80"/>
                  </a:cubicBezTo>
                  <a:cubicBezTo>
                    <a:pt x="154" y="79"/>
                    <a:pt x="149" y="80"/>
                    <a:pt x="150" y="78"/>
                  </a:cubicBezTo>
                  <a:cubicBezTo>
                    <a:pt x="150" y="76"/>
                    <a:pt x="150" y="76"/>
                    <a:pt x="150" y="76"/>
                  </a:cubicBezTo>
                  <a:cubicBezTo>
                    <a:pt x="149" y="76"/>
                    <a:pt x="148" y="78"/>
                    <a:pt x="147" y="79"/>
                  </a:cubicBezTo>
                  <a:cubicBezTo>
                    <a:pt x="146" y="78"/>
                    <a:pt x="146" y="78"/>
                    <a:pt x="146" y="78"/>
                  </a:cubicBezTo>
                  <a:cubicBezTo>
                    <a:pt x="146" y="80"/>
                    <a:pt x="142" y="78"/>
                    <a:pt x="141" y="80"/>
                  </a:cubicBezTo>
                  <a:cubicBezTo>
                    <a:pt x="138" y="79"/>
                    <a:pt x="133" y="80"/>
                    <a:pt x="131" y="79"/>
                  </a:cubicBezTo>
                  <a:cubicBezTo>
                    <a:pt x="128" y="80"/>
                    <a:pt x="126" y="81"/>
                    <a:pt x="123" y="80"/>
                  </a:cubicBezTo>
                  <a:cubicBezTo>
                    <a:pt x="124" y="80"/>
                    <a:pt x="125" y="80"/>
                    <a:pt x="125" y="79"/>
                  </a:cubicBezTo>
                  <a:cubicBezTo>
                    <a:pt x="123" y="79"/>
                    <a:pt x="122" y="79"/>
                    <a:pt x="121" y="80"/>
                  </a:cubicBezTo>
                  <a:cubicBezTo>
                    <a:pt x="121" y="80"/>
                    <a:pt x="117" y="79"/>
                    <a:pt x="115" y="78"/>
                  </a:cubicBezTo>
                  <a:cubicBezTo>
                    <a:pt x="112" y="79"/>
                    <a:pt x="113" y="80"/>
                    <a:pt x="113" y="81"/>
                  </a:cubicBezTo>
                  <a:cubicBezTo>
                    <a:pt x="111" y="79"/>
                    <a:pt x="106" y="83"/>
                    <a:pt x="102" y="81"/>
                  </a:cubicBezTo>
                  <a:cubicBezTo>
                    <a:pt x="103" y="81"/>
                    <a:pt x="106" y="80"/>
                    <a:pt x="104" y="79"/>
                  </a:cubicBezTo>
                  <a:cubicBezTo>
                    <a:pt x="102" y="76"/>
                    <a:pt x="99" y="81"/>
                    <a:pt x="95" y="80"/>
                  </a:cubicBezTo>
                  <a:cubicBezTo>
                    <a:pt x="96" y="82"/>
                    <a:pt x="96" y="82"/>
                    <a:pt x="96" y="82"/>
                  </a:cubicBezTo>
                  <a:cubicBezTo>
                    <a:pt x="94" y="80"/>
                    <a:pt x="90" y="82"/>
                    <a:pt x="90" y="80"/>
                  </a:cubicBezTo>
                  <a:cubicBezTo>
                    <a:pt x="89" y="81"/>
                    <a:pt x="86" y="79"/>
                    <a:pt x="86" y="81"/>
                  </a:cubicBezTo>
                  <a:cubicBezTo>
                    <a:pt x="82" y="80"/>
                    <a:pt x="78" y="78"/>
                    <a:pt x="74" y="76"/>
                  </a:cubicBezTo>
                  <a:cubicBezTo>
                    <a:pt x="72" y="74"/>
                    <a:pt x="72" y="74"/>
                    <a:pt x="72" y="74"/>
                  </a:cubicBezTo>
                  <a:cubicBezTo>
                    <a:pt x="70" y="74"/>
                    <a:pt x="70" y="74"/>
                    <a:pt x="70" y="74"/>
                  </a:cubicBezTo>
                  <a:cubicBezTo>
                    <a:pt x="70" y="73"/>
                    <a:pt x="70" y="73"/>
                    <a:pt x="70" y="73"/>
                  </a:cubicBezTo>
                  <a:cubicBezTo>
                    <a:pt x="70" y="73"/>
                    <a:pt x="70" y="73"/>
                    <a:pt x="70" y="73"/>
                  </a:cubicBezTo>
                  <a:cubicBezTo>
                    <a:pt x="70" y="73"/>
                    <a:pt x="70" y="73"/>
                    <a:pt x="70" y="73"/>
                  </a:cubicBezTo>
                  <a:cubicBezTo>
                    <a:pt x="70" y="73"/>
                    <a:pt x="70" y="73"/>
                    <a:pt x="70" y="73"/>
                  </a:cubicBezTo>
                  <a:cubicBezTo>
                    <a:pt x="71" y="82"/>
                    <a:pt x="68" y="61"/>
                    <a:pt x="68" y="64"/>
                  </a:cubicBezTo>
                  <a:cubicBezTo>
                    <a:pt x="69" y="64"/>
                    <a:pt x="69" y="64"/>
                    <a:pt x="69" y="64"/>
                  </a:cubicBezTo>
                  <a:cubicBezTo>
                    <a:pt x="69" y="64"/>
                    <a:pt x="69" y="64"/>
                    <a:pt x="69" y="64"/>
                  </a:cubicBezTo>
                  <a:cubicBezTo>
                    <a:pt x="69" y="63"/>
                    <a:pt x="69" y="63"/>
                    <a:pt x="69" y="63"/>
                  </a:cubicBezTo>
                  <a:cubicBezTo>
                    <a:pt x="69" y="63"/>
                    <a:pt x="69" y="63"/>
                    <a:pt x="69" y="63"/>
                  </a:cubicBezTo>
                  <a:cubicBezTo>
                    <a:pt x="71" y="62"/>
                    <a:pt x="72" y="61"/>
                    <a:pt x="74" y="61"/>
                  </a:cubicBezTo>
                  <a:cubicBezTo>
                    <a:pt x="75" y="60"/>
                    <a:pt x="77" y="59"/>
                    <a:pt x="76" y="58"/>
                  </a:cubicBezTo>
                  <a:cubicBezTo>
                    <a:pt x="74" y="58"/>
                    <a:pt x="74" y="60"/>
                    <a:pt x="73" y="60"/>
                  </a:cubicBezTo>
                  <a:cubicBezTo>
                    <a:pt x="74" y="59"/>
                    <a:pt x="74" y="59"/>
                    <a:pt x="74" y="59"/>
                  </a:cubicBezTo>
                  <a:cubicBezTo>
                    <a:pt x="76" y="58"/>
                    <a:pt x="78" y="57"/>
                    <a:pt x="77" y="60"/>
                  </a:cubicBezTo>
                  <a:cubicBezTo>
                    <a:pt x="82" y="58"/>
                    <a:pt x="80" y="54"/>
                    <a:pt x="86" y="53"/>
                  </a:cubicBezTo>
                  <a:cubicBezTo>
                    <a:pt x="86" y="53"/>
                    <a:pt x="86" y="54"/>
                    <a:pt x="88" y="53"/>
                  </a:cubicBezTo>
                  <a:cubicBezTo>
                    <a:pt x="91" y="51"/>
                    <a:pt x="91" y="51"/>
                    <a:pt x="91" y="51"/>
                  </a:cubicBezTo>
                  <a:cubicBezTo>
                    <a:pt x="95" y="50"/>
                    <a:pt x="93" y="52"/>
                    <a:pt x="94" y="54"/>
                  </a:cubicBezTo>
                  <a:cubicBezTo>
                    <a:pt x="96" y="53"/>
                    <a:pt x="98" y="52"/>
                    <a:pt x="99" y="51"/>
                  </a:cubicBezTo>
                  <a:cubicBezTo>
                    <a:pt x="101" y="52"/>
                    <a:pt x="101" y="52"/>
                    <a:pt x="101" y="52"/>
                  </a:cubicBezTo>
                  <a:cubicBezTo>
                    <a:pt x="99" y="51"/>
                    <a:pt x="103" y="51"/>
                    <a:pt x="103" y="51"/>
                  </a:cubicBezTo>
                  <a:cubicBezTo>
                    <a:pt x="102" y="51"/>
                    <a:pt x="102" y="51"/>
                    <a:pt x="102" y="51"/>
                  </a:cubicBezTo>
                  <a:cubicBezTo>
                    <a:pt x="103" y="52"/>
                    <a:pt x="105" y="51"/>
                    <a:pt x="106" y="51"/>
                  </a:cubicBezTo>
                  <a:cubicBezTo>
                    <a:pt x="106" y="50"/>
                    <a:pt x="103" y="50"/>
                    <a:pt x="102" y="50"/>
                  </a:cubicBezTo>
                  <a:cubicBezTo>
                    <a:pt x="103" y="49"/>
                    <a:pt x="104" y="49"/>
                    <a:pt x="105" y="48"/>
                  </a:cubicBezTo>
                  <a:cubicBezTo>
                    <a:pt x="105" y="49"/>
                    <a:pt x="108" y="48"/>
                    <a:pt x="110" y="48"/>
                  </a:cubicBezTo>
                  <a:cubicBezTo>
                    <a:pt x="112" y="48"/>
                    <a:pt x="112" y="46"/>
                    <a:pt x="112" y="46"/>
                  </a:cubicBezTo>
                  <a:cubicBezTo>
                    <a:pt x="112" y="47"/>
                    <a:pt x="115" y="46"/>
                    <a:pt x="114" y="47"/>
                  </a:cubicBezTo>
                  <a:cubicBezTo>
                    <a:pt x="113" y="47"/>
                    <a:pt x="112" y="47"/>
                    <a:pt x="111" y="47"/>
                  </a:cubicBezTo>
                  <a:cubicBezTo>
                    <a:pt x="113" y="48"/>
                    <a:pt x="113" y="49"/>
                    <a:pt x="115" y="48"/>
                  </a:cubicBezTo>
                  <a:cubicBezTo>
                    <a:pt x="117" y="47"/>
                    <a:pt x="114" y="45"/>
                    <a:pt x="118" y="45"/>
                  </a:cubicBezTo>
                  <a:cubicBezTo>
                    <a:pt x="117" y="46"/>
                    <a:pt x="117" y="46"/>
                    <a:pt x="116" y="47"/>
                  </a:cubicBezTo>
                  <a:cubicBezTo>
                    <a:pt x="119" y="47"/>
                    <a:pt x="119" y="47"/>
                    <a:pt x="119" y="47"/>
                  </a:cubicBezTo>
                  <a:cubicBezTo>
                    <a:pt x="119" y="46"/>
                    <a:pt x="119" y="46"/>
                    <a:pt x="119" y="46"/>
                  </a:cubicBezTo>
                  <a:cubicBezTo>
                    <a:pt x="120" y="46"/>
                    <a:pt x="120" y="46"/>
                    <a:pt x="120" y="46"/>
                  </a:cubicBezTo>
                  <a:cubicBezTo>
                    <a:pt x="120" y="45"/>
                    <a:pt x="125" y="45"/>
                    <a:pt x="125" y="43"/>
                  </a:cubicBezTo>
                  <a:cubicBezTo>
                    <a:pt x="127" y="43"/>
                    <a:pt x="129" y="43"/>
                    <a:pt x="130" y="43"/>
                  </a:cubicBezTo>
                  <a:cubicBezTo>
                    <a:pt x="130" y="44"/>
                    <a:pt x="130" y="44"/>
                    <a:pt x="130" y="44"/>
                  </a:cubicBezTo>
                  <a:cubicBezTo>
                    <a:pt x="132" y="44"/>
                    <a:pt x="134" y="43"/>
                    <a:pt x="135" y="42"/>
                  </a:cubicBezTo>
                  <a:cubicBezTo>
                    <a:pt x="135" y="42"/>
                    <a:pt x="135" y="42"/>
                    <a:pt x="135" y="42"/>
                  </a:cubicBezTo>
                  <a:cubicBezTo>
                    <a:pt x="136" y="42"/>
                    <a:pt x="139" y="42"/>
                    <a:pt x="140" y="41"/>
                  </a:cubicBezTo>
                  <a:cubicBezTo>
                    <a:pt x="143" y="41"/>
                    <a:pt x="142" y="46"/>
                    <a:pt x="144" y="43"/>
                  </a:cubicBezTo>
                  <a:cubicBezTo>
                    <a:pt x="147" y="43"/>
                    <a:pt x="147" y="40"/>
                    <a:pt x="146" y="40"/>
                  </a:cubicBezTo>
                  <a:cubicBezTo>
                    <a:pt x="151" y="39"/>
                    <a:pt x="156" y="37"/>
                    <a:pt x="160" y="37"/>
                  </a:cubicBezTo>
                  <a:cubicBezTo>
                    <a:pt x="160" y="37"/>
                    <a:pt x="160" y="37"/>
                    <a:pt x="161" y="36"/>
                  </a:cubicBezTo>
                  <a:cubicBezTo>
                    <a:pt x="166" y="35"/>
                    <a:pt x="166" y="35"/>
                    <a:pt x="166" y="35"/>
                  </a:cubicBezTo>
                  <a:cubicBezTo>
                    <a:pt x="168" y="34"/>
                    <a:pt x="168" y="34"/>
                    <a:pt x="168" y="34"/>
                  </a:cubicBezTo>
                  <a:cubicBezTo>
                    <a:pt x="169" y="33"/>
                    <a:pt x="169" y="33"/>
                    <a:pt x="169" y="33"/>
                  </a:cubicBezTo>
                  <a:cubicBezTo>
                    <a:pt x="169" y="33"/>
                    <a:pt x="169" y="33"/>
                    <a:pt x="169" y="33"/>
                  </a:cubicBezTo>
                  <a:cubicBezTo>
                    <a:pt x="169" y="33"/>
                    <a:pt x="169" y="33"/>
                    <a:pt x="169" y="33"/>
                  </a:cubicBezTo>
                  <a:cubicBezTo>
                    <a:pt x="169" y="33"/>
                    <a:pt x="169" y="33"/>
                    <a:pt x="169" y="33"/>
                  </a:cubicBezTo>
                  <a:cubicBezTo>
                    <a:pt x="169" y="33"/>
                    <a:pt x="169" y="33"/>
                    <a:pt x="169" y="33"/>
                  </a:cubicBezTo>
                  <a:cubicBezTo>
                    <a:pt x="169" y="33"/>
                    <a:pt x="169" y="33"/>
                    <a:pt x="169" y="33"/>
                  </a:cubicBezTo>
                  <a:cubicBezTo>
                    <a:pt x="169" y="30"/>
                    <a:pt x="169" y="63"/>
                    <a:pt x="169" y="49"/>
                  </a:cubicBezTo>
                  <a:cubicBezTo>
                    <a:pt x="169" y="49"/>
                    <a:pt x="169" y="49"/>
                    <a:pt x="169" y="49"/>
                  </a:cubicBezTo>
                  <a:cubicBezTo>
                    <a:pt x="169" y="49"/>
                    <a:pt x="169" y="49"/>
                    <a:pt x="169" y="49"/>
                  </a:cubicBezTo>
                  <a:cubicBezTo>
                    <a:pt x="168" y="49"/>
                    <a:pt x="168" y="49"/>
                    <a:pt x="168" y="49"/>
                  </a:cubicBezTo>
                  <a:cubicBezTo>
                    <a:pt x="165" y="48"/>
                    <a:pt x="163" y="47"/>
                    <a:pt x="161" y="45"/>
                  </a:cubicBezTo>
                  <a:cubicBezTo>
                    <a:pt x="163" y="45"/>
                    <a:pt x="162" y="44"/>
                    <a:pt x="162" y="43"/>
                  </a:cubicBezTo>
                  <a:cubicBezTo>
                    <a:pt x="160" y="44"/>
                    <a:pt x="160" y="41"/>
                    <a:pt x="159" y="43"/>
                  </a:cubicBezTo>
                  <a:cubicBezTo>
                    <a:pt x="159" y="45"/>
                    <a:pt x="159" y="45"/>
                    <a:pt x="160" y="46"/>
                  </a:cubicBezTo>
                  <a:cubicBezTo>
                    <a:pt x="157" y="46"/>
                    <a:pt x="151" y="45"/>
                    <a:pt x="149" y="44"/>
                  </a:cubicBezTo>
                  <a:cubicBezTo>
                    <a:pt x="150" y="45"/>
                    <a:pt x="150" y="45"/>
                    <a:pt x="149" y="45"/>
                  </a:cubicBezTo>
                  <a:cubicBezTo>
                    <a:pt x="149" y="43"/>
                    <a:pt x="146" y="43"/>
                    <a:pt x="144" y="44"/>
                  </a:cubicBezTo>
                  <a:cubicBezTo>
                    <a:pt x="144" y="45"/>
                    <a:pt x="144" y="45"/>
                    <a:pt x="144" y="45"/>
                  </a:cubicBezTo>
                  <a:cubicBezTo>
                    <a:pt x="143" y="44"/>
                    <a:pt x="143" y="44"/>
                    <a:pt x="143" y="44"/>
                  </a:cubicBezTo>
                  <a:cubicBezTo>
                    <a:pt x="142" y="44"/>
                    <a:pt x="142" y="46"/>
                    <a:pt x="140" y="45"/>
                  </a:cubicBezTo>
                  <a:cubicBezTo>
                    <a:pt x="139" y="44"/>
                    <a:pt x="139" y="44"/>
                    <a:pt x="139" y="44"/>
                  </a:cubicBezTo>
                  <a:cubicBezTo>
                    <a:pt x="137" y="45"/>
                    <a:pt x="134" y="47"/>
                    <a:pt x="131" y="46"/>
                  </a:cubicBezTo>
                  <a:cubicBezTo>
                    <a:pt x="129" y="45"/>
                    <a:pt x="129" y="45"/>
                    <a:pt x="129" y="45"/>
                  </a:cubicBezTo>
                  <a:cubicBezTo>
                    <a:pt x="128" y="45"/>
                    <a:pt x="126" y="46"/>
                    <a:pt x="128" y="46"/>
                  </a:cubicBezTo>
                  <a:cubicBezTo>
                    <a:pt x="124" y="46"/>
                    <a:pt x="121" y="46"/>
                    <a:pt x="119" y="45"/>
                  </a:cubicBezTo>
                  <a:cubicBezTo>
                    <a:pt x="113" y="49"/>
                    <a:pt x="101" y="51"/>
                    <a:pt x="92" y="50"/>
                  </a:cubicBezTo>
                  <a:cubicBezTo>
                    <a:pt x="92" y="49"/>
                    <a:pt x="92" y="49"/>
                    <a:pt x="92" y="49"/>
                  </a:cubicBezTo>
                  <a:cubicBezTo>
                    <a:pt x="89" y="49"/>
                    <a:pt x="91" y="51"/>
                    <a:pt x="89" y="50"/>
                  </a:cubicBezTo>
                  <a:cubicBezTo>
                    <a:pt x="90" y="50"/>
                    <a:pt x="87" y="49"/>
                    <a:pt x="89" y="48"/>
                  </a:cubicBezTo>
                  <a:cubicBezTo>
                    <a:pt x="85" y="47"/>
                    <a:pt x="84" y="49"/>
                    <a:pt x="82" y="49"/>
                  </a:cubicBezTo>
                  <a:cubicBezTo>
                    <a:pt x="81" y="50"/>
                    <a:pt x="84" y="48"/>
                    <a:pt x="83" y="50"/>
                  </a:cubicBezTo>
                  <a:cubicBezTo>
                    <a:pt x="83" y="50"/>
                    <a:pt x="78" y="48"/>
                    <a:pt x="77" y="50"/>
                  </a:cubicBezTo>
                  <a:cubicBezTo>
                    <a:pt x="76" y="49"/>
                    <a:pt x="77" y="48"/>
                    <a:pt x="78" y="47"/>
                  </a:cubicBezTo>
                  <a:cubicBezTo>
                    <a:pt x="75" y="48"/>
                    <a:pt x="75" y="48"/>
                    <a:pt x="75" y="48"/>
                  </a:cubicBezTo>
                  <a:cubicBezTo>
                    <a:pt x="73" y="46"/>
                    <a:pt x="82" y="45"/>
                    <a:pt x="80" y="42"/>
                  </a:cubicBezTo>
                  <a:cubicBezTo>
                    <a:pt x="78" y="42"/>
                    <a:pt x="78" y="42"/>
                    <a:pt x="78" y="42"/>
                  </a:cubicBezTo>
                  <a:cubicBezTo>
                    <a:pt x="76" y="40"/>
                    <a:pt x="83" y="41"/>
                    <a:pt x="79" y="40"/>
                  </a:cubicBezTo>
                  <a:cubicBezTo>
                    <a:pt x="77" y="40"/>
                    <a:pt x="77" y="40"/>
                    <a:pt x="77" y="40"/>
                  </a:cubicBezTo>
                  <a:cubicBezTo>
                    <a:pt x="75" y="37"/>
                    <a:pt x="76" y="38"/>
                    <a:pt x="76" y="37"/>
                  </a:cubicBezTo>
                  <a:cubicBezTo>
                    <a:pt x="75" y="36"/>
                    <a:pt x="75" y="36"/>
                    <a:pt x="74" y="36"/>
                  </a:cubicBezTo>
                  <a:cubicBezTo>
                    <a:pt x="78" y="32"/>
                    <a:pt x="73" y="30"/>
                    <a:pt x="79" y="28"/>
                  </a:cubicBezTo>
                  <a:cubicBezTo>
                    <a:pt x="81" y="28"/>
                    <a:pt x="74" y="30"/>
                    <a:pt x="76" y="31"/>
                  </a:cubicBezTo>
                  <a:cubicBezTo>
                    <a:pt x="79" y="31"/>
                    <a:pt x="81" y="28"/>
                    <a:pt x="83" y="27"/>
                  </a:cubicBezTo>
                  <a:cubicBezTo>
                    <a:pt x="81" y="27"/>
                    <a:pt x="82" y="25"/>
                    <a:pt x="84" y="24"/>
                  </a:cubicBezTo>
                  <a:cubicBezTo>
                    <a:pt x="87" y="24"/>
                    <a:pt x="83" y="26"/>
                    <a:pt x="86" y="26"/>
                  </a:cubicBezTo>
                  <a:cubicBezTo>
                    <a:pt x="87" y="24"/>
                    <a:pt x="90" y="23"/>
                    <a:pt x="87" y="23"/>
                  </a:cubicBezTo>
                  <a:cubicBezTo>
                    <a:pt x="88" y="20"/>
                    <a:pt x="90" y="23"/>
                    <a:pt x="91" y="20"/>
                  </a:cubicBezTo>
                  <a:cubicBezTo>
                    <a:pt x="93" y="22"/>
                    <a:pt x="89" y="25"/>
                    <a:pt x="93" y="25"/>
                  </a:cubicBezTo>
                  <a:cubicBezTo>
                    <a:pt x="92" y="23"/>
                    <a:pt x="97" y="22"/>
                    <a:pt x="95" y="20"/>
                  </a:cubicBezTo>
                  <a:cubicBezTo>
                    <a:pt x="96" y="20"/>
                    <a:pt x="97" y="21"/>
                    <a:pt x="96" y="22"/>
                  </a:cubicBezTo>
                  <a:cubicBezTo>
                    <a:pt x="98" y="23"/>
                    <a:pt x="100" y="18"/>
                    <a:pt x="101" y="21"/>
                  </a:cubicBezTo>
                  <a:cubicBezTo>
                    <a:pt x="102" y="20"/>
                    <a:pt x="102" y="20"/>
                    <a:pt x="102" y="20"/>
                  </a:cubicBezTo>
                  <a:cubicBezTo>
                    <a:pt x="102" y="20"/>
                    <a:pt x="103" y="20"/>
                    <a:pt x="105" y="21"/>
                  </a:cubicBezTo>
                  <a:cubicBezTo>
                    <a:pt x="106" y="21"/>
                    <a:pt x="110" y="18"/>
                    <a:pt x="110" y="20"/>
                  </a:cubicBezTo>
                  <a:cubicBezTo>
                    <a:pt x="111" y="20"/>
                    <a:pt x="115" y="19"/>
                    <a:pt x="113" y="18"/>
                  </a:cubicBezTo>
                  <a:cubicBezTo>
                    <a:pt x="110" y="17"/>
                    <a:pt x="110" y="19"/>
                    <a:pt x="109" y="17"/>
                  </a:cubicBezTo>
                  <a:cubicBezTo>
                    <a:pt x="111" y="19"/>
                    <a:pt x="112" y="16"/>
                    <a:pt x="114" y="16"/>
                  </a:cubicBezTo>
                  <a:cubicBezTo>
                    <a:pt x="114" y="16"/>
                    <a:pt x="114" y="16"/>
                    <a:pt x="114" y="16"/>
                  </a:cubicBezTo>
                  <a:cubicBezTo>
                    <a:pt x="115" y="16"/>
                    <a:pt x="117" y="16"/>
                    <a:pt x="117" y="15"/>
                  </a:cubicBezTo>
                  <a:cubicBezTo>
                    <a:pt x="117" y="15"/>
                    <a:pt x="117" y="16"/>
                    <a:pt x="118" y="16"/>
                  </a:cubicBezTo>
                  <a:cubicBezTo>
                    <a:pt x="119" y="14"/>
                    <a:pt x="119" y="14"/>
                    <a:pt x="119" y="14"/>
                  </a:cubicBezTo>
                  <a:cubicBezTo>
                    <a:pt x="122" y="13"/>
                    <a:pt x="120" y="17"/>
                    <a:pt x="123" y="16"/>
                  </a:cubicBezTo>
                  <a:cubicBezTo>
                    <a:pt x="121" y="17"/>
                    <a:pt x="121" y="17"/>
                    <a:pt x="121" y="17"/>
                  </a:cubicBezTo>
                  <a:cubicBezTo>
                    <a:pt x="121" y="17"/>
                    <a:pt x="123" y="18"/>
                    <a:pt x="124" y="17"/>
                  </a:cubicBezTo>
                  <a:cubicBezTo>
                    <a:pt x="125" y="16"/>
                    <a:pt x="126" y="14"/>
                    <a:pt x="126" y="13"/>
                  </a:cubicBezTo>
                  <a:cubicBezTo>
                    <a:pt x="128" y="12"/>
                    <a:pt x="127" y="14"/>
                    <a:pt x="129" y="13"/>
                  </a:cubicBezTo>
                  <a:cubicBezTo>
                    <a:pt x="127" y="15"/>
                    <a:pt x="127" y="15"/>
                    <a:pt x="127" y="15"/>
                  </a:cubicBezTo>
                  <a:cubicBezTo>
                    <a:pt x="126" y="15"/>
                    <a:pt x="129" y="17"/>
                    <a:pt x="131" y="16"/>
                  </a:cubicBezTo>
                  <a:cubicBezTo>
                    <a:pt x="133" y="15"/>
                    <a:pt x="135" y="13"/>
                    <a:pt x="132" y="13"/>
                  </a:cubicBezTo>
                  <a:cubicBezTo>
                    <a:pt x="133" y="13"/>
                    <a:pt x="135" y="13"/>
                    <a:pt x="135" y="14"/>
                  </a:cubicBezTo>
                  <a:cubicBezTo>
                    <a:pt x="137" y="13"/>
                    <a:pt x="134" y="13"/>
                    <a:pt x="136" y="12"/>
                  </a:cubicBezTo>
                  <a:cubicBezTo>
                    <a:pt x="138" y="12"/>
                    <a:pt x="141" y="13"/>
                    <a:pt x="143" y="14"/>
                  </a:cubicBezTo>
                  <a:cubicBezTo>
                    <a:pt x="141" y="16"/>
                    <a:pt x="141" y="16"/>
                    <a:pt x="141" y="16"/>
                  </a:cubicBezTo>
                  <a:cubicBezTo>
                    <a:pt x="143" y="16"/>
                    <a:pt x="143" y="16"/>
                    <a:pt x="143" y="16"/>
                  </a:cubicBezTo>
                  <a:cubicBezTo>
                    <a:pt x="141" y="18"/>
                    <a:pt x="144" y="17"/>
                    <a:pt x="143" y="19"/>
                  </a:cubicBezTo>
                  <a:cubicBezTo>
                    <a:pt x="144" y="19"/>
                    <a:pt x="146" y="18"/>
                    <a:pt x="147" y="18"/>
                  </a:cubicBezTo>
                  <a:cubicBezTo>
                    <a:pt x="143" y="15"/>
                    <a:pt x="150" y="13"/>
                    <a:pt x="148" y="11"/>
                  </a:cubicBezTo>
                  <a:cubicBezTo>
                    <a:pt x="153" y="9"/>
                    <a:pt x="152" y="16"/>
                    <a:pt x="156" y="11"/>
                  </a:cubicBezTo>
                  <a:cubicBezTo>
                    <a:pt x="155" y="11"/>
                    <a:pt x="157" y="8"/>
                    <a:pt x="155" y="10"/>
                  </a:cubicBezTo>
                  <a:cubicBezTo>
                    <a:pt x="158" y="9"/>
                    <a:pt x="156" y="7"/>
                    <a:pt x="160" y="7"/>
                  </a:cubicBezTo>
                  <a:cubicBezTo>
                    <a:pt x="157" y="9"/>
                    <a:pt x="163" y="9"/>
                    <a:pt x="160" y="11"/>
                  </a:cubicBezTo>
                  <a:cubicBezTo>
                    <a:pt x="160" y="11"/>
                    <a:pt x="157" y="11"/>
                    <a:pt x="157" y="12"/>
                  </a:cubicBezTo>
                  <a:cubicBezTo>
                    <a:pt x="158" y="12"/>
                    <a:pt x="157" y="14"/>
                    <a:pt x="160" y="14"/>
                  </a:cubicBezTo>
                  <a:cubicBezTo>
                    <a:pt x="162" y="13"/>
                    <a:pt x="164" y="12"/>
                    <a:pt x="164" y="11"/>
                  </a:cubicBezTo>
                  <a:cubicBezTo>
                    <a:pt x="163" y="10"/>
                    <a:pt x="161" y="12"/>
                    <a:pt x="162" y="10"/>
                  </a:cubicBezTo>
                  <a:cubicBezTo>
                    <a:pt x="165" y="9"/>
                    <a:pt x="166" y="11"/>
                    <a:pt x="167" y="8"/>
                  </a:cubicBezTo>
                  <a:cubicBezTo>
                    <a:pt x="165" y="9"/>
                    <a:pt x="164" y="7"/>
                    <a:pt x="164" y="6"/>
                  </a:cubicBezTo>
                  <a:cubicBezTo>
                    <a:pt x="166" y="5"/>
                    <a:pt x="166" y="5"/>
                    <a:pt x="166" y="5"/>
                  </a:cubicBezTo>
                  <a:cubicBezTo>
                    <a:pt x="166" y="6"/>
                    <a:pt x="166" y="6"/>
                    <a:pt x="166" y="6"/>
                  </a:cubicBezTo>
                  <a:cubicBezTo>
                    <a:pt x="170" y="5"/>
                    <a:pt x="167" y="4"/>
                    <a:pt x="171" y="3"/>
                  </a:cubicBezTo>
                  <a:cubicBezTo>
                    <a:pt x="173" y="4"/>
                    <a:pt x="173" y="4"/>
                    <a:pt x="173" y="4"/>
                  </a:cubicBezTo>
                  <a:cubicBezTo>
                    <a:pt x="173" y="6"/>
                    <a:pt x="167" y="5"/>
                    <a:pt x="169" y="8"/>
                  </a:cubicBezTo>
                  <a:cubicBezTo>
                    <a:pt x="171" y="7"/>
                    <a:pt x="172" y="6"/>
                    <a:pt x="174" y="6"/>
                  </a:cubicBezTo>
                  <a:cubicBezTo>
                    <a:pt x="173" y="7"/>
                    <a:pt x="173" y="7"/>
                    <a:pt x="173" y="7"/>
                  </a:cubicBezTo>
                  <a:cubicBezTo>
                    <a:pt x="174" y="6"/>
                    <a:pt x="176" y="10"/>
                    <a:pt x="179" y="7"/>
                  </a:cubicBezTo>
                  <a:cubicBezTo>
                    <a:pt x="180" y="5"/>
                    <a:pt x="179" y="6"/>
                    <a:pt x="179" y="4"/>
                  </a:cubicBezTo>
                  <a:cubicBezTo>
                    <a:pt x="181" y="3"/>
                    <a:pt x="181" y="3"/>
                    <a:pt x="181" y="3"/>
                  </a:cubicBezTo>
                  <a:cubicBezTo>
                    <a:pt x="181" y="3"/>
                    <a:pt x="181" y="3"/>
                    <a:pt x="181" y="3"/>
                  </a:cubicBezTo>
                  <a:cubicBezTo>
                    <a:pt x="181" y="3"/>
                    <a:pt x="181" y="3"/>
                    <a:pt x="181" y="3"/>
                  </a:cubicBezTo>
                  <a:cubicBezTo>
                    <a:pt x="181" y="3"/>
                    <a:pt x="181" y="3"/>
                    <a:pt x="181" y="3"/>
                  </a:cubicBezTo>
                  <a:cubicBezTo>
                    <a:pt x="181" y="3"/>
                    <a:pt x="181" y="3"/>
                    <a:pt x="181" y="3"/>
                  </a:cubicBezTo>
                  <a:cubicBezTo>
                    <a:pt x="181" y="3"/>
                    <a:pt x="181" y="3"/>
                    <a:pt x="181" y="3"/>
                  </a:cubicBezTo>
                  <a:cubicBezTo>
                    <a:pt x="182" y="0"/>
                    <a:pt x="178" y="37"/>
                    <a:pt x="179" y="21"/>
                  </a:cubicBezTo>
                  <a:cubicBezTo>
                    <a:pt x="179" y="21"/>
                    <a:pt x="179" y="21"/>
                    <a:pt x="179" y="21"/>
                  </a:cubicBezTo>
                  <a:cubicBezTo>
                    <a:pt x="179" y="21"/>
                    <a:pt x="179" y="21"/>
                    <a:pt x="179" y="21"/>
                  </a:cubicBezTo>
                  <a:cubicBezTo>
                    <a:pt x="179" y="21"/>
                    <a:pt x="179" y="21"/>
                    <a:pt x="179" y="21"/>
                  </a:cubicBezTo>
                  <a:cubicBezTo>
                    <a:pt x="178" y="21"/>
                    <a:pt x="178" y="21"/>
                    <a:pt x="178" y="21"/>
                  </a:cubicBezTo>
                  <a:cubicBezTo>
                    <a:pt x="178" y="21"/>
                    <a:pt x="178" y="21"/>
                    <a:pt x="178" y="21"/>
                  </a:cubicBezTo>
                  <a:cubicBezTo>
                    <a:pt x="177" y="21"/>
                    <a:pt x="176" y="21"/>
                    <a:pt x="175" y="20"/>
                  </a:cubicBezTo>
                  <a:cubicBezTo>
                    <a:pt x="176" y="19"/>
                    <a:pt x="171" y="19"/>
                    <a:pt x="174" y="18"/>
                  </a:cubicBezTo>
                  <a:cubicBezTo>
                    <a:pt x="175" y="18"/>
                    <a:pt x="176" y="19"/>
                    <a:pt x="177" y="20"/>
                  </a:cubicBezTo>
                  <a:cubicBezTo>
                    <a:pt x="180" y="20"/>
                    <a:pt x="180" y="20"/>
                    <a:pt x="180" y="20"/>
                  </a:cubicBezTo>
                  <a:cubicBezTo>
                    <a:pt x="180" y="20"/>
                    <a:pt x="180" y="20"/>
                    <a:pt x="180" y="20"/>
                  </a:cubicBezTo>
                  <a:cubicBezTo>
                    <a:pt x="180" y="20"/>
                    <a:pt x="180" y="20"/>
                    <a:pt x="180" y="20"/>
                  </a:cubicBezTo>
                  <a:cubicBezTo>
                    <a:pt x="180" y="13"/>
                    <a:pt x="178" y="36"/>
                    <a:pt x="181" y="4"/>
                  </a:cubicBezTo>
                  <a:cubicBezTo>
                    <a:pt x="181" y="4"/>
                    <a:pt x="181" y="4"/>
                    <a:pt x="181" y="4"/>
                  </a:cubicBezTo>
                  <a:cubicBezTo>
                    <a:pt x="181" y="4"/>
                    <a:pt x="181" y="4"/>
                    <a:pt x="181" y="4"/>
                  </a:cubicBezTo>
                  <a:cubicBezTo>
                    <a:pt x="181" y="4"/>
                    <a:pt x="181" y="4"/>
                    <a:pt x="181" y="4"/>
                  </a:cubicBezTo>
                  <a:cubicBezTo>
                    <a:pt x="181" y="4"/>
                    <a:pt x="181" y="4"/>
                    <a:pt x="181" y="4"/>
                  </a:cubicBezTo>
                  <a:cubicBezTo>
                    <a:pt x="181" y="4"/>
                    <a:pt x="181" y="4"/>
                    <a:pt x="181" y="4"/>
                  </a:cubicBezTo>
                  <a:cubicBezTo>
                    <a:pt x="181" y="5"/>
                    <a:pt x="181" y="5"/>
                    <a:pt x="181" y="5"/>
                  </a:cubicBezTo>
                  <a:cubicBezTo>
                    <a:pt x="181" y="5"/>
                    <a:pt x="181" y="5"/>
                    <a:pt x="181" y="5"/>
                  </a:cubicBezTo>
                  <a:cubicBezTo>
                    <a:pt x="180" y="6"/>
                    <a:pt x="180" y="6"/>
                    <a:pt x="180" y="6"/>
                  </a:cubicBezTo>
                  <a:cubicBezTo>
                    <a:pt x="182" y="8"/>
                    <a:pt x="177" y="6"/>
                    <a:pt x="176" y="9"/>
                  </a:cubicBezTo>
                  <a:cubicBezTo>
                    <a:pt x="180" y="8"/>
                    <a:pt x="180" y="10"/>
                    <a:pt x="182" y="12"/>
                  </a:cubicBezTo>
                  <a:cubicBezTo>
                    <a:pt x="182" y="13"/>
                    <a:pt x="184" y="6"/>
                    <a:pt x="183" y="15"/>
                  </a:cubicBezTo>
                  <a:cubicBezTo>
                    <a:pt x="183" y="12"/>
                    <a:pt x="182" y="22"/>
                    <a:pt x="183" y="9"/>
                  </a:cubicBezTo>
                  <a:cubicBezTo>
                    <a:pt x="183" y="9"/>
                    <a:pt x="182" y="8"/>
                    <a:pt x="182" y="8"/>
                  </a:cubicBezTo>
                  <a:cubicBezTo>
                    <a:pt x="183" y="8"/>
                    <a:pt x="183" y="8"/>
                    <a:pt x="183" y="8"/>
                  </a:cubicBezTo>
                  <a:cubicBezTo>
                    <a:pt x="183" y="8"/>
                    <a:pt x="183" y="8"/>
                    <a:pt x="183" y="8"/>
                  </a:cubicBezTo>
                  <a:cubicBezTo>
                    <a:pt x="183" y="8"/>
                    <a:pt x="183" y="8"/>
                    <a:pt x="183" y="8"/>
                  </a:cubicBezTo>
                  <a:cubicBezTo>
                    <a:pt x="183" y="8"/>
                    <a:pt x="183" y="8"/>
                    <a:pt x="183" y="8"/>
                  </a:cubicBezTo>
                  <a:cubicBezTo>
                    <a:pt x="183" y="5"/>
                    <a:pt x="181" y="26"/>
                    <a:pt x="182" y="17"/>
                  </a:cubicBezTo>
                  <a:cubicBezTo>
                    <a:pt x="182" y="17"/>
                    <a:pt x="182" y="17"/>
                    <a:pt x="182" y="17"/>
                  </a:cubicBezTo>
                  <a:cubicBezTo>
                    <a:pt x="182" y="17"/>
                    <a:pt x="182" y="17"/>
                    <a:pt x="182" y="17"/>
                  </a:cubicBezTo>
                  <a:cubicBezTo>
                    <a:pt x="181" y="17"/>
                    <a:pt x="181" y="17"/>
                    <a:pt x="181" y="17"/>
                  </a:cubicBezTo>
                  <a:cubicBezTo>
                    <a:pt x="181" y="17"/>
                    <a:pt x="181" y="17"/>
                    <a:pt x="181" y="17"/>
                  </a:cubicBezTo>
                  <a:cubicBezTo>
                    <a:pt x="181" y="17"/>
                    <a:pt x="181" y="17"/>
                    <a:pt x="181" y="17"/>
                  </a:cubicBezTo>
                  <a:cubicBezTo>
                    <a:pt x="180" y="16"/>
                    <a:pt x="180" y="16"/>
                    <a:pt x="180" y="16"/>
                  </a:cubicBezTo>
                  <a:cubicBezTo>
                    <a:pt x="177" y="16"/>
                    <a:pt x="177" y="16"/>
                    <a:pt x="177" y="16"/>
                  </a:cubicBezTo>
                  <a:cubicBezTo>
                    <a:pt x="176" y="15"/>
                    <a:pt x="175" y="16"/>
                    <a:pt x="174" y="16"/>
                  </a:cubicBezTo>
                  <a:cubicBezTo>
                    <a:pt x="173" y="15"/>
                    <a:pt x="173" y="13"/>
                    <a:pt x="175" y="14"/>
                  </a:cubicBezTo>
                  <a:cubicBezTo>
                    <a:pt x="171" y="13"/>
                    <a:pt x="166" y="12"/>
                    <a:pt x="162" y="11"/>
                  </a:cubicBezTo>
                  <a:cubicBezTo>
                    <a:pt x="164" y="13"/>
                    <a:pt x="157" y="11"/>
                    <a:pt x="159" y="13"/>
                  </a:cubicBezTo>
                  <a:cubicBezTo>
                    <a:pt x="161" y="14"/>
                    <a:pt x="163" y="16"/>
                    <a:pt x="161" y="17"/>
                  </a:cubicBezTo>
                  <a:cubicBezTo>
                    <a:pt x="160" y="17"/>
                    <a:pt x="161" y="16"/>
                    <a:pt x="161" y="15"/>
                  </a:cubicBezTo>
                  <a:cubicBezTo>
                    <a:pt x="159" y="16"/>
                    <a:pt x="158" y="13"/>
                    <a:pt x="156" y="15"/>
                  </a:cubicBezTo>
                  <a:cubicBezTo>
                    <a:pt x="160" y="14"/>
                    <a:pt x="157" y="12"/>
                    <a:pt x="158" y="10"/>
                  </a:cubicBezTo>
                  <a:cubicBezTo>
                    <a:pt x="155" y="11"/>
                    <a:pt x="158" y="9"/>
                    <a:pt x="155" y="9"/>
                  </a:cubicBezTo>
                  <a:cubicBezTo>
                    <a:pt x="152" y="10"/>
                    <a:pt x="149" y="10"/>
                    <a:pt x="145" y="11"/>
                  </a:cubicBezTo>
                  <a:cubicBezTo>
                    <a:pt x="141" y="9"/>
                    <a:pt x="134" y="11"/>
                    <a:pt x="131" y="12"/>
                  </a:cubicBezTo>
                  <a:cubicBezTo>
                    <a:pt x="128" y="11"/>
                    <a:pt x="130" y="9"/>
                    <a:pt x="127" y="8"/>
                  </a:cubicBezTo>
                  <a:cubicBezTo>
                    <a:pt x="125" y="9"/>
                    <a:pt x="130" y="10"/>
                    <a:pt x="126" y="10"/>
                  </a:cubicBezTo>
                  <a:cubicBezTo>
                    <a:pt x="126" y="9"/>
                    <a:pt x="126" y="9"/>
                    <a:pt x="126" y="9"/>
                  </a:cubicBezTo>
                  <a:cubicBezTo>
                    <a:pt x="125" y="10"/>
                    <a:pt x="119" y="8"/>
                    <a:pt x="118" y="12"/>
                  </a:cubicBezTo>
                  <a:cubicBezTo>
                    <a:pt x="119" y="9"/>
                    <a:pt x="119" y="9"/>
                    <a:pt x="119" y="9"/>
                  </a:cubicBezTo>
                  <a:cubicBezTo>
                    <a:pt x="118" y="9"/>
                    <a:pt x="118" y="10"/>
                    <a:pt x="117" y="10"/>
                  </a:cubicBezTo>
                  <a:cubicBezTo>
                    <a:pt x="117" y="9"/>
                    <a:pt x="116" y="9"/>
                    <a:pt x="117" y="8"/>
                  </a:cubicBezTo>
                  <a:cubicBezTo>
                    <a:pt x="115" y="7"/>
                    <a:pt x="112" y="9"/>
                    <a:pt x="110" y="9"/>
                  </a:cubicBezTo>
                  <a:cubicBezTo>
                    <a:pt x="111" y="10"/>
                    <a:pt x="111" y="10"/>
                    <a:pt x="111" y="10"/>
                  </a:cubicBezTo>
                  <a:cubicBezTo>
                    <a:pt x="107" y="12"/>
                    <a:pt x="104" y="11"/>
                    <a:pt x="100" y="12"/>
                  </a:cubicBezTo>
                  <a:cubicBezTo>
                    <a:pt x="100" y="10"/>
                    <a:pt x="100" y="10"/>
                    <a:pt x="100" y="10"/>
                  </a:cubicBezTo>
                  <a:cubicBezTo>
                    <a:pt x="97" y="11"/>
                    <a:pt x="97" y="11"/>
                    <a:pt x="97" y="11"/>
                  </a:cubicBezTo>
                  <a:cubicBezTo>
                    <a:pt x="98" y="10"/>
                    <a:pt x="95" y="10"/>
                    <a:pt x="94" y="11"/>
                  </a:cubicBezTo>
                  <a:cubicBezTo>
                    <a:pt x="100" y="7"/>
                    <a:pt x="100" y="7"/>
                    <a:pt x="100" y="7"/>
                  </a:cubicBezTo>
                  <a:cubicBezTo>
                    <a:pt x="102" y="7"/>
                    <a:pt x="99" y="9"/>
                    <a:pt x="100" y="10"/>
                  </a:cubicBezTo>
                  <a:cubicBezTo>
                    <a:pt x="101" y="11"/>
                    <a:pt x="105" y="10"/>
                    <a:pt x="105" y="9"/>
                  </a:cubicBezTo>
                  <a:cubicBezTo>
                    <a:pt x="104" y="9"/>
                    <a:pt x="104" y="9"/>
                    <a:pt x="103" y="10"/>
                  </a:cubicBezTo>
                  <a:cubicBezTo>
                    <a:pt x="102" y="8"/>
                    <a:pt x="104" y="8"/>
                    <a:pt x="105" y="6"/>
                  </a:cubicBezTo>
                  <a:cubicBezTo>
                    <a:pt x="105" y="6"/>
                    <a:pt x="103" y="6"/>
                    <a:pt x="103" y="7"/>
                  </a:cubicBezTo>
                  <a:cubicBezTo>
                    <a:pt x="105" y="6"/>
                    <a:pt x="106" y="5"/>
                    <a:pt x="109" y="5"/>
                  </a:cubicBezTo>
                  <a:cubicBezTo>
                    <a:pt x="107" y="6"/>
                    <a:pt x="110" y="6"/>
                    <a:pt x="109" y="7"/>
                  </a:cubicBezTo>
                  <a:cubicBezTo>
                    <a:pt x="109" y="5"/>
                    <a:pt x="112" y="4"/>
                    <a:pt x="115" y="4"/>
                  </a:cubicBezTo>
                  <a:cubicBezTo>
                    <a:pt x="118" y="6"/>
                    <a:pt x="121" y="2"/>
                    <a:pt x="125" y="3"/>
                  </a:cubicBezTo>
                  <a:cubicBezTo>
                    <a:pt x="123" y="4"/>
                    <a:pt x="122" y="6"/>
                    <a:pt x="119" y="7"/>
                  </a:cubicBezTo>
                  <a:cubicBezTo>
                    <a:pt x="122" y="7"/>
                    <a:pt x="122" y="7"/>
                    <a:pt x="124" y="7"/>
                  </a:cubicBezTo>
                  <a:cubicBezTo>
                    <a:pt x="125" y="6"/>
                    <a:pt x="126" y="4"/>
                    <a:pt x="129" y="3"/>
                  </a:cubicBezTo>
                  <a:cubicBezTo>
                    <a:pt x="129" y="4"/>
                    <a:pt x="129" y="4"/>
                    <a:pt x="129" y="4"/>
                  </a:cubicBezTo>
                  <a:cubicBezTo>
                    <a:pt x="132" y="3"/>
                    <a:pt x="132" y="1"/>
                    <a:pt x="135" y="2"/>
                  </a:cubicBezTo>
                  <a:cubicBezTo>
                    <a:pt x="142" y="2"/>
                    <a:pt x="148" y="2"/>
                    <a:pt x="153" y="2"/>
                  </a:cubicBezTo>
                  <a:cubicBezTo>
                    <a:pt x="153" y="3"/>
                    <a:pt x="153" y="3"/>
                    <a:pt x="153" y="3"/>
                  </a:cubicBezTo>
                  <a:cubicBezTo>
                    <a:pt x="156" y="1"/>
                    <a:pt x="162" y="2"/>
                    <a:pt x="165" y="2"/>
                  </a:cubicBezTo>
                  <a:cubicBezTo>
                    <a:pt x="171" y="4"/>
                    <a:pt x="179" y="4"/>
                    <a:pt x="181" y="7"/>
                  </a:cubicBezTo>
                  <a:cubicBezTo>
                    <a:pt x="185" y="9"/>
                    <a:pt x="185" y="9"/>
                    <a:pt x="185" y="9"/>
                  </a:cubicBezTo>
                  <a:cubicBezTo>
                    <a:pt x="186" y="9"/>
                    <a:pt x="186" y="9"/>
                    <a:pt x="186" y="9"/>
                  </a:cubicBezTo>
                  <a:cubicBezTo>
                    <a:pt x="186" y="9"/>
                    <a:pt x="186" y="9"/>
                    <a:pt x="186" y="9"/>
                  </a:cubicBezTo>
                  <a:cubicBezTo>
                    <a:pt x="186" y="9"/>
                    <a:pt x="186" y="9"/>
                    <a:pt x="186" y="9"/>
                  </a:cubicBezTo>
                  <a:cubicBezTo>
                    <a:pt x="186" y="9"/>
                    <a:pt x="186" y="9"/>
                    <a:pt x="186" y="9"/>
                  </a:cubicBezTo>
                  <a:cubicBezTo>
                    <a:pt x="186" y="9"/>
                    <a:pt x="186" y="9"/>
                    <a:pt x="186" y="9"/>
                  </a:cubicBezTo>
                  <a:cubicBezTo>
                    <a:pt x="187" y="2"/>
                    <a:pt x="185" y="18"/>
                    <a:pt x="186" y="16"/>
                  </a:cubicBezTo>
                  <a:cubicBezTo>
                    <a:pt x="186" y="17"/>
                    <a:pt x="186" y="17"/>
                    <a:pt x="186" y="17"/>
                  </a:cubicBezTo>
                  <a:cubicBezTo>
                    <a:pt x="185" y="17"/>
                    <a:pt x="185" y="17"/>
                    <a:pt x="185" y="17"/>
                  </a:cubicBezTo>
                  <a:cubicBezTo>
                    <a:pt x="185" y="17"/>
                    <a:pt x="185" y="17"/>
                    <a:pt x="185" y="17"/>
                  </a:cubicBezTo>
                  <a:cubicBezTo>
                    <a:pt x="183" y="17"/>
                    <a:pt x="183" y="17"/>
                    <a:pt x="183" y="17"/>
                  </a:cubicBezTo>
                  <a:cubicBezTo>
                    <a:pt x="176" y="20"/>
                    <a:pt x="176" y="20"/>
                    <a:pt x="176" y="20"/>
                  </a:cubicBezTo>
                  <a:cubicBezTo>
                    <a:pt x="171" y="22"/>
                    <a:pt x="166" y="23"/>
                    <a:pt x="161" y="24"/>
                  </a:cubicBezTo>
                  <a:cubicBezTo>
                    <a:pt x="162" y="22"/>
                    <a:pt x="162" y="22"/>
                    <a:pt x="162" y="22"/>
                  </a:cubicBezTo>
                  <a:cubicBezTo>
                    <a:pt x="161" y="24"/>
                    <a:pt x="161" y="21"/>
                    <a:pt x="159" y="22"/>
                  </a:cubicBezTo>
                  <a:cubicBezTo>
                    <a:pt x="162" y="23"/>
                    <a:pt x="157" y="24"/>
                    <a:pt x="156" y="26"/>
                  </a:cubicBezTo>
                  <a:cubicBezTo>
                    <a:pt x="151" y="25"/>
                    <a:pt x="145" y="28"/>
                    <a:pt x="141" y="30"/>
                  </a:cubicBezTo>
                  <a:cubicBezTo>
                    <a:pt x="141" y="29"/>
                    <a:pt x="141" y="29"/>
                    <a:pt x="141" y="29"/>
                  </a:cubicBezTo>
                  <a:cubicBezTo>
                    <a:pt x="137" y="32"/>
                    <a:pt x="132" y="31"/>
                    <a:pt x="126" y="31"/>
                  </a:cubicBezTo>
                  <a:cubicBezTo>
                    <a:pt x="126" y="31"/>
                    <a:pt x="124" y="30"/>
                    <a:pt x="123" y="30"/>
                  </a:cubicBezTo>
                  <a:cubicBezTo>
                    <a:pt x="120" y="33"/>
                    <a:pt x="119" y="33"/>
                    <a:pt x="115" y="35"/>
                  </a:cubicBezTo>
                  <a:cubicBezTo>
                    <a:pt x="112" y="35"/>
                    <a:pt x="107" y="36"/>
                    <a:pt x="104" y="36"/>
                  </a:cubicBezTo>
                  <a:cubicBezTo>
                    <a:pt x="99" y="38"/>
                    <a:pt x="93" y="40"/>
                    <a:pt x="88" y="41"/>
                  </a:cubicBezTo>
                  <a:cubicBezTo>
                    <a:pt x="86" y="42"/>
                    <a:pt x="84" y="43"/>
                    <a:pt x="83" y="44"/>
                  </a:cubicBezTo>
                  <a:cubicBezTo>
                    <a:pt x="83" y="44"/>
                    <a:pt x="83" y="44"/>
                    <a:pt x="83" y="44"/>
                  </a:cubicBezTo>
                  <a:cubicBezTo>
                    <a:pt x="83" y="44"/>
                    <a:pt x="83" y="44"/>
                    <a:pt x="83" y="44"/>
                  </a:cubicBezTo>
                  <a:cubicBezTo>
                    <a:pt x="84" y="47"/>
                    <a:pt x="74" y="20"/>
                    <a:pt x="78" y="31"/>
                  </a:cubicBezTo>
                  <a:cubicBezTo>
                    <a:pt x="78" y="31"/>
                    <a:pt x="78" y="31"/>
                    <a:pt x="78" y="31"/>
                  </a:cubicBezTo>
                  <a:cubicBezTo>
                    <a:pt x="78" y="31"/>
                    <a:pt x="78" y="31"/>
                    <a:pt x="78" y="31"/>
                  </a:cubicBezTo>
                  <a:cubicBezTo>
                    <a:pt x="79" y="31"/>
                    <a:pt x="79" y="31"/>
                    <a:pt x="79" y="31"/>
                  </a:cubicBezTo>
                  <a:cubicBezTo>
                    <a:pt x="79" y="31"/>
                    <a:pt x="79" y="31"/>
                    <a:pt x="79" y="31"/>
                  </a:cubicBezTo>
                  <a:cubicBezTo>
                    <a:pt x="79" y="31"/>
                    <a:pt x="79" y="31"/>
                    <a:pt x="79" y="31"/>
                  </a:cubicBezTo>
                  <a:cubicBezTo>
                    <a:pt x="79" y="31"/>
                    <a:pt x="79" y="31"/>
                    <a:pt x="79" y="31"/>
                  </a:cubicBezTo>
                  <a:cubicBezTo>
                    <a:pt x="81" y="32"/>
                    <a:pt x="81" y="32"/>
                    <a:pt x="81" y="32"/>
                  </a:cubicBezTo>
                  <a:cubicBezTo>
                    <a:pt x="85" y="31"/>
                    <a:pt x="85" y="31"/>
                    <a:pt x="85" y="31"/>
                  </a:cubicBezTo>
                  <a:cubicBezTo>
                    <a:pt x="86" y="33"/>
                    <a:pt x="86" y="33"/>
                    <a:pt x="86" y="33"/>
                  </a:cubicBezTo>
                  <a:cubicBezTo>
                    <a:pt x="97" y="31"/>
                    <a:pt x="111" y="32"/>
                    <a:pt x="121" y="29"/>
                  </a:cubicBezTo>
                  <a:cubicBezTo>
                    <a:pt x="120" y="32"/>
                    <a:pt x="120" y="32"/>
                    <a:pt x="120" y="32"/>
                  </a:cubicBezTo>
                  <a:cubicBezTo>
                    <a:pt x="123" y="32"/>
                    <a:pt x="127" y="30"/>
                    <a:pt x="126" y="29"/>
                  </a:cubicBezTo>
                  <a:cubicBezTo>
                    <a:pt x="129" y="29"/>
                    <a:pt x="134" y="27"/>
                    <a:pt x="136" y="28"/>
                  </a:cubicBezTo>
                  <a:cubicBezTo>
                    <a:pt x="140" y="29"/>
                    <a:pt x="140" y="27"/>
                    <a:pt x="143" y="27"/>
                  </a:cubicBezTo>
                  <a:cubicBezTo>
                    <a:pt x="150" y="27"/>
                    <a:pt x="153" y="28"/>
                    <a:pt x="160" y="28"/>
                  </a:cubicBezTo>
                  <a:cubicBezTo>
                    <a:pt x="158" y="28"/>
                    <a:pt x="158" y="28"/>
                    <a:pt x="158" y="28"/>
                  </a:cubicBezTo>
                  <a:cubicBezTo>
                    <a:pt x="157" y="28"/>
                    <a:pt x="157" y="29"/>
                    <a:pt x="159" y="30"/>
                  </a:cubicBezTo>
                  <a:cubicBezTo>
                    <a:pt x="161" y="29"/>
                    <a:pt x="168" y="32"/>
                    <a:pt x="166" y="29"/>
                  </a:cubicBezTo>
                  <a:cubicBezTo>
                    <a:pt x="172" y="31"/>
                    <a:pt x="172" y="31"/>
                    <a:pt x="172" y="31"/>
                  </a:cubicBezTo>
                  <a:cubicBezTo>
                    <a:pt x="175" y="32"/>
                    <a:pt x="175" y="32"/>
                    <a:pt x="175" y="32"/>
                  </a:cubicBezTo>
                  <a:cubicBezTo>
                    <a:pt x="176" y="32"/>
                    <a:pt x="176" y="32"/>
                    <a:pt x="176" y="32"/>
                  </a:cubicBezTo>
                  <a:cubicBezTo>
                    <a:pt x="176" y="32"/>
                    <a:pt x="176" y="32"/>
                    <a:pt x="176" y="32"/>
                  </a:cubicBezTo>
                  <a:cubicBezTo>
                    <a:pt x="177" y="28"/>
                    <a:pt x="176" y="66"/>
                    <a:pt x="176" y="50"/>
                  </a:cubicBezTo>
                  <a:cubicBezTo>
                    <a:pt x="176" y="50"/>
                    <a:pt x="176" y="50"/>
                    <a:pt x="176" y="50"/>
                  </a:cubicBezTo>
                  <a:cubicBezTo>
                    <a:pt x="176" y="50"/>
                    <a:pt x="176" y="50"/>
                    <a:pt x="176" y="50"/>
                  </a:cubicBezTo>
                  <a:cubicBezTo>
                    <a:pt x="176" y="50"/>
                    <a:pt x="176" y="50"/>
                    <a:pt x="176" y="50"/>
                  </a:cubicBezTo>
                  <a:cubicBezTo>
                    <a:pt x="176" y="50"/>
                    <a:pt x="176" y="50"/>
                    <a:pt x="176" y="50"/>
                  </a:cubicBezTo>
                  <a:cubicBezTo>
                    <a:pt x="176" y="50"/>
                    <a:pt x="176" y="50"/>
                    <a:pt x="176" y="50"/>
                  </a:cubicBezTo>
                  <a:cubicBezTo>
                    <a:pt x="175" y="50"/>
                    <a:pt x="175" y="50"/>
                    <a:pt x="175" y="50"/>
                  </a:cubicBezTo>
                  <a:cubicBezTo>
                    <a:pt x="175" y="51"/>
                    <a:pt x="175" y="51"/>
                    <a:pt x="175" y="51"/>
                  </a:cubicBezTo>
                  <a:cubicBezTo>
                    <a:pt x="171" y="52"/>
                    <a:pt x="167" y="53"/>
                    <a:pt x="163" y="53"/>
                  </a:cubicBezTo>
                  <a:cubicBezTo>
                    <a:pt x="164" y="54"/>
                    <a:pt x="162" y="55"/>
                    <a:pt x="162" y="55"/>
                  </a:cubicBezTo>
                  <a:cubicBezTo>
                    <a:pt x="156" y="57"/>
                    <a:pt x="149" y="56"/>
                    <a:pt x="145" y="58"/>
                  </a:cubicBezTo>
                  <a:cubicBezTo>
                    <a:pt x="144" y="58"/>
                    <a:pt x="146" y="57"/>
                    <a:pt x="144" y="57"/>
                  </a:cubicBezTo>
                  <a:cubicBezTo>
                    <a:pt x="143" y="58"/>
                    <a:pt x="144" y="58"/>
                    <a:pt x="142" y="59"/>
                  </a:cubicBezTo>
                  <a:cubicBezTo>
                    <a:pt x="134" y="62"/>
                    <a:pt x="124" y="60"/>
                    <a:pt x="116" y="62"/>
                  </a:cubicBezTo>
                  <a:cubicBezTo>
                    <a:pt x="109" y="65"/>
                    <a:pt x="101" y="67"/>
                    <a:pt x="95" y="68"/>
                  </a:cubicBezTo>
                  <a:cubicBezTo>
                    <a:pt x="92" y="69"/>
                    <a:pt x="89" y="70"/>
                    <a:pt x="86" y="71"/>
                  </a:cubicBezTo>
                  <a:cubicBezTo>
                    <a:pt x="83" y="73"/>
                    <a:pt x="83" y="73"/>
                    <a:pt x="83" y="73"/>
                  </a:cubicBezTo>
                  <a:cubicBezTo>
                    <a:pt x="82" y="74"/>
                    <a:pt x="82" y="74"/>
                    <a:pt x="82" y="74"/>
                  </a:cubicBezTo>
                  <a:cubicBezTo>
                    <a:pt x="82" y="74"/>
                    <a:pt x="82" y="74"/>
                    <a:pt x="82" y="74"/>
                  </a:cubicBezTo>
                  <a:cubicBezTo>
                    <a:pt x="82" y="74"/>
                    <a:pt x="82" y="74"/>
                    <a:pt x="82" y="74"/>
                  </a:cubicBezTo>
                  <a:cubicBezTo>
                    <a:pt x="82" y="74"/>
                    <a:pt x="82" y="74"/>
                    <a:pt x="82" y="74"/>
                  </a:cubicBezTo>
                  <a:cubicBezTo>
                    <a:pt x="82" y="77"/>
                    <a:pt x="78" y="47"/>
                    <a:pt x="80" y="60"/>
                  </a:cubicBezTo>
                  <a:cubicBezTo>
                    <a:pt x="80" y="60"/>
                    <a:pt x="80" y="60"/>
                    <a:pt x="80" y="60"/>
                  </a:cubicBezTo>
                  <a:cubicBezTo>
                    <a:pt x="80" y="60"/>
                    <a:pt x="80" y="60"/>
                    <a:pt x="80" y="60"/>
                  </a:cubicBezTo>
                  <a:cubicBezTo>
                    <a:pt x="80" y="60"/>
                    <a:pt x="80" y="60"/>
                    <a:pt x="80" y="60"/>
                  </a:cubicBezTo>
                  <a:cubicBezTo>
                    <a:pt x="81" y="60"/>
                    <a:pt x="81" y="60"/>
                    <a:pt x="81" y="60"/>
                  </a:cubicBezTo>
                  <a:cubicBezTo>
                    <a:pt x="81" y="60"/>
                    <a:pt x="81" y="60"/>
                    <a:pt x="81" y="60"/>
                  </a:cubicBezTo>
                  <a:cubicBezTo>
                    <a:pt x="81" y="60"/>
                    <a:pt x="81" y="60"/>
                    <a:pt x="81" y="60"/>
                  </a:cubicBezTo>
                  <a:cubicBezTo>
                    <a:pt x="85" y="59"/>
                    <a:pt x="86" y="66"/>
                    <a:pt x="91" y="63"/>
                  </a:cubicBezTo>
                  <a:cubicBezTo>
                    <a:pt x="92" y="64"/>
                    <a:pt x="94" y="64"/>
                    <a:pt x="94" y="65"/>
                  </a:cubicBezTo>
                  <a:cubicBezTo>
                    <a:pt x="96" y="64"/>
                    <a:pt x="103" y="67"/>
                    <a:pt x="108" y="65"/>
                  </a:cubicBezTo>
                  <a:cubicBezTo>
                    <a:pt x="107" y="65"/>
                    <a:pt x="107" y="65"/>
                    <a:pt x="107" y="65"/>
                  </a:cubicBezTo>
                  <a:cubicBezTo>
                    <a:pt x="112" y="66"/>
                    <a:pt x="117" y="64"/>
                    <a:pt x="122" y="65"/>
                  </a:cubicBezTo>
                  <a:cubicBezTo>
                    <a:pt x="122" y="65"/>
                    <a:pt x="121" y="65"/>
                    <a:pt x="121" y="66"/>
                  </a:cubicBezTo>
                  <a:cubicBezTo>
                    <a:pt x="123" y="67"/>
                    <a:pt x="126" y="63"/>
                    <a:pt x="127" y="66"/>
                  </a:cubicBezTo>
                  <a:cubicBezTo>
                    <a:pt x="129" y="65"/>
                    <a:pt x="128" y="64"/>
                    <a:pt x="127" y="64"/>
                  </a:cubicBezTo>
                  <a:cubicBezTo>
                    <a:pt x="140" y="64"/>
                    <a:pt x="155" y="60"/>
                    <a:pt x="172" y="68"/>
                  </a:cubicBezTo>
                  <a:cubicBezTo>
                    <a:pt x="178" y="73"/>
                    <a:pt x="177" y="74"/>
                    <a:pt x="176" y="74"/>
                  </a:cubicBezTo>
                  <a:cubicBezTo>
                    <a:pt x="176" y="74"/>
                    <a:pt x="176" y="74"/>
                    <a:pt x="176" y="75"/>
                  </a:cubicBezTo>
                  <a:cubicBezTo>
                    <a:pt x="176" y="75"/>
                    <a:pt x="176" y="75"/>
                    <a:pt x="176" y="75"/>
                  </a:cubicBezTo>
                  <a:cubicBezTo>
                    <a:pt x="176" y="75"/>
                    <a:pt x="176" y="75"/>
                    <a:pt x="176" y="75"/>
                  </a:cubicBezTo>
                  <a:cubicBezTo>
                    <a:pt x="176" y="75"/>
                    <a:pt x="176" y="75"/>
                    <a:pt x="176" y="75"/>
                  </a:cubicBezTo>
                  <a:cubicBezTo>
                    <a:pt x="176" y="75"/>
                    <a:pt x="176" y="75"/>
                    <a:pt x="176" y="75"/>
                  </a:cubicBezTo>
                  <a:cubicBezTo>
                    <a:pt x="176" y="75"/>
                    <a:pt x="176" y="75"/>
                    <a:pt x="176" y="75"/>
                  </a:cubicBezTo>
                  <a:cubicBezTo>
                    <a:pt x="178" y="65"/>
                    <a:pt x="173" y="88"/>
                    <a:pt x="174" y="86"/>
                  </a:cubicBezTo>
                  <a:cubicBezTo>
                    <a:pt x="174" y="86"/>
                    <a:pt x="174" y="86"/>
                    <a:pt x="174" y="86"/>
                  </a:cubicBezTo>
                  <a:cubicBezTo>
                    <a:pt x="174" y="86"/>
                    <a:pt x="174" y="86"/>
                    <a:pt x="174" y="86"/>
                  </a:cubicBezTo>
                  <a:cubicBezTo>
                    <a:pt x="173" y="86"/>
                    <a:pt x="173" y="86"/>
                    <a:pt x="173" y="86"/>
                  </a:cubicBezTo>
                  <a:cubicBezTo>
                    <a:pt x="173" y="86"/>
                    <a:pt x="173" y="86"/>
                    <a:pt x="173" y="86"/>
                  </a:cubicBezTo>
                  <a:cubicBezTo>
                    <a:pt x="172" y="87"/>
                    <a:pt x="171" y="87"/>
                    <a:pt x="171" y="88"/>
                  </a:cubicBezTo>
                  <a:cubicBezTo>
                    <a:pt x="170" y="87"/>
                    <a:pt x="170" y="89"/>
                    <a:pt x="170" y="88"/>
                  </a:cubicBezTo>
                  <a:cubicBezTo>
                    <a:pt x="167" y="90"/>
                    <a:pt x="164" y="86"/>
                    <a:pt x="163" y="88"/>
                  </a:cubicBezTo>
                  <a:cubicBezTo>
                    <a:pt x="164" y="90"/>
                    <a:pt x="161" y="89"/>
                    <a:pt x="161" y="90"/>
                  </a:cubicBezTo>
                  <a:cubicBezTo>
                    <a:pt x="155" y="90"/>
                    <a:pt x="154" y="89"/>
                    <a:pt x="149" y="90"/>
                  </a:cubicBezTo>
                  <a:cubicBezTo>
                    <a:pt x="149" y="89"/>
                    <a:pt x="149" y="89"/>
                    <a:pt x="149" y="89"/>
                  </a:cubicBezTo>
                  <a:cubicBezTo>
                    <a:pt x="144" y="92"/>
                    <a:pt x="138" y="91"/>
                    <a:pt x="134" y="95"/>
                  </a:cubicBezTo>
                  <a:cubicBezTo>
                    <a:pt x="126" y="95"/>
                    <a:pt x="120" y="97"/>
                    <a:pt x="114" y="98"/>
                  </a:cubicBezTo>
                  <a:cubicBezTo>
                    <a:pt x="111" y="100"/>
                    <a:pt x="108" y="100"/>
                    <a:pt x="107" y="102"/>
                  </a:cubicBezTo>
                  <a:cubicBezTo>
                    <a:pt x="105" y="104"/>
                    <a:pt x="105" y="104"/>
                    <a:pt x="105" y="104"/>
                  </a:cubicBezTo>
                  <a:cubicBezTo>
                    <a:pt x="104" y="104"/>
                    <a:pt x="104" y="104"/>
                    <a:pt x="104" y="104"/>
                  </a:cubicBezTo>
                  <a:cubicBezTo>
                    <a:pt x="104" y="104"/>
                    <a:pt x="104" y="104"/>
                    <a:pt x="104" y="104"/>
                  </a:cubicBezTo>
                  <a:cubicBezTo>
                    <a:pt x="104" y="104"/>
                    <a:pt x="104" y="104"/>
                    <a:pt x="104" y="104"/>
                  </a:cubicBezTo>
                  <a:cubicBezTo>
                    <a:pt x="104" y="104"/>
                    <a:pt x="104" y="104"/>
                    <a:pt x="104" y="104"/>
                  </a:cubicBezTo>
                  <a:cubicBezTo>
                    <a:pt x="104" y="107"/>
                    <a:pt x="103" y="74"/>
                    <a:pt x="104" y="88"/>
                  </a:cubicBezTo>
                  <a:cubicBezTo>
                    <a:pt x="104" y="88"/>
                    <a:pt x="104" y="88"/>
                    <a:pt x="104" y="88"/>
                  </a:cubicBezTo>
                  <a:cubicBezTo>
                    <a:pt x="104" y="88"/>
                    <a:pt x="104" y="88"/>
                    <a:pt x="104" y="88"/>
                  </a:cubicBezTo>
                  <a:cubicBezTo>
                    <a:pt x="104" y="88"/>
                    <a:pt x="104" y="88"/>
                    <a:pt x="104" y="88"/>
                  </a:cubicBezTo>
                  <a:cubicBezTo>
                    <a:pt x="105" y="89"/>
                    <a:pt x="105" y="89"/>
                    <a:pt x="105" y="89"/>
                  </a:cubicBezTo>
                  <a:cubicBezTo>
                    <a:pt x="108" y="91"/>
                    <a:pt x="114" y="91"/>
                    <a:pt x="121" y="91"/>
                  </a:cubicBezTo>
                  <a:cubicBezTo>
                    <a:pt x="125" y="92"/>
                    <a:pt x="129" y="92"/>
                    <a:pt x="134" y="93"/>
                  </a:cubicBezTo>
                  <a:cubicBezTo>
                    <a:pt x="137" y="94"/>
                    <a:pt x="139" y="95"/>
                    <a:pt x="142" y="96"/>
                  </a:cubicBezTo>
                  <a:cubicBezTo>
                    <a:pt x="140" y="77"/>
                    <a:pt x="145" y="122"/>
                    <a:pt x="144" y="117"/>
                  </a:cubicBezTo>
                  <a:cubicBezTo>
                    <a:pt x="144" y="117"/>
                    <a:pt x="144" y="117"/>
                    <a:pt x="144" y="117"/>
                  </a:cubicBezTo>
                  <a:cubicBezTo>
                    <a:pt x="144" y="117"/>
                    <a:pt x="144" y="117"/>
                    <a:pt x="144" y="117"/>
                  </a:cubicBezTo>
                  <a:cubicBezTo>
                    <a:pt x="144" y="117"/>
                    <a:pt x="144" y="117"/>
                    <a:pt x="144" y="117"/>
                  </a:cubicBezTo>
                  <a:cubicBezTo>
                    <a:pt x="144" y="117"/>
                    <a:pt x="144" y="117"/>
                    <a:pt x="144" y="117"/>
                  </a:cubicBezTo>
                  <a:cubicBezTo>
                    <a:pt x="143" y="117"/>
                    <a:pt x="143" y="117"/>
                    <a:pt x="143" y="117"/>
                  </a:cubicBezTo>
                  <a:cubicBezTo>
                    <a:pt x="143" y="118"/>
                    <a:pt x="143" y="118"/>
                    <a:pt x="143" y="118"/>
                  </a:cubicBezTo>
                  <a:cubicBezTo>
                    <a:pt x="141" y="119"/>
                    <a:pt x="141" y="119"/>
                    <a:pt x="141" y="119"/>
                  </a:cubicBezTo>
                  <a:cubicBezTo>
                    <a:pt x="139" y="121"/>
                    <a:pt x="139" y="121"/>
                    <a:pt x="139" y="121"/>
                  </a:cubicBezTo>
                  <a:cubicBezTo>
                    <a:pt x="124" y="130"/>
                    <a:pt x="114" y="134"/>
                    <a:pt x="108" y="143"/>
                  </a:cubicBezTo>
                  <a:cubicBezTo>
                    <a:pt x="105" y="150"/>
                    <a:pt x="103" y="147"/>
                    <a:pt x="106" y="149"/>
                  </a:cubicBezTo>
                  <a:cubicBezTo>
                    <a:pt x="108" y="152"/>
                    <a:pt x="115" y="161"/>
                    <a:pt x="118" y="169"/>
                  </a:cubicBezTo>
                  <a:cubicBezTo>
                    <a:pt x="118" y="178"/>
                    <a:pt x="119" y="178"/>
                    <a:pt x="121" y="187"/>
                  </a:cubicBezTo>
                  <a:cubicBezTo>
                    <a:pt x="120" y="187"/>
                    <a:pt x="120" y="186"/>
                    <a:pt x="120" y="187"/>
                  </a:cubicBezTo>
                  <a:cubicBezTo>
                    <a:pt x="122" y="187"/>
                    <a:pt x="121" y="193"/>
                    <a:pt x="122" y="194"/>
                  </a:cubicBezTo>
                  <a:cubicBezTo>
                    <a:pt x="121" y="208"/>
                    <a:pt x="118" y="218"/>
                    <a:pt x="113" y="229"/>
                  </a:cubicBezTo>
                  <a:cubicBezTo>
                    <a:pt x="114" y="228"/>
                    <a:pt x="113" y="226"/>
                    <a:pt x="112" y="228"/>
                  </a:cubicBezTo>
                  <a:cubicBezTo>
                    <a:pt x="112" y="231"/>
                    <a:pt x="112" y="231"/>
                    <a:pt x="112" y="231"/>
                  </a:cubicBezTo>
                  <a:cubicBezTo>
                    <a:pt x="111" y="231"/>
                    <a:pt x="111" y="231"/>
                    <a:pt x="111" y="231"/>
                  </a:cubicBezTo>
                  <a:cubicBezTo>
                    <a:pt x="111" y="232"/>
                    <a:pt x="111" y="234"/>
                    <a:pt x="112" y="233"/>
                  </a:cubicBezTo>
                  <a:cubicBezTo>
                    <a:pt x="101" y="261"/>
                    <a:pt x="80" y="281"/>
                    <a:pt x="62" y="303"/>
                  </a:cubicBezTo>
                  <a:cubicBezTo>
                    <a:pt x="57" y="307"/>
                    <a:pt x="51" y="315"/>
                    <a:pt x="47" y="320"/>
                  </a:cubicBezTo>
                  <a:cubicBezTo>
                    <a:pt x="30" y="334"/>
                    <a:pt x="15" y="346"/>
                    <a:pt x="2" y="362"/>
                  </a:cubicBezTo>
                  <a:cubicBezTo>
                    <a:pt x="2" y="362"/>
                    <a:pt x="0" y="357"/>
                    <a:pt x="6" y="3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9"/>
            <p:cNvSpPr>
              <a:spLocks/>
            </p:cNvSpPr>
            <p:nvPr/>
          </p:nvSpPr>
          <p:spPr bwMode="auto">
            <a:xfrm>
              <a:off x="9137650" y="3151188"/>
              <a:ext cx="11112" cy="6350"/>
            </a:xfrm>
            <a:custGeom>
              <a:avLst/>
              <a:gdLst>
                <a:gd name="T0" fmla="*/ 0 w 3"/>
                <a:gd name="T1" fmla="*/ 0 h 2"/>
                <a:gd name="T2" fmla="*/ 1 w 3"/>
                <a:gd name="T3" fmla="*/ 2 h 2"/>
                <a:gd name="T4" fmla="*/ 0 w 3"/>
                <a:gd name="T5" fmla="*/ 0 h 2"/>
              </a:gdLst>
              <a:ahLst/>
              <a:cxnLst>
                <a:cxn ang="0">
                  <a:pos x="T0" y="T1"/>
                </a:cxn>
                <a:cxn ang="0">
                  <a:pos x="T2" y="T3"/>
                </a:cxn>
                <a:cxn ang="0">
                  <a:pos x="T4" y="T5"/>
                </a:cxn>
              </a:cxnLst>
              <a:rect l="0" t="0" r="r" b="b"/>
              <a:pathLst>
                <a:path w="3" h="2">
                  <a:moveTo>
                    <a:pt x="0" y="0"/>
                  </a:moveTo>
                  <a:cubicBezTo>
                    <a:pt x="1" y="1"/>
                    <a:pt x="3" y="1"/>
                    <a:pt x="1" y="2"/>
                  </a:cubicBezTo>
                  <a:cubicBezTo>
                    <a:pt x="1" y="2"/>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0"/>
            <p:cNvSpPr>
              <a:spLocks/>
            </p:cNvSpPr>
            <p:nvPr/>
          </p:nvSpPr>
          <p:spPr bwMode="auto">
            <a:xfrm>
              <a:off x="9377363" y="3168651"/>
              <a:ext cx="7937" cy="7938"/>
            </a:xfrm>
            <a:custGeom>
              <a:avLst/>
              <a:gdLst>
                <a:gd name="T0" fmla="*/ 1 w 2"/>
                <a:gd name="T1" fmla="*/ 1 h 2"/>
                <a:gd name="T2" fmla="*/ 2 w 2"/>
                <a:gd name="T3" fmla="*/ 1 h 2"/>
                <a:gd name="T4" fmla="*/ 0 w 2"/>
                <a:gd name="T5" fmla="*/ 2 h 2"/>
                <a:gd name="T6" fmla="*/ 1 w 2"/>
                <a:gd name="T7" fmla="*/ 1 h 2"/>
              </a:gdLst>
              <a:ahLst/>
              <a:cxnLst>
                <a:cxn ang="0">
                  <a:pos x="T0" y="T1"/>
                </a:cxn>
                <a:cxn ang="0">
                  <a:pos x="T2" y="T3"/>
                </a:cxn>
                <a:cxn ang="0">
                  <a:pos x="T4" y="T5"/>
                </a:cxn>
                <a:cxn ang="0">
                  <a:pos x="T6" y="T7"/>
                </a:cxn>
              </a:cxnLst>
              <a:rect l="0" t="0" r="r" b="b"/>
              <a:pathLst>
                <a:path w="2" h="2">
                  <a:moveTo>
                    <a:pt x="1" y="1"/>
                  </a:moveTo>
                  <a:cubicBezTo>
                    <a:pt x="1" y="0"/>
                    <a:pt x="1" y="1"/>
                    <a:pt x="2" y="1"/>
                  </a:cubicBezTo>
                  <a:cubicBezTo>
                    <a:pt x="1" y="1"/>
                    <a:pt x="0" y="2"/>
                    <a:pt x="0" y="2"/>
                  </a:cubicBezTo>
                  <a:cubicBezTo>
                    <a:pt x="0" y="2"/>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1"/>
            <p:cNvSpPr>
              <a:spLocks/>
            </p:cNvSpPr>
            <p:nvPr/>
          </p:nvSpPr>
          <p:spPr bwMode="auto">
            <a:xfrm>
              <a:off x="9415463" y="3181351"/>
              <a:ext cx="22225" cy="3175"/>
            </a:xfrm>
            <a:custGeom>
              <a:avLst/>
              <a:gdLst>
                <a:gd name="T0" fmla="*/ 6 w 6"/>
                <a:gd name="T1" fmla="*/ 0 h 1"/>
                <a:gd name="T2" fmla="*/ 0 w 6"/>
                <a:gd name="T3" fmla="*/ 1 h 1"/>
                <a:gd name="T4" fmla="*/ 6 w 6"/>
                <a:gd name="T5" fmla="*/ 0 h 1"/>
              </a:gdLst>
              <a:ahLst/>
              <a:cxnLst>
                <a:cxn ang="0">
                  <a:pos x="T0" y="T1"/>
                </a:cxn>
                <a:cxn ang="0">
                  <a:pos x="T2" y="T3"/>
                </a:cxn>
                <a:cxn ang="0">
                  <a:pos x="T4" y="T5"/>
                </a:cxn>
              </a:cxnLst>
              <a:rect l="0" t="0" r="r" b="b"/>
              <a:pathLst>
                <a:path w="6" h="1">
                  <a:moveTo>
                    <a:pt x="6" y="0"/>
                  </a:moveTo>
                  <a:cubicBezTo>
                    <a:pt x="5" y="1"/>
                    <a:pt x="2" y="1"/>
                    <a:pt x="0" y="1"/>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2"/>
            <p:cNvSpPr>
              <a:spLocks/>
            </p:cNvSpPr>
            <p:nvPr/>
          </p:nvSpPr>
          <p:spPr bwMode="auto">
            <a:xfrm>
              <a:off x="9461500" y="3132138"/>
              <a:ext cx="6350" cy="3175"/>
            </a:xfrm>
            <a:custGeom>
              <a:avLst/>
              <a:gdLst>
                <a:gd name="T0" fmla="*/ 1 w 2"/>
                <a:gd name="T1" fmla="*/ 1 h 1"/>
                <a:gd name="T2" fmla="*/ 2 w 2"/>
                <a:gd name="T3" fmla="*/ 0 h 1"/>
                <a:gd name="T4" fmla="*/ 1 w 2"/>
                <a:gd name="T5" fmla="*/ 1 h 1"/>
              </a:gdLst>
              <a:ahLst/>
              <a:cxnLst>
                <a:cxn ang="0">
                  <a:pos x="T0" y="T1"/>
                </a:cxn>
                <a:cxn ang="0">
                  <a:pos x="T2" y="T3"/>
                </a:cxn>
                <a:cxn ang="0">
                  <a:pos x="T4" y="T5"/>
                </a:cxn>
              </a:cxnLst>
              <a:rect l="0" t="0" r="r" b="b"/>
              <a:pathLst>
                <a:path w="2" h="1">
                  <a:moveTo>
                    <a:pt x="1" y="1"/>
                  </a:moveTo>
                  <a:cubicBezTo>
                    <a:pt x="0" y="1"/>
                    <a:pt x="0" y="0"/>
                    <a:pt x="2"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3"/>
            <p:cNvSpPr>
              <a:spLocks/>
            </p:cNvSpPr>
            <p:nvPr/>
          </p:nvSpPr>
          <p:spPr bwMode="auto">
            <a:xfrm>
              <a:off x="9453563" y="3140076"/>
              <a:ext cx="11112" cy="3175"/>
            </a:xfrm>
            <a:custGeom>
              <a:avLst/>
              <a:gdLst>
                <a:gd name="T0" fmla="*/ 3 w 3"/>
                <a:gd name="T1" fmla="*/ 1 h 1"/>
                <a:gd name="T2" fmla="*/ 0 w 3"/>
                <a:gd name="T3" fmla="*/ 1 h 1"/>
                <a:gd name="T4" fmla="*/ 3 w 3"/>
                <a:gd name="T5" fmla="*/ 1 h 1"/>
              </a:gdLst>
              <a:ahLst/>
              <a:cxnLst>
                <a:cxn ang="0">
                  <a:pos x="T0" y="T1"/>
                </a:cxn>
                <a:cxn ang="0">
                  <a:pos x="T2" y="T3"/>
                </a:cxn>
                <a:cxn ang="0">
                  <a:pos x="T4" y="T5"/>
                </a:cxn>
              </a:cxnLst>
              <a:rect l="0" t="0" r="r" b="b"/>
              <a:pathLst>
                <a:path w="3" h="1">
                  <a:moveTo>
                    <a:pt x="3" y="1"/>
                  </a:moveTo>
                  <a:cubicBezTo>
                    <a:pt x="2" y="1"/>
                    <a:pt x="1" y="1"/>
                    <a:pt x="0" y="1"/>
                  </a:cubicBezTo>
                  <a:cubicBezTo>
                    <a:pt x="0" y="1"/>
                    <a:pt x="3"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4"/>
            <p:cNvSpPr>
              <a:spLocks/>
            </p:cNvSpPr>
            <p:nvPr/>
          </p:nvSpPr>
          <p:spPr bwMode="auto">
            <a:xfrm>
              <a:off x="9332913" y="3157538"/>
              <a:ext cx="11112" cy="7938"/>
            </a:xfrm>
            <a:custGeom>
              <a:avLst/>
              <a:gdLst>
                <a:gd name="T0" fmla="*/ 3 w 3"/>
                <a:gd name="T1" fmla="*/ 1 h 2"/>
                <a:gd name="T2" fmla="*/ 0 w 3"/>
                <a:gd name="T3" fmla="*/ 2 h 2"/>
                <a:gd name="T4" fmla="*/ 3 w 3"/>
                <a:gd name="T5" fmla="*/ 1 h 2"/>
              </a:gdLst>
              <a:ahLst/>
              <a:cxnLst>
                <a:cxn ang="0">
                  <a:pos x="T0" y="T1"/>
                </a:cxn>
                <a:cxn ang="0">
                  <a:pos x="T2" y="T3"/>
                </a:cxn>
                <a:cxn ang="0">
                  <a:pos x="T4" y="T5"/>
                </a:cxn>
              </a:cxnLst>
              <a:rect l="0" t="0" r="r" b="b"/>
              <a:pathLst>
                <a:path w="3" h="2">
                  <a:moveTo>
                    <a:pt x="3" y="1"/>
                  </a:moveTo>
                  <a:cubicBezTo>
                    <a:pt x="2" y="1"/>
                    <a:pt x="0" y="2"/>
                    <a:pt x="0" y="2"/>
                  </a:cubicBezTo>
                  <a:cubicBezTo>
                    <a:pt x="0" y="2"/>
                    <a:pt x="3"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5"/>
            <p:cNvSpPr>
              <a:spLocks/>
            </p:cNvSpPr>
            <p:nvPr/>
          </p:nvSpPr>
          <p:spPr bwMode="auto">
            <a:xfrm>
              <a:off x="9280525" y="3173413"/>
              <a:ext cx="7937" cy="7938"/>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1" y="1"/>
                    <a:pt x="1" y="1"/>
                    <a:pt x="1" y="2"/>
                  </a:cubicBezTo>
                  <a:cubicBezTo>
                    <a:pt x="0" y="1"/>
                    <a:pt x="0" y="0"/>
                    <a:pt x="1" y="0"/>
                  </a:cubicBezTo>
                  <a:lnTo>
                    <a:pt x="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6"/>
            <p:cNvSpPr>
              <a:spLocks/>
            </p:cNvSpPr>
            <p:nvPr/>
          </p:nvSpPr>
          <p:spPr bwMode="auto">
            <a:xfrm>
              <a:off x="9159875" y="3429001"/>
              <a:ext cx="7937" cy="3175"/>
            </a:xfrm>
            <a:custGeom>
              <a:avLst/>
              <a:gdLst>
                <a:gd name="T0" fmla="*/ 5 w 5"/>
                <a:gd name="T1" fmla="*/ 0 h 2"/>
                <a:gd name="T2" fmla="*/ 0 w 5"/>
                <a:gd name="T3" fmla="*/ 2 h 2"/>
                <a:gd name="T4" fmla="*/ 2 w 5"/>
                <a:gd name="T5" fmla="*/ 0 h 2"/>
                <a:gd name="T6" fmla="*/ 5 w 5"/>
                <a:gd name="T7" fmla="*/ 0 h 2"/>
              </a:gdLst>
              <a:ahLst/>
              <a:cxnLst>
                <a:cxn ang="0">
                  <a:pos x="T0" y="T1"/>
                </a:cxn>
                <a:cxn ang="0">
                  <a:pos x="T2" y="T3"/>
                </a:cxn>
                <a:cxn ang="0">
                  <a:pos x="T4" y="T5"/>
                </a:cxn>
                <a:cxn ang="0">
                  <a:pos x="T6" y="T7"/>
                </a:cxn>
              </a:cxnLst>
              <a:rect l="0" t="0" r="r" b="b"/>
              <a:pathLst>
                <a:path w="5" h="2">
                  <a:moveTo>
                    <a:pt x="5" y="0"/>
                  </a:moveTo>
                  <a:lnTo>
                    <a:pt x="0" y="2"/>
                  </a:lnTo>
                  <a:lnTo>
                    <a:pt x="2"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7"/>
            <p:cNvSpPr>
              <a:spLocks/>
            </p:cNvSpPr>
            <p:nvPr/>
          </p:nvSpPr>
          <p:spPr bwMode="auto">
            <a:xfrm>
              <a:off x="9239250" y="3417888"/>
              <a:ext cx="6350" cy="7938"/>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1" y="2"/>
                    <a:pt x="1" y="1"/>
                    <a:pt x="1" y="1"/>
                  </a:cubicBezTo>
                  <a:cubicBezTo>
                    <a:pt x="2" y="0"/>
                    <a:pt x="0"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8"/>
            <p:cNvSpPr>
              <a:spLocks/>
            </p:cNvSpPr>
            <p:nvPr/>
          </p:nvSpPr>
          <p:spPr bwMode="auto">
            <a:xfrm>
              <a:off x="9291638" y="3522663"/>
              <a:ext cx="0" cy="7938"/>
            </a:xfrm>
            <a:custGeom>
              <a:avLst/>
              <a:gdLst>
                <a:gd name="T0" fmla="*/ 5 h 5"/>
                <a:gd name="T1" fmla="*/ 5 h 5"/>
                <a:gd name="T2" fmla="*/ 0 h 5"/>
                <a:gd name="T3" fmla="*/ 5 h 5"/>
              </a:gdLst>
              <a:ahLst/>
              <a:cxnLst>
                <a:cxn ang="0">
                  <a:pos x="0" y="T0"/>
                </a:cxn>
                <a:cxn ang="0">
                  <a:pos x="0" y="T1"/>
                </a:cxn>
                <a:cxn ang="0">
                  <a:pos x="0" y="T2"/>
                </a:cxn>
                <a:cxn ang="0">
                  <a:pos x="0" y="T3"/>
                </a:cxn>
              </a:cxnLst>
              <a:rect l="0" t="0" r="r" b="b"/>
              <a:pathLst>
                <a:path h="5">
                  <a:moveTo>
                    <a:pt x="0" y="5"/>
                  </a:moveTo>
                  <a:lnTo>
                    <a:pt x="0" y="5"/>
                  </a:lnTo>
                  <a:lnTo>
                    <a:pt x="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9"/>
            <p:cNvSpPr>
              <a:spLocks/>
            </p:cNvSpPr>
            <p:nvPr/>
          </p:nvSpPr>
          <p:spPr bwMode="auto">
            <a:xfrm>
              <a:off x="9261475" y="2627313"/>
              <a:ext cx="7937" cy="0"/>
            </a:xfrm>
            <a:custGeom>
              <a:avLst/>
              <a:gdLst>
                <a:gd name="T0" fmla="*/ 1 w 2"/>
                <a:gd name="T1" fmla="*/ 1 w 2"/>
                <a:gd name="T2" fmla="*/ 1 w 2"/>
              </a:gdLst>
              <a:ahLst/>
              <a:cxnLst>
                <a:cxn ang="0">
                  <a:pos x="T0" y="0"/>
                </a:cxn>
                <a:cxn ang="0">
                  <a:pos x="T1" y="0"/>
                </a:cxn>
                <a:cxn ang="0">
                  <a:pos x="T2" y="0"/>
                </a:cxn>
              </a:cxnLst>
              <a:rect l="0" t="0" r="r" b="b"/>
              <a:pathLst>
                <a:path w="2">
                  <a:moveTo>
                    <a:pt x="1" y="0"/>
                  </a:moveTo>
                  <a:cubicBezTo>
                    <a:pt x="1" y="0"/>
                    <a:pt x="0" y="0"/>
                    <a:pt x="1" y="0"/>
                  </a:cubicBezTo>
                  <a:cubicBezTo>
                    <a:pt x="1"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30"/>
            <p:cNvSpPr>
              <a:spLocks/>
            </p:cNvSpPr>
            <p:nvPr/>
          </p:nvSpPr>
          <p:spPr bwMode="auto">
            <a:xfrm>
              <a:off x="9234488" y="2605088"/>
              <a:ext cx="298450" cy="488950"/>
            </a:xfrm>
            <a:custGeom>
              <a:avLst/>
              <a:gdLst>
                <a:gd name="T0" fmla="*/ 21 w 79"/>
                <a:gd name="T1" fmla="*/ 105 h 130"/>
                <a:gd name="T2" fmla="*/ 21 w 79"/>
                <a:gd name="T3" fmla="*/ 99 h 130"/>
                <a:gd name="T4" fmla="*/ 18 w 79"/>
                <a:gd name="T5" fmla="*/ 86 h 130"/>
                <a:gd name="T6" fmla="*/ 19 w 79"/>
                <a:gd name="T7" fmla="*/ 81 h 130"/>
                <a:gd name="T8" fmla="*/ 23 w 79"/>
                <a:gd name="T9" fmla="*/ 67 h 130"/>
                <a:gd name="T10" fmla="*/ 24 w 79"/>
                <a:gd name="T11" fmla="*/ 63 h 130"/>
                <a:gd name="T12" fmla="*/ 24 w 79"/>
                <a:gd name="T13" fmla="*/ 55 h 130"/>
                <a:gd name="T14" fmla="*/ 26 w 79"/>
                <a:gd name="T15" fmla="*/ 49 h 130"/>
                <a:gd name="T16" fmla="*/ 29 w 79"/>
                <a:gd name="T17" fmla="*/ 45 h 130"/>
                <a:gd name="T18" fmla="*/ 28 w 79"/>
                <a:gd name="T19" fmla="*/ 41 h 130"/>
                <a:gd name="T20" fmla="*/ 29 w 79"/>
                <a:gd name="T21" fmla="*/ 33 h 130"/>
                <a:gd name="T22" fmla="*/ 32 w 79"/>
                <a:gd name="T23" fmla="*/ 29 h 130"/>
                <a:gd name="T24" fmla="*/ 33 w 79"/>
                <a:gd name="T25" fmla="*/ 24 h 130"/>
                <a:gd name="T26" fmla="*/ 38 w 79"/>
                <a:gd name="T27" fmla="*/ 20 h 130"/>
                <a:gd name="T28" fmla="*/ 43 w 79"/>
                <a:gd name="T29" fmla="*/ 14 h 130"/>
                <a:gd name="T30" fmla="*/ 52 w 79"/>
                <a:gd name="T31" fmla="*/ 11 h 130"/>
                <a:gd name="T32" fmla="*/ 56 w 79"/>
                <a:gd name="T33" fmla="*/ 8 h 130"/>
                <a:gd name="T34" fmla="*/ 60 w 79"/>
                <a:gd name="T35" fmla="*/ 9 h 130"/>
                <a:gd name="T36" fmla="*/ 63 w 79"/>
                <a:gd name="T37" fmla="*/ 7 h 130"/>
                <a:gd name="T38" fmla="*/ 64 w 79"/>
                <a:gd name="T39" fmla="*/ 7 h 130"/>
                <a:gd name="T40" fmla="*/ 68 w 79"/>
                <a:gd name="T41" fmla="*/ 7 h 130"/>
                <a:gd name="T42" fmla="*/ 73 w 79"/>
                <a:gd name="T43" fmla="*/ 15 h 130"/>
                <a:gd name="T44" fmla="*/ 74 w 79"/>
                <a:gd name="T45" fmla="*/ 17 h 130"/>
                <a:gd name="T46" fmla="*/ 62 w 79"/>
                <a:gd name="T47" fmla="*/ 28 h 130"/>
                <a:gd name="T48" fmla="*/ 57 w 79"/>
                <a:gd name="T49" fmla="*/ 30 h 130"/>
                <a:gd name="T50" fmla="*/ 53 w 79"/>
                <a:gd name="T51" fmla="*/ 31 h 130"/>
                <a:gd name="T52" fmla="*/ 43 w 79"/>
                <a:gd name="T53" fmla="*/ 33 h 130"/>
                <a:gd name="T54" fmla="*/ 41 w 79"/>
                <a:gd name="T55" fmla="*/ 28 h 130"/>
                <a:gd name="T56" fmla="*/ 38 w 79"/>
                <a:gd name="T57" fmla="*/ 33 h 130"/>
                <a:gd name="T58" fmla="*/ 35 w 79"/>
                <a:gd name="T59" fmla="*/ 38 h 130"/>
                <a:gd name="T60" fmla="*/ 30 w 79"/>
                <a:gd name="T61" fmla="*/ 36 h 130"/>
                <a:gd name="T62" fmla="*/ 28 w 79"/>
                <a:gd name="T63" fmla="*/ 38 h 130"/>
                <a:gd name="T64" fmla="*/ 26 w 79"/>
                <a:gd name="T65" fmla="*/ 36 h 130"/>
                <a:gd name="T66" fmla="*/ 23 w 79"/>
                <a:gd name="T67" fmla="*/ 32 h 130"/>
                <a:gd name="T68" fmla="*/ 18 w 79"/>
                <a:gd name="T69" fmla="*/ 35 h 130"/>
                <a:gd name="T70" fmla="*/ 17 w 79"/>
                <a:gd name="T71" fmla="*/ 33 h 130"/>
                <a:gd name="T72" fmla="*/ 13 w 79"/>
                <a:gd name="T73" fmla="*/ 34 h 130"/>
                <a:gd name="T74" fmla="*/ 9 w 79"/>
                <a:gd name="T75" fmla="*/ 32 h 130"/>
                <a:gd name="T76" fmla="*/ 12 w 79"/>
                <a:gd name="T77" fmla="*/ 28 h 130"/>
                <a:gd name="T78" fmla="*/ 4 w 79"/>
                <a:gd name="T79" fmla="*/ 28 h 130"/>
                <a:gd name="T80" fmla="*/ 3 w 79"/>
                <a:gd name="T81" fmla="*/ 15 h 130"/>
                <a:gd name="T82" fmla="*/ 4 w 79"/>
                <a:gd name="T83" fmla="*/ 12 h 130"/>
                <a:gd name="T84" fmla="*/ 4 w 79"/>
                <a:gd name="T85" fmla="*/ 7 h 130"/>
                <a:gd name="T86" fmla="*/ 6 w 79"/>
                <a:gd name="T87" fmla="*/ 9 h 130"/>
                <a:gd name="T88" fmla="*/ 4 w 79"/>
                <a:gd name="T89" fmla="*/ 14 h 130"/>
                <a:gd name="T90" fmla="*/ 13 w 79"/>
                <a:gd name="T91" fmla="*/ 17 h 130"/>
                <a:gd name="T92" fmla="*/ 25 w 79"/>
                <a:gd name="T93" fmla="*/ 19 h 130"/>
                <a:gd name="T94" fmla="*/ 41 w 79"/>
                <a:gd name="T95" fmla="*/ 17 h 130"/>
                <a:gd name="T96" fmla="*/ 52 w 79"/>
                <a:gd name="T97" fmla="*/ 14 h 130"/>
                <a:gd name="T98" fmla="*/ 57 w 79"/>
                <a:gd name="T99" fmla="*/ 10 h 130"/>
                <a:gd name="T100" fmla="*/ 61 w 79"/>
                <a:gd name="T101" fmla="*/ 12 h 130"/>
                <a:gd name="T102" fmla="*/ 66 w 79"/>
                <a:gd name="T103" fmla="*/ 24 h 130"/>
                <a:gd name="T104" fmla="*/ 57 w 79"/>
                <a:gd name="T105" fmla="*/ 25 h 130"/>
                <a:gd name="T106" fmla="*/ 49 w 79"/>
                <a:gd name="T107" fmla="*/ 28 h 130"/>
                <a:gd name="T108" fmla="*/ 41 w 79"/>
                <a:gd name="T109" fmla="*/ 37 h 130"/>
                <a:gd name="T110" fmla="*/ 34 w 79"/>
                <a:gd name="T111" fmla="*/ 80 h 130"/>
                <a:gd name="T112" fmla="*/ 32 w 79"/>
                <a:gd name="T113" fmla="*/ 92 h 130"/>
                <a:gd name="T114" fmla="*/ 20 w 79"/>
                <a:gd name="T115" fmla="*/ 12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 h="130">
                  <a:moveTo>
                    <a:pt x="20" y="127"/>
                  </a:moveTo>
                  <a:cubicBezTo>
                    <a:pt x="16" y="125"/>
                    <a:pt x="20" y="121"/>
                    <a:pt x="18" y="118"/>
                  </a:cubicBezTo>
                  <a:cubicBezTo>
                    <a:pt x="17" y="118"/>
                    <a:pt x="20" y="118"/>
                    <a:pt x="20" y="118"/>
                  </a:cubicBezTo>
                  <a:cubicBezTo>
                    <a:pt x="16" y="115"/>
                    <a:pt x="18" y="111"/>
                    <a:pt x="21" y="107"/>
                  </a:cubicBezTo>
                  <a:cubicBezTo>
                    <a:pt x="22" y="108"/>
                    <a:pt x="22" y="108"/>
                    <a:pt x="22" y="108"/>
                  </a:cubicBezTo>
                  <a:cubicBezTo>
                    <a:pt x="23" y="107"/>
                    <a:pt x="20" y="106"/>
                    <a:pt x="21" y="105"/>
                  </a:cubicBezTo>
                  <a:cubicBezTo>
                    <a:pt x="21" y="105"/>
                    <a:pt x="21" y="106"/>
                    <a:pt x="22" y="106"/>
                  </a:cubicBezTo>
                  <a:cubicBezTo>
                    <a:pt x="21" y="105"/>
                    <a:pt x="21" y="104"/>
                    <a:pt x="20" y="104"/>
                  </a:cubicBezTo>
                  <a:cubicBezTo>
                    <a:pt x="21" y="104"/>
                    <a:pt x="22" y="104"/>
                    <a:pt x="23" y="104"/>
                  </a:cubicBezTo>
                  <a:cubicBezTo>
                    <a:pt x="21" y="103"/>
                    <a:pt x="21" y="103"/>
                    <a:pt x="21" y="103"/>
                  </a:cubicBezTo>
                  <a:cubicBezTo>
                    <a:pt x="17" y="102"/>
                    <a:pt x="22" y="100"/>
                    <a:pt x="20" y="99"/>
                  </a:cubicBezTo>
                  <a:cubicBezTo>
                    <a:pt x="21" y="99"/>
                    <a:pt x="21" y="99"/>
                    <a:pt x="21" y="99"/>
                  </a:cubicBezTo>
                  <a:cubicBezTo>
                    <a:pt x="19" y="97"/>
                    <a:pt x="19" y="94"/>
                    <a:pt x="19" y="91"/>
                  </a:cubicBezTo>
                  <a:cubicBezTo>
                    <a:pt x="19" y="91"/>
                    <a:pt x="20" y="91"/>
                    <a:pt x="21" y="91"/>
                  </a:cubicBezTo>
                  <a:cubicBezTo>
                    <a:pt x="19" y="91"/>
                    <a:pt x="19" y="90"/>
                    <a:pt x="19" y="89"/>
                  </a:cubicBezTo>
                  <a:cubicBezTo>
                    <a:pt x="21" y="89"/>
                    <a:pt x="17" y="88"/>
                    <a:pt x="18" y="87"/>
                  </a:cubicBezTo>
                  <a:cubicBezTo>
                    <a:pt x="19" y="87"/>
                    <a:pt x="19" y="87"/>
                    <a:pt x="19" y="87"/>
                  </a:cubicBezTo>
                  <a:cubicBezTo>
                    <a:pt x="17" y="86"/>
                    <a:pt x="20" y="86"/>
                    <a:pt x="18" y="86"/>
                  </a:cubicBezTo>
                  <a:cubicBezTo>
                    <a:pt x="19" y="85"/>
                    <a:pt x="19" y="85"/>
                    <a:pt x="19" y="85"/>
                  </a:cubicBezTo>
                  <a:cubicBezTo>
                    <a:pt x="17" y="85"/>
                    <a:pt x="21" y="85"/>
                    <a:pt x="19" y="84"/>
                  </a:cubicBezTo>
                  <a:cubicBezTo>
                    <a:pt x="19" y="84"/>
                    <a:pt x="19" y="84"/>
                    <a:pt x="19" y="84"/>
                  </a:cubicBezTo>
                  <a:cubicBezTo>
                    <a:pt x="18" y="83"/>
                    <a:pt x="20" y="83"/>
                    <a:pt x="19" y="83"/>
                  </a:cubicBezTo>
                  <a:cubicBezTo>
                    <a:pt x="20" y="83"/>
                    <a:pt x="20" y="83"/>
                    <a:pt x="20" y="83"/>
                  </a:cubicBezTo>
                  <a:cubicBezTo>
                    <a:pt x="19" y="82"/>
                    <a:pt x="21" y="81"/>
                    <a:pt x="19" y="81"/>
                  </a:cubicBezTo>
                  <a:cubicBezTo>
                    <a:pt x="20" y="81"/>
                    <a:pt x="19" y="82"/>
                    <a:pt x="22" y="82"/>
                  </a:cubicBezTo>
                  <a:cubicBezTo>
                    <a:pt x="20" y="78"/>
                    <a:pt x="21" y="75"/>
                    <a:pt x="22" y="71"/>
                  </a:cubicBezTo>
                  <a:cubicBezTo>
                    <a:pt x="22" y="71"/>
                    <a:pt x="23" y="71"/>
                    <a:pt x="23" y="71"/>
                  </a:cubicBezTo>
                  <a:cubicBezTo>
                    <a:pt x="23" y="71"/>
                    <a:pt x="23" y="70"/>
                    <a:pt x="22" y="69"/>
                  </a:cubicBezTo>
                  <a:cubicBezTo>
                    <a:pt x="22" y="69"/>
                    <a:pt x="23" y="69"/>
                    <a:pt x="24" y="69"/>
                  </a:cubicBezTo>
                  <a:cubicBezTo>
                    <a:pt x="24" y="69"/>
                    <a:pt x="22" y="68"/>
                    <a:pt x="23" y="67"/>
                  </a:cubicBezTo>
                  <a:cubicBezTo>
                    <a:pt x="24" y="68"/>
                    <a:pt x="24" y="68"/>
                    <a:pt x="24" y="68"/>
                  </a:cubicBezTo>
                  <a:cubicBezTo>
                    <a:pt x="23" y="67"/>
                    <a:pt x="23" y="66"/>
                    <a:pt x="23" y="66"/>
                  </a:cubicBezTo>
                  <a:cubicBezTo>
                    <a:pt x="23" y="66"/>
                    <a:pt x="24" y="66"/>
                    <a:pt x="24" y="66"/>
                  </a:cubicBezTo>
                  <a:cubicBezTo>
                    <a:pt x="23" y="65"/>
                    <a:pt x="25" y="65"/>
                    <a:pt x="24" y="64"/>
                  </a:cubicBezTo>
                  <a:cubicBezTo>
                    <a:pt x="25" y="65"/>
                    <a:pt x="25" y="65"/>
                    <a:pt x="25" y="65"/>
                  </a:cubicBezTo>
                  <a:cubicBezTo>
                    <a:pt x="27" y="64"/>
                    <a:pt x="23" y="64"/>
                    <a:pt x="24" y="63"/>
                  </a:cubicBezTo>
                  <a:cubicBezTo>
                    <a:pt x="25" y="63"/>
                    <a:pt x="25" y="63"/>
                    <a:pt x="25" y="63"/>
                  </a:cubicBezTo>
                  <a:cubicBezTo>
                    <a:pt x="23" y="62"/>
                    <a:pt x="24" y="61"/>
                    <a:pt x="24" y="60"/>
                  </a:cubicBezTo>
                  <a:cubicBezTo>
                    <a:pt x="24" y="60"/>
                    <a:pt x="24" y="60"/>
                    <a:pt x="24" y="60"/>
                  </a:cubicBezTo>
                  <a:cubicBezTo>
                    <a:pt x="24" y="59"/>
                    <a:pt x="25" y="58"/>
                    <a:pt x="24" y="57"/>
                  </a:cubicBezTo>
                  <a:cubicBezTo>
                    <a:pt x="25" y="57"/>
                    <a:pt x="27" y="58"/>
                    <a:pt x="27" y="57"/>
                  </a:cubicBezTo>
                  <a:cubicBezTo>
                    <a:pt x="25" y="56"/>
                    <a:pt x="26" y="55"/>
                    <a:pt x="24" y="55"/>
                  </a:cubicBezTo>
                  <a:cubicBezTo>
                    <a:pt x="24" y="54"/>
                    <a:pt x="26" y="53"/>
                    <a:pt x="25" y="52"/>
                  </a:cubicBezTo>
                  <a:cubicBezTo>
                    <a:pt x="26" y="53"/>
                    <a:pt x="28" y="53"/>
                    <a:pt x="28" y="53"/>
                  </a:cubicBezTo>
                  <a:cubicBezTo>
                    <a:pt x="29" y="53"/>
                    <a:pt x="29" y="53"/>
                    <a:pt x="29" y="53"/>
                  </a:cubicBezTo>
                  <a:cubicBezTo>
                    <a:pt x="30" y="54"/>
                    <a:pt x="29" y="54"/>
                    <a:pt x="30" y="54"/>
                  </a:cubicBezTo>
                  <a:cubicBezTo>
                    <a:pt x="30" y="53"/>
                    <a:pt x="29" y="52"/>
                    <a:pt x="30" y="52"/>
                  </a:cubicBezTo>
                  <a:cubicBezTo>
                    <a:pt x="29" y="51"/>
                    <a:pt x="26" y="50"/>
                    <a:pt x="26" y="49"/>
                  </a:cubicBezTo>
                  <a:cubicBezTo>
                    <a:pt x="27" y="49"/>
                    <a:pt x="29" y="49"/>
                    <a:pt x="29" y="50"/>
                  </a:cubicBezTo>
                  <a:cubicBezTo>
                    <a:pt x="26" y="47"/>
                    <a:pt x="26" y="47"/>
                    <a:pt x="26" y="47"/>
                  </a:cubicBezTo>
                  <a:cubicBezTo>
                    <a:pt x="26" y="46"/>
                    <a:pt x="27" y="47"/>
                    <a:pt x="27" y="47"/>
                  </a:cubicBezTo>
                  <a:cubicBezTo>
                    <a:pt x="26" y="46"/>
                    <a:pt x="26" y="46"/>
                    <a:pt x="26" y="46"/>
                  </a:cubicBezTo>
                  <a:cubicBezTo>
                    <a:pt x="26" y="46"/>
                    <a:pt x="26" y="44"/>
                    <a:pt x="28" y="45"/>
                  </a:cubicBezTo>
                  <a:cubicBezTo>
                    <a:pt x="29" y="45"/>
                    <a:pt x="28" y="45"/>
                    <a:pt x="29" y="45"/>
                  </a:cubicBezTo>
                  <a:cubicBezTo>
                    <a:pt x="29" y="45"/>
                    <a:pt x="28" y="44"/>
                    <a:pt x="29" y="44"/>
                  </a:cubicBezTo>
                  <a:cubicBezTo>
                    <a:pt x="29" y="44"/>
                    <a:pt x="29" y="44"/>
                    <a:pt x="29" y="44"/>
                  </a:cubicBezTo>
                  <a:cubicBezTo>
                    <a:pt x="29" y="44"/>
                    <a:pt x="28" y="42"/>
                    <a:pt x="27" y="42"/>
                  </a:cubicBezTo>
                  <a:cubicBezTo>
                    <a:pt x="27" y="43"/>
                    <a:pt x="28" y="43"/>
                    <a:pt x="28" y="43"/>
                  </a:cubicBezTo>
                  <a:cubicBezTo>
                    <a:pt x="27" y="42"/>
                    <a:pt x="27" y="41"/>
                    <a:pt x="27" y="41"/>
                  </a:cubicBezTo>
                  <a:cubicBezTo>
                    <a:pt x="27" y="41"/>
                    <a:pt x="28" y="41"/>
                    <a:pt x="28" y="41"/>
                  </a:cubicBezTo>
                  <a:cubicBezTo>
                    <a:pt x="27" y="40"/>
                    <a:pt x="27" y="39"/>
                    <a:pt x="26" y="38"/>
                  </a:cubicBezTo>
                  <a:cubicBezTo>
                    <a:pt x="25" y="37"/>
                    <a:pt x="28" y="39"/>
                    <a:pt x="27" y="39"/>
                  </a:cubicBezTo>
                  <a:cubicBezTo>
                    <a:pt x="29" y="38"/>
                    <a:pt x="27" y="35"/>
                    <a:pt x="29" y="35"/>
                  </a:cubicBezTo>
                  <a:cubicBezTo>
                    <a:pt x="29" y="35"/>
                    <a:pt x="28" y="35"/>
                    <a:pt x="28" y="35"/>
                  </a:cubicBezTo>
                  <a:cubicBezTo>
                    <a:pt x="28" y="34"/>
                    <a:pt x="30" y="35"/>
                    <a:pt x="29" y="34"/>
                  </a:cubicBezTo>
                  <a:cubicBezTo>
                    <a:pt x="30" y="35"/>
                    <a:pt x="29" y="34"/>
                    <a:pt x="29" y="33"/>
                  </a:cubicBezTo>
                  <a:cubicBezTo>
                    <a:pt x="29" y="33"/>
                    <a:pt x="30" y="33"/>
                    <a:pt x="30" y="34"/>
                  </a:cubicBezTo>
                  <a:cubicBezTo>
                    <a:pt x="29" y="33"/>
                    <a:pt x="29" y="30"/>
                    <a:pt x="31" y="29"/>
                  </a:cubicBezTo>
                  <a:cubicBezTo>
                    <a:pt x="31" y="29"/>
                    <a:pt x="30" y="28"/>
                    <a:pt x="30" y="27"/>
                  </a:cubicBezTo>
                  <a:cubicBezTo>
                    <a:pt x="31" y="28"/>
                    <a:pt x="31" y="28"/>
                    <a:pt x="31" y="28"/>
                  </a:cubicBezTo>
                  <a:cubicBezTo>
                    <a:pt x="32" y="28"/>
                    <a:pt x="32" y="27"/>
                    <a:pt x="33" y="28"/>
                  </a:cubicBezTo>
                  <a:cubicBezTo>
                    <a:pt x="32" y="26"/>
                    <a:pt x="32" y="31"/>
                    <a:pt x="32" y="29"/>
                  </a:cubicBezTo>
                  <a:cubicBezTo>
                    <a:pt x="33" y="30"/>
                    <a:pt x="31" y="27"/>
                    <a:pt x="32" y="28"/>
                  </a:cubicBezTo>
                  <a:cubicBezTo>
                    <a:pt x="32" y="28"/>
                    <a:pt x="31" y="26"/>
                    <a:pt x="33" y="26"/>
                  </a:cubicBezTo>
                  <a:cubicBezTo>
                    <a:pt x="33" y="26"/>
                    <a:pt x="34" y="28"/>
                    <a:pt x="34" y="27"/>
                  </a:cubicBezTo>
                  <a:cubicBezTo>
                    <a:pt x="35" y="26"/>
                    <a:pt x="34" y="27"/>
                    <a:pt x="34" y="26"/>
                  </a:cubicBezTo>
                  <a:cubicBezTo>
                    <a:pt x="34" y="25"/>
                    <a:pt x="34" y="25"/>
                    <a:pt x="34" y="25"/>
                  </a:cubicBezTo>
                  <a:cubicBezTo>
                    <a:pt x="33" y="24"/>
                    <a:pt x="34" y="25"/>
                    <a:pt x="33" y="24"/>
                  </a:cubicBezTo>
                  <a:cubicBezTo>
                    <a:pt x="34" y="25"/>
                    <a:pt x="33" y="22"/>
                    <a:pt x="35" y="24"/>
                  </a:cubicBezTo>
                  <a:cubicBezTo>
                    <a:pt x="36" y="25"/>
                    <a:pt x="36" y="25"/>
                    <a:pt x="36" y="25"/>
                  </a:cubicBezTo>
                  <a:cubicBezTo>
                    <a:pt x="36" y="25"/>
                    <a:pt x="35" y="23"/>
                    <a:pt x="35" y="23"/>
                  </a:cubicBezTo>
                  <a:cubicBezTo>
                    <a:pt x="36" y="23"/>
                    <a:pt x="36" y="23"/>
                    <a:pt x="36" y="23"/>
                  </a:cubicBezTo>
                  <a:cubicBezTo>
                    <a:pt x="33" y="21"/>
                    <a:pt x="36" y="22"/>
                    <a:pt x="35" y="21"/>
                  </a:cubicBezTo>
                  <a:cubicBezTo>
                    <a:pt x="36" y="21"/>
                    <a:pt x="37" y="19"/>
                    <a:pt x="38" y="20"/>
                  </a:cubicBezTo>
                  <a:cubicBezTo>
                    <a:pt x="38" y="19"/>
                    <a:pt x="38" y="18"/>
                    <a:pt x="39" y="17"/>
                  </a:cubicBezTo>
                  <a:cubicBezTo>
                    <a:pt x="39" y="18"/>
                    <a:pt x="39" y="18"/>
                    <a:pt x="39" y="18"/>
                  </a:cubicBezTo>
                  <a:cubicBezTo>
                    <a:pt x="40" y="19"/>
                    <a:pt x="40" y="18"/>
                    <a:pt x="40" y="17"/>
                  </a:cubicBezTo>
                  <a:cubicBezTo>
                    <a:pt x="40" y="18"/>
                    <a:pt x="41" y="18"/>
                    <a:pt x="42" y="18"/>
                  </a:cubicBezTo>
                  <a:cubicBezTo>
                    <a:pt x="42" y="17"/>
                    <a:pt x="41" y="16"/>
                    <a:pt x="41" y="15"/>
                  </a:cubicBezTo>
                  <a:cubicBezTo>
                    <a:pt x="43" y="17"/>
                    <a:pt x="41" y="13"/>
                    <a:pt x="43" y="14"/>
                  </a:cubicBezTo>
                  <a:cubicBezTo>
                    <a:pt x="43" y="15"/>
                    <a:pt x="43" y="16"/>
                    <a:pt x="44" y="16"/>
                  </a:cubicBezTo>
                  <a:cubicBezTo>
                    <a:pt x="46" y="18"/>
                    <a:pt x="44" y="14"/>
                    <a:pt x="46" y="14"/>
                  </a:cubicBezTo>
                  <a:cubicBezTo>
                    <a:pt x="44" y="13"/>
                    <a:pt x="44" y="13"/>
                    <a:pt x="44" y="13"/>
                  </a:cubicBezTo>
                  <a:cubicBezTo>
                    <a:pt x="45" y="13"/>
                    <a:pt x="45" y="11"/>
                    <a:pt x="46" y="13"/>
                  </a:cubicBezTo>
                  <a:cubicBezTo>
                    <a:pt x="46" y="12"/>
                    <a:pt x="47" y="12"/>
                    <a:pt x="46" y="11"/>
                  </a:cubicBezTo>
                  <a:cubicBezTo>
                    <a:pt x="48" y="11"/>
                    <a:pt x="50" y="7"/>
                    <a:pt x="52" y="11"/>
                  </a:cubicBezTo>
                  <a:cubicBezTo>
                    <a:pt x="52" y="10"/>
                    <a:pt x="53" y="11"/>
                    <a:pt x="52" y="10"/>
                  </a:cubicBezTo>
                  <a:cubicBezTo>
                    <a:pt x="52" y="9"/>
                    <a:pt x="52" y="11"/>
                    <a:pt x="52" y="10"/>
                  </a:cubicBezTo>
                  <a:cubicBezTo>
                    <a:pt x="52" y="10"/>
                    <a:pt x="52" y="9"/>
                    <a:pt x="52" y="9"/>
                  </a:cubicBezTo>
                  <a:cubicBezTo>
                    <a:pt x="52" y="9"/>
                    <a:pt x="53" y="9"/>
                    <a:pt x="53" y="11"/>
                  </a:cubicBezTo>
                  <a:cubicBezTo>
                    <a:pt x="55" y="12"/>
                    <a:pt x="53" y="7"/>
                    <a:pt x="55" y="7"/>
                  </a:cubicBezTo>
                  <a:cubicBezTo>
                    <a:pt x="55" y="8"/>
                    <a:pt x="55" y="9"/>
                    <a:pt x="56" y="8"/>
                  </a:cubicBezTo>
                  <a:cubicBezTo>
                    <a:pt x="56" y="7"/>
                    <a:pt x="56" y="7"/>
                    <a:pt x="56" y="7"/>
                  </a:cubicBezTo>
                  <a:cubicBezTo>
                    <a:pt x="57" y="7"/>
                    <a:pt x="57" y="8"/>
                    <a:pt x="57" y="10"/>
                  </a:cubicBezTo>
                  <a:cubicBezTo>
                    <a:pt x="58" y="9"/>
                    <a:pt x="58" y="9"/>
                    <a:pt x="59" y="8"/>
                  </a:cubicBezTo>
                  <a:cubicBezTo>
                    <a:pt x="59" y="10"/>
                    <a:pt x="59" y="10"/>
                    <a:pt x="59" y="10"/>
                  </a:cubicBezTo>
                  <a:cubicBezTo>
                    <a:pt x="59" y="9"/>
                    <a:pt x="60" y="9"/>
                    <a:pt x="60" y="9"/>
                  </a:cubicBezTo>
                  <a:cubicBezTo>
                    <a:pt x="60" y="9"/>
                    <a:pt x="60" y="9"/>
                    <a:pt x="60" y="9"/>
                  </a:cubicBezTo>
                  <a:cubicBezTo>
                    <a:pt x="60" y="10"/>
                    <a:pt x="60" y="9"/>
                    <a:pt x="61" y="9"/>
                  </a:cubicBezTo>
                  <a:cubicBezTo>
                    <a:pt x="61" y="8"/>
                    <a:pt x="60" y="8"/>
                    <a:pt x="59" y="8"/>
                  </a:cubicBezTo>
                  <a:cubicBezTo>
                    <a:pt x="60" y="7"/>
                    <a:pt x="60" y="7"/>
                    <a:pt x="60" y="6"/>
                  </a:cubicBezTo>
                  <a:cubicBezTo>
                    <a:pt x="60" y="8"/>
                    <a:pt x="61" y="7"/>
                    <a:pt x="62" y="7"/>
                  </a:cubicBezTo>
                  <a:cubicBezTo>
                    <a:pt x="62" y="8"/>
                    <a:pt x="62" y="6"/>
                    <a:pt x="62" y="6"/>
                  </a:cubicBezTo>
                  <a:cubicBezTo>
                    <a:pt x="62" y="7"/>
                    <a:pt x="63" y="6"/>
                    <a:pt x="63" y="7"/>
                  </a:cubicBezTo>
                  <a:cubicBezTo>
                    <a:pt x="63" y="8"/>
                    <a:pt x="62" y="7"/>
                    <a:pt x="62" y="7"/>
                  </a:cubicBezTo>
                  <a:cubicBezTo>
                    <a:pt x="63" y="8"/>
                    <a:pt x="63" y="9"/>
                    <a:pt x="63" y="8"/>
                  </a:cubicBezTo>
                  <a:cubicBezTo>
                    <a:pt x="64" y="7"/>
                    <a:pt x="63" y="5"/>
                    <a:pt x="64" y="6"/>
                  </a:cubicBezTo>
                  <a:cubicBezTo>
                    <a:pt x="64" y="8"/>
                    <a:pt x="64" y="8"/>
                    <a:pt x="64" y="8"/>
                  </a:cubicBezTo>
                  <a:cubicBezTo>
                    <a:pt x="64" y="8"/>
                    <a:pt x="64" y="8"/>
                    <a:pt x="64" y="8"/>
                  </a:cubicBezTo>
                  <a:cubicBezTo>
                    <a:pt x="64" y="7"/>
                    <a:pt x="64" y="7"/>
                    <a:pt x="64" y="7"/>
                  </a:cubicBezTo>
                  <a:cubicBezTo>
                    <a:pt x="65" y="8"/>
                    <a:pt x="65" y="8"/>
                    <a:pt x="65" y="8"/>
                  </a:cubicBezTo>
                  <a:cubicBezTo>
                    <a:pt x="65" y="6"/>
                    <a:pt x="66" y="7"/>
                    <a:pt x="66" y="6"/>
                  </a:cubicBezTo>
                  <a:cubicBezTo>
                    <a:pt x="67" y="6"/>
                    <a:pt x="67" y="7"/>
                    <a:pt x="67" y="7"/>
                  </a:cubicBezTo>
                  <a:cubicBezTo>
                    <a:pt x="67" y="7"/>
                    <a:pt x="67" y="7"/>
                    <a:pt x="67" y="7"/>
                  </a:cubicBezTo>
                  <a:cubicBezTo>
                    <a:pt x="68" y="7"/>
                    <a:pt x="68" y="7"/>
                    <a:pt x="68" y="7"/>
                  </a:cubicBezTo>
                  <a:cubicBezTo>
                    <a:pt x="68" y="7"/>
                    <a:pt x="68" y="7"/>
                    <a:pt x="68" y="7"/>
                  </a:cubicBezTo>
                  <a:cubicBezTo>
                    <a:pt x="68" y="7"/>
                    <a:pt x="68" y="7"/>
                    <a:pt x="68" y="7"/>
                  </a:cubicBezTo>
                  <a:cubicBezTo>
                    <a:pt x="68" y="7"/>
                    <a:pt x="68" y="7"/>
                    <a:pt x="68" y="7"/>
                  </a:cubicBezTo>
                  <a:cubicBezTo>
                    <a:pt x="68" y="7"/>
                    <a:pt x="68" y="7"/>
                    <a:pt x="68" y="7"/>
                  </a:cubicBezTo>
                  <a:cubicBezTo>
                    <a:pt x="79" y="23"/>
                    <a:pt x="71" y="12"/>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4" y="17"/>
                    <a:pt x="74" y="17"/>
                    <a:pt x="74" y="17"/>
                  </a:cubicBezTo>
                  <a:cubicBezTo>
                    <a:pt x="74" y="17"/>
                    <a:pt x="74" y="17"/>
                    <a:pt x="74" y="17"/>
                  </a:cubicBezTo>
                  <a:cubicBezTo>
                    <a:pt x="73" y="17"/>
                    <a:pt x="73" y="18"/>
                    <a:pt x="74" y="19"/>
                  </a:cubicBezTo>
                  <a:cubicBezTo>
                    <a:pt x="72" y="19"/>
                    <a:pt x="69" y="17"/>
                    <a:pt x="70" y="19"/>
                  </a:cubicBezTo>
                  <a:cubicBezTo>
                    <a:pt x="69" y="19"/>
                    <a:pt x="71" y="21"/>
                    <a:pt x="72" y="22"/>
                  </a:cubicBezTo>
                  <a:cubicBezTo>
                    <a:pt x="70" y="22"/>
                    <a:pt x="70" y="25"/>
                    <a:pt x="68" y="24"/>
                  </a:cubicBezTo>
                  <a:cubicBezTo>
                    <a:pt x="68" y="25"/>
                    <a:pt x="68" y="25"/>
                    <a:pt x="68" y="26"/>
                  </a:cubicBezTo>
                  <a:cubicBezTo>
                    <a:pt x="66" y="26"/>
                    <a:pt x="65" y="30"/>
                    <a:pt x="62" y="28"/>
                  </a:cubicBezTo>
                  <a:cubicBezTo>
                    <a:pt x="62" y="27"/>
                    <a:pt x="62" y="27"/>
                    <a:pt x="61" y="26"/>
                  </a:cubicBezTo>
                  <a:cubicBezTo>
                    <a:pt x="61" y="27"/>
                    <a:pt x="60" y="25"/>
                    <a:pt x="61" y="27"/>
                  </a:cubicBezTo>
                  <a:cubicBezTo>
                    <a:pt x="61" y="28"/>
                    <a:pt x="62" y="29"/>
                    <a:pt x="62" y="29"/>
                  </a:cubicBezTo>
                  <a:cubicBezTo>
                    <a:pt x="62" y="30"/>
                    <a:pt x="60" y="31"/>
                    <a:pt x="59" y="30"/>
                  </a:cubicBezTo>
                  <a:cubicBezTo>
                    <a:pt x="59" y="30"/>
                    <a:pt x="59" y="31"/>
                    <a:pt x="59" y="31"/>
                  </a:cubicBezTo>
                  <a:cubicBezTo>
                    <a:pt x="59" y="29"/>
                    <a:pt x="58" y="29"/>
                    <a:pt x="57" y="30"/>
                  </a:cubicBezTo>
                  <a:cubicBezTo>
                    <a:pt x="58" y="31"/>
                    <a:pt x="58" y="31"/>
                    <a:pt x="58" y="31"/>
                  </a:cubicBezTo>
                  <a:cubicBezTo>
                    <a:pt x="57" y="30"/>
                    <a:pt x="57" y="30"/>
                    <a:pt x="57" y="30"/>
                  </a:cubicBezTo>
                  <a:cubicBezTo>
                    <a:pt x="57" y="31"/>
                    <a:pt x="57" y="33"/>
                    <a:pt x="57" y="32"/>
                  </a:cubicBezTo>
                  <a:cubicBezTo>
                    <a:pt x="56" y="31"/>
                    <a:pt x="56" y="31"/>
                    <a:pt x="56" y="31"/>
                  </a:cubicBezTo>
                  <a:cubicBezTo>
                    <a:pt x="56" y="32"/>
                    <a:pt x="55" y="34"/>
                    <a:pt x="54" y="33"/>
                  </a:cubicBezTo>
                  <a:cubicBezTo>
                    <a:pt x="53" y="31"/>
                    <a:pt x="53" y="31"/>
                    <a:pt x="53" y="31"/>
                  </a:cubicBezTo>
                  <a:cubicBezTo>
                    <a:pt x="53" y="31"/>
                    <a:pt x="53" y="33"/>
                    <a:pt x="54" y="33"/>
                  </a:cubicBezTo>
                  <a:cubicBezTo>
                    <a:pt x="52" y="32"/>
                    <a:pt x="51" y="32"/>
                    <a:pt x="51" y="31"/>
                  </a:cubicBezTo>
                  <a:cubicBezTo>
                    <a:pt x="50" y="35"/>
                    <a:pt x="47" y="35"/>
                    <a:pt x="44" y="36"/>
                  </a:cubicBezTo>
                  <a:cubicBezTo>
                    <a:pt x="44" y="35"/>
                    <a:pt x="44" y="35"/>
                    <a:pt x="44" y="35"/>
                  </a:cubicBezTo>
                  <a:cubicBezTo>
                    <a:pt x="44" y="34"/>
                    <a:pt x="44" y="36"/>
                    <a:pt x="44" y="36"/>
                  </a:cubicBezTo>
                  <a:cubicBezTo>
                    <a:pt x="44" y="35"/>
                    <a:pt x="43" y="34"/>
                    <a:pt x="43" y="33"/>
                  </a:cubicBezTo>
                  <a:cubicBezTo>
                    <a:pt x="42" y="32"/>
                    <a:pt x="42" y="34"/>
                    <a:pt x="42" y="35"/>
                  </a:cubicBezTo>
                  <a:cubicBezTo>
                    <a:pt x="42" y="36"/>
                    <a:pt x="42" y="34"/>
                    <a:pt x="42" y="36"/>
                  </a:cubicBezTo>
                  <a:cubicBezTo>
                    <a:pt x="42" y="36"/>
                    <a:pt x="41" y="35"/>
                    <a:pt x="41" y="37"/>
                  </a:cubicBezTo>
                  <a:cubicBezTo>
                    <a:pt x="41" y="36"/>
                    <a:pt x="41" y="35"/>
                    <a:pt x="41" y="34"/>
                  </a:cubicBezTo>
                  <a:cubicBezTo>
                    <a:pt x="40" y="35"/>
                    <a:pt x="40" y="35"/>
                    <a:pt x="40" y="35"/>
                  </a:cubicBezTo>
                  <a:cubicBezTo>
                    <a:pt x="40" y="33"/>
                    <a:pt x="42" y="31"/>
                    <a:pt x="41" y="28"/>
                  </a:cubicBezTo>
                  <a:cubicBezTo>
                    <a:pt x="40" y="29"/>
                    <a:pt x="40" y="29"/>
                    <a:pt x="40" y="29"/>
                  </a:cubicBezTo>
                  <a:cubicBezTo>
                    <a:pt x="40" y="27"/>
                    <a:pt x="41" y="27"/>
                    <a:pt x="40" y="26"/>
                  </a:cubicBezTo>
                  <a:cubicBezTo>
                    <a:pt x="40" y="27"/>
                    <a:pt x="39" y="30"/>
                    <a:pt x="40" y="30"/>
                  </a:cubicBezTo>
                  <a:cubicBezTo>
                    <a:pt x="39" y="31"/>
                    <a:pt x="40" y="35"/>
                    <a:pt x="39" y="34"/>
                  </a:cubicBezTo>
                  <a:cubicBezTo>
                    <a:pt x="38" y="33"/>
                    <a:pt x="40" y="34"/>
                    <a:pt x="39" y="33"/>
                  </a:cubicBezTo>
                  <a:cubicBezTo>
                    <a:pt x="39" y="31"/>
                    <a:pt x="38" y="34"/>
                    <a:pt x="38" y="33"/>
                  </a:cubicBezTo>
                  <a:cubicBezTo>
                    <a:pt x="38" y="34"/>
                    <a:pt x="38" y="36"/>
                    <a:pt x="38" y="36"/>
                  </a:cubicBezTo>
                  <a:cubicBezTo>
                    <a:pt x="37" y="35"/>
                    <a:pt x="38" y="34"/>
                    <a:pt x="37" y="34"/>
                  </a:cubicBezTo>
                  <a:cubicBezTo>
                    <a:pt x="37" y="35"/>
                    <a:pt x="36" y="36"/>
                    <a:pt x="37" y="37"/>
                  </a:cubicBezTo>
                  <a:cubicBezTo>
                    <a:pt x="37" y="39"/>
                    <a:pt x="36" y="36"/>
                    <a:pt x="35" y="38"/>
                  </a:cubicBezTo>
                  <a:cubicBezTo>
                    <a:pt x="35" y="36"/>
                    <a:pt x="36" y="34"/>
                    <a:pt x="35" y="33"/>
                  </a:cubicBezTo>
                  <a:cubicBezTo>
                    <a:pt x="35" y="35"/>
                    <a:pt x="34" y="35"/>
                    <a:pt x="35" y="38"/>
                  </a:cubicBezTo>
                  <a:cubicBezTo>
                    <a:pt x="34" y="37"/>
                    <a:pt x="34" y="36"/>
                    <a:pt x="35" y="35"/>
                  </a:cubicBezTo>
                  <a:cubicBezTo>
                    <a:pt x="34" y="34"/>
                    <a:pt x="33" y="38"/>
                    <a:pt x="33" y="35"/>
                  </a:cubicBezTo>
                  <a:cubicBezTo>
                    <a:pt x="33" y="36"/>
                    <a:pt x="33" y="36"/>
                    <a:pt x="33" y="36"/>
                  </a:cubicBezTo>
                  <a:cubicBezTo>
                    <a:pt x="33" y="36"/>
                    <a:pt x="32" y="35"/>
                    <a:pt x="32" y="35"/>
                  </a:cubicBezTo>
                  <a:cubicBezTo>
                    <a:pt x="32" y="35"/>
                    <a:pt x="31" y="37"/>
                    <a:pt x="31" y="34"/>
                  </a:cubicBezTo>
                  <a:cubicBezTo>
                    <a:pt x="31" y="35"/>
                    <a:pt x="30" y="34"/>
                    <a:pt x="30" y="36"/>
                  </a:cubicBezTo>
                  <a:cubicBezTo>
                    <a:pt x="31" y="37"/>
                    <a:pt x="31" y="35"/>
                    <a:pt x="31" y="37"/>
                  </a:cubicBezTo>
                  <a:cubicBezTo>
                    <a:pt x="31" y="35"/>
                    <a:pt x="30" y="37"/>
                    <a:pt x="30" y="38"/>
                  </a:cubicBezTo>
                  <a:cubicBezTo>
                    <a:pt x="30" y="37"/>
                    <a:pt x="30" y="37"/>
                    <a:pt x="30" y="37"/>
                  </a:cubicBezTo>
                  <a:cubicBezTo>
                    <a:pt x="29" y="37"/>
                    <a:pt x="29" y="37"/>
                    <a:pt x="29" y="38"/>
                  </a:cubicBezTo>
                  <a:cubicBezTo>
                    <a:pt x="29" y="38"/>
                    <a:pt x="29" y="37"/>
                    <a:pt x="29" y="37"/>
                  </a:cubicBezTo>
                  <a:cubicBezTo>
                    <a:pt x="28" y="38"/>
                    <a:pt x="28" y="38"/>
                    <a:pt x="28" y="38"/>
                  </a:cubicBezTo>
                  <a:cubicBezTo>
                    <a:pt x="27" y="39"/>
                    <a:pt x="28" y="36"/>
                    <a:pt x="27" y="36"/>
                  </a:cubicBezTo>
                  <a:cubicBezTo>
                    <a:pt x="28" y="35"/>
                    <a:pt x="28" y="35"/>
                    <a:pt x="28" y="35"/>
                  </a:cubicBezTo>
                  <a:cubicBezTo>
                    <a:pt x="28" y="35"/>
                    <a:pt x="28" y="34"/>
                    <a:pt x="27" y="34"/>
                  </a:cubicBezTo>
                  <a:cubicBezTo>
                    <a:pt x="27" y="35"/>
                    <a:pt x="26" y="37"/>
                    <a:pt x="26" y="38"/>
                  </a:cubicBezTo>
                  <a:cubicBezTo>
                    <a:pt x="26" y="39"/>
                    <a:pt x="26" y="37"/>
                    <a:pt x="25" y="38"/>
                  </a:cubicBezTo>
                  <a:cubicBezTo>
                    <a:pt x="26" y="36"/>
                    <a:pt x="26" y="36"/>
                    <a:pt x="26" y="36"/>
                  </a:cubicBezTo>
                  <a:cubicBezTo>
                    <a:pt x="26" y="36"/>
                    <a:pt x="26" y="34"/>
                    <a:pt x="25" y="34"/>
                  </a:cubicBezTo>
                  <a:cubicBezTo>
                    <a:pt x="25" y="35"/>
                    <a:pt x="24" y="36"/>
                    <a:pt x="25" y="37"/>
                  </a:cubicBezTo>
                  <a:cubicBezTo>
                    <a:pt x="24" y="37"/>
                    <a:pt x="24" y="36"/>
                    <a:pt x="24" y="35"/>
                  </a:cubicBezTo>
                  <a:cubicBezTo>
                    <a:pt x="23" y="36"/>
                    <a:pt x="24" y="37"/>
                    <a:pt x="23" y="37"/>
                  </a:cubicBezTo>
                  <a:cubicBezTo>
                    <a:pt x="23" y="37"/>
                    <a:pt x="22" y="35"/>
                    <a:pt x="22" y="34"/>
                  </a:cubicBezTo>
                  <a:cubicBezTo>
                    <a:pt x="23" y="32"/>
                    <a:pt x="23" y="32"/>
                    <a:pt x="23" y="32"/>
                  </a:cubicBezTo>
                  <a:cubicBezTo>
                    <a:pt x="23" y="32"/>
                    <a:pt x="23" y="32"/>
                    <a:pt x="23" y="32"/>
                  </a:cubicBezTo>
                  <a:cubicBezTo>
                    <a:pt x="24" y="30"/>
                    <a:pt x="23" y="30"/>
                    <a:pt x="23" y="29"/>
                  </a:cubicBezTo>
                  <a:cubicBezTo>
                    <a:pt x="23" y="28"/>
                    <a:pt x="22" y="29"/>
                    <a:pt x="22" y="29"/>
                  </a:cubicBezTo>
                  <a:cubicBezTo>
                    <a:pt x="23" y="32"/>
                    <a:pt x="20" y="33"/>
                    <a:pt x="20" y="36"/>
                  </a:cubicBezTo>
                  <a:cubicBezTo>
                    <a:pt x="19" y="36"/>
                    <a:pt x="21" y="29"/>
                    <a:pt x="18" y="33"/>
                  </a:cubicBezTo>
                  <a:cubicBezTo>
                    <a:pt x="19" y="34"/>
                    <a:pt x="17" y="36"/>
                    <a:pt x="18" y="35"/>
                  </a:cubicBezTo>
                  <a:cubicBezTo>
                    <a:pt x="18" y="35"/>
                    <a:pt x="17" y="37"/>
                    <a:pt x="17" y="36"/>
                  </a:cubicBezTo>
                  <a:cubicBezTo>
                    <a:pt x="17" y="35"/>
                    <a:pt x="16" y="33"/>
                    <a:pt x="18" y="32"/>
                  </a:cubicBezTo>
                  <a:cubicBezTo>
                    <a:pt x="18" y="33"/>
                    <a:pt x="18" y="33"/>
                    <a:pt x="18" y="33"/>
                  </a:cubicBezTo>
                  <a:cubicBezTo>
                    <a:pt x="18" y="32"/>
                    <a:pt x="19" y="30"/>
                    <a:pt x="18" y="30"/>
                  </a:cubicBezTo>
                  <a:cubicBezTo>
                    <a:pt x="18" y="30"/>
                    <a:pt x="17" y="30"/>
                    <a:pt x="17" y="31"/>
                  </a:cubicBezTo>
                  <a:cubicBezTo>
                    <a:pt x="16" y="33"/>
                    <a:pt x="18" y="31"/>
                    <a:pt x="17" y="33"/>
                  </a:cubicBezTo>
                  <a:cubicBezTo>
                    <a:pt x="16" y="33"/>
                    <a:pt x="16" y="31"/>
                    <a:pt x="15" y="33"/>
                  </a:cubicBezTo>
                  <a:cubicBezTo>
                    <a:pt x="16" y="33"/>
                    <a:pt x="16" y="35"/>
                    <a:pt x="15" y="36"/>
                  </a:cubicBezTo>
                  <a:cubicBezTo>
                    <a:pt x="14" y="36"/>
                    <a:pt x="14" y="36"/>
                    <a:pt x="14" y="36"/>
                  </a:cubicBezTo>
                  <a:cubicBezTo>
                    <a:pt x="15" y="35"/>
                    <a:pt x="15" y="35"/>
                    <a:pt x="15" y="35"/>
                  </a:cubicBezTo>
                  <a:cubicBezTo>
                    <a:pt x="14" y="34"/>
                    <a:pt x="14" y="37"/>
                    <a:pt x="13" y="36"/>
                  </a:cubicBezTo>
                  <a:cubicBezTo>
                    <a:pt x="13" y="34"/>
                    <a:pt x="13" y="34"/>
                    <a:pt x="13" y="34"/>
                  </a:cubicBezTo>
                  <a:cubicBezTo>
                    <a:pt x="13" y="32"/>
                    <a:pt x="14" y="35"/>
                    <a:pt x="15" y="33"/>
                  </a:cubicBezTo>
                  <a:cubicBezTo>
                    <a:pt x="14" y="32"/>
                    <a:pt x="13" y="33"/>
                    <a:pt x="13" y="33"/>
                  </a:cubicBezTo>
                  <a:cubicBezTo>
                    <a:pt x="14" y="32"/>
                    <a:pt x="14" y="32"/>
                    <a:pt x="14" y="32"/>
                  </a:cubicBezTo>
                  <a:cubicBezTo>
                    <a:pt x="13" y="32"/>
                    <a:pt x="14" y="28"/>
                    <a:pt x="12" y="30"/>
                  </a:cubicBezTo>
                  <a:cubicBezTo>
                    <a:pt x="12" y="31"/>
                    <a:pt x="12" y="31"/>
                    <a:pt x="12" y="32"/>
                  </a:cubicBezTo>
                  <a:cubicBezTo>
                    <a:pt x="10" y="32"/>
                    <a:pt x="9" y="33"/>
                    <a:pt x="9" y="32"/>
                  </a:cubicBezTo>
                  <a:cubicBezTo>
                    <a:pt x="10" y="31"/>
                    <a:pt x="7" y="31"/>
                    <a:pt x="9" y="30"/>
                  </a:cubicBezTo>
                  <a:cubicBezTo>
                    <a:pt x="9" y="31"/>
                    <a:pt x="11" y="32"/>
                    <a:pt x="12" y="30"/>
                  </a:cubicBezTo>
                  <a:cubicBezTo>
                    <a:pt x="12" y="28"/>
                    <a:pt x="13" y="31"/>
                    <a:pt x="14" y="29"/>
                  </a:cubicBezTo>
                  <a:cubicBezTo>
                    <a:pt x="13" y="28"/>
                    <a:pt x="14" y="26"/>
                    <a:pt x="14" y="25"/>
                  </a:cubicBezTo>
                  <a:cubicBezTo>
                    <a:pt x="14" y="24"/>
                    <a:pt x="14" y="25"/>
                    <a:pt x="13" y="25"/>
                  </a:cubicBezTo>
                  <a:cubicBezTo>
                    <a:pt x="13" y="27"/>
                    <a:pt x="13" y="27"/>
                    <a:pt x="12" y="28"/>
                  </a:cubicBezTo>
                  <a:cubicBezTo>
                    <a:pt x="12" y="27"/>
                    <a:pt x="10" y="28"/>
                    <a:pt x="9" y="29"/>
                  </a:cubicBezTo>
                  <a:cubicBezTo>
                    <a:pt x="9" y="28"/>
                    <a:pt x="10" y="26"/>
                    <a:pt x="10" y="27"/>
                  </a:cubicBezTo>
                  <a:cubicBezTo>
                    <a:pt x="9" y="26"/>
                    <a:pt x="8" y="25"/>
                    <a:pt x="7" y="24"/>
                  </a:cubicBezTo>
                  <a:cubicBezTo>
                    <a:pt x="6" y="27"/>
                    <a:pt x="5" y="24"/>
                    <a:pt x="5" y="26"/>
                  </a:cubicBezTo>
                  <a:cubicBezTo>
                    <a:pt x="5" y="27"/>
                    <a:pt x="5" y="29"/>
                    <a:pt x="4" y="29"/>
                  </a:cubicBezTo>
                  <a:cubicBezTo>
                    <a:pt x="3" y="29"/>
                    <a:pt x="4" y="28"/>
                    <a:pt x="4" y="28"/>
                  </a:cubicBezTo>
                  <a:cubicBezTo>
                    <a:pt x="3" y="29"/>
                    <a:pt x="5" y="26"/>
                    <a:pt x="3" y="27"/>
                  </a:cubicBezTo>
                  <a:cubicBezTo>
                    <a:pt x="5" y="27"/>
                    <a:pt x="5" y="25"/>
                    <a:pt x="6" y="23"/>
                  </a:cubicBezTo>
                  <a:cubicBezTo>
                    <a:pt x="5" y="24"/>
                    <a:pt x="7" y="22"/>
                    <a:pt x="7" y="22"/>
                  </a:cubicBezTo>
                  <a:cubicBezTo>
                    <a:pt x="5" y="22"/>
                    <a:pt x="4" y="22"/>
                    <a:pt x="3" y="21"/>
                  </a:cubicBezTo>
                  <a:cubicBezTo>
                    <a:pt x="3" y="19"/>
                    <a:pt x="1" y="18"/>
                    <a:pt x="0" y="17"/>
                  </a:cubicBezTo>
                  <a:cubicBezTo>
                    <a:pt x="1" y="16"/>
                    <a:pt x="3" y="16"/>
                    <a:pt x="3" y="15"/>
                  </a:cubicBezTo>
                  <a:cubicBezTo>
                    <a:pt x="3" y="14"/>
                    <a:pt x="1" y="16"/>
                    <a:pt x="1" y="15"/>
                  </a:cubicBezTo>
                  <a:cubicBezTo>
                    <a:pt x="2" y="15"/>
                    <a:pt x="2" y="15"/>
                    <a:pt x="2" y="15"/>
                  </a:cubicBezTo>
                  <a:cubicBezTo>
                    <a:pt x="1" y="15"/>
                    <a:pt x="3" y="13"/>
                    <a:pt x="0" y="13"/>
                  </a:cubicBezTo>
                  <a:cubicBezTo>
                    <a:pt x="2" y="13"/>
                    <a:pt x="2" y="13"/>
                    <a:pt x="2" y="13"/>
                  </a:cubicBezTo>
                  <a:cubicBezTo>
                    <a:pt x="3" y="12"/>
                    <a:pt x="2" y="12"/>
                    <a:pt x="2" y="12"/>
                  </a:cubicBezTo>
                  <a:cubicBezTo>
                    <a:pt x="2" y="12"/>
                    <a:pt x="3" y="12"/>
                    <a:pt x="4" y="12"/>
                  </a:cubicBezTo>
                  <a:cubicBezTo>
                    <a:pt x="5" y="11"/>
                    <a:pt x="3" y="11"/>
                    <a:pt x="3" y="10"/>
                  </a:cubicBezTo>
                  <a:cubicBezTo>
                    <a:pt x="2" y="11"/>
                    <a:pt x="2" y="11"/>
                    <a:pt x="2" y="11"/>
                  </a:cubicBezTo>
                  <a:cubicBezTo>
                    <a:pt x="1" y="9"/>
                    <a:pt x="2" y="9"/>
                    <a:pt x="2" y="8"/>
                  </a:cubicBezTo>
                  <a:cubicBezTo>
                    <a:pt x="3" y="8"/>
                    <a:pt x="3" y="8"/>
                    <a:pt x="3" y="8"/>
                  </a:cubicBezTo>
                  <a:cubicBezTo>
                    <a:pt x="3" y="7"/>
                    <a:pt x="3" y="7"/>
                    <a:pt x="3" y="7"/>
                  </a:cubicBezTo>
                  <a:cubicBezTo>
                    <a:pt x="4" y="8"/>
                    <a:pt x="5" y="7"/>
                    <a:pt x="4" y="7"/>
                  </a:cubicBezTo>
                  <a:cubicBezTo>
                    <a:pt x="7" y="9"/>
                    <a:pt x="7" y="9"/>
                    <a:pt x="7" y="9"/>
                  </a:cubicBezTo>
                  <a:cubicBezTo>
                    <a:pt x="6" y="9"/>
                    <a:pt x="5" y="8"/>
                    <a:pt x="4" y="8"/>
                  </a:cubicBezTo>
                  <a:cubicBezTo>
                    <a:pt x="3" y="8"/>
                    <a:pt x="3" y="9"/>
                    <a:pt x="4" y="9"/>
                  </a:cubicBezTo>
                  <a:cubicBezTo>
                    <a:pt x="4" y="9"/>
                    <a:pt x="4" y="9"/>
                    <a:pt x="4" y="9"/>
                  </a:cubicBezTo>
                  <a:cubicBezTo>
                    <a:pt x="6" y="9"/>
                    <a:pt x="5" y="9"/>
                    <a:pt x="6" y="10"/>
                  </a:cubicBezTo>
                  <a:cubicBezTo>
                    <a:pt x="6" y="9"/>
                    <a:pt x="7" y="9"/>
                    <a:pt x="6" y="9"/>
                  </a:cubicBezTo>
                  <a:cubicBezTo>
                    <a:pt x="7" y="10"/>
                    <a:pt x="7" y="10"/>
                    <a:pt x="7" y="10"/>
                  </a:cubicBezTo>
                  <a:cubicBezTo>
                    <a:pt x="7" y="10"/>
                    <a:pt x="6" y="10"/>
                    <a:pt x="6" y="10"/>
                  </a:cubicBezTo>
                  <a:cubicBezTo>
                    <a:pt x="7" y="10"/>
                    <a:pt x="8" y="11"/>
                    <a:pt x="8" y="11"/>
                  </a:cubicBezTo>
                  <a:cubicBezTo>
                    <a:pt x="6" y="12"/>
                    <a:pt x="9" y="12"/>
                    <a:pt x="8" y="13"/>
                  </a:cubicBezTo>
                  <a:cubicBezTo>
                    <a:pt x="7" y="13"/>
                    <a:pt x="5" y="13"/>
                    <a:pt x="5" y="12"/>
                  </a:cubicBezTo>
                  <a:cubicBezTo>
                    <a:pt x="4" y="13"/>
                    <a:pt x="5" y="13"/>
                    <a:pt x="4" y="14"/>
                  </a:cubicBezTo>
                  <a:cubicBezTo>
                    <a:pt x="5" y="14"/>
                    <a:pt x="7" y="13"/>
                    <a:pt x="8" y="13"/>
                  </a:cubicBezTo>
                  <a:cubicBezTo>
                    <a:pt x="7" y="14"/>
                    <a:pt x="7" y="14"/>
                    <a:pt x="7" y="14"/>
                  </a:cubicBezTo>
                  <a:cubicBezTo>
                    <a:pt x="8" y="14"/>
                    <a:pt x="9" y="13"/>
                    <a:pt x="9" y="14"/>
                  </a:cubicBezTo>
                  <a:cubicBezTo>
                    <a:pt x="9" y="15"/>
                    <a:pt x="10" y="16"/>
                    <a:pt x="10" y="16"/>
                  </a:cubicBezTo>
                  <a:cubicBezTo>
                    <a:pt x="10" y="17"/>
                    <a:pt x="10" y="17"/>
                    <a:pt x="10" y="17"/>
                  </a:cubicBezTo>
                  <a:cubicBezTo>
                    <a:pt x="12" y="16"/>
                    <a:pt x="11" y="18"/>
                    <a:pt x="13" y="17"/>
                  </a:cubicBezTo>
                  <a:cubicBezTo>
                    <a:pt x="13" y="18"/>
                    <a:pt x="15" y="17"/>
                    <a:pt x="15" y="19"/>
                  </a:cubicBezTo>
                  <a:cubicBezTo>
                    <a:pt x="17" y="19"/>
                    <a:pt x="19" y="19"/>
                    <a:pt x="21" y="20"/>
                  </a:cubicBezTo>
                  <a:cubicBezTo>
                    <a:pt x="20" y="21"/>
                    <a:pt x="20" y="21"/>
                    <a:pt x="20" y="21"/>
                  </a:cubicBezTo>
                  <a:cubicBezTo>
                    <a:pt x="21" y="20"/>
                    <a:pt x="20" y="22"/>
                    <a:pt x="21" y="22"/>
                  </a:cubicBezTo>
                  <a:cubicBezTo>
                    <a:pt x="21" y="21"/>
                    <a:pt x="22" y="21"/>
                    <a:pt x="22" y="20"/>
                  </a:cubicBezTo>
                  <a:cubicBezTo>
                    <a:pt x="23" y="21"/>
                    <a:pt x="24" y="20"/>
                    <a:pt x="25" y="19"/>
                  </a:cubicBezTo>
                  <a:cubicBezTo>
                    <a:pt x="25" y="20"/>
                    <a:pt x="25" y="20"/>
                    <a:pt x="25" y="20"/>
                  </a:cubicBezTo>
                  <a:cubicBezTo>
                    <a:pt x="26" y="18"/>
                    <a:pt x="27" y="20"/>
                    <a:pt x="28" y="20"/>
                  </a:cubicBezTo>
                  <a:cubicBezTo>
                    <a:pt x="28" y="21"/>
                    <a:pt x="29" y="22"/>
                    <a:pt x="29" y="22"/>
                  </a:cubicBezTo>
                  <a:cubicBezTo>
                    <a:pt x="30" y="20"/>
                    <a:pt x="30" y="20"/>
                    <a:pt x="31" y="19"/>
                  </a:cubicBezTo>
                  <a:cubicBezTo>
                    <a:pt x="32" y="19"/>
                    <a:pt x="33" y="19"/>
                    <a:pt x="33" y="20"/>
                  </a:cubicBezTo>
                  <a:cubicBezTo>
                    <a:pt x="36" y="18"/>
                    <a:pt x="38" y="19"/>
                    <a:pt x="41" y="17"/>
                  </a:cubicBezTo>
                  <a:cubicBezTo>
                    <a:pt x="41" y="19"/>
                    <a:pt x="41" y="19"/>
                    <a:pt x="41" y="19"/>
                  </a:cubicBezTo>
                  <a:cubicBezTo>
                    <a:pt x="43" y="15"/>
                    <a:pt x="46" y="18"/>
                    <a:pt x="48" y="16"/>
                  </a:cubicBezTo>
                  <a:cubicBezTo>
                    <a:pt x="48" y="18"/>
                    <a:pt x="48" y="18"/>
                    <a:pt x="48" y="18"/>
                  </a:cubicBezTo>
                  <a:cubicBezTo>
                    <a:pt x="49" y="19"/>
                    <a:pt x="50" y="17"/>
                    <a:pt x="49" y="15"/>
                  </a:cubicBezTo>
                  <a:cubicBezTo>
                    <a:pt x="50" y="16"/>
                    <a:pt x="50" y="14"/>
                    <a:pt x="51" y="16"/>
                  </a:cubicBezTo>
                  <a:cubicBezTo>
                    <a:pt x="52" y="16"/>
                    <a:pt x="52" y="14"/>
                    <a:pt x="52" y="14"/>
                  </a:cubicBezTo>
                  <a:cubicBezTo>
                    <a:pt x="53" y="14"/>
                    <a:pt x="54" y="14"/>
                    <a:pt x="54" y="13"/>
                  </a:cubicBezTo>
                  <a:cubicBezTo>
                    <a:pt x="54" y="13"/>
                    <a:pt x="54" y="13"/>
                    <a:pt x="54" y="13"/>
                  </a:cubicBezTo>
                  <a:cubicBezTo>
                    <a:pt x="54" y="14"/>
                    <a:pt x="55" y="15"/>
                    <a:pt x="55" y="15"/>
                  </a:cubicBezTo>
                  <a:cubicBezTo>
                    <a:pt x="55" y="14"/>
                    <a:pt x="57" y="15"/>
                    <a:pt x="55" y="12"/>
                  </a:cubicBezTo>
                  <a:cubicBezTo>
                    <a:pt x="56" y="13"/>
                    <a:pt x="56" y="10"/>
                    <a:pt x="58" y="12"/>
                  </a:cubicBezTo>
                  <a:cubicBezTo>
                    <a:pt x="57" y="11"/>
                    <a:pt x="57" y="11"/>
                    <a:pt x="57" y="10"/>
                  </a:cubicBezTo>
                  <a:cubicBezTo>
                    <a:pt x="57" y="11"/>
                    <a:pt x="58" y="10"/>
                    <a:pt x="58" y="11"/>
                  </a:cubicBezTo>
                  <a:cubicBezTo>
                    <a:pt x="59" y="11"/>
                    <a:pt x="58" y="11"/>
                    <a:pt x="59" y="11"/>
                  </a:cubicBezTo>
                  <a:cubicBezTo>
                    <a:pt x="59" y="11"/>
                    <a:pt x="59" y="11"/>
                    <a:pt x="59" y="11"/>
                  </a:cubicBezTo>
                  <a:cubicBezTo>
                    <a:pt x="61" y="12"/>
                    <a:pt x="61" y="12"/>
                    <a:pt x="61" y="12"/>
                  </a:cubicBezTo>
                  <a:cubicBezTo>
                    <a:pt x="61" y="12"/>
                    <a:pt x="61" y="12"/>
                    <a:pt x="61" y="12"/>
                  </a:cubicBezTo>
                  <a:cubicBezTo>
                    <a:pt x="61" y="12"/>
                    <a:pt x="61" y="12"/>
                    <a:pt x="61" y="12"/>
                  </a:cubicBezTo>
                  <a:cubicBezTo>
                    <a:pt x="61" y="12"/>
                    <a:pt x="61" y="12"/>
                    <a:pt x="61" y="12"/>
                  </a:cubicBezTo>
                  <a:cubicBezTo>
                    <a:pt x="61" y="12"/>
                    <a:pt x="61" y="12"/>
                    <a:pt x="61" y="12"/>
                  </a:cubicBezTo>
                  <a:cubicBezTo>
                    <a:pt x="61" y="12"/>
                    <a:pt x="61" y="12"/>
                    <a:pt x="61" y="12"/>
                  </a:cubicBezTo>
                  <a:cubicBezTo>
                    <a:pt x="61" y="12"/>
                    <a:pt x="61" y="12"/>
                    <a:pt x="61" y="12"/>
                  </a:cubicBezTo>
                  <a:cubicBezTo>
                    <a:pt x="61" y="12"/>
                    <a:pt x="61" y="12"/>
                    <a:pt x="61" y="12"/>
                  </a:cubicBezTo>
                  <a:cubicBezTo>
                    <a:pt x="63" y="17"/>
                    <a:pt x="56" y="0"/>
                    <a:pt x="66" y="24"/>
                  </a:cubicBezTo>
                  <a:cubicBezTo>
                    <a:pt x="66" y="24"/>
                    <a:pt x="66" y="24"/>
                    <a:pt x="66" y="24"/>
                  </a:cubicBezTo>
                  <a:cubicBezTo>
                    <a:pt x="66" y="24"/>
                    <a:pt x="66" y="24"/>
                    <a:pt x="66" y="24"/>
                  </a:cubicBezTo>
                  <a:cubicBezTo>
                    <a:pt x="65" y="24"/>
                    <a:pt x="65" y="24"/>
                    <a:pt x="65" y="24"/>
                  </a:cubicBezTo>
                  <a:cubicBezTo>
                    <a:pt x="65" y="23"/>
                    <a:pt x="64" y="23"/>
                    <a:pt x="63" y="23"/>
                  </a:cubicBezTo>
                  <a:cubicBezTo>
                    <a:pt x="61" y="24"/>
                    <a:pt x="59" y="25"/>
                    <a:pt x="57" y="25"/>
                  </a:cubicBezTo>
                  <a:cubicBezTo>
                    <a:pt x="57" y="25"/>
                    <a:pt x="57" y="25"/>
                    <a:pt x="57" y="25"/>
                  </a:cubicBezTo>
                  <a:cubicBezTo>
                    <a:pt x="57" y="27"/>
                    <a:pt x="54" y="24"/>
                    <a:pt x="55" y="27"/>
                  </a:cubicBezTo>
                  <a:cubicBezTo>
                    <a:pt x="55" y="26"/>
                    <a:pt x="55" y="27"/>
                    <a:pt x="54" y="26"/>
                  </a:cubicBezTo>
                  <a:cubicBezTo>
                    <a:pt x="55" y="27"/>
                    <a:pt x="52" y="26"/>
                    <a:pt x="52" y="28"/>
                  </a:cubicBezTo>
                  <a:cubicBezTo>
                    <a:pt x="52" y="27"/>
                    <a:pt x="52" y="27"/>
                    <a:pt x="52" y="27"/>
                  </a:cubicBezTo>
                  <a:cubicBezTo>
                    <a:pt x="51" y="27"/>
                    <a:pt x="51" y="29"/>
                    <a:pt x="50" y="29"/>
                  </a:cubicBezTo>
                  <a:cubicBezTo>
                    <a:pt x="50" y="29"/>
                    <a:pt x="50" y="28"/>
                    <a:pt x="49" y="28"/>
                  </a:cubicBezTo>
                  <a:cubicBezTo>
                    <a:pt x="48" y="27"/>
                    <a:pt x="50" y="30"/>
                    <a:pt x="48" y="28"/>
                  </a:cubicBezTo>
                  <a:cubicBezTo>
                    <a:pt x="48" y="29"/>
                    <a:pt x="49" y="30"/>
                    <a:pt x="49" y="29"/>
                  </a:cubicBezTo>
                  <a:cubicBezTo>
                    <a:pt x="47" y="30"/>
                    <a:pt x="47" y="34"/>
                    <a:pt x="46" y="36"/>
                  </a:cubicBezTo>
                  <a:cubicBezTo>
                    <a:pt x="43" y="37"/>
                    <a:pt x="42" y="34"/>
                    <a:pt x="43" y="36"/>
                  </a:cubicBezTo>
                  <a:cubicBezTo>
                    <a:pt x="42" y="36"/>
                    <a:pt x="44" y="37"/>
                    <a:pt x="43" y="36"/>
                  </a:cubicBezTo>
                  <a:cubicBezTo>
                    <a:pt x="43" y="37"/>
                    <a:pt x="40" y="36"/>
                    <a:pt x="41" y="37"/>
                  </a:cubicBezTo>
                  <a:cubicBezTo>
                    <a:pt x="42" y="37"/>
                    <a:pt x="42" y="37"/>
                    <a:pt x="43" y="38"/>
                  </a:cubicBezTo>
                  <a:cubicBezTo>
                    <a:pt x="41" y="39"/>
                    <a:pt x="39" y="38"/>
                    <a:pt x="40" y="40"/>
                  </a:cubicBezTo>
                  <a:cubicBezTo>
                    <a:pt x="39" y="39"/>
                    <a:pt x="39" y="39"/>
                    <a:pt x="39" y="39"/>
                  </a:cubicBezTo>
                  <a:cubicBezTo>
                    <a:pt x="41" y="41"/>
                    <a:pt x="39" y="42"/>
                    <a:pt x="42" y="44"/>
                  </a:cubicBezTo>
                  <a:cubicBezTo>
                    <a:pt x="40" y="50"/>
                    <a:pt x="40" y="56"/>
                    <a:pt x="38" y="62"/>
                  </a:cubicBezTo>
                  <a:cubicBezTo>
                    <a:pt x="36" y="68"/>
                    <a:pt x="36" y="74"/>
                    <a:pt x="34" y="80"/>
                  </a:cubicBezTo>
                  <a:cubicBezTo>
                    <a:pt x="31" y="81"/>
                    <a:pt x="31" y="82"/>
                    <a:pt x="32" y="83"/>
                  </a:cubicBezTo>
                  <a:cubicBezTo>
                    <a:pt x="31" y="83"/>
                    <a:pt x="31" y="83"/>
                    <a:pt x="31" y="83"/>
                  </a:cubicBezTo>
                  <a:cubicBezTo>
                    <a:pt x="33" y="84"/>
                    <a:pt x="31" y="84"/>
                    <a:pt x="33" y="85"/>
                  </a:cubicBezTo>
                  <a:cubicBezTo>
                    <a:pt x="32" y="87"/>
                    <a:pt x="32" y="89"/>
                    <a:pt x="32" y="92"/>
                  </a:cubicBezTo>
                  <a:cubicBezTo>
                    <a:pt x="32" y="91"/>
                    <a:pt x="30" y="91"/>
                    <a:pt x="31" y="92"/>
                  </a:cubicBezTo>
                  <a:cubicBezTo>
                    <a:pt x="32" y="92"/>
                    <a:pt x="32" y="92"/>
                    <a:pt x="32" y="92"/>
                  </a:cubicBezTo>
                  <a:cubicBezTo>
                    <a:pt x="31" y="92"/>
                    <a:pt x="31" y="92"/>
                    <a:pt x="31" y="92"/>
                  </a:cubicBezTo>
                  <a:cubicBezTo>
                    <a:pt x="31" y="93"/>
                    <a:pt x="32" y="93"/>
                    <a:pt x="33" y="93"/>
                  </a:cubicBezTo>
                  <a:cubicBezTo>
                    <a:pt x="34" y="99"/>
                    <a:pt x="30" y="105"/>
                    <a:pt x="30" y="111"/>
                  </a:cubicBezTo>
                  <a:cubicBezTo>
                    <a:pt x="29" y="112"/>
                    <a:pt x="30" y="115"/>
                    <a:pt x="30" y="116"/>
                  </a:cubicBezTo>
                  <a:cubicBezTo>
                    <a:pt x="27" y="121"/>
                    <a:pt x="25" y="125"/>
                    <a:pt x="27" y="130"/>
                  </a:cubicBezTo>
                  <a:cubicBezTo>
                    <a:pt x="27" y="130"/>
                    <a:pt x="21" y="129"/>
                    <a:pt x="20" y="12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31"/>
            <p:cNvSpPr>
              <a:spLocks/>
            </p:cNvSpPr>
            <p:nvPr/>
          </p:nvSpPr>
          <p:spPr bwMode="auto">
            <a:xfrm>
              <a:off x="9253538" y="2632076"/>
              <a:ext cx="11112"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2" y="0"/>
                    <a:pt x="0" y="0"/>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32"/>
            <p:cNvSpPr>
              <a:spLocks/>
            </p:cNvSpPr>
            <p:nvPr/>
          </p:nvSpPr>
          <p:spPr bwMode="auto">
            <a:xfrm>
              <a:off x="9245600" y="2698751"/>
              <a:ext cx="4762" cy="4763"/>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1" y="1"/>
                  </a:cubicBezTo>
                  <a:cubicBezTo>
                    <a:pt x="1" y="0"/>
                    <a:pt x="0" y="1"/>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33"/>
            <p:cNvSpPr>
              <a:spLocks/>
            </p:cNvSpPr>
            <p:nvPr/>
          </p:nvSpPr>
          <p:spPr bwMode="auto">
            <a:xfrm>
              <a:off x="9258300" y="2709863"/>
              <a:ext cx="6350" cy="4763"/>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1"/>
                    <a:pt x="0" y="1"/>
                    <a:pt x="0"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34"/>
            <p:cNvSpPr>
              <a:spLocks/>
            </p:cNvSpPr>
            <p:nvPr/>
          </p:nvSpPr>
          <p:spPr bwMode="auto">
            <a:xfrm>
              <a:off x="9272588" y="2733676"/>
              <a:ext cx="3175" cy="3175"/>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1"/>
                    <a:pt x="0"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35"/>
            <p:cNvSpPr>
              <a:spLocks/>
            </p:cNvSpPr>
            <p:nvPr/>
          </p:nvSpPr>
          <p:spPr bwMode="auto">
            <a:xfrm>
              <a:off x="9275763" y="2725738"/>
              <a:ext cx="7937" cy="3175"/>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1" y="0"/>
                    <a:pt x="1" y="1"/>
                  </a:cubicBezTo>
                  <a:cubicBezTo>
                    <a:pt x="2" y="0"/>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36"/>
            <p:cNvSpPr>
              <a:spLocks/>
            </p:cNvSpPr>
            <p:nvPr/>
          </p:nvSpPr>
          <p:spPr bwMode="auto">
            <a:xfrm>
              <a:off x="9310688" y="2740026"/>
              <a:ext cx="6350" cy="7938"/>
            </a:xfrm>
            <a:custGeom>
              <a:avLst/>
              <a:gdLst>
                <a:gd name="T0" fmla="*/ 1 w 2"/>
                <a:gd name="T1" fmla="*/ 1 h 2"/>
                <a:gd name="T2" fmla="*/ 2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0"/>
                    <a:pt x="2" y="1"/>
                  </a:cubicBezTo>
                  <a:cubicBezTo>
                    <a:pt x="1" y="0"/>
                    <a:pt x="0"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37"/>
            <p:cNvSpPr>
              <a:spLocks/>
            </p:cNvSpPr>
            <p:nvPr/>
          </p:nvSpPr>
          <p:spPr bwMode="auto">
            <a:xfrm>
              <a:off x="9329738" y="2740026"/>
              <a:ext cx="3175" cy="4763"/>
            </a:xfrm>
            <a:custGeom>
              <a:avLst/>
              <a:gdLst>
                <a:gd name="T0" fmla="*/ 0 w 1"/>
                <a:gd name="T1" fmla="*/ 0 h 1"/>
                <a:gd name="T2" fmla="*/ 0 w 1"/>
                <a:gd name="T3" fmla="*/ 0 h 1"/>
                <a:gd name="T4" fmla="*/ 0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0"/>
                    <a:pt x="0" y="0"/>
                  </a:cubicBezTo>
                  <a:cubicBezTo>
                    <a:pt x="1" y="0"/>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38"/>
            <p:cNvSpPr>
              <a:spLocks/>
            </p:cNvSpPr>
            <p:nvPr/>
          </p:nvSpPr>
          <p:spPr bwMode="auto">
            <a:xfrm>
              <a:off x="9401175" y="2654301"/>
              <a:ext cx="3175" cy="3175"/>
            </a:xfrm>
            <a:custGeom>
              <a:avLst/>
              <a:gdLst>
                <a:gd name="T0" fmla="*/ 0 w 2"/>
                <a:gd name="T1" fmla="*/ 0 h 2"/>
                <a:gd name="T2" fmla="*/ 0 w 2"/>
                <a:gd name="T3" fmla="*/ 0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lnTo>
                    <a:pt x="0" y="0"/>
                  </a:lnTo>
                  <a:lnTo>
                    <a:pt x="2"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39"/>
            <p:cNvSpPr>
              <a:spLocks/>
            </p:cNvSpPr>
            <p:nvPr/>
          </p:nvSpPr>
          <p:spPr bwMode="auto">
            <a:xfrm>
              <a:off x="9324975" y="2752726"/>
              <a:ext cx="7937" cy="3175"/>
            </a:xfrm>
            <a:custGeom>
              <a:avLst/>
              <a:gdLst>
                <a:gd name="T0" fmla="*/ 1 w 2"/>
                <a:gd name="T1" fmla="*/ 1 h 1"/>
                <a:gd name="T2" fmla="*/ 0 w 2"/>
                <a:gd name="T3" fmla="*/ 1 h 1"/>
                <a:gd name="T4" fmla="*/ 1 w 2"/>
                <a:gd name="T5" fmla="*/ 1 h 1"/>
              </a:gdLst>
              <a:ahLst/>
              <a:cxnLst>
                <a:cxn ang="0">
                  <a:pos x="T0" y="T1"/>
                </a:cxn>
                <a:cxn ang="0">
                  <a:pos x="T2" y="T3"/>
                </a:cxn>
                <a:cxn ang="0">
                  <a:pos x="T4" y="T5"/>
                </a:cxn>
              </a:cxnLst>
              <a:rect l="0" t="0" r="r" b="b"/>
              <a:pathLst>
                <a:path w="2" h="1">
                  <a:moveTo>
                    <a:pt x="1" y="1"/>
                  </a:moveTo>
                  <a:cubicBezTo>
                    <a:pt x="2" y="1"/>
                    <a:pt x="0" y="1"/>
                    <a:pt x="0" y="1"/>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40"/>
            <p:cNvSpPr>
              <a:spLocks/>
            </p:cNvSpPr>
            <p:nvPr/>
          </p:nvSpPr>
          <p:spPr bwMode="auto">
            <a:xfrm>
              <a:off x="9324975" y="2816226"/>
              <a:ext cx="7937" cy="3175"/>
            </a:xfrm>
            <a:custGeom>
              <a:avLst/>
              <a:gdLst>
                <a:gd name="T0" fmla="*/ 0 w 5"/>
                <a:gd name="T1" fmla="*/ 0 h 2"/>
                <a:gd name="T2" fmla="*/ 0 w 5"/>
                <a:gd name="T3" fmla="*/ 0 h 2"/>
                <a:gd name="T4" fmla="*/ 5 w 5"/>
                <a:gd name="T5" fmla="*/ 2 h 2"/>
                <a:gd name="T6" fmla="*/ 0 w 5"/>
                <a:gd name="T7" fmla="*/ 0 h 2"/>
              </a:gdLst>
              <a:ahLst/>
              <a:cxnLst>
                <a:cxn ang="0">
                  <a:pos x="T0" y="T1"/>
                </a:cxn>
                <a:cxn ang="0">
                  <a:pos x="T2" y="T3"/>
                </a:cxn>
                <a:cxn ang="0">
                  <a:pos x="T4" y="T5"/>
                </a:cxn>
                <a:cxn ang="0">
                  <a:pos x="T6" y="T7"/>
                </a:cxn>
              </a:cxnLst>
              <a:rect l="0" t="0" r="r" b="b"/>
              <a:pathLst>
                <a:path w="5" h="2">
                  <a:moveTo>
                    <a:pt x="0" y="0"/>
                  </a:moveTo>
                  <a:lnTo>
                    <a:pt x="0" y="0"/>
                  </a:lnTo>
                  <a:lnTo>
                    <a:pt x="5"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41"/>
            <p:cNvSpPr>
              <a:spLocks/>
            </p:cNvSpPr>
            <p:nvPr/>
          </p:nvSpPr>
          <p:spPr bwMode="auto">
            <a:xfrm>
              <a:off x="8912225" y="2943226"/>
              <a:ext cx="0" cy="7938"/>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1"/>
                    <a:pt x="0" y="0"/>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42"/>
            <p:cNvSpPr>
              <a:spLocks/>
            </p:cNvSpPr>
            <p:nvPr/>
          </p:nvSpPr>
          <p:spPr bwMode="auto">
            <a:xfrm>
              <a:off x="8569325" y="2898776"/>
              <a:ext cx="338137" cy="146050"/>
            </a:xfrm>
            <a:custGeom>
              <a:avLst/>
              <a:gdLst>
                <a:gd name="T0" fmla="*/ 9 w 90"/>
                <a:gd name="T1" fmla="*/ 27 h 39"/>
                <a:gd name="T2" fmla="*/ 12 w 90"/>
                <a:gd name="T3" fmla="*/ 26 h 39"/>
                <a:gd name="T4" fmla="*/ 17 w 90"/>
                <a:gd name="T5" fmla="*/ 21 h 39"/>
                <a:gd name="T6" fmla="*/ 19 w 90"/>
                <a:gd name="T7" fmla="*/ 21 h 39"/>
                <a:gd name="T8" fmla="*/ 25 w 90"/>
                <a:gd name="T9" fmla="*/ 21 h 39"/>
                <a:gd name="T10" fmla="*/ 27 w 90"/>
                <a:gd name="T11" fmla="*/ 21 h 39"/>
                <a:gd name="T12" fmla="*/ 30 w 90"/>
                <a:gd name="T13" fmla="*/ 19 h 39"/>
                <a:gd name="T14" fmla="*/ 33 w 90"/>
                <a:gd name="T15" fmla="*/ 19 h 39"/>
                <a:gd name="T16" fmla="*/ 35 w 90"/>
                <a:gd name="T17" fmla="*/ 20 h 39"/>
                <a:gd name="T18" fmla="*/ 36 w 90"/>
                <a:gd name="T19" fmla="*/ 18 h 39"/>
                <a:gd name="T20" fmla="*/ 38 w 90"/>
                <a:gd name="T21" fmla="*/ 15 h 39"/>
                <a:gd name="T22" fmla="*/ 40 w 90"/>
                <a:gd name="T23" fmla="*/ 15 h 39"/>
                <a:gd name="T24" fmla="*/ 42 w 90"/>
                <a:gd name="T25" fmla="*/ 13 h 39"/>
                <a:gd name="T26" fmla="*/ 44 w 90"/>
                <a:gd name="T27" fmla="*/ 14 h 39"/>
                <a:gd name="T28" fmla="*/ 47 w 90"/>
                <a:gd name="T29" fmla="*/ 13 h 39"/>
                <a:gd name="T30" fmla="*/ 50 w 90"/>
                <a:gd name="T31" fmla="*/ 14 h 39"/>
                <a:gd name="T32" fmla="*/ 52 w 90"/>
                <a:gd name="T33" fmla="*/ 12 h 39"/>
                <a:gd name="T34" fmla="*/ 53 w 90"/>
                <a:gd name="T35" fmla="*/ 13 h 39"/>
                <a:gd name="T36" fmla="*/ 54 w 90"/>
                <a:gd name="T37" fmla="*/ 11 h 39"/>
                <a:gd name="T38" fmla="*/ 55 w 90"/>
                <a:gd name="T39" fmla="*/ 11 h 39"/>
                <a:gd name="T40" fmla="*/ 56 w 90"/>
                <a:gd name="T41" fmla="*/ 10 h 39"/>
                <a:gd name="T42" fmla="*/ 60 w 90"/>
                <a:gd name="T43" fmla="*/ 9 h 39"/>
                <a:gd name="T44" fmla="*/ 62 w 90"/>
                <a:gd name="T45" fmla="*/ 9 h 39"/>
                <a:gd name="T46" fmla="*/ 64 w 90"/>
                <a:gd name="T47" fmla="*/ 8 h 39"/>
                <a:gd name="T48" fmla="*/ 68 w 90"/>
                <a:gd name="T49" fmla="*/ 8 h 39"/>
                <a:gd name="T50" fmla="*/ 69 w 90"/>
                <a:gd name="T51" fmla="*/ 12 h 39"/>
                <a:gd name="T52" fmla="*/ 70 w 90"/>
                <a:gd name="T53" fmla="*/ 8 h 39"/>
                <a:gd name="T54" fmla="*/ 70 w 90"/>
                <a:gd name="T55" fmla="*/ 3 h 39"/>
                <a:gd name="T56" fmla="*/ 72 w 90"/>
                <a:gd name="T57" fmla="*/ 4 h 39"/>
                <a:gd name="T58" fmla="*/ 72 w 90"/>
                <a:gd name="T59" fmla="*/ 2 h 39"/>
                <a:gd name="T60" fmla="*/ 73 w 90"/>
                <a:gd name="T61" fmla="*/ 3 h 39"/>
                <a:gd name="T62" fmla="*/ 75 w 90"/>
                <a:gd name="T63" fmla="*/ 7 h 39"/>
                <a:gd name="T64" fmla="*/ 76 w 90"/>
                <a:gd name="T65" fmla="*/ 3 h 39"/>
                <a:gd name="T66" fmla="*/ 77 w 90"/>
                <a:gd name="T67" fmla="*/ 5 h 39"/>
                <a:gd name="T68" fmla="*/ 78 w 90"/>
                <a:gd name="T69" fmla="*/ 2 h 39"/>
                <a:gd name="T70" fmla="*/ 79 w 90"/>
                <a:gd name="T71" fmla="*/ 2 h 39"/>
                <a:gd name="T72" fmla="*/ 80 w 90"/>
                <a:gd name="T73" fmla="*/ 7 h 39"/>
                <a:gd name="T74" fmla="*/ 81 w 90"/>
                <a:gd name="T75" fmla="*/ 3 h 39"/>
                <a:gd name="T76" fmla="*/ 86 w 90"/>
                <a:gd name="T77" fmla="*/ 10 h 39"/>
                <a:gd name="T78" fmla="*/ 87 w 90"/>
                <a:gd name="T79" fmla="*/ 11 h 39"/>
                <a:gd name="T80" fmla="*/ 89 w 90"/>
                <a:gd name="T81" fmla="*/ 10 h 39"/>
                <a:gd name="T82" fmla="*/ 89 w 90"/>
                <a:gd name="T83" fmla="*/ 13 h 39"/>
                <a:gd name="T84" fmla="*/ 87 w 90"/>
                <a:gd name="T85" fmla="*/ 11 h 39"/>
                <a:gd name="T86" fmla="*/ 84 w 90"/>
                <a:gd name="T87" fmla="*/ 17 h 39"/>
                <a:gd name="T88" fmla="*/ 78 w 90"/>
                <a:gd name="T89" fmla="*/ 20 h 39"/>
                <a:gd name="T90" fmla="*/ 71 w 90"/>
                <a:gd name="T91" fmla="*/ 23 h 39"/>
                <a:gd name="T92" fmla="*/ 66 w 90"/>
                <a:gd name="T93" fmla="*/ 25 h 39"/>
                <a:gd name="T94" fmla="*/ 62 w 90"/>
                <a:gd name="T95" fmla="*/ 27 h 39"/>
                <a:gd name="T96" fmla="*/ 53 w 90"/>
                <a:gd name="T97" fmla="*/ 28 h 39"/>
                <a:gd name="T98" fmla="*/ 48 w 90"/>
                <a:gd name="T99" fmla="*/ 27 h 39"/>
                <a:gd name="T100" fmla="*/ 41 w 90"/>
                <a:gd name="T101" fmla="*/ 27 h 39"/>
                <a:gd name="T102" fmla="*/ 22 w 90"/>
                <a:gd name="T103" fmla="*/ 35 h 39"/>
                <a:gd name="T104" fmla="*/ 17 w 90"/>
                <a:gd name="T105" fmla="*/ 35 h 39"/>
                <a:gd name="T106" fmla="*/ 0 w 90"/>
                <a:gd name="T107" fmla="*/ 2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 h="39">
                  <a:moveTo>
                    <a:pt x="0" y="28"/>
                  </a:moveTo>
                  <a:cubicBezTo>
                    <a:pt x="1" y="24"/>
                    <a:pt x="3" y="28"/>
                    <a:pt x="4" y="25"/>
                  </a:cubicBezTo>
                  <a:cubicBezTo>
                    <a:pt x="4" y="25"/>
                    <a:pt x="4" y="27"/>
                    <a:pt x="4" y="27"/>
                  </a:cubicBezTo>
                  <a:cubicBezTo>
                    <a:pt x="5" y="23"/>
                    <a:pt x="7" y="25"/>
                    <a:pt x="9" y="28"/>
                  </a:cubicBezTo>
                  <a:cubicBezTo>
                    <a:pt x="9" y="28"/>
                    <a:pt x="9" y="28"/>
                    <a:pt x="9" y="28"/>
                  </a:cubicBezTo>
                  <a:cubicBezTo>
                    <a:pt x="9" y="29"/>
                    <a:pt x="9" y="26"/>
                    <a:pt x="9" y="27"/>
                  </a:cubicBezTo>
                  <a:cubicBezTo>
                    <a:pt x="9" y="27"/>
                    <a:pt x="9" y="27"/>
                    <a:pt x="10" y="28"/>
                  </a:cubicBezTo>
                  <a:cubicBezTo>
                    <a:pt x="9" y="26"/>
                    <a:pt x="10" y="27"/>
                    <a:pt x="10" y="26"/>
                  </a:cubicBezTo>
                  <a:cubicBezTo>
                    <a:pt x="10" y="27"/>
                    <a:pt x="10" y="28"/>
                    <a:pt x="10" y="28"/>
                  </a:cubicBezTo>
                  <a:cubicBezTo>
                    <a:pt x="10" y="27"/>
                    <a:pt x="10" y="27"/>
                    <a:pt x="10" y="27"/>
                  </a:cubicBezTo>
                  <a:cubicBezTo>
                    <a:pt x="10" y="23"/>
                    <a:pt x="12" y="27"/>
                    <a:pt x="12" y="25"/>
                  </a:cubicBezTo>
                  <a:cubicBezTo>
                    <a:pt x="12" y="26"/>
                    <a:pt x="12" y="26"/>
                    <a:pt x="12" y="26"/>
                  </a:cubicBezTo>
                  <a:cubicBezTo>
                    <a:pt x="13" y="23"/>
                    <a:pt x="14" y="24"/>
                    <a:pt x="15" y="23"/>
                  </a:cubicBezTo>
                  <a:cubicBezTo>
                    <a:pt x="15" y="25"/>
                    <a:pt x="15" y="25"/>
                    <a:pt x="15" y="25"/>
                  </a:cubicBezTo>
                  <a:cubicBezTo>
                    <a:pt x="15" y="23"/>
                    <a:pt x="15" y="23"/>
                    <a:pt x="16" y="22"/>
                  </a:cubicBezTo>
                  <a:cubicBezTo>
                    <a:pt x="16" y="24"/>
                    <a:pt x="16" y="21"/>
                    <a:pt x="16" y="22"/>
                  </a:cubicBezTo>
                  <a:cubicBezTo>
                    <a:pt x="17" y="22"/>
                    <a:pt x="17" y="22"/>
                    <a:pt x="17" y="22"/>
                  </a:cubicBezTo>
                  <a:cubicBezTo>
                    <a:pt x="17" y="20"/>
                    <a:pt x="17" y="23"/>
                    <a:pt x="17" y="21"/>
                  </a:cubicBezTo>
                  <a:cubicBezTo>
                    <a:pt x="17" y="22"/>
                    <a:pt x="17" y="22"/>
                    <a:pt x="17" y="22"/>
                  </a:cubicBezTo>
                  <a:cubicBezTo>
                    <a:pt x="17" y="20"/>
                    <a:pt x="18" y="23"/>
                    <a:pt x="18" y="22"/>
                  </a:cubicBezTo>
                  <a:cubicBezTo>
                    <a:pt x="18" y="21"/>
                    <a:pt x="18" y="21"/>
                    <a:pt x="18" y="21"/>
                  </a:cubicBezTo>
                  <a:cubicBezTo>
                    <a:pt x="18" y="21"/>
                    <a:pt x="18" y="22"/>
                    <a:pt x="18" y="22"/>
                  </a:cubicBezTo>
                  <a:cubicBezTo>
                    <a:pt x="18" y="22"/>
                    <a:pt x="18" y="22"/>
                    <a:pt x="18" y="22"/>
                  </a:cubicBezTo>
                  <a:cubicBezTo>
                    <a:pt x="19" y="21"/>
                    <a:pt x="19" y="23"/>
                    <a:pt x="19" y="21"/>
                  </a:cubicBezTo>
                  <a:cubicBezTo>
                    <a:pt x="19" y="22"/>
                    <a:pt x="19" y="21"/>
                    <a:pt x="19" y="24"/>
                  </a:cubicBezTo>
                  <a:cubicBezTo>
                    <a:pt x="20" y="21"/>
                    <a:pt x="22" y="22"/>
                    <a:pt x="23" y="21"/>
                  </a:cubicBezTo>
                  <a:cubicBezTo>
                    <a:pt x="24" y="23"/>
                    <a:pt x="24" y="23"/>
                    <a:pt x="24" y="23"/>
                  </a:cubicBezTo>
                  <a:cubicBezTo>
                    <a:pt x="24" y="23"/>
                    <a:pt x="24" y="23"/>
                    <a:pt x="24" y="22"/>
                  </a:cubicBezTo>
                  <a:cubicBezTo>
                    <a:pt x="24" y="22"/>
                    <a:pt x="24" y="23"/>
                    <a:pt x="25" y="23"/>
                  </a:cubicBezTo>
                  <a:cubicBezTo>
                    <a:pt x="25" y="23"/>
                    <a:pt x="25" y="21"/>
                    <a:pt x="25" y="21"/>
                  </a:cubicBezTo>
                  <a:cubicBezTo>
                    <a:pt x="25" y="23"/>
                    <a:pt x="25" y="23"/>
                    <a:pt x="25" y="23"/>
                  </a:cubicBezTo>
                  <a:cubicBezTo>
                    <a:pt x="25" y="22"/>
                    <a:pt x="26" y="22"/>
                    <a:pt x="26" y="21"/>
                  </a:cubicBezTo>
                  <a:cubicBezTo>
                    <a:pt x="26" y="22"/>
                    <a:pt x="26" y="22"/>
                    <a:pt x="26" y="22"/>
                  </a:cubicBezTo>
                  <a:cubicBezTo>
                    <a:pt x="26" y="21"/>
                    <a:pt x="26" y="23"/>
                    <a:pt x="27" y="22"/>
                  </a:cubicBezTo>
                  <a:cubicBezTo>
                    <a:pt x="27" y="23"/>
                    <a:pt x="27" y="23"/>
                    <a:pt x="27" y="23"/>
                  </a:cubicBezTo>
                  <a:cubicBezTo>
                    <a:pt x="27" y="24"/>
                    <a:pt x="26" y="20"/>
                    <a:pt x="27" y="21"/>
                  </a:cubicBezTo>
                  <a:cubicBezTo>
                    <a:pt x="27" y="22"/>
                    <a:pt x="27" y="22"/>
                    <a:pt x="27" y="22"/>
                  </a:cubicBezTo>
                  <a:cubicBezTo>
                    <a:pt x="27" y="20"/>
                    <a:pt x="28" y="21"/>
                    <a:pt x="28" y="20"/>
                  </a:cubicBezTo>
                  <a:cubicBezTo>
                    <a:pt x="28" y="21"/>
                    <a:pt x="28" y="21"/>
                    <a:pt x="28" y="21"/>
                  </a:cubicBezTo>
                  <a:cubicBezTo>
                    <a:pt x="28" y="20"/>
                    <a:pt x="29" y="21"/>
                    <a:pt x="29" y="20"/>
                  </a:cubicBezTo>
                  <a:cubicBezTo>
                    <a:pt x="29" y="20"/>
                    <a:pt x="30" y="23"/>
                    <a:pt x="30" y="22"/>
                  </a:cubicBezTo>
                  <a:cubicBezTo>
                    <a:pt x="30" y="20"/>
                    <a:pt x="30" y="21"/>
                    <a:pt x="30" y="19"/>
                  </a:cubicBezTo>
                  <a:cubicBezTo>
                    <a:pt x="30" y="19"/>
                    <a:pt x="31" y="20"/>
                    <a:pt x="31" y="19"/>
                  </a:cubicBezTo>
                  <a:cubicBezTo>
                    <a:pt x="31" y="20"/>
                    <a:pt x="32" y="22"/>
                    <a:pt x="31" y="22"/>
                  </a:cubicBezTo>
                  <a:cubicBezTo>
                    <a:pt x="32" y="23"/>
                    <a:pt x="32" y="23"/>
                    <a:pt x="32" y="23"/>
                  </a:cubicBezTo>
                  <a:cubicBezTo>
                    <a:pt x="32" y="24"/>
                    <a:pt x="32" y="23"/>
                    <a:pt x="32" y="24"/>
                  </a:cubicBezTo>
                  <a:cubicBezTo>
                    <a:pt x="32" y="24"/>
                    <a:pt x="32" y="23"/>
                    <a:pt x="32" y="23"/>
                  </a:cubicBezTo>
                  <a:cubicBezTo>
                    <a:pt x="32" y="22"/>
                    <a:pt x="32" y="19"/>
                    <a:pt x="33" y="19"/>
                  </a:cubicBezTo>
                  <a:cubicBezTo>
                    <a:pt x="33" y="20"/>
                    <a:pt x="33" y="22"/>
                    <a:pt x="33" y="22"/>
                  </a:cubicBezTo>
                  <a:cubicBezTo>
                    <a:pt x="33" y="18"/>
                    <a:pt x="33" y="18"/>
                    <a:pt x="33" y="18"/>
                  </a:cubicBezTo>
                  <a:cubicBezTo>
                    <a:pt x="33" y="17"/>
                    <a:pt x="33" y="19"/>
                    <a:pt x="34" y="19"/>
                  </a:cubicBezTo>
                  <a:cubicBezTo>
                    <a:pt x="33" y="17"/>
                    <a:pt x="33" y="17"/>
                    <a:pt x="33" y="17"/>
                  </a:cubicBezTo>
                  <a:cubicBezTo>
                    <a:pt x="34" y="18"/>
                    <a:pt x="34" y="17"/>
                    <a:pt x="34" y="19"/>
                  </a:cubicBezTo>
                  <a:cubicBezTo>
                    <a:pt x="35" y="20"/>
                    <a:pt x="34" y="19"/>
                    <a:pt x="35" y="20"/>
                  </a:cubicBezTo>
                  <a:cubicBezTo>
                    <a:pt x="35" y="20"/>
                    <a:pt x="35" y="19"/>
                    <a:pt x="35" y="19"/>
                  </a:cubicBezTo>
                  <a:cubicBezTo>
                    <a:pt x="35" y="19"/>
                    <a:pt x="35" y="19"/>
                    <a:pt x="35" y="19"/>
                  </a:cubicBezTo>
                  <a:cubicBezTo>
                    <a:pt x="35" y="20"/>
                    <a:pt x="35" y="18"/>
                    <a:pt x="35" y="17"/>
                  </a:cubicBezTo>
                  <a:cubicBezTo>
                    <a:pt x="35" y="17"/>
                    <a:pt x="35" y="19"/>
                    <a:pt x="35" y="18"/>
                  </a:cubicBezTo>
                  <a:cubicBezTo>
                    <a:pt x="35" y="17"/>
                    <a:pt x="35" y="16"/>
                    <a:pt x="35" y="16"/>
                  </a:cubicBezTo>
                  <a:cubicBezTo>
                    <a:pt x="36" y="18"/>
                    <a:pt x="36" y="18"/>
                    <a:pt x="36" y="18"/>
                  </a:cubicBezTo>
                  <a:cubicBezTo>
                    <a:pt x="36" y="16"/>
                    <a:pt x="36" y="15"/>
                    <a:pt x="36" y="15"/>
                  </a:cubicBezTo>
                  <a:cubicBezTo>
                    <a:pt x="36" y="14"/>
                    <a:pt x="36" y="17"/>
                    <a:pt x="36" y="16"/>
                  </a:cubicBezTo>
                  <a:cubicBezTo>
                    <a:pt x="37" y="17"/>
                    <a:pt x="37" y="14"/>
                    <a:pt x="38" y="16"/>
                  </a:cubicBezTo>
                  <a:cubicBezTo>
                    <a:pt x="38" y="16"/>
                    <a:pt x="37" y="14"/>
                    <a:pt x="38" y="15"/>
                  </a:cubicBezTo>
                  <a:cubicBezTo>
                    <a:pt x="38" y="15"/>
                    <a:pt x="38" y="16"/>
                    <a:pt x="38" y="16"/>
                  </a:cubicBezTo>
                  <a:cubicBezTo>
                    <a:pt x="38" y="17"/>
                    <a:pt x="38" y="15"/>
                    <a:pt x="38" y="15"/>
                  </a:cubicBezTo>
                  <a:cubicBezTo>
                    <a:pt x="38" y="14"/>
                    <a:pt x="38" y="16"/>
                    <a:pt x="38" y="16"/>
                  </a:cubicBezTo>
                  <a:cubicBezTo>
                    <a:pt x="38" y="15"/>
                    <a:pt x="39" y="13"/>
                    <a:pt x="40" y="15"/>
                  </a:cubicBezTo>
                  <a:cubicBezTo>
                    <a:pt x="40" y="14"/>
                    <a:pt x="40" y="12"/>
                    <a:pt x="40" y="12"/>
                  </a:cubicBezTo>
                  <a:cubicBezTo>
                    <a:pt x="40" y="14"/>
                    <a:pt x="40" y="14"/>
                    <a:pt x="40" y="14"/>
                  </a:cubicBezTo>
                  <a:cubicBezTo>
                    <a:pt x="40" y="15"/>
                    <a:pt x="41" y="14"/>
                    <a:pt x="41" y="15"/>
                  </a:cubicBezTo>
                  <a:cubicBezTo>
                    <a:pt x="41" y="13"/>
                    <a:pt x="40" y="16"/>
                    <a:pt x="40" y="15"/>
                  </a:cubicBezTo>
                  <a:cubicBezTo>
                    <a:pt x="40" y="16"/>
                    <a:pt x="40" y="13"/>
                    <a:pt x="41" y="15"/>
                  </a:cubicBezTo>
                  <a:cubicBezTo>
                    <a:pt x="41" y="15"/>
                    <a:pt x="41" y="13"/>
                    <a:pt x="41" y="14"/>
                  </a:cubicBezTo>
                  <a:cubicBezTo>
                    <a:pt x="41" y="14"/>
                    <a:pt x="41" y="16"/>
                    <a:pt x="42" y="16"/>
                  </a:cubicBezTo>
                  <a:cubicBezTo>
                    <a:pt x="42" y="16"/>
                    <a:pt x="42" y="15"/>
                    <a:pt x="42" y="15"/>
                  </a:cubicBezTo>
                  <a:cubicBezTo>
                    <a:pt x="42" y="14"/>
                    <a:pt x="42" y="14"/>
                    <a:pt x="42" y="14"/>
                  </a:cubicBezTo>
                  <a:cubicBezTo>
                    <a:pt x="42" y="13"/>
                    <a:pt x="42" y="14"/>
                    <a:pt x="42" y="13"/>
                  </a:cubicBezTo>
                  <a:cubicBezTo>
                    <a:pt x="42" y="14"/>
                    <a:pt x="42" y="12"/>
                    <a:pt x="43" y="14"/>
                  </a:cubicBezTo>
                  <a:cubicBezTo>
                    <a:pt x="43" y="16"/>
                    <a:pt x="43" y="16"/>
                    <a:pt x="43" y="16"/>
                  </a:cubicBezTo>
                  <a:cubicBezTo>
                    <a:pt x="43" y="16"/>
                    <a:pt x="43" y="14"/>
                    <a:pt x="43" y="14"/>
                  </a:cubicBezTo>
                  <a:cubicBezTo>
                    <a:pt x="43" y="14"/>
                    <a:pt x="43" y="14"/>
                    <a:pt x="43" y="14"/>
                  </a:cubicBezTo>
                  <a:cubicBezTo>
                    <a:pt x="42" y="12"/>
                    <a:pt x="43" y="14"/>
                    <a:pt x="43" y="12"/>
                  </a:cubicBezTo>
                  <a:cubicBezTo>
                    <a:pt x="44" y="13"/>
                    <a:pt x="44" y="12"/>
                    <a:pt x="44" y="14"/>
                  </a:cubicBezTo>
                  <a:cubicBezTo>
                    <a:pt x="44" y="13"/>
                    <a:pt x="45" y="12"/>
                    <a:pt x="45" y="13"/>
                  </a:cubicBezTo>
                  <a:cubicBezTo>
                    <a:pt x="45" y="13"/>
                    <a:pt x="45" y="13"/>
                    <a:pt x="45" y="14"/>
                  </a:cubicBezTo>
                  <a:cubicBezTo>
                    <a:pt x="45" y="14"/>
                    <a:pt x="45" y="14"/>
                    <a:pt x="45" y="13"/>
                  </a:cubicBezTo>
                  <a:cubicBezTo>
                    <a:pt x="45" y="14"/>
                    <a:pt x="46" y="15"/>
                    <a:pt x="46" y="16"/>
                  </a:cubicBezTo>
                  <a:cubicBezTo>
                    <a:pt x="46" y="15"/>
                    <a:pt x="46" y="13"/>
                    <a:pt x="46" y="12"/>
                  </a:cubicBezTo>
                  <a:cubicBezTo>
                    <a:pt x="47" y="15"/>
                    <a:pt x="46" y="11"/>
                    <a:pt x="47" y="13"/>
                  </a:cubicBezTo>
                  <a:cubicBezTo>
                    <a:pt x="47" y="13"/>
                    <a:pt x="47" y="14"/>
                    <a:pt x="47" y="15"/>
                  </a:cubicBezTo>
                  <a:cubicBezTo>
                    <a:pt x="48" y="17"/>
                    <a:pt x="47" y="13"/>
                    <a:pt x="48" y="14"/>
                  </a:cubicBezTo>
                  <a:cubicBezTo>
                    <a:pt x="47" y="12"/>
                    <a:pt x="47" y="12"/>
                    <a:pt x="47" y="12"/>
                  </a:cubicBezTo>
                  <a:cubicBezTo>
                    <a:pt x="48" y="13"/>
                    <a:pt x="48" y="10"/>
                    <a:pt x="48" y="13"/>
                  </a:cubicBezTo>
                  <a:cubicBezTo>
                    <a:pt x="48" y="12"/>
                    <a:pt x="49" y="13"/>
                    <a:pt x="48" y="11"/>
                  </a:cubicBezTo>
                  <a:cubicBezTo>
                    <a:pt x="49" y="13"/>
                    <a:pt x="49" y="10"/>
                    <a:pt x="50" y="14"/>
                  </a:cubicBezTo>
                  <a:cubicBezTo>
                    <a:pt x="50" y="13"/>
                    <a:pt x="51" y="14"/>
                    <a:pt x="51" y="12"/>
                  </a:cubicBezTo>
                  <a:cubicBezTo>
                    <a:pt x="50" y="11"/>
                    <a:pt x="50" y="13"/>
                    <a:pt x="50" y="13"/>
                  </a:cubicBezTo>
                  <a:cubicBezTo>
                    <a:pt x="50" y="12"/>
                    <a:pt x="50" y="12"/>
                    <a:pt x="50" y="12"/>
                  </a:cubicBezTo>
                  <a:cubicBezTo>
                    <a:pt x="50" y="12"/>
                    <a:pt x="51" y="12"/>
                    <a:pt x="51" y="14"/>
                  </a:cubicBezTo>
                  <a:cubicBezTo>
                    <a:pt x="51" y="15"/>
                    <a:pt x="51" y="10"/>
                    <a:pt x="51" y="11"/>
                  </a:cubicBezTo>
                  <a:cubicBezTo>
                    <a:pt x="51" y="12"/>
                    <a:pt x="51" y="12"/>
                    <a:pt x="52" y="12"/>
                  </a:cubicBezTo>
                  <a:cubicBezTo>
                    <a:pt x="52" y="10"/>
                    <a:pt x="52" y="10"/>
                    <a:pt x="52" y="10"/>
                  </a:cubicBezTo>
                  <a:cubicBezTo>
                    <a:pt x="52" y="11"/>
                    <a:pt x="52" y="12"/>
                    <a:pt x="52" y="14"/>
                  </a:cubicBezTo>
                  <a:cubicBezTo>
                    <a:pt x="53" y="14"/>
                    <a:pt x="53" y="14"/>
                    <a:pt x="53" y="12"/>
                  </a:cubicBezTo>
                  <a:cubicBezTo>
                    <a:pt x="53" y="14"/>
                    <a:pt x="53" y="14"/>
                    <a:pt x="53" y="14"/>
                  </a:cubicBezTo>
                  <a:cubicBezTo>
                    <a:pt x="53" y="13"/>
                    <a:pt x="53" y="13"/>
                    <a:pt x="53" y="13"/>
                  </a:cubicBezTo>
                  <a:cubicBezTo>
                    <a:pt x="53" y="13"/>
                    <a:pt x="53" y="13"/>
                    <a:pt x="53" y="13"/>
                  </a:cubicBezTo>
                  <a:cubicBezTo>
                    <a:pt x="53" y="14"/>
                    <a:pt x="54" y="14"/>
                    <a:pt x="54" y="13"/>
                  </a:cubicBezTo>
                  <a:cubicBezTo>
                    <a:pt x="53" y="12"/>
                    <a:pt x="53" y="12"/>
                    <a:pt x="53" y="12"/>
                  </a:cubicBezTo>
                  <a:cubicBezTo>
                    <a:pt x="53" y="11"/>
                    <a:pt x="53" y="11"/>
                    <a:pt x="53" y="11"/>
                  </a:cubicBezTo>
                  <a:cubicBezTo>
                    <a:pt x="53" y="12"/>
                    <a:pt x="54" y="12"/>
                    <a:pt x="54" y="12"/>
                  </a:cubicBezTo>
                  <a:cubicBezTo>
                    <a:pt x="54" y="12"/>
                    <a:pt x="54" y="10"/>
                    <a:pt x="54" y="10"/>
                  </a:cubicBezTo>
                  <a:cubicBezTo>
                    <a:pt x="54" y="11"/>
                    <a:pt x="54" y="10"/>
                    <a:pt x="54" y="11"/>
                  </a:cubicBezTo>
                  <a:cubicBezTo>
                    <a:pt x="54" y="12"/>
                    <a:pt x="54" y="11"/>
                    <a:pt x="54" y="11"/>
                  </a:cubicBezTo>
                  <a:cubicBezTo>
                    <a:pt x="54" y="12"/>
                    <a:pt x="54" y="13"/>
                    <a:pt x="54" y="12"/>
                  </a:cubicBezTo>
                  <a:cubicBezTo>
                    <a:pt x="54" y="12"/>
                    <a:pt x="54" y="9"/>
                    <a:pt x="54" y="10"/>
                  </a:cubicBezTo>
                  <a:cubicBezTo>
                    <a:pt x="54" y="12"/>
                    <a:pt x="54" y="12"/>
                    <a:pt x="54" y="12"/>
                  </a:cubicBezTo>
                  <a:cubicBezTo>
                    <a:pt x="55" y="13"/>
                    <a:pt x="55" y="13"/>
                    <a:pt x="55" y="13"/>
                  </a:cubicBezTo>
                  <a:cubicBezTo>
                    <a:pt x="55" y="11"/>
                    <a:pt x="55" y="11"/>
                    <a:pt x="55" y="11"/>
                  </a:cubicBezTo>
                  <a:cubicBezTo>
                    <a:pt x="55" y="12"/>
                    <a:pt x="55" y="12"/>
                    <a:pt x="55" y="12"/>
                  </a:cubicBezTo>
                  <a:cubicBezTo>
                    <a:pt x="55" y="10"/>
                    <a:pt x="55" y="11"/>
                    <a:pt x="55" y="10"/>
                  </a:cubicBezTo>
                  <a:cubicBezTo>
                    <a:pt x="55" y="10"/>
                    <a:pt x="55" y="11"/>
                    <a:pt x="56" y="11"/>
                  </a:cubicBezTo>
                  <a:cubicBezTo>
                    <a:pt x="56" y="11"/>
                    <a:pt x="56" y="11"/>
                    <a:pt x="56" y="11"/>
                  </a:cubicBezTo>
                  <a:cubicBezTo>
                    <a:pt x="56" y="12"/>
                    <a:pt x="56" y="11"/>
                    <a:pt x="56" y="10"/>
                  </a:cubicBezTo>
                  <a:cubicBezTo>
                    <a:pt x="56" y="10"/>
                    <a:pt x="56" y="10"/>
                    <a:pt x="56" y="10"/>
                  </a:cubicBezTo>
                  <a:cubicBezTo>
                    <a:pt x="56" y="10"/>
                    <a:pt x="56" y="10"/>
                    <a:pt x="56" y="9"/>
                  </a:cubicBezTo>
                  <a:cubicBezTo>
                    <a:pt x="57" y="10"/>
                    <a:pt x="57" y="14"/>
                    <a:pt x="57" y="13"/>
                  </a:cubicBezTo>
                  <a:cubicBezTo>
                    <a:pt x="58" y="13"/>
                    <a:pt x="57" y="10"/>
                    <a:pt x="57" y="9"/>
                  </a:cubicBezTo>
                  <a:cubicBezTo>
                    <a:pt x="58" y="10"/>
                    <a:pt x="58" y="8"/>
                    <a:pt x="58" y="10"/>
                  </a:cubicBezTo>
                  <a:cubicBezTo>
                    <a:pt x="58" y="9"/>
                    <a:pt x="58" y="9"/>
                    <a:pt x="58" y="9"/>
                  </a:cubicBezTo>
                  <a:cubicBezTo>
                    <a:pt x="59" y="9"/>
                    <a:pt x="59" y="7"/>
                    <a:pt x="60" y="9"/>
                  </a:cubicBezTo>
                  <a:cubicBezTo>
                    <a:pt x="60" y="10"/>
                    <a:pt x="61" y="11"/>
                    <a:pt x="61" y="11"/>
                  </a:cubicBezTo>
                  <a:cubicBezTo>
                    <a:pt x="61" y="10"/>
                    <a:pt x="61" y="13"/>
                    <a:pt x="61" y="10"/>
                  </a:cubicBezTo>
                  <a:cubicBezTo>
                    <a:pt x="61" y="9"/>
                    <a:pt x="61" y="9"/>
                    <a:pt x="60" y="8"/>
                  </a:cubicBezTo>
                  <a:cubicBezTo>
                    <a:pt x="61" y="8"/>
                    <a:pt x="61" y="7"/>
                    <a:pt x="62" y="8"/>
                  </a:cubicBezTo>
                  <a:cubicBezTo>
                    <a:pt x="61" y="7"/>
                    <a:pt x="61" y="7"/>
                    <a:pt x="61" y="7"/>
                  </a:cubicBezTo>
                  <a:cubicBezTo>
                    <a:pt x="62" y="9"/>
                    <a:pt x="62" y="9"/>
                    <a:pt x="62" y="9"/>
                  </a:cubicBezTo>
                  <a:cubicBezTo>
                    <a:pt x="62" y="7"/>
                    <a:pt x="62" y="7"/>
                    <a:pt x="62" y="7"/>
                  </a:cubicBezTo>
                  <a:cubicBezTo>
                    <a:pt x="62" y="9"/>
                    <a:pt x="62" y="9"/>
                    <a:pt x="62" y="9"/>
                  </a:cubicBezTo>
                  <a:cubicBezTo>
                    <a:pt x="62" y="8"/>
                    <a:pt x="62" y="6"/>
                    <a:pt x="62" y="7"/>
                  </a:cubicBezTo>
                  <a:cubicBezTo>
                    <a:pt x="63" y="8"/>
                    <a:pt x="63" y="8"/>
                    <a:pt x="63" y="8"/>
                  </a:cubicBezTo>
                  <a:cubicBezTo>
                    <a:pt x="63" y="7"/>
                    <a:pt x="63" y="6"/>
                    <a:pt x="63" y="7"/>
                  </a:cubicBezTo>
                  <a:cubicBezTo>
                    <a:pt x="64" y="8"/>
                    <a:pt x="64" y="8"/>
                    <a:pt x="64" y="8"/>
                  </a:cubicBezTo>
                  <a:cubicBezTo>
                    <a:pt x="64" y="8"/>
                    <a:pt x="64" y="7"/>
                    <a:pt x="64" y="7"/>
                  </a:cubicBezTo>
                  <a:cubicBezTo>
                    <a:pt x="64" y="8"/>
                    <a:pt x="64" y="8"/>
                    <a:pt x="65" y="9"/>
                  </a:cubicBezTo>
                  <a:cubicBezTo>
                    <a:pt x="65" y="5"/>
                    <a:pt x="66" y="5"/>
                    <a:pt x="67" y="5"/>
                  </a:cubicBezTo>
                  <a:cubicBezTo>
                    <a:pt x="67" y="6"/>
                    <a:pt x="67" y="6"/>
                    <a:pt x="67" y="6"/>
                  </a:cubicBezTo>
                  <a:cubicBezTo>
                    <a:pt x="67" y="7"/>
                    <a:pt x="67" y="4"/>
                    <a:pt x="67" y="5"/>
                  </a:cubicBezTo>
                  <a:cubicBezTo>
                    <a:pt x="68" y="8"/>
                    <a:pt x="68" y="8"/>
                    <a:pt x="68" y="8"/>
                  </a:cubicBezTo>
                  <a:cubicBezTo>
                    <a:pt x="68" y="9"/>
                    <a:pt x="68" y="6"/>
                    <a:pt x="68" y="6"/>
                  </a:cubicBezTo>
                  <a:cubicBezTo>
                    <a:pt x="68" y="5"/>
                    <a:pt x="68" y="7"/>
                    <a:pt x="67" y="5"/>
                  </a:cubicBezTo>
                  <a:cubicBezTo>
                    <a:pt x="67" y="5"/>
                    <a:pt x="68" y="6"/>
                    <a:pt x="68" y="4"/>
                  </a:cubicBezTo>
                  <a:cubicBezTo>
                    <a:pt x="68" y="5"/>
                    <a:pt x="68" y="6"/>
                    <a:pt x="68" y="7"/>
                  </a:cubicBezTo>
                  <a:cubicBezTo>
                    <a:pt x="68" y="6"/>
                    <a:pt x="68" y="6"/>
                    <a:pt x="68" y="6"/>
                  </a:cubicBezTo>
                  <a:cubicBezTo>
                    <a:pt x="69" y="8"/>
                    <a:pt x="69" y="10"/>
                    <a:pt x="69" y="12"/>
                  </a:cubicBezTo>
                  <a:cubicBezTo>
                    <a:pt x="69" y="12"/>
                    <a:pt x="69" y="12"/>
                    <a:pt x="69" y="12"/>
                  </a:cubicBezTo>
                  <a:cubicBezTo>
                    <a:pt x="70" y="14"/>
                    <a:pt x="69" y="14"/>
                    <a:pt x="70" y="14"/>
                  </a:cubicBezTo>
                  <a:cubicBezTo>
                    <a:pt x="70" y="14"/>
                    <a:pt x="70" y="11"/>
                    <a:pt x="69" y="10"/>
                  </a:cubicBezTo>
                  <a:cubicBezTo>
                    <a:pt x="70" y="10"/>
                    <a:pt x="69" y="6"/>
                    <a:pt x="69" y="6"/>
                  </a:cubicBezTo>
                  <a:cubicBezTo>
                    <a:pt x="69" y="7"/>
                    <a:pt x="69" y="7"/>
                    <a:pt x="69" y="8"/>
                  </a:cubicBezTo>
                  <a:cubicBezTo>
                    <a:pt x="70" y="9"/>
                    <a:pt x="69" y="7"/>
                    <a:pt x="70" y="8"/>
                  </a:cubicBezTo>
                  <a:cubicBezTo>
                    <a:pt x="69" y="7"/>
                    <a:pt x="69" y="5"/>
                    <a:pt x="69" y="5"/>
                  </a:cubicBezTo>
                  <a:cubicBezTo>
                    <a:pt x="70" y="6"/>
                    <a:pt x="69" y="6"/>
                    <a:pt x="70" y="7"/>
                  </a:cubicBezTo>
                  <a:cubicBezTo>
                    <a:pt x="70" y="6"/>
                    <a:pt x="70" y="5"/>
                    <a:pt x="69" y="4"/>
                  </a:cubicBezTo>
                  <a:cubicBezTo>
                    <a:pt x="69" y="2"/>
                    <a:pt x="70" y="5"/>
                    <a:pt x="70" y="3"/>
                  </a:cubicBezTo>
                  <a:cubicBezTo>
                    <a:pt x="70" y="4"/>
                    <a:pt x="70" y="7"/>
                    <a:pt x="71" y="7"/>
                  </a:cubicBezTo>
                  <a:cubicBezTo>
                    <a:pt x="70" y="6"/>
                    <a:pt x="71" y="5"/>
                    <a:pt x="70" y="3"/>
                  </a:cubicBezTo>
                  <a:cubicBezTo>
                    <a:pt x="70" y="3"/>
                    <a:pt x="70" y="5"/>
                    <a:pt x="71" y="5"/>
                  </a:cubicBezTo>
                  <a:cubicBezTo>
                    <a:pt x="71" y="6"/>
                    <a:pt x="70" y="3"/>
                    <a:pt x="71" y="6"/>
                  </a:cubicBezTo>
                  <a:cubicBezTo>
                    <a:pt x="71" y="4"/>
                    <a:pt x="71" y="4"/>
                    <a:pt x="71" y="4"/>
                  </a:cubicBezTo>
                  <a:cubicBezTo>
                    <a:pt x="71" y="5"/>
                    <a:pt x="71" y="5"/>
                    <a:pt x="71" y="6"/>
                  </a:cubicBezTo>
                  <a:cubicBezTo>
                    <a:pt x="72" y="6"/>
                    <a:pt x="72" y="4"/>
                    <a:pt x="72" y="6"/>
                  </a:cubicBezTo>
                  <a:cubicBezTo>
                    <a:pt x="72" y="6"/>
                    <a:pt x="72" y="6"/>
                    <a:pt x="72" y="4"/>
                  </a:cubicBezTo>
                  <a:cubicBezTo>
                    <a:pt x="72" y="3"/>
                    <a:pt x="72" y="5"/>
                    <a:pt x="71" y="3"/>
                  </a:cubicBezTo>
                  <a:cubicBezTo>
                    <a:pt x="72" y="5"/>
                    <a:pt x="72" y="3"/>
                    <a:pt x="72" y="2"/>
                  </a:cubicBezTo>
                  <a:cubicBezTo>
                    <a:pt x="72" y="3"/>
                    <a:pt x="72" y="3"/>
                    <a:pt x="72" y="3"/>
                  </a:cubicBezTo>
                  <a:cubicBezTo>
                    <a:pt x="72" y="3"/>
                    <a:pt x="72" y="3"/>
                    <a:pt x="72" y="2"/>
                  </a:cubicBezTo>
                  <a:cubicBezTo>
                    <a:pt x="72" y="2"/>
                    <a:pt x="72" y="3"/>
                    <a:pt x="72" y="3"/>
                  </a:cubicBezTo>
                  <a:cubicBezTo>
                    <a:pt x="72" y="2"/>
                    <a:pt x="72" y="2"/>
                    <a:pt x="72" y="2"/>
                  </a:cubicBezTo>
                  <a:cubicBezTo>
                    <a:pt x="72" y="1"/>
                    <a:pt x="73" y="4"/>
                    <a:pt x="73" y="4"/>
                  </a:cubicBezTo>
                  <a:cubicBezTo>
                    <a:pt x="73" y="5"/>
                    <a:pt x="73" y="5"/>
                    <a:pt x="73" y="5"/>
                  </a:cubicBezTo>
                  <a:cubicBezTo>
                    <a:pt x="73" y="5"/>
                    <a:pt x="73" y="6"/>
                    <a:pt x="73" y="5"/>
                  </a:cubicBezTo>
                  <a:cubicBezTo>
                    <a:pt x="73" y="4"/>
                    <a:pt x="73" y="3"/>
                    <a:pt x="73" y="2"/>
                  </a:cubicBezTo>
                  <a:cubicBezTo>
                    <a:pt x="73" y="1"/>
                    <a:pt x="73" y="3"/>
                    <a:pt x="73" y="2"/>
                  </a:cubicBezTo>
                  <a:cubicBezTo>
                    <a:pt x="73" y="3"/>
                    <a:pt x="73" y="3"/>
                    <a:pt x="73" y="3"/>
                  </a:cubicBezTo>
                  <a:cubicBezTo>
                    <a:pt x="73" y="4"/>
                    <a:pt x="74" y="5"/>
                    <a:pt x="74" y="5"/>
                  </a:cubicBezTo>
                  <a:cubicBezTo>
                    <a:pt x="74" y="5"/>
                    <a:pt x="74" y="3"/>
                    <a:pt x="74" y="2"/>
                  </a:cubicBezTo>
                  <a:cubicBezTo>
                    <a:pt x="74" y="2"/>
                    <a:pt x="74" y="3"/>
                    <a:pt x="74" y="4"/>
                  </a:cubicBezTo>
                  <a:cubicBezTo>
                    <a:pt x="74" y="3"/>
                    <a:pt x="74" y="3"/>
                    <a:pt x="74" y="2"/>
                  </a:cubicBezTo>
                  <a:cubicBezTo>
                    <a:pt x="74" y="3"/>
                    <a:pt x="75" y="4"/>
                    <a:pt x="75" y="5"/>
                  </a:cubicBezTo>
                  <a:cubicBezTo>
                    <a:pt x="75" y="7"/>
                    <a:pt x="75" y="7"/>
                    <a:pt x="75" y="7"/>
                  </a:cubicBezTo>
                  <a:cubicBezTo>
                    <a:pt x="76" y="7"/>
                    <a:pt x="76" y="7"/>
                    <a:pt x="76" y="7"/>
                  </a:cubicBezTo>
                  <a:cubicBezTo>
                    <a:pt x="76" y="9"/>
                    <a:pt x="76" y="8"/>
                    <a:pt x="76" y="10"/>
                  </a:cubicBezTo>
                  <a:cubicBezTo>
                    <a:pt x="76" y="10"/>
                    <a:pt x="76" y="10"/>
                    <a:pt x="76" y="9"/>
                  </a:cubicBezTo>
                  <a:cubicBezTo>
                    <a:pt x="75" y="6"/>
                    <a:pt x="76" y="5"/>
                    <a:pt x="75" y="3"/>
                  </a:cubicBezTo>
                  <a:cubicBezTo>
                    <a:pt x="76" y="2"/>
                    <a:pt x="77" y="9"/>
                    <a:pt x="77" y="5"/>
                  </a:cubicBezTo>
                  <a:cubicBezTo>
                    <a:pt x="76" y="4"/>
                    <a:pt x="76" y="2"/>
                    <a:pt x="76" y="3"/>
                  </a:cubicBezTo>
                  <a:cubicBezTo>
                    <a:pt x="76" y="3"/>
                    <a:pt x="76" y="0"/>
                    <a:pt x="76" y="1"/>
                  </a:cubicBezTo>
                  <a:cubicBezTo>
                    <a:pt x="76" y="2"/>
                    <a:pt x="77" y="4"/>
                    <a:pt x="77" y="5"/>
                  </a:cubicBezTo>
                  <a:cubicBezTo>
                    <a:pt x="77" y="5"/>
                    <a:pt x="77" y="5"/>
                    <a:pt x="77" y="5"/>
                  </a:cubicBezTo>
                  <a:cubicBezTo>
                    <a:pt x="77" y="6"/>
                    <a:pt x="77" y="8"/>
                    <a:pt x="77" y="8"/>
                  </a:cubicBezTo>
                  <a:cubicBezTo>
                    <a:pt x="78" y="7"/>
                    <a:pt x="78" y="7"/>
                    <a:pt x="78" y="6"/>
                  </a:cubicBezTo>
                  <a:cubicBezTo>
                    <a:pt x="77" y="4"/>
                    <a:pt x="77" y="6"/>
                    <a:pt x="77" y="5"/>
                  </a:cubicBezTo>
                  <a:cubicBezTo>
                    <a:pt x="77" y="4"/>
                    <a:pt x="78" y="6"/>
                    <a:pt x="77" y="4"/>
                  </a:cubicBezTo>
                  <a:cubicBezTo>
                    <a:pt x="77" y="4"/>
                    <a:pt x="77" y="2"/>
                    <a:pt x="77" y="1"/>
                  </a:cubicBezTo>
                  <a:cubicBezTo>
                    <a:pt x="77" y="1"/>
                    <a:pt x="77" y="1"/>
                    <a:pt x="77" y="1"/>
                  </a:cubicBezTo>
                  <a:cubicBezTo>
                    <a:pt x="77" y="2"/>
                    <a:pt x="77" y="2"/>
                    <a:pt x="77" y="2"/>
                  </a:cubicBezTo>
                  <a:cubicBezTo>
                    <a:pt x="78" y="2"/>
                    <a:pt x="77" y="0"/>
                    <a:pt x="77" y="0"/>
                  </a:cubicBezTo>
                  <a:cubicBezTo>
                    <a:pt x="78" y="2"/>
                    <a:pt x="78" y="2"/>
                    <a:pt x="78" y="2"/>
                  </a:cubicBezTo>
                  <a:cubicBezTo>
                    <a:pt x="78" y="4"/>
                    <a:pt x="77" y="1"/>
                    <a:pt x="78" y="4"/>
                  </a:cubicBezTo>
                  <a:cubicBezTo>
                    <a:pt x="78" y="4"/>
                    <a:pt x="78" y="3"/>
                    <a:pt x="78" y="3"/>
                  </a:cubicBezTo>
                  <a:cubicBezTo>
                    <a:pt x="78" y="4"/>
                    <a:pt x="78" y="4"/>
                    <a:pt x="78" y="4"/>
                  </a:cubicBezTo>
                  <a:cubicBezTo>
                    <a:pt x="78" y="4"/>
                    <a:pt x="79" y="8"/>
                    <a:pt x="79" y="5"/>
                  </a:cubicBezTo>
                  <a:cubicBezTo>
                    <a:pt x="79" y="5"/>
                    <a:pt x="79" y="4"/>
                    <a:pt x="79" y="3"/>
                  </a:cubicBezTo>
                  <a:cubicBezTo>
                    <a:pt x="79" y="3"/>
                    <a:pt x="79" y="2"/>
                    <a:pt x="79" y="2"/>
                  </a:cubicBezTo>
                  <a:cubicBezTo>
                    <a:pt x="79" y="4"/>
                    <a:pt x="80" y="2"/>
                    <a:pt x="80" y="4"/>
                  </a:cubicBezTo>
                  <a:cubicBezTo>
                    <a:pt x="79" y="3"/>
                    <a:pt x="79" y="3"/>
                    <a:pt x="79" y="5"/>
                  </a:cubicBezTo>
                  <a:cubicBezTo>
                    <a:pt x="80" y="7"/>
                    <a:pt x="79" y="5"/>
                    <a:pt x="79" y="7"/>
                  </a:cubicBezTo>
                  <a:cubicBezTo>
                    <a:pt x="79" y="7"/>
                    <a:pt x="80" y="9"/>
                    <a:pt x="80" y="11"/>
                  </a:cubicBezTo>
                  <a:cubicBezTo>
                    <a:pt x="80" y="11"/>
                    <a:pt x="80" y="10"/>
                    <a:pt x="80" y="10"/>
                  </a:cubicBezTo>
                  <a:cubicBezTo>
                    <a:pt x="80" y="9"/>
                    <a:pt x="80" y="9"/>
                    <a:pt x="80" y="7"/>
                  </a:cubicBezTo>
                  <a:cubicBezTo>
                    <a:pt x="80" y="8"/>
                    <a:pt x="80" y="7"/>
                    <a:pt x="80" y="5"/>
                  </a:cubicBezTo>
                  <a:cubicBezTo>
                    <a:pt x="81" y="6"/>
                    <a:pt x="81" y="7"/>
                    <a:pt x="81" y="8"/>
                  </a:cubicBezTo>
                  <a:cubicBezTo>
                    <a:pt x="81" y="7"/>
                    <a:pt x="82" y="7"/>
                    <a:pt x="82" y="7"/>
                  </a:cubicBezTo>
                  <a:cubicBezTo>
                    <a:pt x="81" y="5"/>
                    <a:pt x="82" y="7"/>
                    <a:pt x="82" y="5"/>
                  </a:cubicBezTo>
                  <a:cubicBezTo>
                    <a:pt x="81" y="4"/>
                    <a:pt x="81" y="3"/>
                    <a:pt x="81" y="2"/>
                  </a:cubicBezTo>
                  <a:cubicBezTo>
                    <a:pt x="81" y="2"/>
                    <a:pt x="81" y="3"/>
                    <a:pt x="81" y="3"/>
                  </a:cubicBezTo>
                  <a:cubicBezTo>
                    <a:pt x="81" y="2"/>
                    <a:pt x="82" y="5"/>
                    <a:pt x="82" y="3"/>
                  </a:cubicBezTo>
                  <a:cubicBezTo>
                    <a:pt x="81" y="4"/>
                    <a:pt x="82" y="6"/>
                    <a:pt x="83" y="8"/>
                  </a:cubicBezTo>
                  <a:cubicBezTo>
                    <a:pt x="83" y="7"/>
                    <a:pt x="83" y="9"/>
                    <a:pt x="83" y="9"/>
                  </a:cubicBezTo>
                  <a:cubicBezTo>
                    <a:pt x="83" y="8"/>
                    <a:pt x="83" y="7"/>
                    <a:pt x="84" y="7"/>
                  </a:cubicBezTo>
                  <a:cubicBezTo>
                    <a:pt x="84" y="8"/>
                    <a:pt x="85" y="7"/>
                    <a:pt x="85" y="6"/>
                  </a:cubicBezTo>
                  <a:cubicBezTo>
                    <a:pt x="85" y="7"/>
                    <a:pt x="86" y="9"/>
                    <a:pt x="86" y="10"/>
                  </a:cubicBezTo>
                  <a:cubicBezTo>
                    <a:pt x="86" y="10"/>
                    <a:pt x="85" y="7"/>
                    <a:pt x="86" y="8"/>
                  </a:cubicBezTo>
                  <a:cubicBezTo>
                    <a:pt x="86" y="9"/>
                    <a:pt x="86" y="9"/>
                    <a:pt x="86" y="9"/>
                  </a:cubicBezTo>
                  <a:cubicBezTo>
                    <a:pt x="86" y="8"/>
                    <a:pt x="87" y="10"/>
                    <a:pt x="86" y="7"/>
                  </a:cubicBezTo>
                  <a:cubicBezTo>
                    <a:pt x="87" y="9"/>
                    <a:pt x="87" y="9"/>
                    <a:pt x="87" y="9"/>
                  </a:cubicBezTo>
                  <a:cubicBezTo>
                    <a:pt x="87" y="10"/>
                    <a:pt x="87" y="9"/>
                    <a:pt x="87" y="9"/>
                  </a:cubicBezTo>
                  <a:cubicBezTo>
                    <a:pt x="87" y="11"/>
                    <a:pt x="87" y="11"/>
                    <a:pt x="87" y="11"/>
                  </a:cubicBezTo>
                  <a:cubicBezTo>
                    <a:pt x="88" y="12"/>
                    <a:pt x="88" y="10"/>
                    <a:pt x="88" y="10"/>
                  </a:cubicBezTo>
                  <a:cubicBezTo>
                    <a:pt x="88" y="9"/>
                    <a:pt x="88" y="9"/>
                    <a:pt x="88" y="9"/>
                  </a:cubicBezTo>
                  <a:cubicBezTo>
                    <a:pt x="88" y="8"/>
                    <a:pt x="88" y="9"/>
                    <a:pt x="89" y="8"/>
                  </a:cubicBezTo>
                  <a:cubicBezTo>
                    <a:pt x="89" y="10"/>
                    <a:pt x="89" y="10"/>
                    <a:pt x="89" y="10"/>
                  </a:cubicBezTo>
                  <a:cubicBezTo>
                    <a:pt x="89" y="9"/>
                    <a:pt x="89" y="9"/>
                    <a:pt x="89" y="9"/>
                  </a:cubicBezTo>
                  <a:cubicBezTo>
                    <a:pt x="89" y="10"/>
                    <a:pt x="90" y="11"/>
                    <a:pt x="89" y="10"/>
                  </a:cubicBezTo>
                  <a:cubicBezTo>
                    <a:pt x="90" y="13"/>
                    <a:pt x="90" y="13"/>
                    <a:pt x="90" y="13"/>
                  </a:cubicBezTo>
                  <a:cubicBezTo>
                    <a:pt x="89" y="13"/>
                    <a:pt x="89" y="12"/>
                    <a:pt x="89" y="10"/>
                  </a:cubicBezTo>
                  <a:cubicBezTo>
                    <a:pt x="89" y="9"/>
                    <a:pt x="88" y="10"/>
                    <a:pt x="89" y="11"/>
                  </a:cubicBezTo>
                  <a:cubicBezTo>
                    <a:pt x="89" y="11"/>
                    <a:pt x="89" y="11"/>
                    <a:pt x="89" y="10"/>
                  </a:cubicBezTo>
                  <a:cubicBezTo>
                    <a:pt x="89" y="12"/>
                    <a:pt x="89" y="12"/>
                    <a:pt x="89" y="13"/>
                  </a:cubicBezTo>
                  <a:cubicBezTo>
                    <a:pt x="89" y="13"/>
                    <a:pt x="89" y="14"/>
                    <a:pt x="89" y="13"/>
                  </a:cubicBezTo>
                  <a:cubicBezTo>
                    <a:pt x="89" y="14"/>
                    <a:pt x="89" y="14"/>
                    <a:pt x="89" y="14"/>
                  </a:cubicBezTo>
                  <a:cubicBezTo>
                    <a:pt x="89" y="14"/>
                    <a:pt x="89" y="13"/>
                    <a:pt x="89" y="13"/>
                  </a:cubicBezTo>
                  <a:cubicBezTo>
                    <a:pt x="89" y="14"/>
                    <a:pt x="89" y="15"/>
                    <a:pt x="88" y="14"/>
                  </a:cubicBezTo>
                  <a:cubicBezTo>
                    <a:pt x="88" y="13"/>
                    <a:pt x="88" y="16"/>
                    <a:pt x="88" y="15"/>
                  </a:cubicBezTo>
                  <a:cubicBezTo>
                    <a:pt x="87" y="14"/>
                    <a:pt x="87" y="12"/>
                    <a:pt x="87" y="12"/>
                  </a:cubicBezTo>
                  <a:cubicBezTo>
                    <a:pt x="87" y="11"/>
                    <a:pt x="87" y="12"/>
                    <a:pt x="87" y="11"/>
                  </a:cubicBezTo>
                  <a:cubicBezTo>
                    <a:pt x="87" y="12"/>
                    <a:pt x="87" y="14"/>
                    <a:pt x="87" y="15"/>
                  </a:cubicBezTo>
                  <a:cubicBezTo>
                    <a:pt x="87" y="14"/>
                    <a:pt x="87" y="14"/>
                    <a:pt x="87" y="14"/>
                  </a:cubicBezTo>
                  <a:cubicBezTo>
                    <a:pt x="87" y="14"/>
                    <a:pt x="87" y="16"/>
                    <a:pt x="87" y="16"/>
                  </a:cubicBezTo>
                  <a:cubicBezTo>
                    <a:pt x="86" y="15"/>
                    <a:pt x="85" y="16"/>
                    <a:pt x="85" y="15"/>
                  </a:cubicBezTo>
                  <a:cubicBezTo>
                    <a:pt x="85" y="14"/>
                    <a:pt x="85" y="14"/>
                    <a:pt x="85" y="14"/>
                  </a:cubicBezTo>
                  <a:cubicBezTo>
                    <a:pt x="85" y="17"/>
                    <a:pt x="84" y="15"/>
                    <a:pt x="84" y="17"/>
                  </a:cubicBezTo>
                  <a:cubicBezTo>
                    <a:pt x="83" y="16"/>
                    <a:pt x="83" y="18"/>
                    <a:pt x="82" y="16"/>
                  </a:cubicBezTo>
                  <a:cubicBezTo>
                    <a:pt x="81" y="17"/>
                    <a:pt x="81" y="18"/>
                    <a:pt x="80" y="18"/>
                  </a:cubicBezTo>
                  <a:cubicBezTo>
                    <a:pt x="79" y="16"/>
                    <a:pt x="79" y="16"/>
                    <a:pt x="79" y="16"/>
                  </a:cubicBezTo>
                  <a:cubicBezTo>
                    <a:pt x="79" y="18"/>
                    <a:pt x="79" y="15"/>
                    <a:pt x="79" y="15"/>
                  </a:cubicBezTo>
                  <a:cubicBezTo>
                    <a:pt x="79" y="17"/>
                    <a:pt x="79" y="17"/>
                    <a:pt x="79" y="18"/>
                  </a:cubicBezTo>
                  <a:cubicBezTo>
                    <a:pt x="78" y="17"/>
                    <a:pt x="78" y="19"/>
                    <a:pt x="78" y="20"/>
                  </a:cubicBezTo>
                  <a:cubicBezTo>
                    <a:pt x="78" y="19"/>
                    <a:pt x="78" y="19"/>
                    <a:pt x="78" y="19"/>
                  </a:cubicBezTo>
                  <a:cubicBezTo>
                    <a:pt x="78" y="21"/>
                    <a:pt x="77" y="19"/>
                    <a:pt x="76" y="19"/>
                  </a:cubicBezTo>
                  <a:cubicBezTo>
                    <a:pt x="76" y="19"/>
                    <a:pt x="76" y="18"/>
                    <a:pt x="76" y="18"/>
                  </a:cubicBezTo>
                  <a:cubicBezTo>
                    <a:pt x="76" y="20"/>
                    <a:pt x="76" y="20"/>
                    <a:pt x="75" y="21"/>
                  </a:cubicBezTo>
                  <a:cubicBezTo>
                    <a:pt x="75" y="21"/>
                    <a:pt x="74" y="21"/>
                    <a:pt x="74" y="20"/>
                  </a:cubicBezTo>
                  <a:cubicBezTo>
                    <a:pt x="73" y="23"/>
                    <a:pt x="72" y="21"/>
                    <a:pt x="71" y="23"/>
                  </a:cubicBezTo>
                  <a:cubicBezTo>
                    <a:pt x="71" y="22"/>
                    <a:pt x="71" y="22"/>
                    <a:pt x="71" y="22"/>
                  </a:cubicBezTo>
                  <a:cubicBezTo>
                    <a:pt x="70" y="25"/>
                    <a:pt x="68" y="23"/>
                    <a:pt x="68" y="24"/>
                  </a:cubicBezTo>
                  <a:cubicBezTo>
                    <a:pt x="67" y="22"/>
                    <a:pt x="67" y="22"/>
                    <a:pt x="67" y="22"/>
                  </a:cubicBezTo>
                  <a:cubicBezTo>
                    <a:pt x="67" y="21"/>
                    <a:pt x="67" y="23"/>
                    <a:pt x="67" y="24"/>
                  </a:cubicBezTo>
                  <a:cubicBezTo>
                    <a:pt x="67" y="24"/>
                    <a:pt x="67" y="26"/>
                    <a:pt x="66" y="24"/>
                  </a:cubicBezTo>
                  <a:cubicBezTo>
                    <a:pt x="66" y="23"/>
                    <a:pt x="66" y="25"/>
                    <a:pt x="66" y="25"/>
                  </a:cubicBezTo>
                  <a:cubicBezTo>
                    <a:pt x="65" y="25"/>
                    <a:pt x="65" y="25"/>
                    <a:pt x="64" y="25"/>
                  </a:cubicBezTo>
                  <a:cubicBezTo>
                    <a:pt x="64" y="25"/>
                    <a:pt x="64" y="25"/>
                    <a:pt x="64" y="25"/>
                  </a:cubicBezTo>
                  <a:cubicBezTo>
                    <a:pt x="64" y="25"/>
                    <a:pt x="64" y="24"/>
                    <a:pt x="64" y="24"/>
                  </a:cubicBezTo>
                  <a:cubicBezTo>
                    <a:pt x="64" y="25"/>
                    <a:pt x="63" y="23"/>
                    <a:pt x="64" y="26"/>
                  </a:cubicBezTo>
                  <a:cubicBezTo>
                    <a:pt x="63" y="25"/>
                    <a:pt x="62" y="28"/>
                    <a:pt x="61" y="26"/>
                  </a:cubicBezTo>
                  <a:cubicBezTo>
                    <a:pt x="62" y="26"/>
                    <a:pt x="62" y="27"/>
                    <a:pt x="62" y="27"/>
                  </a:cubicBezTo>
                  <a:cubicBezTo>
                    <a:pt x="61" y="27"/>
                    <a:pt x="60" y="26"/>
                    <a:pt x="60" y="27"/>
                  </a:cubicBezTo>
                  <a:cubicBezTo>
                    <a:pt x="60" y="27"/>
                    <a:pt x="60" y="26"/>
                    <a:pt x="60" y="26"/>
                  </a:cubicBezTo>
                  <a:cubicBezTo>
                    <a:pt x="60" y="27"/>
                    <a:pt x="60" y="27"/>
                    <a:pt x="60" y="27"/>
                  </a:cubicBezTo>
                  <a:cubicBezTo>
                    <a:pt x="59" y="29"/>
                    <a:pt x="58" y="26"/>
                    <a:pt x="57" y="27"/>
                  </a:cubicBezTo>
                  <a:cubicBezTo>
                    <a:pt x="56" y="29"/>
                    <a:pt x="54" y="28"/>
                    <a:pt x="53" y="29"/>
                  </a:cubicBezTo>
                  <a:cubicBezTo>
                    <a:pt x="53" y="28"/>
                    <a:pt x="53" y="28"/>
                    <a:pt x="53" y="28"/>
                  </a:cubicBezTo>
                  <a:cubicBezTo>
                    <a:pt x="53" y="30"/>
                    <a:pt x="51" y="26"/>
                    <a:pt x="51" y="29"/>
                  </a:cubicBezTo>
                  <a:cubicBezTo>
                    <a:pt x="51" y="29"/>
                    <a:pt x="51" y="29"/>
                    <a:pt x="51" y="28"/>
                  </a:cubicBezTo>
                  <a:cubicBezTo>
                    <a:pt x="51" y="30"/>
                    <a:pt x="49" y="27"/>
                    <a:pt x="49" y="29"/>
                  </a:cubicBezTo>
                  <a:cubicBezTo>
                    <a:pt x="49" y="29"/>
                    <a:pt x="49" y="29"/>
                    <a:pt x="49" y="29"/>
                  </a:cubicBezTo>
                  <a:cubicBezTo>
                    <a:pt x="49" y="27"/>
                    <a:pt x="48" y="29"/>
                    <a:pt x="48" y="28"/>
                  </a:cubicBezTo>
                  <a:cubicBezTo>
                    <a:pt x="48" y="28"/>
                    <a:pt x="48" y="28"/>
                    <a:pt x="48" y="27"/>
                  </a:cubicBezTo>
                  <a:cubicBezTo>
                    <a:pt x="47" y="26"/>
                    <a:pt x="48" y="30"/>
                    <a:pt x="47" y="27"/>
                  </a:cubicBezTo>
                  <a:cubicBezTo>
                    <a:pt x="47" y="27"/>
                    <a:pt x="47" y="28"/>
                    <a:pt x="47" y="28"/>
                  </a:cubicBezTo>
                  <a:cubicBezTo>
                    <a:pt x="46" y="28"/>
                    <a:pt x="45" y="29"/>
                    <a:pt x="43" y="30"/>
                  </a:cubicBezTo>
                  <a:cubicBezTo>
                    <a:pt x="42" y="29"/>
                    <a:pt x="43" y="26"/>
                    <a:pt x="42" y="28"/>
                  </a:cubicBezTo>
                  <a:cubicBezTo>
                    <a:pt x="42" y="27"/>
                    <a:pt x="42" y="29"/>
                    <a:pt x="42" y="28"/>
                  </a:cubicBezTo>
                  <a:cubicBezTo>
                    <a:pt x="42" y="29"/>
                    <a:pt x="41" y="25"/>
                    <a:pt x="41" y="27"/>
                  </a:cubicBezTo>
                  <a:cubicBezTo>
                    <a:pt x="42" y="28"/>
                    <a:pt x="41" y="28"/>
                    <a:pt x="42" y="29"/>
                  </a:cubicBezTo>
                  <a:cubicBezTo>
                    <a:pt x="41" y="28"/>
                    <a:pt x="40" y="26"/>
                    <a:pt x="40" y="28"/>
                  </a:cubicBezTo>
                  <a:cubicBezTo>
                    <a:pt x="40" y="27"/>
                    <a:pt x="40" y="27"/>
                    <a:pt x="40" y="27"/>
                  </a:cubicBezTo>
                  <a:cubicBezTo>
                    <a:pt x="40" y="29"/>
                    <a:pt x="39" y="28"/>
                    <a:pt x="39" y="31"/>
                  </a:cubicBezTo>
                  <a:cubicBezTo>
                    <a:pt x="36" y="32"/>
                    <a:pt x="34" y="34"/>
                    <a:pt x="31" y="35"/>
                  </a:cubicBezTo>
                  <a:cubicBezTo>
                    <a:pt x="28" y="35"/>
                    <a:pt x="25" y="36"/>
                    <a:pt x="22" y="35"/>
                  </a:cubicBezTo>
                  <a:cubicBezTo>
                    <a:pt x="21" y="33"/>
                    <a:pt x="21" y="33"/>
                    <a:pt x="20" y="34"/>
                  </a:cubicBezTo>
                  <a:cubicBezTo>
                    <a:pt x="20" y="33"/>
                    <a:pt x="20" y="33"/>
                    <a:pt x="20" y="33"/>
                  </a:cubicBezTo>
                  <a:cubicBezTo>
                    <a:pt x="21" y="35"/>
                    <a:pt x="20" y="33"/>
                    <a:pt x="20" y="35"/>
                  </a:cubicBezTo>
                  <a:cubicBezTo>
                    <a:pt x="19" y="35"/>
                    <a:pt x="18" y="36"/>
                    <a:pt x="17" y="36"/>
                  </a:cubicBezTo>
                  <a:cubicBezTo>
                    <a:pt x="17" y="36"/>
                    <a:pt x="17" y="34"/>
                    <a:pt x="17" y="34"/>
                  </a:cubicBezTo>
                  <a:cubicBezTo>
                    <a:pt x="17" y="35"/>
                    <a:pt x="17" y="35"/>
                    <a:pt x="17" y="35"/>
                  </a:cubicBezTo>
                  <a:cubicBezTo>
                    <a:pt x="17" y="35"/>
                    <a:pt x="17" y="35"/>
                    <a:pt x="17" y="35"/>
                  </a:cubicBezTo>
                  <a:cubicBezTo>
                    <a:pt x="17" y="35"/>
                    <a:pt x="16" y="36"/>
                    <a:pt x="17" y="37"/>
                  </a:cubicBezTo>
                  <a:cubicBezTo>
                    <a:pt x="14" y="39"/>
                    <a:pt x="11" y="35"/>
                    <a:pt x="8" y="36"/>
                  </a:cubicBezTo>
                  <a:cubicBezTo>
                    <a:pt x="8" y="35"/>
                    <a:pt x="7" y="36"/>
                    <a:pt x="6" y="37"/>
                  </a:cubicBezTo>
                  <a:cubicBezTo>
                    <a:pt x="4" y="35"/>
                    <a:pt x="2" y="33"/>
                    <a:pt x="0" y="35"/>
                  </a:cubicBezTo>
                  <a:cubicBezTo>
                    <a:pt x="0" y="35"/>
                    <a:pt x="0" y="30"/>
                    <a:pt x="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43"/>
            <p:cNvSpPr>
              <a:spLocks/>
            </p:cNvSpPr>
            <p:nvPr/>
          </p:nvSpPr>
          <p:spPr bwMode="auto">
            <a:xfrm>
              <a:off x="8907463" y="2940051"/>
              <a:ext cx="4762" cy="11113"/>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2"/>
                    <a:pt x="0" y="0"/>
                  </a:cubicBezTo>
                  <a:lnTo>
                    <a:pt x="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44"/>
            <p:cNvSpPr>
              <a:spLocks/>
            </p:cNvSpPr>
            <p:nvPr/>
          </p:nvSpPr>
          <p:spPr bwMode="auto">
            <a:xfrm>
              <a:off x="8877300" y="2913063"/>
              <a:ext cx="0" cy="7938"/>
            </a:xfrm>
            <a:custGeom>
              <a:avLst/>
              <a:gdLst>
                <a:gd name="T0" fmla="*/ 1 h 2"/>
                <a:gd name="T1" fmla="*/ 1 h 2"/>
                <a:gd name="T2" fmla="*/ 0 h 2"/>
                <a:gd name="T3" fmla="*/ 1 h 2"/>
              </a:gdLst>
              <a:ahLst/>
              <a:cxnLst>
                <a:cxn ang="0">
                  <a:pos x="0" y="T0"/>
                </a:cxn>
                <a:cxn ang="0">
                  <a:pos x="0" y="T1"/>
                </a:cxn>
                <a:cxn ang="0">
                  <a:pos x="0" y="T2"/>
                </a:cxn>
                <a:cxn ang="0">
                  <a:pos x="0" y="T3"/>
                </a:cxn>
              </a:cxnLst>
              <a:rect l="0" t="0" r="r" b="b"/>
              <a:pathLst>
                <a:path h="2">
                  <a:moveTo>
                    <a:pt x="0" y="1"/>
                  </a:moveTo>
                  <a:cubicBezTo>
                    <a:pt x="0" y="2"/>
                    <a:pt x="0" y="1"/>
                    <a:pt x="0" y="1"/>
                  </a:cubicBez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45"/>
            <p:cNvSpPr>
              <a:spLocks/>
            </p:cNvSpPr>
            <p:nvPr/>
          </p:nvSpPr>
          <p:spPr bwMode="auto">
            <a:xfrm>
              <a:off x="8870950" y="2909888"/>
              <a:ext cx="3175" cy="7938"/>
            </a:xfrm>
            <a:custGeom>
              <a:avLst/>
              <a:gdLst>
                <a:gd name="T0" fmla="*/ 1 w 1"/>
                <a:gd name="T1" fmla="*/ 2 h 2"/>
                <a:gd name="T2" fmla="*/ 1 w 1"/>
                <a:gd name="T3" fmla="*/ 0 h 2"/>
                <a:gd name="T4" fmla="*/ 1 w 1"/>
                <a:gd name="T5" fmla="*/ 2 h 2"/>
              </a:gdLst>
              <a:ahLst/>
              <a:cxnLst>
                <a:cxn ang="0">
                  <a:pos x="T0" y="T1"/>
                </a:cxn>
                <a:cxn ang="0">
                  <a:pos x="T2" y="T3"/>
                </a:cxn>
                <a:cxn ang="0">
                  <a:pos x="T4" y="T5"/>
                </a:cxn>
              </a:cxnLst>
              <a:rect l="0" t="0" r="r" b="b"/>
              <a:pathLst>
                <a:path w="1" h="2">
                  <a:moveTo>
                    <a:pt x="1" y="2"/>
                  </a:moveTo>
                  <a:cubicBezTo>
                    <a:pt x="0" y="1"/>
                    <a:pt x="1" y="0"/>
                    <a:pt x="1" y="0"/>
                  </a:cubicBezTo>
                  <a:lnTo>
                    <a:pt x="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46"/>
            <p:cNvSpPr>
              <a:spLocks/>
            </p:cNvSpPr>
            <p:nvPr/>
          </p:nvSpPr>
          <p:spPr bwMode="auto">
            <a:xfrm>
              <a:off x="8863013" y="2901951"/>
              <a:ext cx="0" cy="476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47"/>
            <p:cNvSpPr>
              <a:spLocks/>
            </p:cNvSpPr>
            <p:nvPr/>
          </p:nvSpPr>
          <p:spPr bwMode="auto">
            <a:xfrm>
              <a:off x="8863013" y="2906713"/>
              <a:ext cx="3175" cy="635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0" y="2"/>
                    <a:pt x="0" y="1"/>
                    <a:pt x="0" y="1"/>
                  </a:cubicBezTo>
                  <a:cubicBezTo>
                    <a:pt x="0" y="2"/>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48"/>
            <p:cNvSpPr>
              <a:spLocks/>
            </p:cNvSpPr>
            <p:nvPr/>
          </p:nvSpPr>
          <p:spPr bwMode="auto">
            <a:xfrm>
              <a:off x="8851900" y="2901951"/>
              <a:ext cx="0" cy="7938"/>
            </a:xfrm>
            <a:custGeom>
              <a:avLst/>
              <a:gdLst>
                <a:gd name="T0" fmla="*/ 1 h 2"/>
                <a:gd name="T1" fmla="*/ 1 h 2"/>
                <a:gd name="T2" fmla="*/ 1 h 2"/>
              </a:gdLst>
              <a:ahLst/>
              <a:cxnLst>
                <a:cxn ang="0">
                  <a:pos x="0" y="T0"/>
                </a:cxn>
                <a:cxn ang="0">
                  <a:pos x="0" y="T1"/>
                </a:cxn>
                <a:cxn ang="0">
                  <a:pos x="0" y="T2"/>
                </a:cxn>
              </a:cxnLst>
              <a:rect l="0" t="0" r="r" b="b"/>
              <a:pathLst>
                <a:path h="2">
                  <a:moveTo>
                    <a:pt x="0" y="1"/>
                  </a:moveTo>
                  <a:cubicBezTo>
                    <a:pt x="0" y="1"/>
                    <a:pt x="0" y="2"/>
                    <a:pt x="0" y="1"/>
                  </a:cubicBezTo>
                  <a:cubicBezTo>
                    <a:pt x="0" y="1"/>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49"/>
            <p:cNvSpPr>
              <a:spLocks/>
            </p:cNvSpPr>
            <p:nvPr/>
          </p:nvSpPr>
          <p:spPr bwMode="auto">
            <a:xfrm>
              <a:off x="8843963" y="2906713"/>
              <a:ext cx="3175" cy="635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1"/>
                    <a:pt x="0" y="0"/>
                  </a:cubicBez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50"/>
            <p:cNvSpPr>
              <a:spLocks/>
            </p:cNvSpPr>
            <p:nvPr/>
          </p:nvSpPr>
          <p:spPr bwMode="auto">
            <a:xfrm>
              <a:off x="8745538" y="2943226"/>
              <a:ext cx="0" cy="4763"/>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lnTo>
                    <a:pt x="0" y="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51"/>
            <p:cNvSpPr>
              <a:spLocks/>
            </p:cNvSpPr>
            <p:nvPr/>
          </p:nvSpPr>
          <p:spPr bwMode="auto">
            <a:xfrm>
              <a:off x="8701088" y="2947988"/>
              <a:ext cx="0" cy="6350"/>
            </a:xfrm>
            <a:custGeom>
              <a:avLst/>
              <a:gdLst>
                <a:gd name="T0" fmla="*/ 1 h 2"/>
                <a:gd name="T1" fmla="*/ 1 h 2"/>
                <a:gd name="T2" fmla="*/ 1 h 2"/>
              </a:gdLst>
              <a:ahLst/>
              <a:cxnLst>
                <a:cxn ang="0">
                  <a:pos x="0" y="T0"/>
                </a:cxn>
                <a:cxn ang="0">
                  <a:pos x="0" y="T1"/>
                </a:cxn>
                <a:cxn ang="0">
                  <a:pos x="0" y="T2"/>
                </a:cxn>
              </a:cxnLst>
              <a:rect l="0" t="0" r="r" b="b"/>
              <a:pathLst>
                <a:path h="2">
                  <a:moveTo>
                    <a:pt x="0" y="1"/>
                  </a:moveTo>
                  <a:cubicBezTo>
                    <a:pt x="0" y="2"/>
                    <a:pt x="0" y="1"/>
                    <a:pt x="0" y="1"/>
                  </a:cubicBezTo>
                  <a:cubicBezTo>
                    <a:pt x="0" y="0"/>
                    <a:pt x="0"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52"/>
            <p:cNvSpPr>
              <a:spLocks/>
            </p:cNvSpPr>
            <p:nvPr/>
          </p:nvSpPr>
          <p:spPr bwMode="auto">
            <a:xfrm>
              <a:off x="8678863" y="2973388"/>
              <a:ext cx="3175" cy="7938"/>
            </a:xfrm>
            <a:custGeom>
              <a:avLst/>
              <a:gdLst>
                <a:gd name="T0" fmla="*/ 0 w 2"/>
                <a:gd name="T1" fmla="*/ 0 h 5"/>
                <a:gd name="T2" fmla="*/ 2 w 2"/>
                <a:gd name="T3" fmla="*/ 0 h 5"/>
                <a:gd name="T4" fmla="*/ 2 w 2"/>
                <a:gd name="T5" fmla="*/ 5 h 5"/>
                <a:gd name="T6" fmla="*/ 0 w 2"/>
                <a:gd name="T7" fmla="*/ 0 h 5"/>
              </a:gdLst>
              <a:ahLst/>
              <a:cxnLst>
                <a:cxn ang="0">
                  <a:pos x="T0" y="T1"/>
                </a:cxn>
                <a:cxn ang="0">
                  <a:pos x="T2" y="T3"/>
                </a:cxn>
                <a:cxn ang="0">
                  <a:pos x="T4" y="T5"/>
                </a:cxn>
                <a:cxn ang="0">
                  <a:pos x="T6" y="T7"/>
                </a:cxn>
              </a:cxnLst>
              <a:rect l="0" t="0" r="r" b="b"/>
              <a:pathLst>
                <a:path w="2" h="5">
                  <a:moveTo>
                    <a:pt x="0" y="0"/>
                  </a:moveTo>
                  <a:lnTo>
                    <a:pt x="2" y="0"/>
                  </a:lnTo>
                  <a:lnTo>
                    <a:pt x="2"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53"/>
            <p:cNvSpPr>
              <a:spLocks/>
            </p:cNvSpPr>
            <p:nvPr/>
          </p:nvSpPr>
          <p:spPr bwMode="auto">
            <a:xfrm>
              <a:off x="8799513" y="2439988"/>
              <a:ext cx="3175" cy="7938"/>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1" y="1"/>
                    <a:pt x="1" y="0"/>
                    <a:pt x="1" y="1"/>
                  </a:cubicBezTo>
                  <a:cubicBezTo>
                    <a:pt x="0" y="1"/>
                    <a:pt x="0"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54"/>
            <p:cNvSpPr>
              <a:spLocks/>
            </p:cNvSpPr>
            <p:nvPr/>
          </p:nvSpPr>
          <p:spPr bwMode="auto">
            <a:xfrm>
              <a:off x="8412163" y="2289176"/>
              <a:ext cx="393700" cy="153988"/>
            </a:xfrm>
            <a:custGeom>
              <a:avLst/>
              <a:gdLst>
                <a:gd name="T0" fmla="*/ 14 w 105"/>
                <a:gd name="T1" fmla="*/ 7 h 41"/>
                <a:gd name="T2" fmla="*/ 17 w 105"/>
                <a:gd name="T3" fmla="*/ 8 h 41"/>
                <a:gd name="T4" fmla="*/ 24 w 105"/>
                <a:gd name="T5" fmla="*/ 5 h 41"/>
                <a:gd name="T6" fmla="*/ 26 w 105"/>
                <a:gd name="T7" fmla="*/ 6 h 41"/>
                <a:gd name="T8" fmla="*/ 33 w 105"/>
                <a:gd name="T9" fmla="*/ 10 h 41"/>
                <a:gd name="T10" fmla="*/ 35 w 105"/>
                <a:gd name="T11" fmla="*/ 11 h 41"/>
                <a:gd name="T12" fmla="*/ 39 w 105"/>
                <a:gd name="T13" fmla="*/ 10 h 41"/>
                <a:gd name="T14" fmla="*/ 42 w 105"/>
                <a:gd name="T15" fmla="*/ 11 h 41"/>
                <a:gd name="T16" fmla="*/ 43 w 105"/>
                <a:gd name="T17" fmla="*/ 13 h 41"/>
                <a:gd name="T18" fmla="*/ 46 w 105"/>
                <a:gd name="T19" fmla="*/ 12 h 41"/>
                <a:gd name="T20" fmla="*/ 50 w 105"/>
                <a:gd name="T21" fmla="*/ 10 h 41"/>
                <a:gd name="T22" fmla="*/ 52 w 105"/>
                <a:gd name="T23" fmla="*/ 11 h 41"/>
                <a:gd name="T24" fmla="*/ 55 w 105"/>
                <a:gd name="T25" fmla="*/ 10 h 41"/>
                <a:gd name="T26" fmla="*/ 57 w 105"/>
                <a:gd name="T27" fmla="*/ 12 h 41"/>
                <a:gd name="T28" fmla="*/ 60 w 105"/>
                <a:gd name="T29" fmla="*/ 13 h 41"/>
                <a:gd name="T30" fmla="*/ 63 w 105"/>
                <a:gd name="T31" fmla="*/ 16 h 41"/>
                <a:gd name="T32" fmla="*/ 65 w 105"/>
                <a:gd name="T33" fmla="*/ 15 h 41"/>
                <a:gd name="T34" fmla="*/ 66 w 105"/>
                <a:gd name="T35" fmla="*/ 17 h 41"/>
                <a:gd name="T36" fmla="*/ 68 w 105"/>
                <a:gd name="T37" fmla="*/ 16 h 41"/>
                <a:gd name="T38" fmla="*/ 69 w 105"/>
                <a:gd name="T39" fmla="*/ 16 h 41"/>
                <a:gd name="T40" fmla="*/ 71 w 105"/>
                <a:gd name="T41" fmla="*/ 16 h 41"/>
                <a:gd name="T42" fmla="*/ 76 w 105"/>
                <a:gd name="T43" fmla="*/ 18 h 41"/>
                <a:gd name="T44" fmla="*/ 78 w 105"/>
                <a:gd name="T45" fmla="*/ 18 h 41"/>
                <a:gd name="T46" fmla="*/ 80 w 105"/>
                <a:gd name="T47" fmla="*/ 19 h 41"/>
                <a:gd name="T48" fmla="*/ 84 w 105"/>
                <a:gd name="T49" fmla="*/ 21 h 41"/>
                <a:gd name="T50" fmla="*/ 84 w 105"/>
                <a:gd name="T51" fmla="*/ 25 h 41"/>
                <a:gd name="T52" fmla="*/ 87 w 105"/>
                <a:gd name="T53" fmla="*/ 22 h 41"/>
                <a:gd name="T54" fmla="*/ 90 w 105"/>
                <a:gd name="T55" fmla="*/ 19 h 41"/>
                <a:gd name="T56" fmla="*/ 91 w 105"/>
                <a:gd name="T57" fmla="*/ 21 h 41"/>
                <a:gd name="T58" fmla="*/ 93 w 105"/>
                <a:gd name="T59" fmla="*/ 19 h 41"/>
                <a:gd name="T60" fmla="*/ 93 w 105"/>
                <a:gd name="T61" fmla="*/ 21 h 41"/>
                <a:gd name="T62" fmla="*/ 93 w 105"/>
                <a:gd name="T63" fmla="*/ 26 h 41"/>
                <a:gd name="T64" fmla="*/ 96 w 105"/>
                <a:gd name="T65" fmla="*/ 23 h 41"/>
                <a:gd name="T66" fmla="*/ 96 w 105"/>
                <a:gd name="T67" fmla="*/ 25 h 41"/>
                <a:gd name="T68" fmla="*/ 98 w 105"/>
                <a:gd name="T69" fmla="*/ 23 h 41"/>
                <a:gd name="T70" fmla="*/ 100 w 105"/>
                <a:gd name="T71" fmla="*/ 24 h 41"/>
                <a:gd name="T72" fmla="*/ 97 w 105"/>
                <a:gd name="T73" fmla="*/ 29 h 41"/>
                <a:gd name="T74" fmla="*/ 101 w 105"/>
                <a:gd name="T75" fmla="*/ 27 h 41"/>
                <a:gd name="T76" fmla="*/ 101 w 105"/>
                <a:gd name="T77" fmla="*/ 35 h 41"/>
                <a:gd name="T78" fmla="*/ 102 w 105"/>
                <a:gd name="T79" fmla="*/ 36 h 41"/>
                <a:gd name="T80" fmla="*/ 104 w 105"/>
                <a:gd name="T81" fmla="*/ 37 h 41"/>
                <a:gd name="T82" fmla="*/ 102 w 105"/>
                <a:gd name="T83" fmla="*/ 40 h 41"/>
                <a:gd name="T84" fmla="*/ 101 w 105"/>
                <a:gd name="T85" fmla="*/ 36 h 41"/>
                <a:gd name="T86" fmla="*/ 95 w 105"/>
                <a:gd name="T87" fmla="*/ 39 h 41"/>
                <a:gd name="T88" fmla="*/ 87 w 105"/>
                <a:gd name="T89" fmla="*/ 38 h 41"/>
                <a:gd name="T90" fmla="*/ 79 w 105"/>
                <a:gd name="T91" fmla="*/ 36 h 41"/>
                <a:gd name="T92" fmla="*/ 72 w 105"/>
                <a:gd name="T93" fmla="*/ 34 h 41"/>
                <a:gd name="T94" fmla="*/ 67 w 105"/>
                <a:gd name="T95" fmla="*/ 33 h 41"/>
                <a:gd name="T96" fmla="*/ 58 w 105"/>
                <a:gd name="T97" fmla="*/ 29 h 41"/>
                <a:gd name="T98" fmla="*/ 54 w 105"/>
                <a:gd name="T99" fmla="*/ 26 h 41"/>
                <a:gd name="T100" fmla="*/ 47 w 105"/>
                <a:gd name="T101" fmla="*/ 22 h 41"/>
                <a:gd name="T102" fmla="*/ 24 w 105"/>
                <a:gd name="T103" fmla="*/ 21 h 41"/>
                <a:gd name="T104" fmla="*/ 18 w 105"/>
                <a:gd name="T105" fmla="*/ 19 h 41"/>
                <a:gd name="T106" fmla="*/ 3 w 105"/>
                <a:gd name="T107"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41">
                  <a:moveTo>
                    <a:pt x="3" y="5"/>
                  </a:moveTo>
                  <a:cubicBezTo>
                    <a:pt x="6" y="0"/>
                    <a:pt x="6" y="5"/>
                    <a:pt x="8" y="3"/>
                  </a:cubicBezTo>
                  <a:cubicBezTo>
                    <a:pt x="8" y="3"/>
                    <a:pt x="7" y="5"/>
                    <a:pt x="8" y="5"/>
                  </a:cubicBezTo>
                  <a:cubicBezTo>
                    <a:pt x="10" y="2"/>
                    <a:pt x="12" y="5"/>
                    <a:pt x="12" y="8"/>
                  </a:cubicBezTo>
                  <a:cubicBezTo>
                    <a:pt x="12" y="8"/>
                    <a:pt x="12" y="8"/>
                    <a:pt x="12" y="8"/>
                  </a:cubicBezTo>
                  <a:cubicBezTo>
                    <a:pt x="12" y="9"/>
                    <a:pt x="13" y="7"/>
                    <a:pt x="14" y="7"/>
                  </a:cubicBezTo>
                  <a:cubicBezTo>
                    <a:pt x="13" y="8"/>
                    <a:pt x="13" y="8"/>
                    <a:pt x="13" y="8"/>
                  </a:cubicBezTo>
                  <a:cubicBezTo>
                    <a:pt x="14" y="7"/>
                    <a:pt x="14" y="8"/>
                    <a:pt x="14" y="7"/>
                  </a:cubicBezTo>
                  <a:cubicBezTo>
                    <a:pt x="14" y="8"/>
                    <a:pt x="14" y="9"/>
                    <a:pt x="14" y="9"/>
                  </a:cubicBezTo>
                  <a:cubicBezTo>
                    <a:pt x="15" y="8"/>
                    <a:pt x="15" y="8"/>
                    <a:pt x="15" y="8"/>
                  </a:cubicBezTo>
                  <a:cubicBezTo>
                    <a:pt x="16" y="4"/>
                    <a:pt x="16" y="8"/>
                    <a:pt x="17" y="7"/>
                  </a:cubicBezTo>
                  <a:cubicBezTo>
                    <a:pt x="17" y="8"/>
                    <a:pt x="17" y="8"/>
                    <a:pt x="17" y="8"/>
                  </a:cubicBezTo>
                  <a:cubicBezTo>
                    <a:pt x="19" y="6"/>
                    <a:pt x="20" y="7"/>
                    <a:pt x="21" y="6"/>
                  </a:cubicBezTo>
                  <a:cubicBezTo>
                    <a:pt x="21" y="8"/>
                    <a:pt x="21" y="8"/>
                    <a:pt x="21" y="8"/>
                  </a:cubicBezTo>
                  <a:cubicBezTo>
                    <a:pt x="21" y="7"/>
                    <a:pt x="22" y="6"/>
                    <a:pt x="22" y="6"/>
                  </a:cubicBezTo>
                  <a:cubicBezTo>
                    <a:pt x="22" y="8"/>
                    <a:pt x="23" y="5"/>
                    <a:pt x="23" y="6"/>
                  </a:cubicBezTo>
                  <a:cubicBezTo>
                    <a:pt x="23" y="6"/>
                    <a:pt x="23" y="6"/>
                    <a:pt x="23" y="6"/>
                  </a:cubicBezTo>
                  <a:cubicBezTo>
                    <a:pt x="24" y="5"/>
                    <a:pt x="23" y="7"/>
                    <a:pt x="24" y="5"/>
                  </a:cubicBezTo>
                  <a:cubicBezTo>
                    <a:pt x="24" y="7"/>
                    <a:pt x="24" y="7"/>
                    <a:pt x="24" y="7"/>
                  </a:cubicBezTo>
                  <a:cubicBezTo>
                    <a:pt x="25" y="4"/>
                    <a:pt x="24" y="8"/>
                    <a:pt x="25" y="7"/>
                  </a:cubicBezTo>
                  <a:cubicBezTo>
                    <a:pt x="25" y="7"/>
                    <a:pt x="25" y="7"/>
                    <a:pt x="25" y="7"/>
                  </a:cubicBezTo>
                  <a:cubicBezTo>
                    <a:pt x="25" y="6"/>
                    <a:pt x="25" y="7"/>
                    <a:pt x="25" y="7"/>
                  </a:cubicBezTo>
                  <a:cubicBezTo>
                    <a:pt x="25" y="7"/>
                    <a:pt x="25" y="7"/>
                    <a:pt x="25" y="7"/>
                  </a:cubicBezTo>
                  <a:cubicBezTo>
                    <a:pt x="26" y="7"/>
                    <a:pt x="26" y="8"/>
                    <a:pt x="26" y="6"/>
                  </a:cubicBezTo>
                  <a:cubicBezTo>
                    <a:pt x="26" y="8"/>
                    <a:pt x="26" y="7"/>
                    <a:pt x="25" y="9"/>
                  </a:cubicBezTo>
                  <a:cubicBezTo>
                    <a:pt x="27" y="8"/>
                    <a:pt x="29" y="9"/>
                    <a:pt x="31" y="9"/>
                  </a:cubicBezTo>
                  <a:cubicBezTo>
                    <a:pt x="31" y="10"/>
                    <a:pt x="31" y="10"/>
                    <a:pt x="30" y="11"/>
                  </a:cubicBezTo>
                  <a:cubicBezTo>
                    <a:pt x="31" y="10"/>
                    <a:pt x="31" y="11"/>
                    <a:pt x="32" y="10"/>
                  </a:cubicBezTo>
                  <a:cubicBezTo>
                    <a:pt x="32" y="10"/>
                    <a:pt x="31" y="11"/>
                    <a:pt x="32" y="11"/>
                  </a:cubicBezTo>
                  <a:cubicBezTo>
                    <a:pt x="32" y="12"/>
                    <a:pt x="32" y="9"/>
                    <a:pt x="33" y="10"/>
                  </a:cubicBezTo>
                  <a:cubicBezTo>
                    <a:pt x="32" y="12"/>
                    <a:pt x="32" y="12"/>
                    <a:pt x="32" y="12"/>
                  </a:cubicBezTo>
                  <a:cubicBezTo>
                    <a:pt x="33" y="10"/>
                    <a:pt x="33" y="10"/>
                    <a:pt x="33" y="10"/>
                  </a:cubicBezTo>
                  <a:cubicBezTo>
                    <a:pt x="33" y="10"/>
                    <a:pt x="33" y="11"/>
                    <a:pt x="33" y="11"/>
                  </a:cubicBezTo>
                  <a:cubicBezTo>
                    <a:pt x="34" y="10"/>
                    <a:pt x="33" y="12"/>
                    <a:pt x="34" y="11"/>
                  </a:cubicBezTo>
                  <a:cubicBezTo>
                    <a:pt x="34" y="12"/>
                    <a:pt x="34" y="12"/>
                    <a:pt x="34" y="12"/>
                  </a:cubicBezTo>
                  <a:cubicBezTo>
                    <a:pt x="34" y="13"/>
                    <a:pt x="34" y="10"/>
                    <a:pt x="35" y="11"/>
                  </a:cubicBezTo>
                  <a:cubicBezTo>
                    <a:pt x="34" y="12"/>
                    <a:pt x="34" y="12"/>
                    <a:pt x="34" y="12"/>
                  </a:cubicBezTo>
                  <a:cubicBezTo>
                    <a:pt x="35" y="10"/>
                    <a:pt x="36" y="11"/>
                    <a:pt x="36" y="10"/>
                  </a:cubicBezTo>
                  <a:cubicBezTo>
                    <a:pt x="36" y="11"/>
                    <a:pt x="36" y="11"/>
                    <a:pt x="36" y="11"/>
                  </a:cubicBezTo>
                  <a:cubicBezTo>
                    <a:pt x="37" y="10"/>
                    <a:pt x="37" y="11"/>
                    <a:pt x="38" y="11"/>
                  </a:cubicBezTo>
                  <a:cubicBezTo>
                    <a:pt x="38" y="11"/>
                    <a:pt x="37" y="13"/>
                    <a:pt x="37" y="13"/>
                  </a:cubicBezTo>
                  <a:cubicBezTo>
                    <a:pt x="38" y="11"/>
                    <a:pt x="39" y="12"/>
                    <a:pt x="39" y="10"/>
                  </a:cubicBezTo>
                  <a:cubicBezTo>
                    <a:pt x="39" y="10"/>
                    <a:pt x="40" y="11"/>
                    <a:pt x="40" y="11"/>
                  </a:cubicBezTo>
                  <a:cubicBezTo>
                    <a:pt x="40" y="11"/>
                    <a:pt x="40" y="13"/>
                    <a:pt x="39" y="13"/>
                  </a:cubicBezTo>
                  <a:cubicBezTo>
                    <a:pt x="39" y="15"/>
                    <a:pt x="39" y="15"/>
                    <a:pt x="39" y="15"/>
                  </a:cubicBezTo>
                  <a:cubicBezTo>
                    <a:pt x="39" y="16"/>
                    <a:pt x="39" y="14"/>
                    <a:pt x="39" y="15"/>
                  </a:cubicBezTo>
                  <a:cubicBezTo>
                    <a:pt x="39" y="15"/>
                    <a:pt x="40" y="15"/>
                    <a:pt x="40" y="15"/>
                  </a:cubicBezTo>
                  <a:cubicBezTo>
                    <a:pt x="40" y="14"/>
                    <a:pt x="41" y="11"/>
                    <a:pt x="42" y="11"/>
                  </a:cubicBezTo>
                  <a:cubicBezTo>
                    <a:pt x="41" y="12"/>
                    <a:pt x="41" y="14"/>
                    <a:pt x="41" y="14"/>
                  </a:cubicBezTo>
                  <a:cubicBezTo>
                    <a:pt x="43" y="10"/>
                    <a:pt x="43" y="10"/>
                    <a:pt x="43" y="10"/>
                  </a:cubicBezTo>
                  <a:cubicBezTo>
                    <a:pt x="43" y="10"/>
                    <a:pt x="43" y="12"/>
                    <a:pt x="43" y="11"/>
                  </a:cubicBezTo>
                  <a:cubicBezTo>
                    <a:pt x="44" y="10"/>
                    <a:pt x="44" y="10"/>
                    <a:pt x="44" y="10"/>
                  </a:cubicBezTo>
                  <a:cubicBezTo>
                    <a:pt x="44" y="10"/>
                    <a:pt x="44" y="10"/>
                    <a:pt x="44" y="12"/>
                  </a:cubicBezTo>
                  <a:cubicBezTo>
                    <a:pt x="44" y="13"/>
                    <a:pt x="43" y="12"/>
                    <a:pt x="43" y="13"/>
                  </a:cubicBezTo>
                  <a:cubicBezTo>
                    <a:pt x="44" y="13"/>
                    <a:pt x="44" y="12"/>
                    <a:pt x="44" y="12"/>
                  </a:cubicBezTo>
                  <a:cubicBezTo>
                    <a:pt x="44" y="13"/>
                    <a:pt x="44" y="13"/>
                    <a:pt x="44" y="13"/>
                  </a:cubicBezTo>
                  <a:cubicBezTo>
                    <a:pt x="44" y="13"/>
                    <a:pt x="45" y="12"/>
                    <a:pt x="45" y="11"/>
                  </a:cubicBezTo>
                  <a:cubicBezTo>
                    <a:pt x="45" y="11"/>
                    <a:pt x="45" y="12"/>
                    <a:pt x="45" y="11"/>
                  </a:cubicBezTo>
                  <a:cubicBezTo>
                    <a:pt x="45" y="10"/>
                    <a:pt x="46" y="10"/>
                    <a:pt x="46" y="10"/>
                  </a:cubicBezTo>
                  <a:cubicBezTo>
                    <a:pt x="46" y="12"/>
                    <a:pt x="46" y="12"/>
                    <a:pt x="46" y="12"/>
                  </a:cubicBezTo>
                  <a:cubicBezTo>
                    <a:pt x="46" y="10"/>
                    <a:pt x="47" y="10"/>
                    <a:pt x="48" y="9"/>
                  </a:cubicBezTo>
                  <a:cubicBezTo>
                    <a:pt x="48" y="8"/>
                    <a:pt x="47" y="11"/>
                    <a:pt x="47" y="10"/>
                  </a:cubicBezTo>
                  <a:cubicBezTo>
                    <a:pt x="47" y="12"/>
                    <a:pt x="49" y="9"/>
                    <a:pt x="49" y="11"/>
                  </a:cubicBezTo>
                  <a:cubicBezTo>
                    <a:pt x="49" y="11"/>
                    <a:pt x="49" y="9"/>
                    <a:pt x="49" y="10"/>
                  </a:cubicBezTo>
                  <a:cubicBezTo>
                    <a:pt x="49" y="10"/>
                    <a:pt x="49" y="11"/>
                    <a:pt x="49" y="11"/>
                  </a:cubicBezTo>
                  <a:cubicBezTo>
                    <a:pt x="49" y="12"/>
                    <a:pt x="50" y="11"/>
                    <a:pt x="50" y="10"/>
                  </a:cubicBezTo>
                  <a:cubicBezTo>
                    <a:pt x="50" y="10"/>
                    <a:pt x="50" y="11"/>
                    <a:pt x="50" y="11"/>
                  </a:cubicBezTo>
                  <a:cubicBezTo>
                    <a:pt x="50" y="10"/>
                    <a:pt x="52" y="9"/>
                    <a:pt x="52" y="11"/>
                  </a:cubicBezTo>
                  <a:cubicBezTo>
                    <a:pt x="52" y="10"/>
                    <a:pt x="53" y="9"/>
                    <a:pt x="53" y="9"/>
                  </a:cubicBezTo>
                  <a:cubicBezTo>
                    <a:pt x="52" y="10"/>
                    <a:pt x="52" y="10"/>
                    <a:pt x="52" y="10"/>
                  </a:cubicBezTo>
                  <a:cubicBezTo>
                    <a:pt x="52" y="11"/>
                    <a:pt x="53" y="10"/>
                    <a:pt x="53" y="11"/>
                  </a:cubicBezTo>
                  <a:cubicBezTo>
                    <a:pt x="53" y="10"/>
                    <a:pt x="51" y="12"/>
                    <a:pt x="52" y="11"/>
                  </a:cubicBezTo>
                  <a:cubicBezTo>
                    <a:pt x="52" y="12"/>
                    <a:pt x="53" y="9"/>
                    <a:pt x="52" y="11"/>
                  </a:cubicBezTo>
                  <a:cubicBezTo>
                    <a:pt x="53" y="11"/>
                    <a:pt x="53" y="10"/>
                    <a:pt x="53" y="11"/>
                  </a:cubicBezTo>
                  <a:cubicBezTo>
                    <a:pt x="53" y="11"/>
                    <a:pt x="53" y="13"/>
                    <a:pt x="53" y="13"/>
                  </a:cubicBezTo>
                  <a:cubicBezTo>
                    <a:pt x="53" y="13"/>
                    <a:pt x="53" y="12"/>
                    <a:pt x="54" y="12"/>
                  </a:cubicBezTo>
                  <a:cubicBezTo>
                    <a:pt x="54" y="11"/>
                    <a:pt x="54" y="11"/>
                    <a:pt x="54" y="11"/>
                  </a:cubicBezTo>
                  <a:cubicBezTo>
                    <a:pt x="54" y="10"/>
                    <a:pt x="54" y="12"/>
                    <a:pt x="55" y="10"/>
                  </a:cubicBezTo>
                  <a:cubicBezTo>
                    <a:pt x="54" y="11"/>
                    <a:pt x="55" y="10"/>
                    <a:pt x="55" y="12"/>
                  </a:cubicBezTo>
                  <a:cubicBezTo>
                    <a:pt x="54" y="13"/>
                    <a:pt x="54" y="13"/>
                    <a:pt x="54" y="13"/>
                  </a:cubicBezTo>
                  <a:cubicBezTo>
                    <a:pt x="54" y="13"/>
                    <a:pt x="55" y="12"/>
                    <a:pt x="55" y="11"/>
                  </a:cubicBezTo>
                  <a:cubicBezTo>
                    <a:pt x="55" y="12"/>
                    <a:pt x="55" y="12"/>
                    <a:pt x="55" y="12"/>
                  </a:cubicBezTo>
                  <a:cubicBezTo>
                    <a:pt x="56" y="9"/>
                    <a:pt x="55" y="12"/>
                    <a:pt x="56" y="10"/>
                  </a:cubicBezTo>
                  <a:cubicBezTo>
                    <a:pt x="56" y="11"/>
                    <a:pt x="57" y="11"/>
                    <a:pt x="57" y="12"/>
                  </a:cubicBezTo>
                  <a:cubicBezTo>
                    <a:pt x="57" y="12"/>
                    <a:pt x="58" y="11"/>
                    <a:pt x="58" y="11"/>
                  </a:cubicBezTo>
                  <a:cubicBezTo>
                    <a:pt x="58" y="12"/>
                    <a:pt x="58" y="12"/>
                    <a:pt x="58" y="12"/>
                  </a:cubicBezTo>
                  <a:cubicBezTo>
                    <a:pt x="58" y="13"/>
                    <a:pt x="58" y="12"/>
                    <a:pt x="58" y="12"/>
                  </a:cubicBezTo>
                  <a:cubicBezTo>
                    <a:pt x="58" y="12"/>
                    <a:pt x="58" y="14"/>
                    <a:pt x="58" y="15"/>
                  </a:cubicBezTo>
                  <a:cubicBezTo>
                    <a:pt x="59" y="14"/>
                    <a:pt x="59" y="13"/>
                    <a:pt x="59" y="12"/>
                  </a:cubicBezTo>
                  <a:cubicBezTo>
                    <a:pt x="59" y="14"/>
                    <a:pt x="61" y="10"/>
                    <a:pt x="60" y="13"/>
                  </a:cubicBezTo>
                  <a:cubicBezTo>
                    <a:pt x="60" y="13"/>
                    <a:pt x="59" y="14"/>
                    <a:pt x="59" y="15"/>
                  </a:cubicBezTo>
                  <a:cubicBezTo>
                    <a:pt x="59" y="17"/>
                    <a:pt x="61" y="13"/>
                    <a:pt x="61" y="14"/>
                  </a:cubicBezTo>
                  <a:cubicBezTo>
                    <a:pt x="61" y="12"/>
                    <a:pt x="61" y="12"/>
                    <a:pt x="61" y="12"/>
                  </a:cubicBezTo>
                  <a:cubicBezTo>
                    <a:pt x="61" y="14"/>
                    <a:pt x="62" y="11"/>
                    <a:pt x="61" y="13"/>
                  </a:cubicBezTo>
                  <a:cubicBezTo>
                    <a:pt x="62" y="13"/>
                    <a:pt x="62" y="14"/>
                    <a:pt x="62" y="12"/>
                  </a:cubicBezTo>
                  <a:cubicBezTo>
                    <a:pt x="62" y="14"/>
                    <a:pt x="64" y="12"/>
                    <a:pt x="63" y="16"/>
                  </a:cubicBezTo>
                  <a:cubicBezTo>
                    <a:pt x="64" y="15"/>
                    <a:pt x="64" y="16"/>
                    <a:pt x="64" y="15"/>
                  </a:cubicBezTo>
                  <a:cubicBezTo>
                    <a:pt x="64" y="13"/>
                    <a:pt x="64" y="15"/>
                    <a:pt x="64" y="15"/>
                  </a:cubicBezTo>
                  <a:cubicBezTo>
                    <a:pt x="64" y="14"/>
                    <a:pt x="64" y="14"/>
                    <a:pt x="64" y="14"/>
                  </a:cubicBezTo>
                  <a:cubicBezTo>
                    <a:pt x="64" y="14"/>
                    <a:pt x="64" y="14"/>
                    <a:pt x="64" y="16"/>
                  </a:cubicBezTo>
                  <a:cubicBezTo>
                    <a:pt x="64" y="17"/>
                    <a:pt x="65" y="13"/>
                    <a:pt x="66" y="14"/>
                  </a:cubicBezTo>
                  <a:cubicBezTo>
                    <a:pt x="65" y="15"/>
                    <a:pt x="65" y="15"/>
                    <a:pt x="65" y="15"/>
                  </a:cubicBezTo>
                  <a:cubicBezTo>
                    <a:pt x="66" y="14"/>
                    <a:pt x="66" y="14"/>
                    <a:pt x="66" y="14"/>
                  </a:cubicBezTo>
                  <a:cubicBezTo>
                    <a:pt x="67" y="14"/>
                    <a:pt x="66" y="16"/>
                    <a:pt x="65" y="17"/>
                  </a:cubicBezTo>
                  <a:cubicBezTo>
                    <a:pt x="66" y="17"/>
                    <a:pt x="66" y="17"/>
                    <a:pt x="66" y="16"/>
                  </a:cubicBezTo>
                  <a:cubicBezTo>
                    <a:pt x="66" y="18"/>
                    <a:pt x="66" y="18"/>
                    <a:pt x="66" y="18"/>
                  </a:cubicBezTo>
                  <a:cubicBezTo>
                    <a:pt x="66" y="16"/>
                    <a:pt x="66" y="17"/>
                    <a:pt x="67" y="17"/>
                  </a:cubicBezTo>
                  <a:cubicBezTo>
                    <a:pt x="66" y="17"/>
                    <a:pt x="66" y="17"/>
                    <a:pt x="66" y="17"/>
                  </a:cubicBezTo>
                  <a:cubicBezTo>
                    <a:pt x="66" y="18"/>
                    <a:pt x="67" y="17"/>
                    <a:pt x="67" y="17"/>
                  </a:cubicBezTo>
                  <a:cubicBezTo>
                    <a:pt x="67" y="16"/>
                    <a:pt x="67" y="16"/>
                    <a:pt x="67" y="16"/>
                  </a:cubicBezTo>
                  <a:cubicBezTo>
                    <a:pt x="67" y="15"/>
                    <a:pt x="67" y="15"/>
                    <a:pt x="68" y="14"/>
                  </a:cubicBezTo>
                  <a:cubicBezTo>
                    <a:pt x="67" y="16"/>
                    <a:pt x="68" y="16"/>
                    <a:pt x="68" y="16"/>
                  </a:cubicBezTo>
                  <a:cubicBezTo>
                    <a:pt x="68" y="16"/>
                    <a:pt x="69" y="15"/>
                    <a:pt x="69" y="15"/>
                  </a:cubicBezTo>
                  <a:cubicBezTo>
                    <a:pt x="68" y="15"/>
                    <a:pt x="69" y="15"/>
                    <a:pt x="68" y="16"/>
                  </a:cubicBezTo>
                  <a:cubicBezTo>
                    <a:pt x="68" y="16"/>
                    <a:pt x="68" y="15"/>
                    <a:pt x="68" y="16"/>
                  </a:cubicBezTo>
                  <a:cubicBezTo>
                    <a:pt x="68" y="16"/>
                    <a:pt x="68" y="18"/>
                    <a:pt x="68" y="17"/>
                  </a:cubicBezTo>
                  <a:cubicBezTo>
                    <a:pt x="69" y="16"/>
                    <a:pt x="69" y="14"/>
                    <a:pt x="69" y="15"/>
                  </a:cubicBezTo>
                  <a:cubicBezTo>
                    <a:pt x="68" y="16"/>
                    <a:pt x="68" y="16"/>
                    <a:pt x="68" y="16"/>
                  </a:cubicBezTo>
                  <a:cubicBezTo>
                    <a:pt x="69" y="17"/>
                    <a:pt x="69" y="17"/>
                    <a:pt x="69" y="17"/>
                  </a:cubicBezTo>
                  <a:cubicBezTo>
                    <a:pt x="69" y="16"/>
                    <a:pt x="69" y="16"/>
                    <a:pt x="69" y="16"/>
                  </a:cubicBezTo>
                  <a:cubicBezTo>
                    <a:pt x="69" y="16"/>
                    <a:pt x="69" y="16"/>
                    <a:pt x="69" y="16"/>
                  </a:cubicBezTo>
                  <a:cubicBezTo>
                    <a:pt x="69" y="15"/>
                    <a:pt x="70" y="16"/>
                    <a:pt x="70" y="15"/>
                  </a:cubicBezTo>
                  <a:cubicBezTo>
                    <a:pt x="70" y="15"/>
                    <a:pt x="70" y="16"/>
                    <a:pt x="70" y="16"/>
                  </a:cubicBezTo>
                  <a:cubicBezTo>
                    <a:pt x="70" y="16"/>
                    <a:pt x="70" y="16"/>
                    <a:pt x="70" y="16"/>
                  </a:cubicBezTo>
                  <a:cubicBezTo>
                    <a:pt x="70" y="17"/>
                    <a:pt x="71" y="17"/>
                    <a:pt x="71" y="16"/>
                  </a:cubicBezTo>
                  <a:cubicBezTo>
                    <a:pt x="71" y="16"/>
                    <a:pt x="71" y="16"/>
                    <a:pt x="71" y="16"/>
                  </a:cubicBezTo>
                  <a:cubicBezTo>
                    <a:pt x="71" y="16"/>
                    <a:pt x="71" y="16"/>
                    <a:pt x="72" y="15"/>
                  </a:cubicBezTo>
                  <a:cubicBezTo>
                    <a:pt x="72" y="16"/>
                    <a:pt x="70" y="20"/>
                    <a:pt x="71" y="19"/>
                  </a:cubicBezTo>
                  <a:cubicBezTo>
                    <a:pt x="71" y="19"/>
                    <a:pt x="72" y="17"/>
                    <a:pt x="73" y="16"/>
                  </a:cubicBezTo>
                  <a:cubicBezTo>
                    <a:pt x="73" y="17"/>
                    <a:pt x="74" y="15"/>
                    <a:pt x="74" y="17"/>
                  </a:cubicBezTo>
                  <a:cubicBezTo>
                    <a:pt x="74" y="16"/>
                    <a:pt x="74" y="16"/>
                    <a:pt x="74" y="16"/>
                  </a:cubicBezTo>
                  <a:cubicBezTo>
                    <a:pt x="75" y="17"/>
                    <a:pt x="77" y="15"/>
                    <a:pt x="76" y="18"/>
                  </a:cubicBezTo>
                  <a:cubicBezTo>
                    <a:pt x="76" y="18"/>
                    <a:pt x="76" y="19"/>
                    <a:pt x="75" y="20"/>
                  </a:cubicBezTo>
                  <a:cubicBezTo>
                    <a:pt x="76" y="19"/>
                    <a:pt x="75" y="21"/>
                    <a:pt x="76" y="19"/>
                  </a:cubicBezTo>
                  <a:cubicBezTo>
                    <a:pt x="76" y="18"/>
                    <a:pt x="77" y="17"/>
                    <a:pt x="77" y="17"/>
                  </a:cubicBezTo>
                  <a:cubicBezTo>
                    <a:pt x="77" y="16"/>
                    <a:pt x="78" y="17"/>
                    <a:pt x="78" y="18"/>
                  </a:cubicBezTo>
                  <a:cubicBezTo>
                    <a:pt x="78" y="16"/>
                    <a:pt x="78" y="16"/>
                    <a:pt x="78" y="16"/>
                  </a:cubicBezTo>
                  <a:cubicBezTo>
                    <a:pt x="78" y="18"/>
                    <a:pt x="78" y="19"/>
                    <a:pt x="78" y="18"/>
                  </a:cubicBezTo>
                  <a:cubicBezTo>
                    <a:pt x="79" y="17"/>
                    <a:pt x="79" y="17"/>
                    <a:pt x="79" y="17"/>
                  </a:cubicBezTo>
                  <a:cubicBezTo>
                    <a:pt x="79" y="18"/>
                    <a:pt x="79" y="18"/>
                    <a:pt x="79" y="18"/>
                  </a:cubicBezTo>
                  <a:cubicBezTo>
                    <a:pt x="79" y="18"/>
                    <a:pt x="80" y="16"/>
                    <a:pt x="79" y="17"/>
                  </a:cubicBezTo>
                  <a:cubicBezTo>
                    <a:pt x="79" y="18"/>
                    <a:pt x="79" y="18"/>
                    <a:pt x="79" y="18"/>
                  </a:cubicBezTo>
                  <a:cubicBezTo>
                    <a:pt x="80" y="18"/>
                    <a:pt x="81" y="16"/>
                    <a:pt x="81" y="17"/>
                  </a:cubicBezTo>
                  <a:cubicBezTo>
                    <a:pt x="80" y="19"/>
                    <a:pt x="80" y="19"/>
                    <a:pt x="80" y="19"/>
                  </a:cubicBezTo>
                  <a:cubicBezTo>
                    <a:pt x="80" y="19"/>
                    <a:pt x="81" y="18"/>
                    <a:pt x="81" y="17"/>
                  </a:cubicBezTo>
                  <a:cubicBezTo>
                    <a:pt x="81" y="18"/>
                    <a:pt x="81" y="19"/>
                    <a:pt x="81" y="20"/>
                  </a:cubicBezTo>
                  <a:cubicBezTo>
                    <a:pt x="83" y="17"/>
                    <a:pt x="84" y="17"/>
                    <a:pt x="85" y="18"/>
                  </a:cubicBezTo>
                  <a:cubicBezTo>
                    <a:pt x="85" y="19"/>
                    <a:pt x="85" y="19"/>
                    <a:pt x="85" y="19"/>
                  </a:cubicBezTo>
                  <a:cubicBezTo>
                    <a:pt x="85" y="20"/>
                    <a:pt x="86" y="17"/>
                    <a:pt x="85" y="18"/>
                  </a:cubicBezTo>
                  <a:cubicBezTo>
                    <a:pt x="85" y="19"/>
                    <a:pt x="85" y="20"/>
                    <a:pt x="84" y="21"/>
                  </a:cubicBezTo>
                  <a:cubicBezTo>
                    <a:pt x="84" y="22"/>
                    <a:pt x="85" y="20"/>
                    <a:pt x="86" y="19"/>
                  </a:cubicBezTo>
                  <a:cubicBezTo>
                    <a:pt x="86" y="18"/>
                    <a:pt x="85" y="20"/>
                    <a:pt x="86" y="19"/>
                  </a:cubicBezTo>
                  <a:cubicBezTo>
                    <a:pt x="86" y="18"/>
                    <a:pt x="86" y="20"/>
                    <a:pt x="87" y="18"/>
                  </a:cubicBezTo>
                  <a:cubicBezTo>
                    <a:pt x="86" y="20"/>
                    <a:pt x="86" y="20"/>
                    <a:pt x="86" y="20"/>
                  </a:cubicBezTo>
                  <a:cubicBezTo>
                    <a:pt x="86" y="20"/>
                    <a:pt x="86" y="20"/>
                    <a:pt x="86" y="20"/>
                  </a:cubicBezTo>
                  <a:cubicBezTo>
                    <a:pt x="86" y="22"/>
                    <a:pt x="84" y="23"/>
                    <a:pt x="84" y="25"/>
                  </a:cubicBezTo>
                  <a:cubicBezTo>
                    <a:pt x="84" y="25"/>
                    <a:pt x="84" y="25"/>
                    <a:pt x="84" y="25"/>
                  </a:cubicBezTo>
                  <a:cubicBezTo>
                    <a:pt x="83" y="27"/>
                    <a:pt x="83" y="27"/>
                    <a:pt x="83" y="28"/>
                  </a:cubicBezTo>
                  <a:cubicBezTo>
                    <a:pt x="83" y="27"/>
                    <a:pt x="85" y="25"/>
                    <a:pt x="85" y="24"/>
                  </a:cubicBezTo>
                  <a:cubicBezTo>
                    <a:pt x="85" y="24"/>
                    <a:pt x="86" y="20"/>
                    <a:pt x="87" y="21"/>
                  </a:cubicBezTo>
                  <a:cubicBezTo>
                    <a:pt x="87" y="22"/>
                    <a:pt x="86" y="21"/>
                    <a:pt x="86" y="22"/>
                  </a:cubicBezTo>
                  <a:cubicBezTo>
                    <a:pt x="86" y="23"/>
                    <a:pt x="87" y="21"/>
                    <a:pt x="87" y="22"/>
                  </a:cubicBezTo>
                  <a:cubicBezTo>
                    <a:pt x="87" y="21"/>
                    <a:pt x="88" y="20"/>
                    <a:pt x="88" y="19"/>
                  </a:cubicBezTo>
                  <a:cubicBezTo>
                    <a:pt x="88" y="20"/>
                    <a:pt x="87" y="21"/>
                    <a:pt x="87" y="21"/>
                  </a:cubicBezTo>
                  <a:cubicBezTo>
                    <a:pt x="88" y="20"/>
                    <a:pt x="89" y="20"/>
                    <a:pt x="89" y="19"/>
                  </a:cubicBezTo>
                  <a:cubicBezTo>
                    <a:pt x="90" y="17"/>
                    <a:pt x="89" y="20"/>
                    <a:pt x="90" y="18"/>
                  </a:cubicBezTo>
                  <a:cubicBezTo>
                    <a:pt x="89" y="20"/>
                    <a:pt x="88" y="22"/>
                    <a:pt x="88" y="22"/>
                  </a:cubicBezTo>
                  <a:cubicBezTo>
                    <a:pt x="88" y="21"/>
                    <a:pt x="89" y="21"/>
                    <a:pt x="90" y="19"/>
                  </a:cubicBezTo>
                  <a:cubicBezTo>
                    <a:pt x="90" y="19"/>
                    <a:pt x="89" y="20"/>
                    <a:pt x="89" y="21"/>
                  </a:cubicBezTo>
                  <a:cubicBezTo>
                    <a:pt x="89" y="22"/>
                    <a:pt x="90" y="19"/>
                    <a:pt x="89" y="21"/>
                  </a:cubicBezTo>
                  <a:cubicBezTo>
                    <a:pt x="90" y="20"/>
                    <a:pt x="90" y="20"/>
                    <a:pt x="90" y="20"/>
                  </a:cubicBezTo>
                  <a:cubicBezTo>
                    <a:pt x="90" y="21"/>
                    <a:pt x="90" y="21"/>
                    <a:pt x="90" y="22"/>
                  </a:cubicBezTo>
                  <a:cubicBezTo>
                    <a:pt x="90" y="22"/>
                    <a:pt x="91" y="20"/>
                    <a:pt x="90" y="22"/>
                  </a:cubicBezTo>
                  <a:cubicBezTo>
                    <a:pt x="90" y="22"/>
                    <a:pt x="91" y="22"/>
                    <a:pt x="91" y="21"/>
                  </a:cubicBezTo>
                  <a:cubicBezTo>
                    <a:pt x="91" y="20"/>
                    <a:pt x="90" y="22"/>
                    <a:pt x="91" y="20"/>
                  </a:cubicBezTo>
                  <a:cubicBezTo>
                    <a:pt x="91" y="21"/>
                    <a:pt x="92" y="20"/>
                    <a:pt x="92" y="19"/>
                  </a:cubicBezTo>
                  <a:cubicBezTo>
                    <a:pt x="92" y="20"/>
                    <a:pt x="92" y="20"/>
                    <a:pt x="92" y="20"/>
                  </a:cubicBezTo>
                  <a:cubicBezTo>
                    <a:pt x="92" y="20"/>
                    <a:pt x="92" y="20"/>
                    <a:pt x="93" y="19"/>
                  </a:cubicBezTo>
                  <a:cubicBezTo>
                    <a:pt x="92" y="20"/>
                    <a:pt x="92" y="20"/>
                    <a:pt x="92" y="20"/>
                  </a:cubicBezTo>
                  <a:cubicBezTo>
                    <a:pt x="93" y="19"/>
                    <a:pt x="93" y="19"/>
                    <a:pt x="93" y="19"/>
                  </a:cubicBezTo>
                  <a:cubicBezTo>
                    <a:pt x="93" y="19"/>
                    <a:pt x="92" y="21"/>
                    <a:pt x="92" y="21"/>
                  </a:cubicBezTo>
                  <a:cubicBezTo>
                    <a:pt x="92" y="22"/>
                    <a:pt x="92" y="22"/>
                    <a:pt x="92" y="22"/>
                  </a:cubicBezTo>
                  <a:cubicBezTo>
                    <a:pt x="92" y="22"/>
                    <a:pt x="91" y="23"/>
                    <a:pt x="92" y="23"/>
                  </a:cubicBezTo>
                  <a:cubicBezTo>
                    <a:pt x="92" y="22"/>
                    <a:pt x="93" y="20"/>
                    <a:pt x="94" y="20"/>
                  </a:cubicBezTo>
                  <a:cubicBezTo>
                    <a:pt x="94" y="19"/>
                    <a:pt x="93" y="21"/>
                    <a:pt x="94" y="20"/>
                  </a:cubicBezTo>
                  <a:cubicBezTo>
                    <a:pt x="93" y="21"/>
                    <a:pt x="93" y="21"/>
                    <a:pt x="93" y="21"/>
                  </a:cubicBezTo>
                  <a:cubicBezTo>
                    <a:pt x="93" y="21"/>
                    <a:pt x="92" y="23"/>
                    <a:pt x="92" y="23"/>
                  </a:cubicBezTo>
                  <a:cubicBezTo>
                    <a:pt x="93" y="23"/>
                    <a:pt x="94" y="21"/>
                    <a:pt x="94" y="21"/>
                  </a:cubicBezTo>
                  <a:cubicBezTo>
                    <a:pt x="94" y="21"/>
                    <a:pt x="94" y="21"/>
                    <a:pt x="93" y="22"/>
                  </a:cubicBezTo>
                  <a:cubicBezTo>
                    <a:pt x="94" y="22"/>
                    <a:pt x="94" y="21"/>
                    <a:pt x="95" y="20"/>
                  </a:cubicBezTo>
                  <a:cubicBezTo>
                    <a:pt x="94" y="21"/>
                    <a:pt x="94" y="22"/>
                    <a:pt x="94" y="24"/>
                  </a:cubicBezTo>
                  <a:cubicBezTo>
                    <a:pt x="93" y="26"/>
                    <a:pt x="93" y="26"/>
                    <a:pt x="93" y="26"/>
                  </a:cubicBezTo>
                  <a:cubicBezTo>
                    <a:pt x="93" y="26"/>
                    <a:pt x="93" y="26"/>
                    <a:pt x="93" y="26"/>
                  </a:cubicBezTo>
                  <a:cubicBezTo>
                    <a:pt x="92" y="27"/>
                    <a:pt x="92" y="27"/>
                    <a:pt x="91" y="29"/>
                  </a:cubicBezTo>
                  <a:cubicBezTo>
                    <a:pt x="91" y="29"/>
                    <a:pt x="92" y="28"/>
                    <a:pt x="92" y="28"/>
                  </a:cubicBezTo>
                  <a:cubicBezTo>
                    <a:pt x="93" y="25"/>
                    <a:pt x="94" y="25"/>
                    <a:pt x="95" y="22"/>
                  </a:cubicBezTo>
                  <a:cubicBezTo>
                    <a:pt x="96" y="22"/>
                    <a:pt x="93" y="28"/>
                    <a:pt x="95" y="25"/>
                  </a:cubicBezTo>
                  <a:cubicBezTo>
                    <a:pt x="95" y="24"/>
                    <a:pt x="97" y="22"/>
                    <a:pt x="96" y="23"/>
                  </a:cubicBezTo>
                  <a:cubicBezTo>
                    <a:pt x="96" y="23"/>
                    <a:pt x="97" y="20"/>
                    <a:pt x="97" y="22"/>
                  </a:cubicBezTo>
                  <a:cubicBezTo>
                    <a:pt x="96" y="22"/>
                    <a:pt x="96" y="24"/>
                    <a:pt x="95" y="25"/>
                  </a:cubicBezTo>
                  <a:cubicBezTo>
                    <a:pt x="96" y="25"/>
                    <a:pt x="95" y="25"/>
                    <a:pt x="95" y="25"/>
                  </a:cubicBezTo>
                  <a:cubicBezTo>
                    <a:pt x="95" y="26"/>
                    <a:pt x="94" y="27"/>
                    <a:pt x="94" y="27"/>
                  </a:cubicBezTo>
                  <a:cubicBezTo>
                    <a:pt x="95" y="27"/>
                    <a:pt x="95" y="27"/>
                    <a:pt x="95" y="26"/>
                  </a:cubicBezTo>
                  <a:cubicBezTo>
                    <a:pt x="96" y="25"/>
                    <a:pt x="95" y="26"/>
                    <a:pt x="96" y="25"/>
                  </a:cubicBezTo>
                  <a:cubicBezTo>
                    <a:pt x="97" y="25"/>
                    <a:pt x="96" y="27"/>
                    <a:pt x="97" y="24"/>
                  </a:cubicBezTo>
                  <a:cubicBezTo>
                    <a:pt x="97" y="24"/>
                    <a:pt x="97" y="23"/>
                    <a:pt x="98" y="22"/>
                  </a:cubicBezTo>
                  <a:cubicBezTo>
                    <a:pt x="98" y="22"/>
                    <a:pt x="98" y="22"/>
                    <a:pt x="98" y="22"/>
                  </a:cubicBezTo>
                  <a:cubicBezTo>
                    <a:pt x="98" y="22"/>
                    <a:pt x="98" y="22"/>
                    <a:pt x="98" y="22"/>
                  </a:cubicBezTo>
                  <a:cubicBezTo>
                    <a:pt x="98" y="23"/>
                    <a:pt x="99" y="21"/>
                    <a:pt x="99" y="21"/>
                  </a:cubicBezTo>
                  <a:cubicBezTo>
                    <a:pt x="98" y="23"/>
                    <a:pt x="98" y="23"/>
                    <a:pt x="98" y="23"/>
                  </a:cubicBezTo>
                  <a:cubicBezTo>
                    <a:pt x="98" y="25"/>
                    <a:pt x="98" y="22"/>
                    <a:pt x="97" y="25"/>
                  </a:cubicBezTo>
                  <a:cubicBezTo>
                    <a:pt x="97" y="25"/>
                    <a:pt x="98" y="24"/>
                    <a:pt x="98" y="25"/>
                  </a:cubicBezTo>
                  <a:cubicBezTo>
                    <a:pt x="97" y="25"/>
                    <a:pt x="97" y="25"/>
                    <a:pt x="97" y="25"/>
                  </a:cubicBezTo>
                  <a:cubicBezTo>
                    <a:pt x="97" y="25"/>
                    <a:pt x="96" y="29"/>
                    <a:pt x="97" y="27"/>
                  </a:cubicBezTo>
                  <a:cubicBezTo>
                    <a:pt x="98" y="26"/>
                    <a:pt x="98" y="26"/>
                    <a:pt x="98" y="25"/>
                  </a:cubicBezTo>
                  <a:cubicBezTo>
                    <a:pt x="99" y="25"/>
                    <a:pt x="100" y="24"/>
                    <a:pt x="100" y="24"/>
                  </a:cubicBezTo>
                  <a:cubicBezTo>
                    <a:pt x="99" y="26"/>
                    <a:pt x="100" y="24"/>
                    <a:pt x="99" y="26"/>
                  </a:cubicBezTo>
                  <a:cubicBezTo>
                    <a:pt x="99" y="25"/>
                    <a:pt x="99" y="25"/>
                    <a:pt x="98" y="26"/>
                  </a:cubicBezTo>
                  <a:cubicBezTo>
                    <a:pt x="97" y="29"/>
                    <a:pt x="97" y="26"/>
                    <a:pt x="96" y="28"/>
                  </a:cubicBezTo>
                  <a:cubicBezTo>
                    <a:pt x="97" y="28"/>
                    <a:pt x="96" y="31"/>
                    <a:pt x="95" y="32"/>
                  </a:cubicBezTo>
                  <a:cubicBezTo>
                    <a:pt x="95" y="32"/>
                    <a:pt x="95" y="32"/>
                    <a:pt x="96" y="31"/>
                  </a:cubicBezTo>
                  <a:cubicBezTo>
                    <a:pt x="96" y="30"/>
                    <a:pt x="96" y="30"/>
                    <a:pt x="97" y="29"/>
                  </a:cubicBezTo>
                  <a:cubicBezTo>
                    <a:pt x="97" y="29"/>
                    <a:pt x="98" y="29"/>
                    <a:pt x="99" y="27"/>
                  </a:cubicBezTo>
                  <a:cubicBezTo>
                    <a:pt x="98" y="28"/>
                    <a:pt x="98" y="30"/>
                    <a:pt x="98" y="30"/>
                  </a:cubicBezTo>
                  <a:cubicBezTo>
                    <a:pt x="98" y="29"/>
                    <a:pt x="99" y="30"/>
                    <a:pt x="99" y="30"/>
                  </a:cubicBezTo>
                  <a:cubicBezTo>
                    <a:pt x="100" y="28"/>
                    <a:pt x="100" y="30"/>
                    <a:pt x="100" y="28"/>
                  </a:cubicBezTo>
                  <a:cubicBezTo>
                    <a:pt x="100" y="28"/>
                    <a:pt x="101" y="26"/>
                    <a:pt x="102" y="25"/>
                  </a:cubicBezTo>
                  <a:cubicBezTo>
                    <a:pt x="102" y="25"/>
                    <a:pt x="101" y="26"/>
                    <a:pt x="101" y="27"/>
                  </a:cubicBezTo>
                  <a:cubicBezTo>
                    <a:pt x="102" y="26"/>
                    <a:pt x="100" y="29"/>
                    <a:pt x="102" y="27"/>
                  </a:cubicBezTo>
                  <a:cubicBezTo>
                    <a:pt x="101" y="27"/>
                    <a:pt x="100" y="29"/>
                    <a:pt x="99" y="31"/>
                  </a:cubicBezTo>
                  <a:cubicBezTo>
                    <a:pt x="100" y="30"/>
                    <a:pt x="99" y="32"/>
                    <a:pt x="99" y="32"/>
                  </a:cubicBezTo>
                  <a:cubicBezTo>
                    <a:pt x="100" y="32"/>
                    <a:pt x="100" y="31"/>
                    <a:pt x="101" y="31"/>
                  </a:cubicBezTo>
                  <a:cubicBezTo>
                    <a:pt x="101" y="33"/>
                    <a:pt x="102" y="32"/>
                    <a:pt x="103" y="32"/>
                  </a:cubicBezTo>
                  <a:cubicBezTo>
                    <a:pt x="102" y="33"/>
                    <a:pt x="101" y="34"/>
                    <a:pt x="101" y="35"/>
                  </a:cubicBezTo>
                  <a:cubicBezTo>
                    <a:pt x="102" y="35"/>
                    <a:pt x="102" y="33"/>
                    <a:pt x="102" y="34"/>
                  </a:cubicBezTo>
                  <a:cubicBezTo>
                    <a:pt x="102" y="34"/>
                    <a:pt x="102" y="34"/>
                    <a:pt x="102" y="34"/>
                  </a:cubicBezTo>
                  <a:cubicBezTo>
                    <a:pt x="102" y="34"/>
                    <a:pt x="102" y="36"/>
                    <a:pt x="104" y="33"/>
                  </a:cubicBezTo>
                  <a:cubicBezTo>
                    <a:pt x="102" y="35"/>
                    <a:pt x="102" y="35"/>
                    <a:pt x="102" y="35"/>
                  </a:cubicBezTo>
                  <a:cubicBezTo>
                    <a:pt x="102" y="35"/>
                    <a:pt x="103" y="35"/>
                    <a:pt x="103" y="35"/>
                  </a:cubicBezTo>
                  <a:cubicBezTo>
                    <a:pt x="102" y="36"/>
                    <a:pt x="102" y="36"/>
                    <a:pt x="102" y="36"/>
                  </a:cubicBezTo>
                  <a:cubicBezTo>
                    <a:pt x="101" y="38"/>
                    <a:pt x="102" y="36"/>
                    <a:pt x="103" y="37"/>
                  </a:cubicBezTo>
                  <a:cubicBezTo>
                    <a:pt x="103" y="35"/>
                    <a:pt x="103" y="35"/>
                    <a:pt x="103" y="35"/>
                  </a:cubicBezTo>
                  <a:cubicBezTo>
                    <a:pt x="104" y="35"/>
                    <a:pt x="104" y="36"/>
                    <a:pt x="105" y="36"/>
                  </a:cubicBezTo>
                  <a:cubicBezTo>
                    <a:pt x="104" y="37"/>
                    <a:pt x="104" y="37"/>
                    <a:pt x="104" y="37"/>
                  </a:cubicBezTo>
                  <a:cubicBezTo>
                    <a:pt x="105" y="36"/>
                    <a:pt x="105" y="36"/>
                    <a:pt x="105" y="36"/>
                  </a:cubicBezTo>
                  <a:cubicBezTo>
                    <a:pt x="104" y="37"/>
                    <a:pt x="104" y="38"/>
                    <a:pt x="104" y="37"/>
                  </a:cubicBezTo>
                  <a:cubicBezTo>
                    <a:pt x="102" y="40"/>
                    <a:pt x="102" y="40"/>
                    <a:pt x="102" y="40"/>
                  </a:cubicBezTo>
                  <a:cubicBezTo>
                    <a:pt x="102" y="39"/>
                    <a:pt x="103" y="39"/>
                    <a:pt x="104" y="37"/>
                  </a:cubicBezTo>
                  <a:cubicBezTo>
                    <a:pt x="104" y="36"/>
                    <a:pt x="103" y="36"/>
                    <a:pt x="103" y="37"/>
                  </a:cubicBezTo>
                  <a:cubicBezTo>
                    <a:pt x="103" y="38"/>
                    <a:pt x="103" y="37"/>
                    <a:pt x="103" y="37"/>
                  </a:cubicBezTo>
                  <a:cubicBezTo>
                    <a:pt x="103" y="39"/>
                    <a:pt x="102" y="39"/>
                    <a:pt x="102" y="40"/>
                  </a:cubicBezTo>
                  <a:cubicBezTo>
                    <a:pt x="102" y="40"/>
                    <a:pt x="102" y="40"/>
                    <a:pt x="102" y="40"/>
                  </a:cubicBezTo>
                  <a:cubicBezTo>
                    <a:pt x="101" y="40"/>
                    <a:pt x="101" y="40"/>
                    <a:pt x="101" y="40"/>
                  </a:cubicBezTo>
                  <a:cubicBezTo>
                    <a:pt x="101" y="40"/>
                    <a:pt x="101" y="39"/>
                    <a:pt x="102" y="39"/>
                  </a:cubicBezTo>
                  <a:cubicBezTo>
                    <a:pt x="101" y="40"/>
                    <a:pt x="100" y="41"/>
                    <a:pt x="100" y="40"/>
                  </a:cubicBezTo>
                  <a:cubicBezTo>
                    <a:pt x="101" y="38"/>
                    <a:pt x="99" y="41"/>
                    <a:pt x="99" y="40"/>
                  </a:cubicBezTo>
                  <a:cubicBezTo>
                    <a:pt x="100" y="39"/>
                    <a:pt x="101" y="38"/>
                    <a:pt x="101" y="37"/>
                  </a:cubicBezTo>
                  <a:cubicBezTo>
                    <a:pt x="101" y="36"/>
                    <a:pt x="101" y="37"/>
                    <a:pt x="101" y="36"/>
                  </a:cubicBezTo>
                  <a:cubicBezTo>
                    <a:pt x="100" y="37"/>
                    <a:pt x="99" y="39"/>
                    <a:pt x="99" y="39"/>
                  </a:cubicBezTo>
                  <a:cubicBezTo>
                    <a:pt x="99" y="38"/>
                    <a:pt x="99" y="38"/>
                    <a:pt x="99" y="38"/>
                  </a:cubicBezTo>
                  <a:cubicBezTo>
                    <a:pt x="99" y="39"/>
                    <a:pt x="98" y="40"/>
                    <a:pt x="98" y="40"/>
                  </a:cubicBezTo>
                  <a:cubicBezTo>
                    <a:pt x="97" y="39"/>
                    <a:pt x="97" y="39"/>
                    <a:pt x="96" y="38"/>
                  </a:cubicBezTo>
                  <a:cubicBezTo>
                    <a:pt x="97" y="37"/>
                    <a:pt x="97" y="37"/>
                    <a:pt x="97" y="37"/>
                  </a:cubicBezTo>
                  <a:cubicBezTo>
                    <a:pt x="95" y="40"/>
                    <a:pt x="95" y="38"/>
                    <a:pt x="95" y="39"/>
                  </a:cubicBezTo>
                  <a:cubicBezTo>
                    <a:pt x="94" y="37"/>
                    <a:pt x="93" y="39"/>
                    <a:pt x="93" y="37"/>
                  </a:cubicBezTo>
                  <a:cubicBezTo>
                    <a:pt x="92" y="37"/>
                    <a:pt x="91" y="38"/>
                    <a:pt x="90" y="37"/>
                  </a:cubicBezTo>
                  <a:cubicBezTo>
                    <a:pt x="91" y="35"/>
                    <a:pt x="91" y="35"/>
                    <a:pt x="91" y="35"/>
                  </a:cubicBezTo>
                  <a:cubicBezTo>
                    <a:pt x="90" y="36"/>
                    <a:pt x="91" y="34"/>
                    <a:pt x="91" y="35"/>
                  </a:cubicBezTo>
                  <a:cubicBezTo>
                    <a:pt x="90" y="36"/>
                    <a:pt x="90" y="36"/>
                    <a:pt x="89" y="37"/>
                  </a:cubicBezTo>
                  <a:cubicBezTo>
                    <a:pt x="89" y="35"/>
                    <a:pt x="88" y="37"/>
                    <a:pt x="87" y="38"/>
                  </a:cubicBezTo>
                  <a:cubicBezTo>
                    <a:pt x="87" y="36"/>
                    <a:pt x="87" y="36"/>
                    <a:pt x="87" y="36"/>
                  </a:cubicBezTo>
                  <a:cubicBezTo>
                    <a:pt x="86" y="38"/>
                    <a:pt x="86" y="36"/>
                    <a:pt x="86" y="36"/>
                  </a:cubicBezTo>
                  <a:cubicBezTo>
                    <a:pt x="86" y="35"/>
                    <a:pt x="86" y="34"/>
                    <a:pt x="86" y="34"/>
                  </a:cubicBezTo>
                  <a:cubicBezTo>
                    <a:pt x="85" y="36"/>
                    <a:pt x="85" y="36"/>
                    <a:pt x="84" y="36"/>
                  </a:cubicBezTo>
                  <a:cubicBezTo>
                    <a:pt x="84" y="36"/>
                    <a:pt x="83" y="36"/>
                    <a:pt x="83" y="35"/>
                  </a:cubicBezTo>
                  <a:cubicBezTo>
                    <a:pt x="81" y="37"/>
                    <a:pt x="81" y="35"/>
                    <a:pt x="79" y="36"/>
                  </a:cubicBezTo>
                  <a:cubicBezTo>
                    <a:pt x="79" y="34"/>
                    <a:pt x="79" y="34"/>
                    <a:pt x="79" y="34"/>
                  </a:cubicBezTo>
                  <a:cubicBezTo>
                    <a:pt x="77" y="36"/>
                    <a:pt x="77" y="33"/>
                    <a:pt x="75" y="34"/>
                  </a:cubicBezTo>
                  <a:cubicBezTo>
                    <a:pt x="76" y="32"/>
                    <a:pt x="76" y="32"/>
                    <a:pt x="76" y="32"/>
                  </a:cubicBezTo>
                  <a:cubicBezTo>
                    <a:pt x="76" y="31"/>
                    <a:pt x="75" y="32"/>
                    <a:pt x="74" y="34"/>
                  </a:cubicBezTo>
                  <a:cubicBezTo>
                    <a:pt x="74" y="33"/>
                    <a:pt x="73" y="35"/>
                    <a:pt x="74" y="33"/>
                  </a:cubicBezTo>
                  <a:cubicBezTo>
                    <a:pt x="73" y="32"/>
                    <a:pt x="73" y="34"/>
                    <a:pt x="72" y="34"/>
                  </a:cubicBezTo>
                  <a:cubicBezTo>
                    <a:pt x="72" y="33"/>
                    <a:pt x="72" y="33"/>
                    <a:pt x="71" y="33"/>
                  </a:cubicBezTo>
                  <a:cubicBezTo>
                    <a:pt x="71" y="33"/>
                    <a:pt x="71" y="33"/>
                    <a:pt x="71" y="33"/>
                  </a:cubicBezTo>
                  <a:cubicBezTo>
                    <a:pt x="71" y="33"/>
                    <a:pt x="72" y="32"/>
                    <a:pt x="72" y="32"/>
                  </a:cubicBezTo>
                  <a:cubicBezTo>
                    <a:pt x="71" y="32"/>
                    <a:pt x="71" y="31"/>
                    <a:pt x="70" y="34"/>
                  </a:cubicBezTo>
                  <a:cubicBezTo>
                    <a:pt x="70" y="32"/>
                    <a:pt x="68" y="34"/>
                    <a:pt x="68" y="32"/>
                  </a:cubicBezTo>
                  <a:cubicBezTo>
                    <a:pt x="68" y="33"/>
                    <a:pt x="68" y="33"/>
                    <a:pt x="67" y="33"/>
                  </a:cubicBezTo>
                  <a:cubicBezTo>
                    <a:pt x="67" y="33"/>
                    <a:pt x="67" y="31"/>
                    <a:pt x="66" y="33"/>
                  </a:cubicBezTo>
                  <a:cubicBezTo>
                    <a:pt x="66" y="32"/>
                    <a:pt x="66" y="31"/>
                    <a:pt x="66" y="31"/>
                  </a:cubicBezTo>
                  <a:cubicBezTo>
                    <a:pt x="66" y="31"/>
                    <a:pt x="66" y="32"/>
                    <a:pt x="65" y="33"/>
                  </a:cubicBezTo>
                  <a:cubicBezTo>
                    <a:pt x="64" y="34"/>
                    <a:pt x="64" y="30"/>
                    <a:pt x="63" y="30"/>
                  </a:cubicBezTo>
                  <a:cubicBezTo>
                    <a:pt x="61" y="31"/>
                    <a:pt x="60" y="30"/>
                    <a:pt x="58" y="30"/>
                  </a:cubicBezTo>
                  <a:cubicBezTo>
                    <a:pt x="58" y="29"/>
                    <a:pt x="58" y="29"/>
                    <a:pt x="58" y="29"/>
                  </a:cubicBezTo>
                  <a:cubicBezTo>
                    <a:pt x="57" y="31"/>
                    <a:pt x="58" y="27"/>
                    <a:pt x="56" y="30"/>
                  </a:cubicBezTo>
                  <a:cubicBezTo>
                    <a:pt x="56" y="29"/>
                    <a:pt x="56" y="29"/>
                    <a:pt x="56" y="28"/>
                  </a:cubicBezTo>
                  <a:cubicBezTo>
                    <a:pt x="55" y="30"/>
                    <a:pt x="56" y="26"/>
                    <a:pt x="54" y="28"/>
                  </a:cubicBezTo>
                  <a:cubicBezTo>
                    <a:pt x="55" y="28"/>
                    <a:pt x="55" y="28"/>
                    <a:pt x="55" y="28"/>
                  </a:cubicBezTo>
                  <a:cubicBezTo>
                    <a:pt x="55" y="26"/>
                    <a:pt x="53" y="28"/>
                    <a:pt x="53" y="27"/>
                  </a:cubicBezTo>
                  <a:cubicBezTo>
                    <a:pt x="53" y="26"/>
                    <a:pt x="54" y="26"/>
                    <a:pt x="54" y="26"/>
                  </a:cubicBezTo>
                  <a:cubicBezTo>
                    <a:pt x="54" y="24"/>
                    <a:pt x="52" y="28"/>
                    <a:pt x="53" y="25"/>
                  </a:cubicBezTo>
                  <a:cubicBezTo>
                    <a:pt x="53" y="25"/>
                    <a:pt x="53" y="26"/>
                    <a:pt x="53" y="26"/>
                  </a:cubicBezTo>
                  <a:cubicBezTo>
                    <a:pt x="52" y="25"/>
                    <a:pt x="50" y="26"/>
                    <a:pt x="48" y="26"/>
                  </a:cubicBezTo>
                  <a:cubicBezTo>
                    <a:pt x="47" y="24"/>
                    <a:pt x="49" y="22"/>
                    <a:pt x="48" y="23"/>
                  </a:cubicBezTo>
                  <a:cubicBezTo>
                    <a:pt x="48" y="23"/>
                    <a:pt x="47" y="24"/>
                    <a:pt x="48" y="24"/>
                  </a:cubicBezTo>
                  <a:cubicBezTo>
                    <a:pt x="47" y="25"/>
                    <a:pt x="48" y="21"/>
                    <a:pt x="47" y="22"/>
                  </a:cubicBezTo>
                  <a:cubicBezTo>
                    <a:pt x="47" y="24"/>
                    <a:pt x="47" y="23"/>
                    <a:pt x="47" y="24"/>
                  </a:cubicBezTo>
                  <a:cubicBezTo>
                    <a:pt x="46" y="23"/>
                    <a:pt x="47" y="21"/>
                    <a:pt x="46" y="22"/>
                  </a:cubicBezTo>
                  <a:cubicBezTo>
                    <a:pt x="46" y="21"/>
                    <a:pt x="46" y="21"/>
                    <a:pt x="46" y="21"/>
                  </a:cubicBezTo>
                  <a:cubicBezTo>
                    <a:pt x="45" y="24"/>
                    <a:pt x="44" y="22"/>
                    <a:pt x="43" y="25"/>
                  </a:cubicBezTo>
                  <a:cubicBezTo>
                    <a:pt x="40" y="24"/>
                    <a:pt x="36" y="25"/>
                    <a:pt x="33" y="25"/>
                  </a:cubicBezTo>
                  <a:cubicBezTo>
                    <a:pt x="30" y="23"/>
                    <a:pt x="26" y="23"/>
                    <a:pt x="24" y="21"/>
                  </a:cubicBezTo>
                  <a:cubicBezTo>
                    <a:pt x="24" y="18"/>
                    <a:pt x="23" y="18"/>
                    <a:pt x="22" y="19"/>
                  </a:cubicBezTo>
                  <a:cubicBezTo>
                    <a:pt x="23" y="18"/>
                    <a:pt x="23" y="18"/>
                    <a:pt x="23" y="18"/>
                  </a:cubicBezTo>
                  <a:cubicBezTo>
                    <a:pt x="22" y="20"/>
                    <a:pt x="22" y="18"/>
                    <a:pt x="21" y="20"/>
                  </a:cubicBezTo>
                  <a:cubicBezTo>
                    <a:pt x="20" y="19"/>
                    <a:pt x="19" y="20"/>
                    <a:pt x="18" y="19"/>
                  </a:cubicBezTo>
                  <a:cubicBezTo>
                    <a:pt x="18" y="19"/>
                    <a:pt x="19" y="18"/>
                    <a:pt x="18" y="18"/>
                  </a:cubicBezTo>
                  <a:cubicBezTo>
                    <a:pt x="18" y="19"/>
                    <a:pt x="18" y="19"/>
                    <a:pt x="18" y="19"/>
                  </a:cubicBezTo>
                  <a:cubicBezTo>
                    <a:pt x="18" y="18"/>
                    <a:pt x="18" y="18"/>
                    <a:pt x="18" y="18"/>
                  </a:cubicBezTo>
                  <a:cubicBezTo>
                    <a:pt x="18" y="18"/>
                    <a:pt x="17" y="19"/>
                    <a:pt x="17" y="20"/>
                  </a:cubicBezTo>
                  <a:cubicBezTo>
                    <a:pt x="13" y="21"/>
                    <a:pt x="12" y="16"/>
                    <a:pt x="8" y="15"/>
                  </a:cubicBezTo>
                  <a:cubicBezTo>
                    <a:pt x="8" y="14"/>
                    <a:pt x="7" y="15"/>
                    <a:pt x="6" y="15"/>
                  </a:cubicBezTo>
                  <a:cubicBezTo>
                    <a:pt x="4" y="12"/>
                    <a:pt x="3" y="9"/>
                    <a:pt x="0" y="10"/>
                  </a:cubicBezTo>
                  <a:cubicBezTo>
                    <a:pt x="0" y="10"/>
                    <a:pt x="2" y="5"/>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55"/>
            <p:cNvSpPr>
              <a:spLocks/>
            </p:cNvSpPr>
            <p:nvPr/>
          </p:nvSpPr>
          <p:spPr bwMode="auto">
            <a:xfrm>
              <a:off x="8799513" y="2435226"/>
              <a:ext cx="3175" cy="7938"/>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0" y="1"/>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56"/>
            <p:cNvSpPr>
              <a:spLocks/>
            </p:cNvSpPr>
            <p:nvPr/>
          </p:nvSpPr>
          <p:spPr bwMode="auto">
            <a:xfrm>
              <a:off x="8786813" y="2393951"/>
              <a:ext cx="4762" cy="4763"/>
            </a:xfrm>
            <a:custGeom>
              <a:avLst/>
              <a:gdLst>
                <a:gd name="T0" fmla="*/ 1 w 1"/>
                <a:gd name="T1" fmla="*/ 1 h 1"/>
                <a:gd name="T2" fmla="*/ 1 w 1"/>
                <a:gd name="T3" fmla="*/ 0 h 1"/>
                <a:gd name="T4" fmla="*/ 1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0" y="1"/>
                    <a:pt x="1" y="1"/>
                    <a:pt x="1" y="0"/>
                  </a:cubicBezTo>
                  <a:cubicBezTo>
                    <a:pt x="1" y="0"/>
                    <a:pt x="1" y="0"/>
                    <a:pt x="1"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57"/>
            <p:cNvSpPr>
              <a:spLocks/>
            </p:cNvSpPr>
            <p:nvPr/>
          </p:nvSpPr>
          <p:spPr bwMode="auto">
            <a:xfrm>
              <a:off x="8783638" y="2387601"/>
              <a:ext cx="3175" cy="6350"/>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1" y="1"/>
                    <a:pt x="1" y="0"/>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58"/>
            <p:cNvSpPr>
              <a:spLocks/>
            </p:cNvSpPr>
            <p:nvPr/>
          </p:nvSpPr>
          <p:spPr bwMode="auto">
            <a:xfrm>
              <a:off x="8783638" y="2371726"/>
              <a:ext cx="3175" cy="4763"/>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59"/>
            <p:cNvSpPr>
              <a:spLocks/>
            </p:cNvSpPr>
            <p:nvPr/>
          </p:nvSpPr>
          <p:spPr bwMode="auto">
            <a:xfrm>
              <a:off x="8780463" y="2379663"/>
              <a:ext cx="3175" cy="3175"/>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0" y="0"/>
                  </a:cubicBezTo>
                  <a:cubicBezTo>
                    <a:pt x="0" y="1"/>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60"/>
            <p:cNvSpPr>
              <a:spLocks/>
            </p:cNvSpPr>
            <p:nvPr/>
          </p:nvSpPr>
          <p:spPr bwMode="auto">
            <a:xfrm>
              <a:off x="8769350" y="2363788"/>
              <a:ext cx="3175" cy="7938"/>
            </a:xfrm>
            <a:custGeom>
              <a:avLst/>
              <a:gdLst>
                <a:gd name="T0" fmla="*/ 0 w 1"/>
                <a:gd name="T1" fmla="*/ 1 h 2"/>
                <a:gd name="T2" fmla="*/ 0 w 1"/>
                <a:gd name="T3" fmla="*/ 1 h 2"/>
                <a:gd name="T4" fmla="*/ 0 w 1"/>
                <a:gd name="T5" fmla="*/ 1 h 2"/>
              </a:gdLst>
              <a:ahLst/>
              <a:cxnLst>
                <a:cxn ang="0">
                  <a:pos x="T0" y="T1"/>
                </a:cxn>
                <a:cxn ang="0">
                  <a:pos x="T2" y="T3"/>
                </a:cxn>
                <a:cxn ang="0">
                  <a:pos x="T4" y="T5"/>
                </a:cxn>
              </a:cxnLst>
              <a:rect l="0" t="0" r="r" b="b"/>
              <a:pathLst>
                <a:path w="1" h="2">
                  <a:moveTo>
                    <a:pt x="0" y="1"/>
                  </a:moveTo>
                  <a:cubicBezTo>
                    <a:pt x="0" y="1"/>
                    <a:pt x="0" y="2"/>
                    <a:pt x="0" y="1"/>
                  </a:cubicBezTo>
                  <a:cubicBezTo>
                    <a:pt x="0" y="1"/>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61"/>
            <p:cNvSpPr>
              <a:spLocks/>
            </p:cNvSpPr>
            <p:nvPr/>
          </p:nvSpPr>
          <p:spPr bwMode="auto">
            <a:xfrm>
              <a:off x="8761413" y="2368551"/>
              <a:ext cx="3175" cy="3175"/>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0"/>
                    <a:pt x="0" y="0"/>
                    <a:pt x="0" y="1"/>
                  </a:cubicBezTo>
                  <a:cubicBezTo>
                    <a:pt x="0" y="0"/>
                    <a:pt x="0" y="0"/>
                    <a:pt x="1"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62"/>
            <p:cNvSpPr>
              <a:spLocks/>
            </p:cNvSpPr>
            <p:nvPr/>
          </p:nvSpPr>
          <p:spPr bwMode="auto">
            <a:xfrm>
              <a:off x="8640763" y="2335213"/>
              <a:ext cx="0" cy="3175"/>
            </a:xfrm>
            <a:custGeom>
              <a:avLst/>
              <a:gdLst>
                <a:gd name="T0" fmla="*/ 2 h 2"/>
                <a:gd name="T1" fmla="*/ 0 h 2"/>
                <a:gd name="T2" fmla="*/ 2 h 2"/>
                <a:gd name="T3" fmla="*/ 2 h 2"/>
              </a:gdLst>
              <a:ahLst/>
              <a:cxnLst>
                <a:cxn ang="0">
                  <a:pos x="0" y="T0"/>
                </a:cxn>
                <a:cxn ang="0">
                  <a:pos x="0" y="T1"/>
                </a:cxn>
                <a:cxn ang="0">
                  <a:pos x="0" y="T2"/>
                </a:cxn>
                <a:cxn ang="0">
                  <a:pos x="0" y="T3"/>
                </a:cxn>
              </a:cxnLst>
              <a:rect l="0" t="0" r="r" b="b"/>
              <a:pathLst>
                <a:path h="2">
                  <a:moveTo>
                    <a:pt x="0" y="2"/>
                  </a:moveTo>
                  <a:lnTo>
                    <a:pt x="0" y="0"/>
                  </a:lnTo>
                  <a:lnTo>
                    <a:pt x="0" y="2"/>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63"/>
            <p:cNvSpPr>
              <a:spLocks/>
            </p:cNvSpPr>
            <p:nvPr/>
          </p:nvSpPr>
          <p:spPr bwMode="auto">
            <a:xfrm>
              <a:off x="8583613" y="2316163"/>
              <a:ext cx="4762" cy="6350"/>
            </a:xfrm>
            <a:custGeom>
              <a:avLst/>
              <a:gdLst>
                <a:gd name="T0" fmla="*/ 1 w 1"/>
                <a:gd name="T1" fmla="*/ 1 h 2"/>
                <a:gd name="T2" fmla="*/ 1 w 1"/>
                <a:gd name="T3" fmla="*/ 0 h 2"/>
                <a:gd name="T4" fmla="*/ 1 w 1"/>
                <a:gd name="T5" fmla="*/ 1 h 2"/>
              </a:gdLst>
              <a:ahLst/>
              <a:cxnLst>
                <a:cxn ang="0">
                  <a:pos x="T0" y="T1"/>
                </a:cxn>
                <a:cxn ang="0">
                  <a:pos x="T2" y="T3"/>
                </a:cxn>
                <a:cxn ang="0">
                  <a:pos x="T4" y="T5"/>
                </a:cxn>
              </a:cxnLst>
              <a:rect l="0" t="0" r="r" b="b"/>
              <a:pathLst>
                <a:path w="1" h="2">
                  <a:moveTo>
                    <a:pt x="1" y="1"/>
                  </a:moveTo>
                  <a:cubicBezTo>
                    <a:pt x="0" y="2"/>
                    <a:pt x="1" y="1"/>
                    <a:pt x="1"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64"/>
            <p:cNvSpPr>
              <a:spLocks/>
            </p:cNvSpPr>
            <p:nvPr/>
          </p:nvSpPr>
          <p:spPr bwMode="auto">
            <a:xfrm>
              <a:off x="8555038" y="2327276"/>
              <a:ext cx="0" cy="7938"/>
            </a:xfrm>
            <a:custGeom>
              <a:avLst/>
              <a:gdLst>
                <a:gd name="T0" fmla="*/ 0 h 5"/>
                <a:gd name="T1" fmla="*/ 0 h 5"/>
                <a:gd name="T2" fmla="*/ 5 h 5"/>
                <a:gd name="T3" fmla="*/ 0 h 5"/>
              </a:gdLst>
              <a:ahLst/>
              <a:cxnLst>
                <a:cxn ang="0">
                  <a:pos x="0" y="T0"/>
                </a:cxn>
                <a:cxn ang="0">
                  <a:pos x="0" y="T1"/>
                </a:cxn>
                <a:cxn ang="0">
                  <a:pos x="0" y="T2"/>
                </a:cxn>
                <a:cxn ang="0">
                  <a:pos x="0" y="T3"/>
                </a:cxn>
              </a:cxnLst>
              <a:rect l="0" t="0" r="r" b="b"/>
              <a:pathLst>
                <a:path h="5">
                  <a:moveTo>
                    <a:pt x="0" y="0"/>
                  </a:moveTo>
                  <a:lnTo>
                    <a:pt x="0" y="0"/>
                  </a:lnTo>
                  <a:lnTo>
                    <a:pt x="0"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65"/>
            <p:cNvSpPr>
              <a:spLocks/>
            </p:cNvSpPr>
            <p:nvPr/>
          </p:nvSpPr>
          <p:spPr bwMode="auto">
            <a:xfrm>
              <a:off x="9099550" y="2047876"/>
              <a:ext cx="3175" cy="4763"/>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1" y="1"/>
                    <a:pt x="1" y="0"/>
                    <a:pt x="1"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66"/>
            <p:cNvSpPr>
              <a:spLocks/>
            </p:cNvSpPr>
            <p:nvPr/>
          </p:nvSpPr>
          <p:spPr bwMode="auto">
            <a:xfrm>
              <a:off x="8926513" y="1736726"/>
              <a:ext cx="200025" cy="307975"/>
            </a:xfrm>
            <a:custGeom>
              <a:avLst/>
              <a:gdLst>
                <a:gd name="T0" fmla="*/ 11 w 53"/>
                <a:gd name="T1" fmla="*/ 10 h 82"/>
                <a:gd name="T2" fmla="*/ 12 w 53"/>
                <a:gd name="T3" fmla="*/ 12 h 82"/>
                <a:gd name="T4" fmla="*/ 18 w 53"/>
                <a:gd name="T5" fmla="*/ 16 h 82"/>
                <a:gd name="T6" fmla="*/ 19 w 53"/>
                <a:gd name="T7" fmla="*/ 18 h 82"/>
                <a:gd name="T8" fmla="*/ 19 w 53"/>
                <a:gd name="T9" fmla="*/ 24 h 82"/>
                <a:gd name="T10" fmla="*/ 20 w 53"/>
                <a:gd name="T11" fmla="*/ 25 h 82"/>
                <a:gd name="T12" fmla="*/ 23 w 53"/>
                <a:gd name="T13" fmla="*/ 28 h 82"/>
                <a:gd name="T14" fmla="*/ 23 w 53"/>
                <a:gd name="T15" fmla="*/ 31 h 82"/>
                <a:gd name="T16" fmla="*/ 23 w 53"/>
                <a:gd name="T17" fmla="*/ 32 h 82"/>
                <a:gd name="T18" fmla="*/ 25 w 53"/>
                <a:gd name="T19" fmla="*/ 33 h 82"/>
                <a:gd name="T20" fmla="*/ 28 w 53"/>
                <a:gd name="T21" fmla="*/ 35 h 82"/>
                <a:gd name="T22" fmla="*/ 29 w 53"/>
                <a:gd name="T23" fmla="*/ 37 h 82"/>
                <a:gd name="T24" fmla="*/ 31 w 53"/>
                <a:gd name="T25" fmla="*/ 38 h 82"/>
                <a:gd name="T26" fmla="*/ 31 w 53"/>
                <a:gd name="T27" fmla="*/ 41 h 82"/>
                <a:gd name="T28" fmla="*/ 32 w 53"/>
                <a:gd name="T29" fmla="*/ 43 h 82"/>
                <a:gd name="T30" fmla="*/ 33 w 53"/>
                <a:gd name="T31" fmla="*/ 46 h 82"/>
                <a:gd name="T32" fmla="*/ 34 w 53"/>
                <a:gd name="T33" fmla="*/ 47 h 82"/>
                <a:gd name="T34" fmla="*/ 33 w 53"/>
                <a:gd name="T35" fmla="*/ 49 h 82"/>
                <a:gd name="T36" fmla="*/ 35 w 53"/>
                <a:gd name="T37" fmla="*/ 49 h 82"/>
                <a:gd name="T38" fmla="*/ 36 w 53"/>
                <a:gd name="T39" fmla="*/ 49 h 82"/>
                <a:gd name="T40" fmla="*/ 37 w 53"/>
                <a:gd name="T41" fmla="*/ 50 h 82"/>
                <a:gd name="T42" fmla="*/ 39 w 53"/>
                <a:gd name="T43" fmla="*/ 54 h 82"/>
                <a:gd name="T44" fmla="*/ 40 w 53"/>
                <a:gd name="T45" fmla="*/ 56 h 82"/>
                <a:gd name="T46" fmla="*/ 41 w 53"/>
                <a:gd name="T47" fmla="*/ 57 h 82"/>
                <a:gd name="T48" fmla="*/ 42 w 53"/>
                <a:gd name="T49" fmla="*/ 60 h 82"/>
                <a:gd name="T50" fmla="*/ 39 w 53"/>
                <a:gd name="T51" fmla="*/ 63 h 82"/>
                <a:gd name="T52" fmla="*/ 44 w 53"/>
                <a:gd name="T53" fmla="*/ 62 h 82"/>
                <a:gd name="T54" fmla="*/ 48 w 53"/>
                <a:gd name="T55" fmla="*/ 61 h 82"/>
                <a:gd name="T56" fmla="*/ 48 w 53"/>
                <a:gd name="T57" fmla="*/ 63 h 82"/>
                <a:gd name="T58" fmla="*/ 50 w 53"/>
                <a:gd name="T59" fmla="*/ 62 h 82"/>
                <a:gd name="T60" fmla="*/ 49 w 53"/>
                <a:gd name="T61" fmla="*/ 64 h 82"/>
                <a:gd name="T62" fmla="*/ 46 w 53"/>
                <a:gd name="T63" fmla="*/ 67 h 82"/>
                <a:gd name="T64" fmla="*/ 50 w 53"/>
                <a:gd name="T65" fmla="*/ 66 h 82"/>
                <a:gd name="T66" fmla="*/ 49 w 53"/>
                <a:gd name="T67" fmla="*/ 67 h 82"/>
                <a:gd name="T68" fmla="*/ 52 w 53"/>
                <a:gd name="T69" fmla="*/ 67 h 82"/>
                <a:gd name="T70" fmla="*/ 52 w 53"/>
                <a:gd name="T71" fmla="*/ 68 h 82"/>
                <a:gd name="T72" fmla="*/ 47 w 53"/>
                <a:gd name="T73" fmla="*/ 71 h 82"/>
                <a:gd name="T74" fmla="*/ 52 w 53"/>
                <a:gd name="T75" fmla="*/ 70 h 82"/>
                <a:gd name="T76" fmla="*/ 48 w 53"/>
                <a:gd name="T77" fmla="*/ 78 h 82"/>
                <a:gd name="T78" fmla="*/ 47 w 53"/>
                <a:gd name="T79" fmla="*/ 79 h 82"/>
                <a:gd name="T80" fmla="*/ 49 w 53"/>
                <a:gd name="T81" fmla="*/ 81 h 82"/>
                <a:gd name="T82" fmla="*/ 46 w 53"/>
                <a:gd name="T83" fmla="*/ 82 h 82"/>
                <a:gd name="T84" fmla="*/ 47 w 53"/>
                <a:gd name="T85" fmla="*/ 79 h 82"/>
                <a:gd name="T86" fmla="*/ 41 w 53"/>
                <a:gd name="T87" fmla="*/ 78 h 82"/>
                <a:gd name="T88" fmla="*/ 35 w 53"/>
                <a:gd name="T89" fmla="*/ 74 h 82"/>
                <a:gd name="T90" fmla="*/ 29 w 53"/>
                <a:gd name="T91" fmla="*/ 69 h 82"/>
                <a:gd name="T92" fmla="*/ 25 w 53"/>
                <a:gd name="T93" fmla="*/ 64 h 82"/>
                <a:gd name="T94" fmla="*/ 22 w 53"/>
                <a:gd name="T95" fmla="*/ 61 h 82"/>
                <a:gd name="T96" fmla="*/ 19 w 53"/>
                <a:gd name="T97" fmla="*/ 52 h 82"/>
                <a:gd name="T98" fmla="*/ 19 w 53"/>
                <a:gd name="T99" fmla="*/ 47 h 82"/>
                <a:gd name="T100" fmla="*/ 18 w 53"/>
                <a:gd name="T101" fmla="*/ 41 h 82"/>
                <a:gd name="T102" fmla="*/ 5 w 53"/>
                <a:gd name="T103" fmla="*/ 24 h 82"/>
                <a:gd name="T104" fmla="*/ 4 w 53"/>
                <a:gd name="T105" fmla="*/ 19 h 82"/>
                <a:gd name="T106" fmla="*/ 8 w 53"/>
                <a:gd name="T107" fmla="*/ 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 h="82">
                  <a:moveTo>
                    <a:pt x="8" y="1"/>
                  </a:moveTo>
                  <a:cubicBezTo>
                    <a:pt x="12" y="0"/>
                    <a:pt x="8" y="3"/>
                    <a:pt x="12" y="4"/>
                  </a:cubicBezTo>
                  <a:cubicBezTo>
                    <a:pt x="12" y="4"/>
                    <a:pt x="9" y="4"/>
                    <a:pt x="10" y="4"/>
                  </a:cubicBezTo>
                  <a:cubicBezTo>
                    <a:pt x="14" y="4"/>
                    <a:pt x="12" y="7"/>
                    <a:pt x="10" y="9"/>
                  </a:cubicBezTo>
                  <a:cubicBezTo>
                    <a:pt x="9" y="9"/>
                    <a:pt x="9" y="9"/>
                    <a:pt x="9" y="9"/>
                  </a:cubicBezTo>
                  <a:cubicBezTo>
                    <a:pt x="9" y="10"/>
                    <a:pt x="11" y="9"/>
                    <a:pt x="11" y="10"/>
                  </a:cubicBezTo>
                  <a:cubicBezTo>
                    <a:pt x="10" y="10"/>
                    <a:pt x="10" y="10"/>
                    <a:pt x="10" y="10"/>
                  </a:cubicBezTo>
                  <a:cubicBezTo>
                    <a:pt x="11" y="10"/>
                    <a:pt x="11" y="10"/>
                    <a:pt x="12" y="10"/>
                  </a:cubicBezTo>
                  <a:cubicBezTo>
                    <a:pt x="11" y="10"/>
                    <a:pt x="10" y="11"/>
                    <a:pt x="9" y="11"/>
                  </a:cubicBezTo>
                  <a:cubicBezTo>
                    <a:pt x="11" y="11"/>
                    <a:pt x="11" y="11"/>
                    <a:pt x="11" y="11"/>
                  </a:cubicBezTo>
                  <a:cubicBezTo>
                    <a:pt x="15" y="10"/>
                    <a:pt x="11" y="12"/>
                    <a:pt x="13" y="12"/>
                  </a:cubicBezTo>
                  <a:cubicBezTo>
                    <a:pt x="12" y="12"/>
                    <a:pt x="12" y="12"/>
                    <a:pt x="12" y="12"/>
                  </a:cubicBezTo>
                  <a:cubicBezTo>
                    <a:pt x="15" y="12"/>
                    <a:pt x="15" y="13"/>
                    <a:pt x="16" y="14"/>
                  </a:cubicBezTo>
                  <a:cubicBezTo>
                    <a:pt x="14" y="15"/>
                    <a:pt x="14" y="15"/>
                    <a:pt x="14" y="15"/>
                  </a:cubicBezTo>
                  <a:cubicBezTo>
                    <a:pt x="15" y="14"/>
                    <a:pt x="16" y="15"/>
                    <a:pt x="16" y="15"/>
                  </a:cubicBezTo>
                  <a:cubicBezTo>
                    <a:pt x="15" y="15"/>
                    <a:pt x="18" y="15"/>
                    <a:pt x="17" y="15"/>
                  </a:cubicBezTo>
                  <a:cubicBezTo>
                    <a:pt x="17" y="15"/>
                    <a:pt x="17" y="15"/>
                    <a:pt x="17" y="15"/>
                  </a:cubicBezTo>
                  <a:cubicBezTo>
                    <a:pt x="19" y="15"/>
                    <a:pt x="16" y="16"/>
                    <a:pt x="18" y="16"/>
                  </a:cubicBezTo>
                  <a:cubicBezTo>
                    <a:pt x="17" y="16"/>
                    <a:pt x="17" y="16"/>
                    <a:pt x="17" y="16"/>
                  </a:cubicBezTo>
                  <a:cubicBezTo>
                    <a:pt x="19" y="16"/>
                    <a:pt x="16" y="17"/>
                    <a:pt x="17" y="17"/>
                  </a:cubicBezTo>
                  <a:cubicBezTo>
                    <a:pt x="18" y="17"/>
                    <a:pt x="18" y="17"/>
                    <a:pt x="18" y="17"/>
                  </a:cubicBezTo>
                  <a:cubicBezTo>
                    <a:pt x="18" y="17"/>
                    <a:pt x="17" y="17"/>
                    <a:pt x="18" y="17"/>
                  </a:cubicBezTo>
                  <a:cubicBezTo>
                    <a:pt x="17" y="17"/>
                    <a:pt x="17" y="17"/>
                    <a:pt x="17" y="17"/>
                  </a:cubicBezTo>
                  <a:cubicBezTo>
                    <a:pt x="18" y="17"/>
                    <a:pt x="17" y="18"/>
                    <a:pt x="19" y="18"/>
                  </a:cubicBezTo>
                  <a:cubicBezTo>
                    <a:pt x="17" y="18"/>
                    <a:pt x="18" y="17"/>
                    <a:pt x="16" y="18"/>
                  </a:cubicBezTo>
                  <a:cubicBezTo>
                    <a:pt x="18" y="19"/>
                    <a:pt x="18" y="21"/>
                    <a:pt x="19" y="22"/>
                  </a:cubicBezTo>
                  <a:cubicBezTo>
                    <a:pt x="17" y="23"/>
                    <a:pt x="17" y="23"/>
                    <a:pt x="17" y="23"/>
                  </a:cubicBezTo>
                  <a:cubicBezTo>
                    <a:pt x="18" y="23"/>
                    <a:pt x="18" y="23"/>
                    <a:pt x="19" y="23"/>
                  </a:cubicBezTo>
                  <a:cubicBezTo>
                    <a:pt x="19" y="23"/>
                    <a:pt x="18" y="23"/>
                    <a:pt x="18" y="23"/>
                  </a:cubicBezTo>
                  <a:cubicBezTo>
                    <a:pt x="17" y="24"/>
                    <a:pt x="20" y="23"/>
                    <a:pt x="19" y="24"/>
                  </a:cubicBezTo>
                  <a:cubicBezTo>
                    <a:pt x="17" y="24"/>
                    <a:pt x="17" y="24"/>
                    <a:pt x="17" y="24"/>
                  </a:cubicBezTo>
                  <a:cubicBezTo>
                    <a:pt x="19" y="24"/>
                    <a:pt x="19" y="24"/>
                    <a:pt x="19" y="24"/>
                  </a:cubicBezTo>
                  <a:cubicBezTo>
                    <a:pt x="19" y="24"/>
                    <a:pt x="19" y="24"/>
                    <a:pt x="18" y="25"/>
                  </a:cubicBezTo>
                  <a:cubicBezTo>
                    <a:pt x="20" y="24"/>
                    <a:pt x="18" y="25"/>
                    <a:pt x="19" y="25"/>
                  </a:cubicBezTo>
                  <a:cubicBezTo>
                    <a:pt x="18" y="25"/>
                    <a:pt x="18" y="25"/>
                    <a:pt x="18" y="25"/>
                  </a:cubicBezTo>
                  <a:cubicBezTo>
                    <a:pt x="17" y="26"/>
                    <a:pt x="20" y="25"/>
                    <a:pt x="20" y="25"/>
                  </a:cubicBezTo>
                  <a:cubicBezTo>
                    <a:pt x="19" y="26"/>
                    <a:pt x="19" y="26"/>
                    <a:pt x="19" y="26"/>
                  </a:cubicBezTo>
                  <a:cubicBezTo>
                    <a:pt x="21" y="25"/>
                    <a:pt x="20" y="26"/>
                    <a:pt x="21" y="26"/>
                  </a:cubicBezTo>
                  <a:cubicBezTo>
                    <a:pt x="21" y="26"/>
                    <a:pt x="21" y="26"/>
                    <a:pt x="21" y="26"/>
                  </a:cubicBezTo>
                  <a:cubicBezTo>
                    <a:pt x="21" y="27"/>
                    <a:pt x="20" y="27"/>
                    <a:pt x="21" y="27"/>
                  </a:cubicBezTo>
                  <a:cubicBezTo>
                    <a:pt x="21" y="28"/>
                    <a:pt x="19" y="28"/>
                    <a:pt x="19" y="28"/>
                  </a:cubicBezTo>
                  <a:cubicBezTo>
                    <a:pt x="22" y="28"/>
                    <a:pt x="21" y="29"/>
                    <a:pt x="23" y="28"/>
                  </a:cubicBezTo>
                  <a:cubicBezTo>
                    <a:pt x="23" y="28"/>
                    <a:pt x="22" y="29"/>
                    <a:pt x="23" y="29"/>
                  </a:cubicBezTo>
                  <a:cubicBezTo>
                    <a:pt x="22" y="29"/>
                    <a:pt x="20" y="30"/>
                    <a:pt x="20" y="30"/>
                  </a:cubicBezTo>
                  <a:cubicBezTo>
                    <a:pt x="19" y="31"/>
                    <a:pt x="19" y="31"/>
                    <a:pt x="19" y="31"/>
                  </a:cubicBezTo>
                  <a:cubicBezTo>
                    <a:pt x="18" y="31"/>
                    <a:pt x="19" y="30"/>
                    <a:pt x="18" y="31"/>
                  </a:cubicBezTo>
                  <a:cubicBezTo>
                    <a:pt x="18" y="31"/>
                    <a:pt x="19" y="31"/>
                    <a:pt x="19" y="31"/>
                  </a:cubicBezTo>
                  <a:cubicBezTo>
                    <a:pt x="20" y="31"/>
                    <a:pt x="23" y="30"/>
                    <a:pt x="23" y="31"/>
                  </a:cubicBezTo>
                  <a:cubicBezTo>
                    <a:pt x="22" y="31"/>
                    <a:pt x="21" y="32"/>
                    <a:pt x="20" y="32"/>
                  </a:cubicBezTo>
                  <a:cubicBezTo>
                    <a:pt x="25" y="31"/>
                    <a:pt x="25" y="31"/>
                    <a:pt x="25" y="31"/>
                  </a:cubicBezTo>
                  <a:cubicBezTo>
                    <a:pt x="25" y="31"/>
                    <a:pt x="23" y="31"/>
                    <a:pt x="24" y="31"/>
                  </a:cubicBezTo>
                  <a:cubicBezTo>
                    <a:pt x="25" y="31"/>
                    <a:pt x="25" y="31"/>
                    <a:pt x="25" y="31"/>
                  </a:cubicBezTo>
                  <a:cubicBezTo>
                    <a:pt x="25" y="31"/>
                    <a:pt x="26" y="31"/>
                    <a:pt x="24" y="32"/>
                  </a:cubicBezTo>
                  <a:cubicBezTo>
                    <a:pt x="23" y="32"/>
                    <a:pt x="23" y="32"/>
                    <a:pt x="23" y="32"/>
                  </a:cubicBezTo>
                  <a:cubicBezTo>
                    <a:pt x="23" y="33"/>
                    <a:pt x="23" y="32"/>
                    <a:pt x="24" y="33"/>
                  </a:cubicBezTo>
                  <a:cubicBezTo>
                    <a:pt x="23" y="33"/>
                    <a:pt x="23" y="33"/>
                    <a:pt x="23" y="33"/>
                  </a:cubicBezTo>
                  <a:cubicBezTo>
                    <a:pt x="23" y="33"/>
                    <a:pt x="24" y="33"/>
                    <a:pt x="25" y="32"/>
                  </a:cubicBezTo>
                  <a:cubicBezTo>
                    <a:pt x="25" y="32"/>
                    <a:pt x="24" y="33"/>
                    <a:pt x="25" y="32"/>
                  </a:cubicBezTo>
                  <a:cubicBezTo>
                    <a:pt x="26" y="32"/>
                    <a:pt x="26" y="32"/>
                    <a:pt x="27" y="32"/>
                  </a:cubicBezTo>
                  <a:cubicBezTo>
                    <a:pt x="25" y="33"/>
                    <a:pt x="25" y="33"/>
                    <a:pt x="25" y="33"/>
                  </a:cubicBezTo>
                  <a:cubicBezTo>
                    <a:pt x="27" y="33"/>
                    <a:pt x="27" y="33"/>
                    <a:pt x="28" y="33"/>
                  </a:cubicBezTo>
                  <a:cubicBezTo>
                    <a:pt x="29" y="32"/>
                    <a:pt x="26" y="33"/>
                    <a:pt x="27" y="33"/>
                  </a:cubicBezTo>
                  <a:cubicBezTo>
                    <a:pt x="26" y="34"/>
                    <a:pt x="29" y="33"/>
                    <a:pt x="27" y="35"/>
                  </a:cubicBezTo>
                  <a:cubicBezTo>
                    <a:pt x="27" y="35"/>
                    <a:pt x="29" y="34"/>
                    <a:pt x="28" y="34"/>
                  </a:cubicBezTo>
                  <a:cubicBezTo>
                    <a:pt x="28" y="34"/>
                    <a:pt x="27" y="35"/>
                    <a:pt x="28" y="35"/>
                  </a:cubicBezTo>
                  <a:cubicBezTo>
                    <a:pt x="27" y="35"/>
                    <a:pt x="28" y="35"/>
                    <a:pt x="28" y="35"/>
                  </a:cubicBezTo>
                  <a:cubicBezTo>
                    <a:pt x="29" y="35"/>
                    <a:pt x="28" y="35"/>
                    <a:pt x="28" y="35"/>
                  </a:cubicBezTo>
                  <a:cubicBezTo>
                    <a:pt x="29" y="35"/>
                    <a:pt x="30" y="35"/>
                    <a:pt x="29" y="36"/>
                  </a:cubicBezTo>
                  <a:cubicBezTo>
                    <a:pt x="30" y="36"/>
                    <a:pt x="31" y="36"/>
                    <a:pt x="31" y="36"/>
                  </a:cubicBezTo>
                  <a:cubicBezTo>
                    <a:pt x="30" y="37"/>
                    <a:pt x="30" y="37"/>
                    <a:pt x="30" y="37"/>
                  </a:cubicBezTo>
                  <a:cubicBezTo>
                    <a:pt x="29" y="37"/>
                    <a:pt x="30" y="37"/>
                    <a:pt x="29" y="37"/>
                  </a:cubicBezTo>
                  <a:cubicBezTo>
                    <a:pt x="31" y="37"/>
                    <a:pt x="27" y="37"/>
                    <a:pt x="29" y="37"/>
                  </a:cubicBezTo>
                  <a:cubicBezTo>
                    <a:pt x="28" y="37"/>
                    <a:pt x="31" y="36"/>
                    <a:pt x="29" y="37"/>
                  </a:cubicBezTo>
                  <a:cubicBezTo>
                    <a:pt x="29" y="37"/>
                    <a:pt x="31" y="37"/>
                    <a:pt x="30" y="38"/>
                  </a:cubicBezTo>
                  <a:cubicBezTo>
                    <a:pt x="30" y="37"/>
                    <a:pt x="28" y="38"/>
                    <a:pt x="28" y="38"/>
                  </a:cubicBezTo>
                  <a:cubicBezTo>
                    <a:pt x="28" y="39"/>
                    <a:pt x="29" y="38"/>
                    <a:pt x="29" y="38"/>
                  </a:cubicBezTo>
                  <a:cubicBezTo>
                    <a:pt x="30" y="38"/>
                    <a:pt x="30" y="38"/>
                    <a:pt x="30" y="38"/>
                  </a:cubicBezTo>
                  <a:cubicBezTo>
                    <a:pt x="31" y="38"/>
                    <a:pt x="30" y="39"/>
                    <a:pt x="31" y="38"/>
                  </a:cubicBezTo>
                  <a:cubicBezTo>
                    <a:pt x="30" y="38"/>
                    <a:pt x="32" y="38"/>
                    <a:pt x="30" y="39"/>
                  </a:cubicBezTo>
                  <a:cubicBezTo>
                    <a:pt x="28" y="40"/>
                    <a:pt x="28" y="40"/>
                    <a:pt x="28" y="40"/>
                  </a:cubicBezTo>
                  <a:cubicBezTo>
                    <a:pt x="28" y="40"/>
                    <a:pt x="30" y="39"/>
                    <a:pt x="31" y="39"/>
                  </a:cubicBezTo>
                  <a:cubicBezTo>
                    <a:pt x="30" y="39"/>
                    <a:pt x="30" y="39"/>
                    <a:pt x="30" y="39"/>
                  </a:cubicBezTo>
                  <a:cubicBezTo>
                    <a:pt x="33" y="38"/>
                    <a:pt x="30" y="40"/>
                    <a:pt x="32" y="39"/>
                  </a:cubicBezTo>
                  <a:cubicBezTo>
                    <a:pt x="31" y="40"/>
                    <a:pt x="32" y="40"/>
                    <a:pt x="31" y="41"/>
                  </a:cubicBezTo>
                  <a:cubicBezTo>
                    <a:pt x="32" y="40"/>
                    <a:pt x="33" y="40"/>
                    <a:pt x="32" y="41"/>
                  </a:cubicBezTo>
                  <a:cubicBezTo>
                    <a:pt x="32" y="41"/>
                    <a:pt x="32" y="41"/>
                    <a:pt x="31" y="41"/>
                  </a:cubicBezTo>
                  <a:cubicBezTo>
                    <a:pt x="31" y="41"/>
                    <a:pt x="31" y="41"/>
                    <a:pt x="32" y="41"/>
                  </a:cubicBezTo>
                  <a:cubicBezTo>
                    <a:pt x="31" y="41"/>
                    <a:pt x="30" y="42"/>
                    <a:pt x="30" y="43"/>
                  </a:cubicBezTo>
                  <a:cubicBezTo>
                    <a:pt x="31" y="43"/>
                    <a:pt x="32" y="42"/>
                    <a:pt x="33" y="42"/>
                  </a:cubicBezTo>
                  <a:cubicBezTo>
                    <a:pt x="30" y="43"/>
                    <a:pt x="35" y="41"/>
                    <a:pt x="32" y="43"/>
                  </a:cubicBezTo>
                  <a:cubicBezTo>
                    <a:pt x="32" y="43"/>
                    <a:pt x="31" y="43"/>
                    <a:pt x="31" y="43"/>
                  </a:cubicBezTo>
                  <a:cubicBezTo>
                    <a:pt x="28" y="45"/>
                    <a:pt x="33" y="43"/>
                    <a:pt x="32" y="44"/>
                  </a:cubicBezTo>
                  <a:cubicBezTo>
                    <a:pt x="34" y="43"/>
                    <a:pt x="34" y="43"/>
                    <a:pt x="34" y="43"/>
                  </a:cubicBezTo>
                  <a:cubicBezTo>
                    <a:pt x="32" y="43"/>
                    <a:pt x="35" y="43"/>
                    <a:pt x="33" y="44"/>
                  </a:cubicBezTo>
                  <a:cubicBezTo>
                    <a:pt x="34" y="43"/>
                    <a:pt x="32" y="44"/>
                    <a:pt x="34" y="43"/>
                  </a:cubicBezTo>
                  <a:cubicBezTo>
                    <a:pt x="33" y="45"/>
                    <a:pt x="36" y="44"/>
                    <a:pt x="33" y="46"/>
                  </a:cubicBezTo>
                  <a:cubicBezTo>
                    <a:pt x="33" y="46"/>
                    <a:pt x="33" y="46"/>
                    <a:pt x="34" y="46"/>
                  </a:cubicBezTo>
                  <a:cubicBezTo>
                    <a:pt x="35" y="45"/>
                    <a:pt x="33" y="46"/>
                    <a:pt x="34" y="46"/>
                  </a:cubicBezTo>
                  <a:cubicBezTo>
                    <a:pt x="34" y="46"/>
                    <a:pt x="34" y="45"/>
                    <a:pt x="34" y="45"/>
                  </a:cubicBezTo>
                  <a:cubicBezTo>
                    <a:pt x="34" y="46"/>
                    <a:pt x="34" y="46"/>
                    <a:pt x="32" y="47"/>
                  </a:cubicBezTo>
                  <a:cubicBezTo>
                    <a:pt x="31" y="47"/>
                    <a:pt x="36" y="45"/>
                    <a:pt x="35" y="46"/>
                  </a:cubicBezTo>
                  <a:cubicBezTo>
                    <a:pt x="34" y="47"/>
                    <a:pt x="34" y="47"/>
                    <a:pt x="34" y="47"/>
                  </a:cubicBezTo>
                  <a:cubicBezTo>
                    <a:pt x="36" y="46"/>
                    <a:pt x="36" y="46"/>
                    <a:pt x="36" y="46"/>
                  </a:cubicBezTo>
                  <a:cubicBezTo>
                    <a:pt x="36" y="47"/>
                    <a:pt x="34" y="47"/>
                    <a:pt x="33" y="48"/>
                  </a:cubicBezTo>
                  <a:cubicBezTo>
                    <a:pt x="33" y="48"/>
                    <a:pt x="33" y="48"/>
                    <a:pt x="34" y="48"/>
                  </a:cubicBezTo>
                  <a:cubicBezTo>
                    <a:pt x="33" y="49"/>
                    <a:pt x="33" y="49"/>
                    <a:pt x="33" y="49"/>
                  </a:cubicBezTo>
                  <a:cubicBezTo>
                    <a:pt x="34" y="48"/>
                    <a:pt x="33" y="49"/>
                    <a:pt x="34" y="49"/>
                  </a:cubicBezTo>
                  <a:cubicBezTo>
                    <a:pt x="33" y="49"/>
                    <a:pt x="33" y="49"/>
                    <a:pt x="33" y="49"/>
                  </a:cubicBezTo>
                  <a:cubicBezTo>
                    <a:pt x="33" y="49"/>
                    <a:pt x="33" y="49"/>
                    <a:pt x="34" y="49"/>
                  </a:cubicBezTo>
                  <a:cubicBezTo>
                    <a:pt x="34" y="49"/>
                    <a:pt x="35" y="48"/>
                    <a:pt x="35" y="48"/>
                  </a:cubicBezTo>
                  <a:cubicBezTo>
                    <a:pt x="35" y="48"/>
                    <a:pt x="35" y="48"/>
                    <a:pt x="36" y="48"/>
                  </a:cubicBezTo>
                  <a:cubicBezTo>
                    <a:pt x="35" y="48"/>
                    <a:pt x="35" y="48"/>
                    <a:pt x="35" y="49"/>
                  </a:cubicBezTo>
                  <a:cubicBezTo>
                    <a:pt x="35" y="49"/>
                    <a:pt x="37" y="48"/>
                    <a:pt x="37" y="48"/>
                  </a:cubicBezTo>
                  <a:cubicBezTo>
                    <a:pt x="36" y="49"/>
                    <a:pt x="37" y="49"/>
                    <a:pt x="35" y="49"/>
                  </a:cubicBezTo>
                  <a:cubicBezTo>
                    <a:pt x="35" y="49"/>
                    <a:pt x="36" y="49"/>
                    <a:pt x="35" y="49"/>
                  </a:cubicBezTo>
                  <a:cubicBezTo>
                    <a:pt x="35" y="49"/>
                    <a:pt x="34" y="50"/>
                    <a:pt x="35" y="49"/>
                  </a:cubicBezTo>
                  <a:cubicBezTo>
                    <a:pt x="35" y="49"/>
                    <a:pt x="37" y="48"/>
                    <a:pt x="37" y="49"/>
                  </a:cubicBezTo>
                  <a:cubicBezTo>
                    <a:pt x="35" y="49"/>
                    <a:pt x="35" y="49"/>
                    <a:pt x="35" y="49"/>
                  </a:cubicBezTo>
                  <a:cubicBezTo>
                    <a:pt x="35" y="50"/>
                    <a:pt x="35" y="50"/>
                    <a:pt x="35" y="50"/>
                  </a:cubicBezTo>
                  <a:cubicBezTo>
                    <a:pt x="36" y="49"/>
                    <a:pt x="36" y="49"/>
                    <a:pt x="36" y="49"/>
                  </a:cubicBezTo>
                  <a:cubicBezTo>
                    <a:pt x="35" y="50"/>
                    <a:pt x="35" y="50"/>
                    <a:pt x="35" y="50"/>
                  </a:cubicBezTo>
                  <a:cubicBezTo>
                    <a:pt x="37" y="49"/>
                    <a:pt x="36" y="50"/>
                    <a:pt x="37" y="49"/>
                  </a:cubicBezTo>
                  <a:cubicBezTo>
                    <a:pt x="38" y="49"/>
                    <a:pt x="37" y="50"/>
                    <a:pt x="37" y="50"/>
                  </a:cubicBezTo>
                  <a:cubicBezTo>
                    <a:pt x="37" y="50"/>
                    <a:pt x="37" y="50"/>
                    <a:pt x="37" y="50"/>
                  </a:cubicBezTo>
                  <a:cubicBezTo>
                    <a:pt x="36" y="51"/>
                    <a:pt x="36" y="51"/>
                    <a:pt x="37" y="50"/>
                  </a:cubicBezTo>
                  <a:cubicBezTo>
                    <a:pt x="37" y="50"/>
                    <a:pt x="37" y="50"/>
                    <a:pt x="37" y="50"/>
                  </a:cubicBezTo>
                  <a:cubicBezTo>
                    <a:pt x="37" y="51"/>
                    <a:pt x="37" y="51"/>
                    <a:pt x="38" y="50"/>
                  </a:cubicBezTo>
                  <a:cubicBezTo>
                    <a:pt x="37" y="51"/>
                    <a:pt x="34" y="53"/>
                    <a:pt x="35" y="52"/>
                  </a:cubicBezTo>
                  <a:cubicBezTo>
                    <a:pt x="35" y="52"/>
                    <a:pt x="38" y="51"/>
                    <a:pt x="38" y="51"/>
                  </a:cubicBezTo>
                  <a:cubicBezTo>
                    <a:pt x="38" y="52"/>
                    <a:pt x="40" y="51"/>
                    <a:pt x="38" y="53"/>
                  </a:cubicBezTo>
                  <a:cubicBezTo>
                    <a:pt x="39" y="52"/>
                    <a:pt x="39" y="52"/>
                    <a:pt x="39" y="52"/>
                  </a:cubicBezTo>
                  <a:cubicBezTo>
                    <a:pt x="39" y="53"/>
                    <a:pt x="41" y="53"/>
                    <a:pt x="39" y="54"/>
                  </a:cubicBezTo>
                  <a:cubicBezTo>
                    <a:pt x="39" y="54"/>
                    <a:pt x="38" y="55"/>
                    <a:pt x="37" y="55"/>
                  </a:cubicBezTo>
                  <a:cubicBezTo>
                    <a:pt x="38" y="55"/>
                    <a:pt x="36" y="56"/>
                    <a:pt x="38" y="55"/>
                  </a:cubicBezTo>
                  <a:cubicBezTo>
                    <a:pt x="39" y="55"/>
                    <a:pt x="40" y="54"/>
                    <a:pt x="40" y="54"/>
                  </a:cubicBezTo>
                  <a:cubicBezTo>
                    <a:pt x="41" y="54"/>
                    <a:pt x="41" y="54"/>
                    <a:pt x="40" y="55"/>
                  </a:cubicBezTo>
                  <a:cubicBezTo>
                    <a:pt x="41" y="55"/>
                    <a:pt x="41" y="55"/>
                    <a:pt x="41" y="55"/>
                  </a:cubicBezTo>
                  <a:cubicBezTo>
                    <a:pt x="40" y="55"/>
                    <a:pt x="40" y="56"/>
                    <a:pt x="40" y="56"/>
                  </a:cubicBezTo>
                  <a:cubicBezTo>
                    <a:pt x="41" y="55"/>
                    <a:pt x="41" y="55"/>
                    <a:pt x="41" y="55"/>
                  </a:cubicBezTo>
                  <a:cubicBezTo>
                    <a:pt x="40" y="56"/>
                    <a:pt x="40" y="56"/>
                    <a:pt x="40" y="56"/>
                  </a:cubicBezTo>
                  <a:cubicBezTo>
                    <a:pt x="41" y="56"/>
                    <a:pt x="42" y="55"/>
                    <a:pt x="42" y="56"/>
                  </a:cubicBezTo>
                  <a:cubicBezTo>
                    <a:pt x="40" y="56"/>
                    <a:pt x="40" y="56"/>
                    <a:pt x="40" y="56"/>
                  </a:cubicBezTo>
                  <a:cubicBezTo>
                    <a:pt x="41" y="56"/>
                    <a:pt x="43" y="55"/>
                    <a:pt x="42" y="56"/>
                  </a:cubicBezTo>
                  <a:cubicBezTo>
                    <a:pt x="41" y="57"/>
                    <a:pt x="41" y="57"/>
                    <a:pt x="41" y="57"/>
                  </a:cubicBezTo>
                  <a:cubicBezTo>
                    <a:pt x="41" y="57"/>
                    <a:pt x="42" y="57"/>
                    <a:pt x="42" y="56"/>
                  </a:cubicBezTo>
                  <a:cubicBezTo>
                    <a:pt x="42" y="57"/>
                    <a:pt x="42" y="58"/>
                    <a:pt x="40" y="58"/>
                  </a:cubicBezTo>
                  <a:cubicBezTo>
                    <a:pt x="44" y="57"/>
                    <a:pt x="44" y="58"/>
                    <a:pt x="45" y="59"/>
                  </a:cubicBezTo>
                  <a:cubicBezTo>
                    <a:pt x="44" y="59"/>
                    <a:pt x="44" y="59"/>
                    <a:pt x="44" y="59"/>
                  </a:cubicBezTo>
                  <a:cubicBezTo>
                    <a:pt x="43" y="60"/>
                    <a:pt x="45" y="58"/>
                    <a:pt x="45" y="59"/>
                  </a:cubicBezTo>
                  <a:cubicBezTo>
                    <a:pt x="42" y="60"/>
                    <a:pt x="42" y="60"/>
                    <a:pt x="42" y="60"/>
                  </a:cubicBezTo>
                  <a:cubicBezTo>
                    <a:pt x="42" y="61"/>
                    <a:pt x="44" y="60"/>
                    <a:pt x="44" y="60"/>
                  </a:cubicBezTo>
                  <a:cubicBezTo>
                    <a:pt x="45" y="59"/>
                    <a:pt x="44" y="60"/>
                    <a:pt x="45" y="59"/>
                  </a:cubicBezTo>
                  <a:cubicBezTo>
                    <a:pt x="45" y="59"/>
                    <a:pt x="44" y="60"/>
                    <a:pt x="46" y="59"/>
                  </a:cubicBezTo>
                  <a:cubicBezTo>
                    <a:pt x="45" y="60"/>
                    <a:pt x="44" y="60"/>
                    <a:pt x="44" y="61"/>
                  </a:cubicBezTo>
                  <a:cubicBezTo>
                    <a:pt x="45" y="60"/>
                    <a:pt x="45" y="60"/>
                    <a:pt x="45" y="60"/>
                  </a:cubicBezTo>
                  <a:cubicBezTo>
                    <a:pt x="43" y="62"/>
                    <a:pt x="41" y="62"/>
                    <a:pt x="39" y="63"/>
                  </a:cubicBezTo>
                  <a:cubicBezTo>
                    <a:pt x="39" y="63"/>
                    <a:pt x="39" y="63"/>
                    <a:pt x="39" y="63"/>
                  </a:cubicBezTo>
                  <a:cubicBezTo>
                    <a:pt x="38" y="65"/>
                    <a:pt x="37" y="64"/>
                    <a:pt x="37" y="65"/>
                  </a:cubicBezTo>
                  <a:cubicBezTo>
                    <a:pt x="38" y="65"/>
                    <a:pt x="40" y="63"/>
                    <a:pt x="41" y="63"/>
                  </a:cubicBezTo>
                  <a:cubicBezTo>
                    <a:pt x="41" y="63"/>
                    <a:pt x="44" y="61"/>
                    <a:pt x="45" y="61"/>
                  </a:cubicBezTo>
                  <a:cubicBezTo>
                    <a:pt x="44" y="62"/>
                    <a:pt x="44" y="61"/>
                    <a:pt x="43" y="62"/>
                  </a:cubicBezTo>
                  <a:cubicBezTo>
                    <a:pt x="42" y="63"/>
                    <a:pt x="44" y="62"/>
                    <a:pt x="44" y="62"/>
                  </a:cubicBezTo>
                  <a:cubicBezTo>
                    <a:pt x="44" y="62"/>
                    <a:pt x="46" y="61"/>
                    <a:pt x="46" y="61"/>
                  </a:cubicBezTo>
                  <a:cubicBezTo>
                    <a:pt x="45" y="61"/>
                    <a:pt x="44" y="62"/>
                    <a:pt x="44" y="62"/>
                  </a:cubicBezTo>
                  <a:cubicBezTo>
                    <a:pt x="45" y="61"/>
                    <a:pt x="46" y="61"/>
                    <a:pt x="47" y="61"/>
                  </a:cubicBezTo>
                  <a:cubicBezTo>
                    <a:pt x="49" y="59"/>
                    <a:pt x="46" y="61"/>
                    <a:pt x="48" y="60"/>
                  </a:cubicBezTo>
                  <a:cubicBezTo>
                    <a:pt x="47" y="61"/>
                    <a:pt x="45" y="62"/>
                    <a:pt x="44" y="63"/>
                  </a:cubicBezTo>
                  <a:cubicBezTo>
                    <a:pt x="45" y="62"/>
                    <a:pt x="46" y="62"/>
                    <a:pt x="48" y="61"/>
                  </a:cubicBezTo>
                  <a:cubicBezTo>
                    <a:pt x="48" y="61"/>
                    <a:pt x="47" y="62"/>
                    <a:pt x="46" y="62"/>
                  </a:cubicBezTo>
                  <a:cubicBezTo>
                    <a:pt x="45" y="63"/>
                    <a:pt x="48" y="61"/>
                    <a:pt x="46" y="63"/>
                  </a:cubicBezTo>
                  <a:cubicBezTo>
                    <a:pt x="47" y="62"/>
                    <a:pt x="47" y="62"/>
                    <a:pt x="47" y="62"/>
                  </a:cubicBezTo>
                  <a:cubicBezTo>
                    <a:pt x="47" y="62"/>
                    <a:pt x="46" y="62"/>
                    <a:pt x="46" y="63"/>
                  </a:cubicBezTo>
                  <a:cubicBezTo>
                    <a:pt x="46" y="63"/>
                    <a:pt x="48" y="62"/>
                    <a:pt x="46" y="64"/>
                  </a:cubicBezTo>
                  <a:cubicBezTo>
                    <a:pt x="46" y="63"/>
                    <a:pt x="46" y="64"/>
                    <a:pt x="48" y="63"/>
                  </a:cubicBezTo>
                  <a:cubicBezTo>
                    <a:pt x="48" y="62"/>
                    <a:pt x="46" y="63"/>
                    <a:pt x="48" y="62"/>
                  </a:cubicBezTo>
                  <a:cubicBezTo>
                    <a:pt x="47" y="63"/>
                    <a:pt x="49" y="62"/>
                    <a:pt x="49" y="62"/>
                  </a:cubicBezTo>
                  <a:cubicBezTo>
                    <a:pt x="48" y="62"/>
                    <a:pt x="48" y="62"/>
                    <a:pt x="48" y="62"/>
                  </a:cubicBezTo>
                  <a:cubicBezTo>
                    <a:pt x="49" y="62"/>
                    <a:pt x="49" y="62"/>
                    <a:pt x="50" y="62"/>
                  </a:cubicBezTo>
                  <a:cubicBezTo>
                    <a:pt x="49" y="62"/>
                    <a:pt x="49" y="63"/>
                    <a:pt x="48" y="63"/>
                  </a:cubicBezTo>
                  <a:cubicBezTo>
                    <a:pt x="50" y="62"/>
                    <a:pt x="50" y="62"/>
                    <a:pt x="50" y="62"/>
                  </a:cubicBezTo>
                  <a:cubicBezTo>
                    <a:pt x="50" y="62"/>
                    <a:pt x="48" y="63"/>
                    <a:pt x="48" y="64"/>
                  </a:cubicBezTo>
                  <a:cubicBezTo>
                    <a:pt x="47" y="64"/>
                    <a:pt x="47" y="64"/>
                    <a:pt x="47" y="64"/>
                  </a:cubicBezTo>
                  <a:cubicBezTo>
                    <a:pt x="47" y="64"/>
                    <a:pt x="46" y="65"/>
                    <a:pt x="47" y="65"/>
                  </a:cubicBezTo>
                  <a:cubicBezTo>
                    <a:pt x="48" y="64"/>
                    <a:pt x="49" y="63"/>
                    <a:pt x="50" y="63"/>
                  </a:cubicBezTo>
                  <a:cubicBezTo>
                    <a:pt x="51" y="62"/>
                    <a:pt x="49" y="63"/>
                    <a:pt x="50" y="63"/>
                  </a:cubicBezTo>
                  <a:cubicBezTo>
                    <a:pt x="49" y="64"/>
                    <a:pt x="49" y="64"/>
                    <a:pt x="49" y="64"/>
                  </a:cubicBezTo>
                  <a:cubicBezTo>
                    <a:pt x="48" y="64"/>
                    <a:pt x="47" y="65"/>
                    <a:pt x="47" y="65"/>
                  </a:cubicBezTo>
                  <a:cubicBezTo>
                    <a:pt x="48" y="65"/>
                    <a:pt x="49" y="64"/>
                    <a:pt x="50" y="63"/>
                  </a:cubicBezTo>
                  <a:cubicBezTo>
                    <a:pt x="50" y="64"/>
                    <a:pt x="49" y="64"/>
                    <a:pt x="48" y="65"/>
                  </a:cubicBezTo>
                  <a:cubicBezTo>
                    <a:pt x="49" y="65"/>
                    <a:pt x="50" y="64"/>
                    <a:pt x="50" y="63"/>
                  </a:cubicBezTo>
                  <a:cubicBezTo>
                    <a:pt x="50" y="64"/>
                    <a:pt x="49" y="65"/>
                    <a:pt x="48" y="66"/>
                  </a:cubicBezTo>
                  <a:cubicBezTo>
                    <a:pt x="46" y="67"/>
                    <a:pt x="46" y="67"/>
                    <a:pt x="46" y="67"/>
                  </a:cubicBezTo>
                  <a:cubicBezTo>
                    <a:pt x="46" y="67"/>
                    <a:pt x="46" y="67"/>
                    <a:pt x="46" y="67"/>
                  </a:cubicBezTo>
                  <a:cubicBezTo>
                    <a:pt x="45" y="68"/>
                    <a:pt x="45" y="68"/>
                    <a:pt x="43" y="69"/>
                  </a:cubicBezTo>
                  <a:cubicBezTo>
                    <a:pt x="43" y="69"/>
                    <a:pt x="44" y="69"/>
                    <a:pt x="44" y="69"/>
                  </a:cubicBezTo>
                  <a:cubicBezTo>
                    <a:pt x="47" y="67"/>
                    <a:pt x="48" y="67"/>
                    <a:pt x="50" y="65"/>
                  </a:cubicBezTo>
                  <a:cubicBezTo>
                    <a:pt x="51" y="65"/>
                    <a:pt x="45" y="69"/>
                    <a:pt x="49" y="67"/>
                  </a:cubicBezTo>
                  <a:cubicBezTo>
                    <a:pt x="49" y="67"/>
                    <a:pt x="51" y="66"/>
                    <a:pt x="50" y="66"/>
                  </a:cubicBezTo>
                  <a:cubicBezTo>
                    <a:pt x="50" y="66"/>
                    <a:pt x="52" y="64"/>
                    <a:pt x="52" y="65"/>
                  </a:cubicBezTo>
                  <a:cubicBezTo>
                    <a:pt x="51" y="66"/>
                    <a:pt x="50" y="67"/>
                    <a:pt x="48" y="68"/>
                  </a:cubicBezTo>
                  <a:cubicBezTo>
                    <a:pt x="49" y="67"/>
                    <a:pt x="49" y="67"/>
                    <a:pt x="48" y="67"/>
                  </a:cubicBezTo>
                  <a:cubicBezTo>
                    <a:pt x="47" y="68"/>
                    <a:pt x="46" y="69"/>
                    <a:pt x="46" y="69"/>
                  </a:cubicBezTo>
                  <a:cubicBezTo>
                    <a:pt x="47" y="69"/>
                    <a:pt x="47" y="69"/>
                    <a:pt x="48" y="68"/>
                  </a:cubicBezTo>
                  <a:cubicBezTo>
                    <a:pt x="49" y="67"/>
                    <a:pt x="48" y="68"/>
                    <a:pt x="49" y="67"/>
                  </a:cubicBezTo>
                  <a:cubicBezTo>
                    <a:pt x="50" y="67"/>
                    <a:pt x="48" y="69"/>
                    <a:pt x="50" y="67"/>
                  </a:cubicBezTo>
                  <a:cubicBezTo>
                    <a:pt x="50" y="67"/>
                    <a:pt x="51" y="66"/>
                    <a:pt x="52" y="66"/>
                  </a:cubicBezTo>
                  <a:cubicBezTo>
                    <a:pt x="52" y="65"/>
                    <a:pt x="52" y="65"/>
                    <a:pt x="52" y="65"/>
                  </a:cubicBezTo>
                  <a:cubicBezTo>
                    <a:pt x="52" y="66"/>
                    <a:pt x="52" y="66"/>
                    <a:pt x="52" y="66"/>
                  </a:cubicBezTo>
                  <a:cubicBezTo>
                    <a:pt x="51" y="67"/>
                    <a:pt x="53" y="65"/>
                    <a:pt x="53" y="66"/>
                  </a:cubicBezTo>
                  <a:cubicBezTo>
                    <a:pt x="52" y="67"/>
                    <a:pt x="52" y="67"/>
                    <a:pt x="52" y="67"/>
                  </a:cubicBezTo>
                  <a:cubicBezTo>
                    <a:pt x="50" y="68"/>
                    <a:pt x="52" y="66"/>
                    <a:pt x="50" y="68"/>
                  </a:cubicBezTo>
                  <a:cubicBezTo>
                    <a:pt x="50" y="68"/>
                    <a:pt x="51" y="67"/>
                    <a:pt x="50" y="68"/>
                  </a:cubicBezTo>
                  <a:cubicBezTo>
                    <a:pt x="50" y="68"/>
                    <a:pt x="50" y="68"/>
                    <a:pt x="50" y="68"/>
                  </a:cubicBezTo>
                  <a:cubicBezTo>
                    <a:pt x="50" y="68"/>
                    <a:pt x="47" y="70"/>
                    <a:pt x="49" y="69"/>
                  </a:cubicBezTo>
                  <a:cubicBezTo>
                    <a:pt x="50" y="69"/>
                    <a:pt x="50" y="69"/>
                    <a:pt x="51" y="68"/>
                  </a:cubicBezTo>
                  <a:cubicBezTo>
                    <a:pt x="51" y="68"/>
                    <a:pt x="52" y="68"/>
                    <a:pt x="52" y="68"/>
                  </a:cubicBezTo>
                  <a:cubicBezTo>
                    <a:pt x="51" y="69"/>
                    <a:pt x="52" y="68"/>
                    <a:pt x="51" y="69"/>
                  </a:cubicBezTo>
                  <a:cubicBezTo>
                    <a:pt x="51" y="69"/>
                    <a:pt x="51" y="68"/>
                    <a:pt x="49" y="69"/>
                  </a:cubicBezTo>
                  <a:cubicBezTo>
                    <a:pt x="47" y="71"/>
                    <a:pt x="49" y="69"/>
                    <a:pt x="47" y="70"/>
                  </a:cubicBezTo>
                  <a:cubicBezTo>
                    <a:pt x="47" y="70"/>
                    <a:pt x="46" y="72"/>
                    <a:pt x="44" y="73"/>
                  </a:cubicBezTo>
                  <a:cubicBezTo>
                    <a:pt x="44" y="73"/>
                    <a:pt x="45" y="73"/>
                    <a:pt x="45" y="73"/>
                  </a:cubicBezTo>
                  <a:cubicBezTo>
                    <a:pt x="46" y="72"/>
                    <a:pt x="46" y="72"/>
                    <a:pt x="47" y="71"/>
                  </a:cubicBezTo>
                  <a:cubicBezTo>
                    <a:pt x="47" y="71"/>
                    <a:pt x="48" y="71"/>
                    <a:pt x="49" y="70"/>
                  </a:cubicBezTo>
                  <a:cubicBezTo>
                    <a:pt x="49" y="71"/>
                    <a:pt x="48" y="72"/>
                    <a:pt x="48" y="72"/>
                  </a:cubicBezTo>
                  <a:cubicBezTo>
                    <a:pt x="48" y="72"/>
                    <a:pt x="48" y="72"/>
                    <a:pt x="48" y="73"/>
                  </a:cubicBezTo>
                  <a:cubicBezTo>
                    <a:pt x="50" y="71"/>
                    <a:pt x="49" y="73"/>
                    <a:pt x="50" y="72"/>
                  </a:cubicBezTo>
                  <a:cubicBezTo>
                    <a:pt x="51" y="71"/>
                    <a:pt x="52" y="70"/>
                    <a:pt x="53" y="69"/>
                  </a:cubicBezTo>
                  <a:cubicBezTo>
                    <a:pt x="53" y="70"/>
                    <a:pt x="52" y="70"/>
                    <a:pt x="52" y="70"/>
                  </a:cubicBezTo>
                  <a:cubicBezTo>
                    <a:pt x="53" y="70"/>
                    <a:pt x="50" y="72"/>
                    <a:pt x="52" y="71"/>
                  </a:cubicBezTo>
                  <a:cubicBezTo>
                    <a:pt x="51" y="71"/>
                    <a:pt x="49" y="72"/>
                    <a:pt x="48" y="74"/>
                  </a:cubicBezTo>
                  <a:cubicBezTo>
                    <a:pt x="49" y="73"/>
                    <a:pt x="47" y="74"/>
                    <a:pt x="47" y="75"/>
                  </a:cubicBezTo>
                  <a:cubicBezTo>
                    <a:pt x="48" y="74"/>
                    <a:pt x="49" y="74"/>
                    <a:pt x="49" y="74"/>
                  </a:cubicBezTo>
                  <a:cubicBezTo>
                    <a:pt x="48" y="75"/>
                    <a:pt x="50" y="75"/>
                    <a:pt x="50" y="75"/>
                  </a:cubicBezTo>
                  <a:cubicBezTo>
                    <a:pt x="50" y="76"/>
                    <a:pt x="48" y="77"/>
                    <a:pt x="48" y="78"/>
                  </a:cubicBezTo>
                  <a:cubicBezTo>
                    <a:pt x="48" y="78"/>
                    <a:pt x="49" y="76"/>
                    <a:pt x="49" y="77"/>
                  </a:cubicBezTo>
                  <a:cubicBezTo>
                    <a:pt x="48" y="77"/>
                    <a:pt x="48" y="77"/>
                    <a:pt x="48" y="77"/>
                  </a:cubicBezTo>
                  <a:cubicBezTo>
                    <a:pt x="49" y="77"/>
                    <a:pt x="48" y="79"/>
                    <a:pt x="50" y="77"/>
                  </a:cubicBezTo>
                  <a:cubicBezTo>
                    <a:pt x="48" y="78"/>
                    <a:pt x="48" y="78"/>
                    <a:pt x="48" y="78"/>
                  </a:cubicBezTo>
                  <a:cubicBezTo>
                    <a:pt x="48" y="78"/>
                    <a:pt x="49" y="78"/>
                    <a:pt x="49" y="78"/>
                  </a:cubicBezTo>
                  <a:cubicBezTo>
                    <a:pt x="47" y="79"/>
                    <a:pt x="47" y="79"/>
                    <a:pt x="47" y="79"/>
                  </a:cubicBezTo>
                  <a:cubicBezTo>
                    <a:pt x="46" y="80"/>
                    <a:pt x="48" y="79"/>
                    <a:pt x="48" y="79"/>
                  </a:cubicBezTo>
                  <a:cubicBezTo>
                    <a:pt x="49" y="78"/>
                    <a:pt x="49" y="78"/>
                    <a:pt x="49" y="78"/>
                  </a:cubicBezTo>
                  <a:cubicBezTo>
                    <a:pt x="50" y="78"/>
                    <a:pt x="49" y="79"/>
                    <a:pt x="50" y="79"/>
                  </a:cubicBezTo>
                  <a:cubicBezTo>
                    <a:pt x="49" y="80"/>
                    <a:pt x="49" y="80"/>
                    <a:pt x="49" y="80"/>
                  </a:cubicBezTo>
                  <a:cubicBezTo>
                    <a:pt x="49" y="80"/>
                    <a:pt x="49" y="80"/>
                    <a:pt x="49" y="80"/>
                  </a:cubicBezTo>
                  <a:cubicBezTo>
                    <a:pt x="48" y="81"/>
                    <a:pt x="48" y="81"/>
                    <a:pt x="49" y="81"/>
                  </a:cubicBezTo>
                  <a:cubicBezTo>
                    <a:pt x="46" y="82"/>
                    <a:pt x="46" y="82"/>
                    <a:pt x="46" y="82"/>
                  </a:cubicBezTo>
                  <a:cubicBezTo>
                    <a:pt x="46" y="82"/>
                    <a:pt x="47" y="81"/>
                    <a:pt x="48" y="80"/>
                  </a:cubicBezTo>
                  <a:cubicBezTo>
                    <a:pt x="49" y="80"/>
                    <a:pt x="49" y="80"/>
                    <a:pt x="48" y="80"/>
                  </a:cubicBezTo>
                  <a:cubicBezTo>
                    <a:pt x="48" y="81"/>
                    <a:pt x="48" y="80"/>
                    <a:pt x="48" y="80"/>
                  </a:cubicBezTo>
                  <a:cubicBezTo>
                    <a:pt x="47" y="81"/>
                    <a:pt x="47" y="81"/>
                    <a:pt x="46" y="82"/>
                  </a:cubicBezTo>
                  <a:cubicBezTo>
                    <a:pt x="46" y="82"/>
                    <a:pt x="45" y="82"/>
                    <a:pt x="46" y="82"/>
                  </a:cubicBezTo>
                  <a:cubicBezTo>
                    <a:pt x="45" y="82"/>
                    <a:pt x="45" y="82"/>
                    <a:pt x="45" y="82"/>
                  </a:cubicBezTo>
                  <a:cubicBezTo>
                    <a:pt x="45" y="82"/>
                    <a:pt x="46" y="81"/>
                    <a:pt x="46" y="81"/>
                  </a:cubicBezTo>
                  <a:cubicBezTo>
                    <a:pt x="45" y="82"/>
                    <a:pt x="44" y="82"/>
                    <a:pt x="44" y="82"/>
                  </a:cubicBezTo>
                  <a:cubicBezTo>
                    <a:pt x="46" y="80"/>
                    <a:pt x="43" y="82"/>
                    <a:pt x="43" y="81"/>
                  </a:cubicBezTo>
                  <a:cubicBezTo>
                    <a:pt x="45" y="80"/>
                    <a:pt x="46" y="80"/>
                    <a:pt x="46" y="80"/>
                  </a:cubicBezTo>
                  <a:cubicBezTo>
                    <a:pt x="47" y="79"/>
                    <a:pt x="46" y="79"/>
                    <a:pt x="47" y="79"/>
                  </a:cubicBezTo>
                  <a:cubicBezTo>
                    <a:pt x="46" y="79"/>
                    <a:pt x="44" y="80"/>
                    <a:pt x="43" y="81"/>
                  </a:cubicBezTo>
                  <a:cubicBezTo>
                    <a:pt x="44" y="80"/>
                    <a:pt x="44" y="80"/>
                    <a:pt x="44" y="80"/>
                  </a:cubicBezTo>
                  <a:cubicBezTo>
                    <a:pt x="44" y="80"/>
                    <a:pt x="42" y="81"/>
                    <a:pt x="42" y="81"/>
                  </a:cubicBezTo>
                  <a:cubicBezTo>
                    <a:pt x="43" y="80"/>
                    <a:pt x="42" y="79"/>
                    <a:pt x="42" y="79"/>
                  </a:cubicBezTo>
                  <a:cubicBezTo>
                    <a:pt x="43" y="78"/>
                    <a:pt x="43" y="78"/>
                    <a:pt x="43" y="78"/>
                  </a:cubicBezTo>
                  <a:cubicBezTo>
                    <a:pt x="41" y="79"/>
                    <a:pt x="42" y="78"/>
                    <a:pt x="41" y="78"/>
                  </a:cubicBezTo>
                  <a:cubicBezTo>
                    <a:pt x="41" y="77"/>
                    <a:pt x="39" y="78"/>
                    <a:pt x="40" y="76"/>
                  </a:cubicBezTo>
                  <a:cubicBezTo>
                    <a:pt x="39" y="76"/>
                    <a:pt x="38" y="76"/>
                    <a:pt x="38" y="75"/>
                  </a:cubicBezTo>
                  <a:cubicBezTo>
                    <a:pt x="39" y="74"/>
                    <a:pt x="39" y="74"/>
                    <a:pt x="39" y="74"/>
                  </a:cubicBezTo>
                  <a:cubicBezTo>
                    <a:pt x="38" y="75"/>
                    <a:pt x="40" y="73"/>
                    <a:pt x="40" y="73"/>
                  </a:cubicBezTo>
                  <a:cubicBezTo>
                    <a:pt x="39" y="74"/>
                    <a:pt x="38" y="74"/>
                    <a:pt x="37" y="75"/>
                  </a:cubicBezTo>
                  <a:cubicBezTo>
                    <a:pt x="38" y="73"/>
                    <a:pt x="36" y="74"/>
                    <a:pt x="35" y="74"/>
                  </a:cubicBezTo>
                  <a:cubicBezTo>
                    <a:pt x="36" y="73"/>
                    <a:pt x="36" y="73"/>
                    <a:pt x="36" y="73"/>
                  </a:cubicBezTo>
                  <a:cubicBezTo>
                    <a:pt x="34" y="74"/>
                    <a:pt x="35" y="73"/>
                    <a:pt x="35" y="72"/>
                  </a:cubicBezTo>
                  <a:cubicBezTo>
                    <a:pt x="36" y="72"/>
                    <a:pt x="36" y="71"/>
                    <a:pt x="36" y="71"/>
                  </a:cubicBezTo>
                  <a:cubicBezTo>
                    <a:pt x="34" y="72"/>
                    <a:pt x="34" y="72"/>
                    <a:pt x="33" y="72"/>
                  </a:cubicBezTo>
                  <a:cubicBezTo>
                    <a:pt x="33" y="72"/>
                    <a:pt x="33" y="71"/>
                    <a:pt x="34" y="70"/>
                  </a:cubicBezTo>
                  <a:cubicBezTo>
                    <a:pt x="31" y="71"/>
                    <a:pt x="31" y="69"/>
                    <a:pt x="29" y="69"/>
                  </a:cubicBezTo>
                  <a:cubicBezTo>
                    <a:pt x="30" y="68"/>
                    <a:pt x="30" y="68"/>
                    <a:pt x="30" y="68"/>
                  </a:cubicBezTo>
                  <a:cubicBezTo>
                    <a:pt x="27" y="69"/>
                    <a:pt x="29" y="66"/>
                    <a:pt x="27" y="66"/>
                  </a:cubicBezTo>
                  <a:cubicBezTo>
                    <a:pt x="29" y="65"/>
                    <a:pt x="29" y="65"/>
                    <a:pt x="29" y="65"/>
                  </a:cubicBezTo>
                  <a:cubicBezTo>
                    <a:pt x="30" y="64"/>
                    <a:pt x="28" y="64"/>
                    <a:pt x="27" y="65"/>
                  </a:cubicBezTo>
                  <a:cubicBezTo>
                    <a:pt x="27" y="65"/>
                    <a:pt x="25" y="65"/>
                    <a:pt x="27" y="64"/>
                  </a:cubicBezTo>
                  <a:cubicBezTo>
                    <a:pt x="27" y="63"/>
                    <a:pt x="26" y="64"/>
                    <a:pt x="25" y="64"/>
                  </a:cubicBezTo>
                  <a:cubicBezTo>
                    <a:pt x="26" y="63"/>
                    <a:pt x="26" y="63"/>
                    <a:pt x="25" y="63"/>
                  </a:cubicBezTo>
                  <a:cubicBezTo>
                    <a:pt x="25" y="63"/>
                    <a:pt x="25" y="63"/>
                    <a:pt x="25" y="63"/>
                  </a:cubicBezTo>
                  <a:cubicBezTo>
                    <a:pt x="25" y="63"/>
                    <a:pt x="26" y="62"/>
                    <a:pt x="26" y="62"/>
                  </a:cubicBezTo>
                  <a:cubicBezTo>
                    <a:pt x="26" y="62"/>
                    <a:pt x="27" y="61"/>
                    <a:pt x="24" y="62"/>
                  </a:cubicBezTo>
                  <a:cubicBezTo>
                    <a:pt x="25" y="61"/>
                    <a:pt x="22" y="62"/>
                    <a:pt x="24" y="60"/>
                  </a:cubicBezTo>
                  <a:cubicBezTo>
                    <a:pt x="23" y="60"/>
                    <a:pt x="23" y="60"/>
                    <a:pt x="22" y="61"/>
                  </a:cubicBezTo>
                  <a:cubicBezTo>
                    <a:pt x="22" y="60"/>
                    <a:pt x="23" y="59"/>
                    <a:pt x="22" y="59"/>
                  </a:cubicBezTo>
                  <a:cubicBezTo>
                    <a:pt x="22" y="59"/>
                    <a:pt x="23" y="59"/>
                    <a:pt x="23" y="58"/>
                  </a:cubicBezTo>
                  <a:cubicBezTo>
                    <a:pt x="22" y="59"/>
                    <a:pt x="22" y="59"/>
                    <a:pt x="22" y="59"/>
                  </a:cubicBezTo>
                  <a:cubicBezTo>
                    <a:pt x="20" y="59"/>
                    <a:pt x="22" y="56"/>
                    <a:pt x="22" y="56"/>
                  </a:cubicBezTo>
                  <a:cubicBezTo>
                    <a:pt x="19" y="55"/>
                    <a:pt x="19" y="53"/>
                    <a:pt x="19" y="52"/>
                  </a:cubicBezTo>
                  <a:cubicBezTo>
                    <a:pt x="19" y="52"/>
                    <a:pt x="19" y="52"/>
                    <a:pt x="19" y="52"/>
                  </a:cubicBezTo>
                  <a:cubicBezTo>
                    <a:pt x="17" y="52"/>
                    <a:pt x="21" y="50"/>
                    <a:pt x="17" y="51"/>
                  </a:cubicBezTo>
                  <a:cubicBezTo>
                    <a:pt x="18" y="51"/>
                    <a:pt x="17" y="50"/>
                    <a:pt x="19" y="50"/>
                  </a:cubicBezTo>
                  <a:cubicBezTo>
                    <a:pt x="17" y="50"/>
                    <a:pt x="19" y="48"/>
                    <a:pt x="17" y="49"/>
                  </a:cubicBezTo>
                  <a:cubicBezTo>
                    <a:pt x="18" y="49"/>
                    <a:pt x="18" y="49"/>
                    <a:pt x="18" y="49"/>
                  </a:cubicBezTo>
                  <a:cubicBezTo>
                    <a:pt x="19" y="48"/>
                    <a:pt x="17" y="48"/>
                    <a:pt x="18" y="47"/>
                  </a:cubicBezTo>
                  <a:cubicBezTo>
                    <a:pt x="18" y="47"/>
                    <a:pt x="18" y="47"/>
                    <a:pt x="19" y="47"/>
                  </a:cubicBezTo>
                  <a:cubicBezTo>
                    <a:pt x="20" y="46"/>
                    <a:pt x="16" y="47"/>
                    <a:pt x="19" y="46"/>
                  </a:cubicBezTo>
                  <a:cubicBezTo>
                    <a:pt x="19" y="46"/>
                    <a:pt x="17" y="47"/>
                    <a:pt x="17" y="47"/>
                  </a:cubicBezTo>
                  <a:cubicBezTo>
                    <a:pt x="18" y="45"/>
                    <a:pt x="16" y="44"/>
                    <a:pt x="15" y="43"/>
                  </a:cubicBezTo>
                  <a:cubicBezTo>
                    <a:pt x="16" y="42"/>
                    <a:pt x="19" y="42"/>
                    <a:pt x="17" y="42"/>
                  </a:cubicBezTo>
                  <a:cubicBezTo>
                    <a:pt x="17" y="41"/>
                    <a:pt x="16" y="42"/>
                    <a:pt x="16" y="42"/>
                  </a:cubicBezTo>
                  <a:cubicBezTo>
                    <a:pt x="15" y="42"/>
                    <a:pt x="19" y="40"/>
                    <a:pt x="18" y="41"/>
                  </a:cubicBezTo>
                  <a:cubicBezTo>
                    <a:pt x="16" y="41"/>
                    <a:pt x="17" y="41"/>
                    <a:pt x="16" y="41"/>
                  </a:cubicBezTo>
                  <a:cubicBezTo>
                    <a:pt x="17" y="40"/>
                    <a:pt x="18" y="39"/>
                    <a:pt x="17" y="40"/>
                  </a:cubicBezTo>
                  <a:cubicBezTo>
                    <a:pt x="17" y="39"/>
                    <a:pt x="17" y="39"/>
                    <a:pt x="17" y="39"/>
                  </a:cubicBezTo>
                  <a:cubicBezTo>
                    <a:pt x="15" y="40"/>
                    <a:pt x="16" y="39"/>
                    <a:pt x="13" y="39"/>
                  </a:cubicBezTo>
                  <a:cubicBezTo>
                    <a:pt x="11" y="37"/>
                    <a:pt x="9" y="35"/>
                    <a:pt x="7" y="32"/>
                  </a:cubicBezTo>
                  <a:cubicBezTo>
                    <a:pt x="7" y="29"/>
                    <a:pt x="5" y="27"/>
                    <a:pt x="5" y="24"/>
                  </a:cubicBezTo>
                  <a:cubicBezTo>
                    <a:pt x="7" y="22"/>
                    <a:pt x="7" y="22"/>
                    <a:pt x="6" y="22"/>
                  </a:cubicBezTo>
                  <a:cubicBezTo>
                    <a:pt x="7" y="22"/>
                    <a:pt x="7" y="22"/>
                    <a:pt x="7" y="22"/>
                  </a:cubicBezTo>
                  <a:cubicBezTo>
                    <a:pt x="5" y="22"/>
                    <a:pt x="6" y="21"/>
                    <a:pt x="5" y="22"/>
                  </a:cubicBezTo>
                  <a:cubicBezTo>
                    <a:pt x="5" y="21"/>
                    <a:pt x="4" y="20"/>
                    <a:pt x="3" y="19"/>
                  </a:cubicBezTo>
                  <a:cubicBezTo>
                    <a:pt x="4" y="19"/>
                    <a:pt x="5" y="18"/>
                    <a:pt x="5" y="18"/>
                  </a:cubicBezTo>
                  <a:cubicBezTo>
                    <a:pt x="4" y="19"/>
                    <a:pt x="4" y="19"/>
                    <a:pt x="4" y="19"/>
                  </a:cubicBezTo>
                  <a:cubicBezTo>
                    <a:pt x="4" y="18"/>
                    <a:pt x="4" y="18"/>
                    <a:pt x="4" y="18"/>
                  </a:cubicBezTo>
                  <a:cubicBezTo>
                    <a:pt x="4" y="18"/>
                    <a:pt x="3" y="18"/>
                    <a:pt x="2" y="19"/>
                  </a:cubicBezTo>
                  <a:cubicBezTo>
                    <a:pt x="0" y="17"/>
                    <a:pt x="3" y="13"/>
                    <a:pt x="1" y="11"/>
                  </a:cubicBezTo>
                  <a:cubicBezTo>
                    <a:pt x="2" y="10"/>
                    <a:pt x="1" y="9"/>
                    <a:pt x="0" y="9"/>
                  </a:cubicBezTo>
                  <a:cubicBezTo>
                    <a:pt x="2" y="6"/>
                    <a:pt x="4" y="3"/>
                    <a:pt x="1" y="2"/>
                  </a:cubicBezTo>
                  <a:cubicBezTo>
                    <a:pt x="1" y="2"/>
                    <a:pt x="6"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67"/>
            <p:cNvSpPr>
              <a:spLocks/>
            </p:cNvSpPr>
            <p:nvPr/>
          </p:nvSpPr>
          <p:spPr bwMode="auto">
            <a:xfrm>
              <a:off x="9099550" y="2044701"/>
              <a:ext cx="7937" cy="7938"/>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0" y="1"/>
                    <a:pt x="1" y="0"/>
                    <a:pt x="2"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68"/>
            <p:cNvSpPr>
              <a:spLocks/>
            </p:cNvSpPr>
            <p:nvPr/>
          </p:nvSpPr>
          <p:spPr bwMode="auto">
            <a:xfrm>
              <a:off x="9115425" y="2003426"/>
              <a:ext cx="3175" cy="3175"/>
            </a:xfrm>
            <a:custGeom>
              <a:avLst/>
              <a:gdLst>
                <a:gd name="T0" fmla="*/ 0 w 1"/>
                <a:gd name="T1" fmla="*/ 1 h 1"/>
                <a:gd name="T2" fmla="*/ 1 w 1"/>
                <a:gd name="T3" fmla="*/ 1 h 1"/>
                <a:gd name="T4" fmla="*/ 1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1" y="1"/>
                  </a:cubicBezTo>
                  <a:cubicBezTo>
                    <a:pt x="1" y="1"/>
                    <a:pt x="1" y="0"/>
                    <a:pt x="1" y="1"/>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69"/>
            <p:cNvSpPr>
              <a:spLocks/>
            </p:cNvSpPr>
            <p:nvPr/>
          </p:nvSpPr>
          <p:spPr bwMode="auto">
            <a:xfrm>
              <a:off x="9115425" y="2000251"/>
              <a:ext cx="3175" cy="3175"/>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70"/>
            <p:cNvSpPr>
              <a:spLocks noChangeArrowheads="1"/>
            </p:cNvSpPr>
            <p:nvPr/>
          </p:nvSpPr>
          <p:spPr bwMode="auto">
            <a:xfrm>
              <a:off x="9121775" y="1989138"/>
              <a:ext cx="4762"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71"/>
            <p:cNvSpPr>
              <a:spLocks/>
            </p:cNvSpPr>
            <p:nvPr/>
          </p:nvSpPr>
          <p:spPr bwMode="auto">
            <a:xfrm>
              <a:off x="9115425" y="1992313"/>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0"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72"/>
            <p:cNvSpPr>
              <a:spLocks/>
            </p:cNvSpPr>
            <p:nvPr/>
          </p:nvSpPr>
          <p:spPr bwMode="auto">
            <a:xfrm>
              <a:off x="9115425" y="1976438"/>
              <a:ext cx="6350" cy="4763"/>
            </a:xfrm>
            <a:custGeom>
              <a:avLst/>
              <a:gdLst>
                <a:gd name="T0" fmla="*/ 1 w 2"/>
                <a:gd name="T1" fmla="*/ 0 h 1"/>
                <a:gd name="T2" fmla="*/ 1 w 2"/>
                <a:gd name="T3" fmla="*/ 0 h 1"/>
                <a:gd name="T4" fmla="*/ 1 w 2"/>
                <a:gd name="T5" fmla="*/ 0 h 1"/>
              </a:gdLst>
              <a:ahLst/>
              <a:cxnLst>
                <a:cxn ang="0">
                  <a:pos x="T0" y="T1"/>
                </a:cxn>
                <a:cxn ang="0">
                  <a:pos x="T2" y="T3"/>
                </a:cxn>
                <a:cxn ang="0">
                  <a:pos x="T4" y="T5"/>
                </a:cxn>
              </a:cxnLst>
              <a:rect l="0" t="0" r="r" b="b"/>
              <a:pathLst>
                <a:path w="2" h="1">
                  <a:moveTo>
                    <a:pt x="1" y="0"/>
                  </a:moveTo>
                  <a:cubicBezTo>
                    <a:pt x="0" y="0"/>
                    <a:pt x="0" y="1"/>
                    <a:pt x="1" y="0"/>
                  </a:cubicBezTo>
                  <a:cubicBezTo>
                    <a:pt x="0"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73"/>
            <p:cNvSpPr>
              <a:spLocks/>
            </p:cNvSpPr>
            <p:nvPr/>
          </p:nvSpPr>
          <p:spPr bwMode="auto">
            <a:xfrm>
              <a:off x="9110663" y="1973263"/>
              <a:ext cx="4762" cy="3175"/>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0"/>
                    <a:pt x="1"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74"/>
            <p:cNvSpPr>
              <a:spLocks/>
            </p:cNvSpPr>
            <p:nvPr/>
          </p:nvSpPr>
          <p:spPr bwMode="auto">
            <a:xfrm>
              <a:off x="9047163" y="1898651"/>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5"/>
            <p:cNvSpPr>
              <a:spLocks/>
            </p:cNvSpPr>
            <p:nvPr/>
          </p:nvSpPr>
          <p:spPr bwMode="auto">
            <a:xfrm>
              <a:off x="9031288" y="1852613"/>
              <a:ext cx="4762" cy="4763"/>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76"/>
            <p:cNvSpPr>
              <a:spLocks/>
            </p:cNvSpPr>
            <p:nvPr/>
          </p:nvSpPr>
          <p:spPr bwMode="auto">
            <a:xfrm>
              <a:off x="9001125" y="1841501"/>
              <a:ext cx="7937"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77"/>
            <p:cNvSpPr>
              <a:spLocks/>
            </p:cNvSpPr>
            <p:nvPr/>
          </p:nvSpPr>
          <p:spPr bwMode="auto">
            <a:xfrm>
              <a:off x="9637713" y="2033588"/>
              <a:ext cx="7937" cy="3175"/>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78"/>
            <p:cNvSpPr>
              <a:spLocks/>
            </p:cNvSpPr>
            <p:nvPr/>
          </p:nvSpPr>
          <p:spPr bwMode="auto">
            <a:xfrm>
              <a:off x="9645650" y="1649413"/>
              <a:ext cx="225425" cy="392113"/>
            </a:xfrm>
            <a:custGeom>
              <a:avLst/>
              <a:gdLst>
                <a:gd name="T0" fmla="*/ 51 w 60"/>
                <a:gd name="T1" fmla="*/ 14 h 104"/>
                <a:gd name="T2" fmla="*/ 50 w 60"/>
                <a:gd name="T3" fmla="*/ 17 h 104"/>
                <a:gd name="T4" fmla="*/ 51 w 60"/>
                <a:gd name="T5" fmla="*/ 25 h 104"/>
                <a:gd name="T6" fmla="*/ 49 w 60"/>
                <a:gd name="T7" fmla="*/ 27 h 104"/>
                <a:gd name="T8" fmla="*/ 44 w 60"/>
                <a:gd name="T9" fmla="*/ 33 h 104"/>
                <a:gd name="T10" fmla="*/ 43 w 60"/>
                <a:gd name="T11" fmla="*/ 35 h 104"/>
                <a:gd name="T12" fmla="*/ 43 w 60"/>
                <a:gd name="T13" fmla="*/ 40 h 104"/>
                <a:gd name="T14" fmla="*/ 40 w 60"/>
                <a:gd name="T15" fmla="*/ 42 h 104"/>
                <a:gd name="T16" fmla="*/ 38 w 60"/>
                <a:gd name="T17" fmla="*/ 43 h 104"/>
                <a:gd name="T18" fmla="*/ 39 w 60"/>
                <a:gd name="T19" fmla="*/ 46 h 104"/>
                <a:gd name="T20" fmla="*/ 39 w 60"/>
                <a:gd name="T21" fmla="*/ 51 h 104"/>
                <a:gd name="T22" fmla="*/ 38 w 60"/>
                <a:gd name="T23" fmla="*/ 53 h 104"/>
                <a:gd name="T24" fmla="*/ 38 w 60"/>
                <a:gd name="T25" fmla="*/ 56 h 104"/>
                <a:gd name="T26" fmla="*/ 36 w 60"/>
                <a:gd name="T27" fmla="*/ 57 h 104"/>
                <a:gd name="T28" fmla="*/ 34 w 60"/>
                <a:gd name="T29" fmla="*/ 61 h 104"/>
                <a:gd name="T30" fmla="*/ 31 w 60"/>
                <a:gd name="T31" fmla="*/ 64 h 104"/>
                <a:gd name="T32" fmla="*/ 31 w 60"/>
                <a:gd name="T33" fmla="*/ 66 h 104"/>
                <a:gd name="T34" fmla="*/ 29 w 60"/>
                <a:gd name="T35" fmla="*/ 66 h 104"/>
                <a:gd name="T36" fmla="*/ 30 w 60"/>
                <a:gd name="T37" fmla="*/ 68 h 104"/>
                <a:gd name="T38" fmla="*/ 29 w 60"/>
                <a:gd name="T39" fmla="*/ 69 h 104"/>
                <a:gd name="T40" fmla="*/ 29 w 60"/>
                <a:gd name="T41" fmla="*/ 71 h 104"/>
                <a:gd name="T42" fmla="*/ 26 w 60"/>
                <a:gd name="T43" fmla="*/ 76 h 104"/>
                <a:gd name="T44" fmla="*/ 25 w 60"/>
                <a:gd name="T45" fmla="*/ 78 h 104"/>
                <a:gd name="T46" fmla="*/ 24 w 60"/>
                <a:gd name="T47" fmla="*/ 80 h 104"/>
                <a:gd name="T48" fmla="*/ 21 w 60"/>
                <a:gd name="T49" fmla="*/ 84 h 104"/>
                <a:gd name="T50" fmla="*/ 17 w 60"/>
                <a:gd name="T51" fmla="*/ 82 h 104"/>
                <a:gd name="T52" fmla="*/ 20 w 60"/>
                <a:gd name="T53" fmla="*/ 86 h 104"/>
                <a:gd name="T54" fmla="*/ 23 w 60"/>
                <a:gd name="T55" fmla="*/ 90 h 104"/>
                <a:gd name="T56" fmla="*/ 21 w 60"/>
                <a:gd name="T57" fmla="*/ 91 h 104"/>
                <a:gd name="T58" fmla="*/ 22 w 60"/>
                <a:gd name="T59" fmla="*/ 92 h 104"/>
                <a:gd name="T60" fmla="*/ 20 w 60"/>
                <a:gd name="T61" fmla="*/ 92 h 104"/>
                <a:gd name="T62" fmla="*/ 16 w 60"/>
                <a:gd name="T63" fmla="*/ 92 h 104"/>
                <a:gd name="T64" fmla="*/ 18 w 60"/>
                <a:gd name="T65" fmla="*/ 95 h 104"/>
                <a:gd name="T66" fmla="*/ 16 w 60"/>
                <a:gd name="T67" fmla="*/ 95 h 104"/>
                <a:gd name="T68" fmla="*/ 18 w 60"/>
                <a:gd name="T69" fmla="*/ 98 h 104"/>
                <a:gd name="T70" fmla="*/ 17 w 60"/>
                <a:gd name="T71" fmla="*/ 99 h 104"/>
                <a:gd name="T72" fmla="*/ 12 w 60"/>
                <a:gd name="T73" fmla="*/ 96 h 104"/>
                <a:gd name="T74" fmla="*/ 14 w 60"/>
                <a:gd name="T75" fmla="*/ 100 h 104"/>
                <a:gd name="T76" fmla="*/ 6 w 60"/>
                <a:gd name="T77" fmla="*/ 100 h 104"/>
                <a:gd name="T78" fmla="*/ 4 w 60"/>
                <a:gd name="T79" fmla="*/ 101 h 104"/>
                <a:gd name="T80" fmla="*/ 3 w 60"/>
                <a:gd name="T81" fmla="*/ 103 h 104"/>
                <a:gd name="T82" fmla="*/ 1 w 60"/>
                <a:gd name="T83" fmla="*/ 101 h 104"/>
                <a:gd name="T84" fmla="*/ 4 w 60"/>
                <a:gd name="T85" fmla="*/ 100 h 104"/>
                <a:gd name="T86" fmla="*/ 2 w 60"/>
                <a:gd name="T87" fmla="*/ 93 h 104"/>
                <a:gd name="T88" fmla="*/ 5 w 60"/>
                <a:gd name="T89" fmla="*/ 85 h 104"/>
                <a:gd name="T90" fmla="*/ 8 w 60"/>
                <a:gd name="T91" fmla="*/ 76 h 104"/>
                <a:gd name="T92" fmla="*/ 10 w 60"/>
                <a:gd name="T93" fmla="*/ 70 h 104"/>
                <a:gd name="T94" fmla="*/ 12 w 60"/>
                <a:gd name="T95" fmla="*/ 65 h 104"/>
                <a:gd name="T96" fmla="*/ 19 w 60"/>
                <a:gd name="T97" fmla="*/ 55 h 104"/>
                <a:gd name="T98" fmla="*/ 23 w 60"/>
                <a:gd name="T99" fmla="*/ 51 h 104"/>
                <a:gd name="T100" fmla="*/ 28 w 60"/>
                <a:gd name="T101" fmla="*/ 46 h 104"/>
                <a:gd name="T102" fmla="*/ 36 w 60"/>
                <a:gd name="T103" fmla="*/ 22 h 104"/>
                <a:gd name="T104" fmla="*/ 39 w 60"/>
                <a:gd name="T105" fmla="*/ 16 h 104"/>
                <a:gd name="T106" fmla="*/ 56 w 60"/>
                <a:gd name="T107" fmla="*/ 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 h="104">
                  <a:moveTo>
                    <a:pt x="56" y="4"/>
                  </a:moveTo>
                  <a:cubicBezTo>
                    <a:pt x="60" y="7"/>
                    <a:pt x="55" y="6"/>
                    <a:pt x="57" y="9"/>
                  </a:cubicBezTo>
                  <a:cubicBezTo>
                    <a:pt x="57" y="9"/>
                    <a:pt x="54" y="8"/>
                    <a:pt x="55" y="9"/>
                  </a:cubicBezTo>
                  <a:cubicBezTo>
                    <a:pt x="57" y="11"/>
                    <a:pt x="54" y="13"/>
                    <a:pt x="51" y="13"/>
                  </a:cubicBezTo>
                  <a:cubicBezTo>
                    <a:pt x="50" y="12"/>
                    <a:pt x="50" y="12"/>
                    <a:pt x="50" y="12"/>
                  </a:cubicBezTo>
                  <a:cubicBezTo>
                    <a:pt x="50" y="12"/>
                    <a:pt x="52" y="14"/>
                    <a:pt x="51" y="14"/>
                  </a:cubicBezTo>
                  <a:cubicBezTo>
                    <a:pt x="51" y="14"/>
                    <a:pt x="51" y="14"/>
                    <a:pt x="50" y="13"/>
                  </a:cubicBezTo>
                  <a:cubicBezTo>
                    <a:pt x="51" y="14"/>
                    <a:pt x="50" y="14"/>
                    <a:pt x="51" y="15"/>
                  </a:cubicBezTo>
                  <a:cubicBezTo>
                    <a:pt x="49" y="14"/>
                    <a:pt x="49" y="14"/>
                    <a:pt x="49" y="14"/>
                  </a:cubicBezTo>
                  <a:cubicBezTo>
                    <a:pt x="50" y="15"/>
                    <a:pt x="50" y="15"/>
                    <a:pt x="50" y="15"/>
                  </a:cubicBezTo>
                  <a:cubicBezTo>
                    <a:pt x="54" y="17"/>
                    <a:pt x="49" y="16"/>
                    <a:pt x="51" y="18"/>
                  </a:cubicBezTo>
                  <a:cubicBezTo>
                    <a:pt x="50" y="17"/>
                    <a:pt x="50" y="17"/>
                    <a:pt x="50" y="17"/>
                  </a:cubicBezTo>
                  <a:cubicBezTo>
                    <a:pt x="52" y="19"/>
                    <a:pt x="50" y="21"/>
                    <a:pt x="51" y="22"/>
                  </a:cubicBezTo>
                  <a:cubicBezTo>
                    <a:pt x="49" y="21"/>
                    <a:pt x="49" y="21"/>
                    <a:pt x="49" y="21"/>
                  </a:cubicBezTo>
                  <a:cubicBezTo>
                    <a:pt x="50" y="22"/>
                    <a:pt x="50" y="23"/>
                    <a:pt x="50" y="23"/>
                  </a:cubicBezTo>
                  <a:cubicBezTo>
                    <a:pt x="49" y="22"/>
                    <a:pt x="51" y="24"/>
                    <a:pt x="50" y="24"/>
                  </a:cubicBezTo>
                  <a:cubicBezTo>
                    <a:pt x="50" y="24"/>
                    <a:pt x="50" y="24"/>
                    <a:pt x="50" y="24"/>
                  </a:cubicBezTo>
                  <a:cubicBezTo>
                    <a:pt x="51" y="25"/>
                    <a:pt x="49" y="24"/>
                    <a:pt x="51" y="25"/>
                  </a:cubicBezTo>
                  <a:cubicBezTo>
                    <a:pt x="49" y="25"/>
                    <a:pt x="49" y="25"/>
                    <a:pt x="49" y="25"/>
                  </a:cubicBezTo>
                  <a:cubicBezTo>
                    <a:pt x="51" y="26"/>
                    <a:pt x="48" y="25"/>
                    <a:pt x="49" y="25"/>
                  </a:cubicBezTo>
                  <a:cubicBezTo>
                    <a:pt x="49" y="26"/>
                    <a:pt x="49" y="26"/>
                    <a:pt x="49" y="26"/>
                  </a:cubicBezTo>
                  <a:cubicBezTo>
                    <a:pt x="50" y="26"/>
                    <a:pt x="49" y="26"/>
                    <a:pt x="49" y="26"/>
                  </a:cubicBezTo>
                  <a:cubicBezTo>
                    <a:pt x="49" y="26"/>
                    <a:pt x="49" y="26"/>
                    <a:pt x="49" y="26"/>
                  </a:cubicBezTo>
                  <a:cubicBezTo>
                    <a:pt x="49" y="27"/>
                    <a:pt x="48" y="26"/>
                    <a:pt x="49" y="27"/>
                  </a:cubicBezTo>
                  <a:cubicBezTo>
                    <a:pt x="48" y="27"/>
                    <a:pt x="49" y="27"/>
                    <a:pt x="47" y="26"/>
                  </a:cubicBezTo>
                  <a:cubicBezTo>
                    <a:pt x="48" y="28"/>
                    <a:pt x="47" y="30"/>
                    <a:pt x="46" y="31"/>
                  </a:cubicBezTo>
                  <a:cubicBezTo>
                    <a:pt x="45" y="31"/>
                    <a:pt x="45" y="31"/>
                    <a:pt x="44" y="31"/>
                  </a:cubicBezTo>
                  <a:cubicBezTo>
                    <a:pt x="44" y="31"/>
                    <a:pt x="44" y="32"/>
                    <a:pt x="45" y="32"/>
                  </a:cubicBezTo>
                  <a:cubicBezTo>
                    <a:pt x="45" y="32"/>
                    <a:pt x="44" y="32"/>
                    <a:pt x="44" y="32"/>
                  </a:cubicBezTo>
                  <a:cubicBezTo>
                    <a:pt x="43" y="32"/>
                    <a:pt x="45" y="33"/>
                    <a:pt x="44" y="33"/>
                  </a:cubicBezTo>
                  <a:cubicBezTo>
                    <a:pt x="43" y="32"/>
                    <a:pt x="43" y="32"/>
                    <a:pt x="43" y="32"/>
                  </a:cubicBezTo>
                  <a:cubicBezTo>
                    <a:pt x="44" y="33"/>
                    <a:pt x="44" y="33"/>
                    <a:pt x="44" y="34"/>
                  </a:cubicBezTo>
                  <a:cubicBezTo>
                    <a:pt x="44" y="34"/>
                    <a:pt x="43" y="33"/>
                    <a:pt x="43" y="33"/>
                  </a:cubicBezTo>
                  <a:cubicBezTo>
                    <a:pt x="44" y="34"/>
                    <a:pt x="42" y="34"/>
                    <a:pt x="43" y="34"/>
                  </a:cubicBezTo>
                  <a:cubicBezTo>
                    <a:pt x="42" y="34"/>
                    <a:pt x="42" y="34"/>
                    <a:pt x="42" y="34"/>
                  </a:cubicBezTo>
                  <a:cubicBezTo>
                    <a:pt x="41" y="34"/>
                    <a:pt x="44" y="35"/>
                    <a:pt x="43" y="35"/>
                  </a:cubicBezTo>
                  <a:cubicBezTo>
                    <a:pt x="42" y="34"/>
                    <a:pt x="42" y="34"/>
                    <a:pt x="42" y="34"/>
                  </a:cubicBezTo>
                  <a:cubicBezTo>
                    <a:pt x="44" y="36"/>
                    <a:pt x="43" y="36"/>
                    <a:pt x="43" y="37"/>
                  </a:cubicBezTo>
                  <a:cubicBezTo>
                    <a:pt x="43" y="37"/>
                    <a:pt x="43" y="37"/>
                    <a:pt x="43" y="37"/>
                  </a:cubicBezTo>
                  <a:cubicBezTo>
                    <a:pt x="43" y="37"/>
                    <a:pt x="42" y="37"/>
                    <a:pt x="42" y="38"/>
                  </a:cubicBezTo>
                  <a:cubicBezTo>
                    <a:pt x="42" y="38"/>
                    <a:pt x="40" y="37"/>
                    <a:pt x="40" y="37"/>
                  </a:cubicBezTo>
                  <a:cubicBezTo>
                    <a:pt x="42" y="39"/>
                    <a:pt x="40" y="39"/>
                    <a:pt x="43" y="40"/>
                  </a:cubicBezTo>
                  <a:cubicBezTo>
                    <a:pt x="42" y="40"/>
                    <a:pt x="41" y="40"/>
                    <a:pt x="42" y="41"/>
                  </a:cubicBezTo>
                  <a:cubicBezTo>
                    <a:pt x="41" y="40"/>
                    <a:pt x="39" y="40"/>
                    <a:pt x="39" y="39"/>
                  </a:cubicBezTo>
                  <a:cubicBezTo>
                    <a:pt x="38" y="39"/>
                    <a:pt x="38" y="39"/>
                    <a:pt x="38" y="39"/>
                  </a:cubicBezTo>
                  <a:cubicBezTo>
                    <a:pt x="37" y="38"/>
                    <a:pt x="38" y="39"/>
                    <a:pt x="37" y="38"/>
                  </a:cubicBezTo>
                  <a:cubicBezTo>
                    <a:pt x="37" y="38"/>
                    <a:pt x="38" y="39"/>
                    <a:pt x="37" y="39"/>
                  </a:cubicBezTo>
                  <a:cubicBezTo>
                    <a:pt x="38" y="40"/>
                    <a:pt x="40" y="42"/>
                    <a:pt x="40" y="42"/>
                  </a:cubicBezTo>
                  <a:cubicBezTo>
                    <a:pt x="40" y="42"/>
                    <a:pt x="38" y="41"/>
                    <a:pt x="38" y="41"/>
                  </a:cubicBezTo>
                  <a:cubicBezTo>
                    <a:pt x="41" y="44"/>
                    <a:pt x="41" y="44"/>
                    <a:pt x="41" y="44"/>
                  </a:cubicBezTo>
                  <a:cubicBezTo>
                    <a:pt x="41" y="44"/>
                    <a:pt x="40" y="43"/>
                    <a:pt x="40" y="43"/>
                  </a:cubicBezTo>
                  <a:cubicBezTo>
                    <a:pt x="41" y="44"/>
                    <a:pt x="41" y="44"/>
                    <a:pt x="41" y="44"/>
                  </a:cubicBezTo>
                  <a:cubicBezTo>
                    <a:pt x="41" y="44"/>
                    <a:pt x="41" y="45"/>
                    <a:pt x="39" y="44"/>
                  </a:cubicBezTo>
                  <a:cubicBezTo>
                    <a:pt x="39" y="44"/>
                    <a:pt x="39" y="44"/>
                    <a:pt x="38" y="43"/>
                  </a:cubicBezTo>
                  <a:cubicBezTo>
                    <a:pt x="38" y="44"/>
                    <a:pt x="39" y="44"/>
                    <a:pt x="39" y="44"/>
                  </a:cubicBezTo>
                  <a:cubicBezTo>
                    <a:pt x="38" y="44"/>
                    <a:pt x="38" y="44"/>
                    <a:pt x="38" y="44"/>
                  </a:cubicBezTo>
                  <a:cubicBezTo>
                    <a:pt x="38" y="44"/>
                    <a:pt x="39" y="45"/>
                    <a:pt x="40" y="46"/>
                  </a:cubicBezTo>
                  <a:cubicBezTo>
                    <a:pt x="40" y="46"/>
                    <a:pt x="39" y="45"/>
                    <a:pt x="40" y="45"/>
                  </a:cubicBezTo>
                  <a:cubicBezTo>
                    <a:pt x="41" y="46"/>
                    <a:pt x="41" y="47"/>
                    <a:pt x="41" y="47"/>
                  </a:cubicBezTo>
                  <a:cubicBezTo>
                    <a:pt x="39" y="46"/>
                    <a:pt x="39" y="46"/>
                    <a:pt x="39" y="46"/>
                  </a:cubicBezTo>
                  <a:cubicBezTo>
                    <a:pt x="41" y="47"/>
                    <a:pt x="41" y="48"/>
                    <a:pt x="41" y="49"/>
                  </a:cubicBezTo>
                  <a:cubicBezTo>
                    <a:pt x="42" y="49"/>
                    <a:pt x="40" y="48"/>
                    <a:pt x="40" y="48"/>
                  </a:cubicBezTo>
                  <a:cubicBezTo>
                    <a:pt x="39" y="48"/>
                    <a:pt x="41" y="50"/>
                    <a:pt x="39" y="50"/>
                  </a:cubicBezTo>
                  <a:cubicBezTo>
                    <a:pt x="39" y="49"/>
                    <a:pt x="40" y="50"/>
                    <a:pt x="40" y="50"/>
                  </a:cubicBezTo>
                  <a:cubicBezTo>
                    <a:pt x="40" y="50"/>
                    <a:pt x="39" y="49"/>
                    <a:pt x="39" y="50"/>
                  </a:cubicBezTo>
                  <a:cubicBezTo>
                    <a:pt x="38" y="50"/>
                    <a:pt x="39" y="50"/>
                    <a:pt x="39" y="51"/>
                  </a:cubicBezTo>
                  <a:cubicBezTo>
                    <a:pt x="40" y="51"/>
                    <a:pt x="39" y="50"/>
                    <a:pt x="39" y="50"/>
                  </a:cubicBezTo>
                  <a:cubicBezTo>
                    <a:pt x="39" y="51"/>
                    <a:pt x="40" y="53"/>
                    <a:pt x="38" y="53"/>
                  </a:cubicBezTo>
                  <a:cubicBezTo>
                    <a:pt x="39" y="53"/>
                    <a:pt x="40" y="54"/>
                    <a:pt x="40" y="54"/>
                  </a:cubicBezTo>
                  <a:cubicBezTo>
                    <a:pt x="39" y="53"/>
                    <a:pt x="39" y="53"/>
                    <a:pt x="39" y="53"/>
                  </a:cubicBezTo>
                  <a:cubicBezTo>
                    <a:pt x="38" y="53"/>
                    <a:pt x="39" y="54"/>
                    <a:pt x="38" y="53"/>
                  </a:cubicBezTo>
                  <a:cubicBezTo>
                    <a:pt x="39" y="54"/>
                    <a:pt x="37" y="51"/>
                    <a:pt x="38" y="53"/>
                  </a:cubicBezTo>
                  <a:cubicBezTo>
                    <a:pt x="37" y="52"/>
                    <a:pt x="39" y="54"/>
                    <a:pt x="38" y="53"/>
                  </a:cubicBezTo>
                  <a:cubicBezTo>
                    <a:pt x="38" y="53"/>
                    <a:pt x="39" y="55"/>
                    <a:pt x="38" y="54"/>
                  </a:cubicBezTo>
                  <a:cubicBezTo>
                    <a:pt x="38" y="54"/>
                    <a:pt x="36" y="53"/>
                    <a:pt x="36" y="53"/>
                  </a:cubicBezTo>
                  <a:cubicBezTo>
                    <a:pt x="36" y="54"/>
                    <a:pt x="37" y="54"/>
                    <a:pt x="37" y="54"/>
                  </a:cubicBezTo>
                  <a:cubicBezTo>
                    <a:pt x="37" y="55"/>
                    <a:pt x="37" y="55"/>
                    <a:pt x="37" y="55"/>
                  </a:cubicBezTo>
                  <a:cubicBezTo>
                    <a:pt x="38" y="55"/>
                    <a:pt x="37" y="55"/>
                    <a:pt x="38" y="56"/>
                  </a:cubicBezTo>
                  <a:cubicBezTo>
                    <a:pt x="37" y="55"/>
                    <a:pt x="38" y="56"/>
                    <a:pt x="37" y="55"/>
                  </a:cubicBezTo>
                  <a:cubicBezTo>
                    <a:pt x="35" y="54"/>
                    <a:pt x="35" y="54"/>
                    <a:pt x="35" y="54"/>
                  </a:cubicBezTo>
                  <a:cubicBezTo>
                    <a:pt x="35" y="55"/>
                    <a:pt x="37" y="56"/>
                    <a:pt x="37" y="56"/>
                  </a:cubicBezTo>
                  <a:cubicBezTo>
                    <a:pt x="36" y="56"/>
                    <a:pt x="36" y="56"/>
                    <a:pt x="36" y="56"/>
                  </a:cubicBezTo>
                  <a:cubicBezTo>
                    <a:pt x="39" y="57"/>
                    <a:pt x="36" y="56"/>
                    <a:pt x="38" y="57"/>
                  </a:cubicBezTo>
                  <a:cubicBezTo>
                    <a:pt x="37" y="57"/>
                    <a:pt x="37" y="58"/>
                    <a:pt x="36" y="57"/>
                  </a:cubicBezTo>
                  <a:cubicBezTo>
                    <a:pt x="36" y="58"/>
                    <a:pt x="37" y="59"/>
                    <a:pt x="36" y="59"/>
                  </a:cubicBezTo>
                  <a:cubicBezTo>
                    <a:pt x="36" y="59"/>
                    <a:pt x="36" y="59"/>
                    <a:pt x="35" y="58"/>
                  </a:cubicBezTo>
                  <a:cubicBezTo>
                    <a:pt x="35" y="58"/>
                    <a:pt x="35" y="58"/>
                    <a:pt x="35" y="59"/>
                  </a:cubicBezTo>
                  <a:cubicBezTo>
                    <a:pt x="35" y="59"/>
                    <a:pt x="34" y="58"/>
                    <a:pt x="33" y="58"/>
                  </a:cubicBezTo>
                  <a:cubicBezTo>
                    <a:pt x="33" y="59"/>
                    <a:pt x="35" y="60"/>
                    <a:pt x="35" y="60"/>
                  </a:cubicBezTo>
                  <a:cubicBezTo>
                    <a:pt x="33" y="59"/>
                    <a:pt x="37" y="62"/>
                    <a:pt x="34" y="61"/>
                  </a:cubicBezTo>
                  <a:cubicBezTo>
                    <a:pt x="34" y="60"/>
                    <a:pt x="33" y="60"/>
                    <a:pt x="33" y="60"/>
                  </a:cubicBezTo>
                  <a:cubicBezTo>
                    <a:pt x="30" y="58"/>
                    <a:pt x="34" y="61"/>
                    <a:pt x="33" y="61"/>
                  </a:cubicBezTo>
                  <a:cubicBezTo>
                    <a:pt x="35" y="62"/>
                    <a:pt x="35" y="62"/>
                    <a:pt x="35" y="62"/>
                  </a:cubicBezTo>
                  <a:cubicBezTo>
                    <a:pt x="33" y="61"/>
                    <a:pt x="35" y="63"/>
                    <a:pt x="34" y="62"/>
                  </a:cubicBezTo>
                  <a:cubicBezTo>
                    <a:pt x="34" y="62"/>
                    <a:pt x="33" y="62"/>
                    <a:pt x="34" y="63"/>
                  </a:cubicBezTo>
                  <a:cubicBezTo>
                    <a:pt x="33" y="63"/>
                    <a:pt x="34" y="65"/>
                    <a:pt x="31" y="64"/>
                  </a:cubicBezTo>
                  <a:cubicBezTo>
                    <a:pt x="31" y="64"/>
                    <a:pt x="31" y="64"/>
                    <a:pt x="32" y="64"/>
                  </a:cubicBezTo>
                  <a:cubicBezTo>
                    <a:pt x="33" y="65"/>
                    <a:pt x="31" y="64"/>
                    <a:pt x="32" y="64"/>
                  </a:cubicBezTo>
                  <a:cubicBezTo>
                    <a:pt x="32" y="64"/>
                    <a:pt x="32" y="65"/>
                    <a:pt x="33" y="65"/>
                  </a:cubicBezTo>
                  <a:cubicBezTo>
                    <a:pt x="32" y="65"/>
                    <a:pt x="32" y="65"/>
                    <a:pt x="30" y="64"/>
                  </a:cubicBezTo>
                  <a:cubicBezTo>
                    <a:pt x="29" y="63"/>
                    <a:pt x="33" y="66"/>
                    <a:pt x="32" y="66"/>
                  </a:cubicBezTo>
                  <a:cubicBezTo>
                    <a:pt x="31" y="66"/>
                    <a:pt x="31" y="65"/>
                    <a:pt x="31" y="66"/>
                  </a:cubicBezTo>
                  <a:cubicBezTo>
                    <a:pt x="32" y="67"/>
                    <a:pt x="32" y="67"/>
                    <a:pt x="32" y="67"/>
                  </a:cubicBezTo>
                  <a:cubicBezTo>
                    <a:pt x="32" y="67"/>
                    <a:pt x="30" y="66"/>
                    <a:pt x="29" y="65"/>
                  </a:cubicBezTo>
                  <a:cubicBezTo>
                    <a:pt x="29" y="66"/>
                    <a:pt x="29" y="66"/>
                    <a:pt x="30" y="66"/>
                  </a:cubicBezTo>
                  <a:cubicBezTo>
                    <a:pt x="28" y="66"/>
                    <a:pt x="28" y="66"/>
                    <a:pt x="28" y="66"/>
                  </a:cubicBezTo>
                  <a:cubicBezTo>
                    <a:pt x="29" y="66"/>
                    <a:pt x="29" y="66"/>
                    <a:pt x="29" y="67"/>
                  </a:cubicBezTo>
                  <a:cubicBezTo>
                    <a:pt x="29" y="66"/>
                    <a:pt x="29" y="66"/>
                    <a:pt x="29" y="66"/>
                  </a:cubicBezTo>
                  <a:cubicBezTo>
                    <a:pt x="28" y="66"/>
                    <a:pt x="28" y="66"/>
                    <a:pt x="29" y="67"/>
                  </a:cubicBezTo>
                  <a:cubicBezTo>
                    <a:pt x="29" y="67"/>
                    <a:pt x="30" y="67"/>
                    <a:pt x="30" y="67"/>
                  </a:cubicBezTo>
                  <a:cubicBezTo>
                    <a:pt x="31" y="68"/>
                    <a:pt x="30" y="68"/>
                    <a:pt x="31" y="68"/>
                  </a:cubicBezTo>
                  <a:cubicBezTo>
                    <a:pt x="30" y="67"/>
                    <a:pt x="30" y="68"/>
                    <a:pt x="30" y="68"/>
                  </a:cubicBezTo>
                  <a:cubicBezTo>
                    <a:pt x="29" y="68"/>
                    <a:pt x="31" y="69"/>
                    <a:pt x="31" y="69"/>
                  </a:cubicBezTo>
                  <a:cubicBezTo>
                    <a:pt x="30" y="69"/>
                    <a:pt x="30" y="69"/>
                    <a:pt x="30" y="68"/>
                  </a:cubicBezTo>
                  <a:cubicBezTo>
                    <a:pt x="29" y="68"/>
                    <a:pt x="30" y="69"/>
                    <a:pt x="30" y="68"/>
                  </a:cubicBezTo>
                  <a:cubicBezTo>
                    <a:pt x="29" y="68"/>
                    <a:pt x="28" y="67"/>
                    <a:pt x="29" y="68"/>
                  </a:cubicBezTo>
                  <a:cubicBezTo>
                    <a:pt x="29" y="69"/>
                    <a:pt x="31" y="70"/>
                    <a:pt x="30" y="69"/>
                  </a:cubicBezTo>
                  <a:cubicBezTo>
                    <a:pt x="29" y="68"/>
                    <a:pt x="29" y="68"/>
                    <a:pt x="29" y="68"/>
                  </a:cubicBezTo>
                  <a:cubicBezTo>
                    <a:pt x="28" y="68"/>
                    <a:pt x="28" y="68"/>
                    <a:pt x="28" y="68"/>
                  </a:cubicBezTo>
                  <a:cubicBezTo>
                    <a:pt x="29" y="69"/>
                    <a:pt x="29" y="69"/>
                    <a:pt x="29" y="69"/>
                  </a:cubicBezTo>
                  <a:cubicBezTo>
                    <a:pt x="29" y="69"/>
                    <a:pt x="29" y="69"/>
                    <a:pt x="29" y="69"/>
                  </a:cubicBezTo>
                  <a:cubicBezTo>
                    <a:pt x="30" y="70"/>
                    <a:pt x="29" y="70"/>
                    <a:pt x="30" y="70"/>
                  </a:cubicBezTo>
                  <a:cubicBezTo>
                    <a:pt x="30" y="71"/>
                    <a:pt x="29" y="70"/>
                    <a:pt x="29" y="70"/>
                  </a:cubicBezTo>
                  <a:cubicBezTo>
                    <a:pt x="29" y="70"/>
                    <a:pt x="29" y="70"/>
                    <a:pt x="29" y="70"/>
                  </a:cubicBezTo>
                  <a:cubicBezTo>
                    <a:pt x="28" y="70"/>
                    <a:pt x="28" y="71"/>
                    <a:pt x="29" y="71"/>
                  </a:cubicBezTo>
                  <a:cubicBezTo>
                    <a:pt x="29" y="71"/>
                    <a:pt x="29" y="71"/>
                    <a:pt x="29" y="71"/>
                  </a:cubicBezTo>
                  <a:cubicBezTo>
                    <a:pt x="29" y="71"/>
                    <a:pt x="29" y="71"/>
                    <a:pt x="29" y="72"/>
                  </a:cubicBezTo>
                  <a:cubicBezTo>
                    <a:pt x="28" y="72"/>
                    <a:pt x="25" y="70"/>
                    <a:pt x="26" y="71"/>
                  </a:cubicBezTo>
                  <a:cubicBezTo>
                    <a:pt x="26" y="71"/>
                    <a:pt x="28" y="72"/>
                    <a:pt x="29" y="73"/>
                  </a:cubicBezTo>
                  <a:cubicBezTo>
                    <a:pt x="28" y="73"/>
                    <a:pt x="29" y="74"/>
                    <a:pt x="27" y="74"/>
                  </a:cubicBezTo>
                  <a:cubicBezTo>
                    <a:pt x="28" y="75"/>
                    <a:pt x="28" y="75"/>
                    <a:pt x="28" y="75"/>
                  </a:cubicBezTo>
                  <a:cubicBezTo>
                    <a:pt x="27" y="75"/>
                    <a:pt x="29" y="77"/>
                    <a:pt x="26" y="76"/>
                  </a:cubicBezTo>
                  <a:cubicBezTo>
                    <a:pt x="26" y="76"/>
                    <a:pt x="25" y="75"/>
                    <a:pt x="24" y="75"/>
                  </a:cubicBezTo>
                  <a:cubicBezTo>
                    <a:pt x="25" y="76"/>
                    <a:pt x="23" y="75"/>
                    <a:pt x="25" y="76"/>
                  </a:cubicBezTo>
                  <a:cubicBezTo>
                    <a:pt x="26" y="76"/>
                    <a:pt x="26" y="77"/>
                    <a:pt x="27" y="77"/>
                  </a:cubicBezTo>
                  <a:cubicBezTo>
                    <a:pt x="27" y="77"/>
                    <a:pt x="27" y="78"/>
                    <a:pt x="26" y="78"/>
                  </a:cubicBezTo>
                  <a:cubicBezTo>
                    <a:pt x="26" y="78"/>
                    <a:pt x="26" y="78"/>
                    <a:pt x="27" y="78"/>
                  </a:cubicBezTo>
                  <a:cubicBezTo>
                    <a:pt x="25" y="77"/>
                    <a:pt x="25" y="78"/>
                    <a:pt x="25" y="78"/>
                  </a:cubicBezTo>
                  <a:cubicBezTo>
                    <a:pt x="26" y="79"/>
                    <a:pt x="26" y="79"/>
                    <a:pt x="26" y="79"/>
                  </a:cubicBezTo>
                  <a:cubicBezTo>
                    <a:pt x="25" y="78"/>
                    <a:pt x="25" y="78"/>
                    <a:pt x="25" y="78"/>
                  </a:cubicBezTo>
                  <a:cubicBezTo>
                    <a:pt x="25" y="79"/>
                    <a:pt x="27" y="80"/>
                    <a:pt x="26" y="79"/>
                  </a:cubicBezTo>
                  <a:cubicBezTo>
                    <a:pt x="25" y="79"/>
                    <a:pt x="25" y="79"/>
                    <a:pt x="25" y="79"/>
                  </a:cubicBezTo>
                  <a:cubicBezTo>
                    <a:pt x="25" y="80"/>
                    <a:pt x="27" y="81"/>
                    <a:pt x="26" y="80"/>
                  </a:cubicBezTo>
                  <a:cubicBezTo>
                    <a:pt x="24" y="80"/>
                    <a:pt x="24" y="80"/>
                    <a:pt x="24" y="80"/>
                  </a:cubicBezTo>
                  <a:cubicBezTo>
                    <a:pt x="24" y="80"/>
                    <a:pt x="25" y="81"/>
                    <a:pt x="25" y="81"/>
                  </a:cubicBezTo>
                  <a:cubicBezTo>
                    <a:pt x="24" y="81"/>
                    <a:pt x="24" y="81"/>
                    <a:pt x="23" y="80"/>
                  </a:cubicBezTo>
                  <a:cubicBezTo>
                    <a:pt x="25" y="83"/>
                    <a:pt x="25" y="84"/>
                    <a:pt x="24" y="85"/>
                  </a:cubicBezTo>
                  <a:cubicBezTo>
                    <a:pt x="23" y="85"/>
                    <a:pt x="23" y="85"/>
                    <a:pt x="23" y="85"/>
                  </a:cubicBezTo>
                  <a:cubicBezTo>
                    <a:pt x="22" y="84"/>
                    <a:pt x="25" y="85"/>
                    <a:pt x="24" y="85"/>
                  </a:cubicBezTo>
                  <a:cubicBezTo>
                    <a:pt x="23" y="85"/>
                    <a:pt x="22" y="85"/>
                    <a:pt x="21" y="84"/>
                  </a:cubicBezTo>
                  <a:cubicBezTo>
                    <a:pt x="20" y="84"/>
                    <a:pt x="22" y="85"/>
                    <a:pt x="23" y="85"/>
                  </a:cubicBezTo>
                  <a:cubicBezTo>
                    <a:pt x="24" y="86"/>
                    <a:pt x="22" y="85"/>
                    <a:pt x="23" y="86"/>
                  </a:cubicBezTo>
                  <a:cubicBezTo>
                    <a:pt x="24" y="86"/>
                    <a:pt x="22" y="86"/>
                    <a:pt x="24" y="87"/>
                  </a:cubicBezTo>
                  <a:cubicBezTo>
                    <a:pt x="23" y="86"/>
                    <a:pt x="22" y="86"/>
                    <a:pt x="22" y="85"/>
                  </a:cubicBezTo>
                  <a:cubicBezTo>
                    <a:pt x="22" y="86"/>
                    <a:pt x="22" y="86"/>
                    <a:pt x="22" y="86"/>
                  </a:cubicBezTo>
                  <a:cubicBezTo>
                    <a:pt x="20" y="85"/>
                    <a:pt x="19" y="83"/>
                    <a:pt x="17" y="82"/>
                  </a:cubicBezTo>
                  <a:cubicBezTo>
                    <a:pt x="17" y="83"/>
                    <a:pt x="17" y="83"/>
                    <a:pt x="17" y="83"/>
                  </a:cubicBezTo>
                  <a:cubicBezTo>
                    <a:pt x="15" y="82"/>
                    <a:pt x="16" y="81"/>
                    <a:pt x="15" y="81"/>
                  </a:cubicBezTo>
                  <a:cubicBezTo>
                    <a:pt x="15" y="82"/>
                    <a:pt x="17" y="84"/>
                    <a:pt x="18" y="84"/>
                  </a:cubicBezTo>
                  <a:cubicBezTo>
                    <a:pt x="18" y="84"/>
                    <a:pt x="22" y="86"/>
                    <a:pt x="21" y="86"/>
                  </a:cubicBezTo>
                  <a:cubicBezTo>
                    <a:pt x="20" y="86"/>
                    <a:pt x="21" y="86"/>
                    <a:pt x="20" y="85"/>
                  </a:cubicBezTo>
                  <a:cubicBezTo>
                    <a:pt x="19" y="85"/>
                    <a:pt x="21" y="86"/>
                    <a:pt x="20" y="86"/>
                  </a:cubicBezTo>
                  <a:cubicBezTo>
                    <a:pt x="21" y="86"/>
                    <a:pt x="22" y="87"/>
                    <a:pt x="22" y="88"/>
                  </a:cubicBezTo>
                  <a:cubicBezTo>
                    <a:pt x="21" y="87"/>
                    <a:pt x="21" y="87"/>
                    <a:pt x="21" y="87"/>
                  </a:cubicBezTo>
                  <a:cubicBezTo>
                    <a:pt x="21" y="87"/>
                    <a:pt x="22" y="88"/>
                    <a:pt x="23" y="88"/>
                  </a:cubicBezTo>
                  <a:cubicBezTo>
                    <a:pt x="25" y="90"/>
                    <a:pt x="22" y="88"/>
                    <a:pt x="23" y="89"/>
                  </a:cubicBezTo>
                  <a:cubicBezTo>
                    <a:pt x="22" y="89"/>
                    <a:pt x="20" y="87"/>
                    <a:pt x="19" y="87"/>
                  </a:cubicBezTo>
                  <a:cubicBezTo>
                    <a:pt x="21" y="88"/>
                    <a:pt x="21" y="89"/>
                    <a:pt x="23" y="90"/>
                  </a:cubicBezTo>
                  <a:cubicBezTo>
                    <a:pt x="23" y="90"/>
                    <a:pt x="22" y="89"/>
                    <a:pt x="21" y="88"/>
                  </a:cubicBezTo>
                  <a:cubicBezTo>
                    <a:pt x="20" y="88"/>
                    <a:pt x="23" y="90"/>
                    <a:pt x="20" y="89"/>
                  </a:cubicBezTo>
                  <a:cubicBezTo>
                    <a:pt x="22" y="90"/>
                    <a:pt x="22" y="90"/>
                    <a:pt x="22" y="90"/>
                  </a:cubicBezTo>
                  <a:cubicBezTo>
                    <a:pt x="21" y="89"/>
                    <a:pt x="21" y="89"/>
                    <a:pt x="20" y="89"/>
                  </a:cubicBezTo>
                  <a:cubicBezTo>
                    <a:pt x="20" y="89"/>
                    <a:pt x="21" y="91"/>
                    <a:pt x="19" y="90"/>
                  </a:cubicBezTo>
                  <a:cubicBezTo>
                    <a:pt x="20" y="90"/>
                    <a:pt x="19" y="90"/>
                    <a:pt x="21" y="91"/>
                  </a:cubicBezTo>
                  <a:cubicBezTo>
                    <a:pt x="22" y="91"/>
                    <a:pt x="20" y="90"/>
                    <a:pt x="22" y="91"/>
                  </a:cubicBezTo>
                  <a:cubicBezTo>
                    <a:pt x="20" y="90"/>
                    <a:pt x="22" y="91"/>
                    <a:pt x="22" y="92"/>
                  </a:cubicBezTo>
                  <a:cubicBezTo>
                    <a:pt x="21" y="91"/>
                    <a:pt x="21" y="91"/>
                    <a:pt x="21" y="91"/>
                  </a:cubicBezTo>
                  <a:cubicBezTo>
                    <a:pt x="22" y="92"/>
                    <a:pt x="21" y="92"/>
                    <a:pt x="22" y="92"/>
                  </a:cubicBezTo>
                  <a:cubicBezTo>
                    <a:pt x="21" y="92"/>
                    <a:pt x="21" y="92"/>
                    <a:pt x="21" y="92"/>
                  </a:cubicBezTo>
                  <a:cubicBezTo>
                    <a:pt x="22" y="92"/>
                    <a:pt x="22" y="92"/>
                    <a:pt x="22" y="92"/>
                  </a:cubicBezTo>
                  <a:cubicBezTo>
                    <a:pt x="23" y="93"/>
                    <a:pt x="20" y="91"/>
                    <a:pt x="20" y="92"/>
                  </a:cubicBezTo>
                  <a:cubicBezTo>
                    <a:pt x="19" y="91"/>
                    <a:pt x="19" y="91"/>
                    <a:pt x="19" y="91"/>
                  </a:cubicBezTo>
                  <a:cubicBezTo>
                    <a:pt x="20" y="91"/>
                    <a:pt x="18" y="91"/>
                    <a:pt x="19" y="91"/>
                  </a:cubicBezTo>
                  <a:cubicBezTo>
                    <a:pt x="20" y="92"/>
                    <a:pt x="21" y="93"/>
                    <a:pt x="22" y="93"/>
                  </a:cubicBezTo>
                  <a:cubicBezTo>
                    <a:pt x="22" y="94"/>
                    <a:pt x="20" y="93"/>
                    <a:pt x="22" y="93"/>
                  </a:cubicBezTo>
                  <a:cubicBezTo>
                    <a:pt x="20" y="92"/>
                    <a:pt x="20" y="92"/>
                    <a:pt x="20" y="92"/>
                  </a:cubicBezTo>
                  <a:cubicBezTo>
                    <a:pt x="20" y="92"/>
                    <a:pt x="18" y="92"/>
                    <a:pt x="18" y="92"/>
                  </a:cubicBezTo>
                  <a:cubicBezTo>
                    <a:pt x="19" y="92"/>
                    <a:pt x="20" y="93"/>
                    <a:pt x="21" y="94"/>
                  </a:cubicBezTo>
                  <a:cubicBezTo>
                    <a:pt x="21" y="94"/>
                    <a:pt x="20" y="93"/>
                    <a:pt x="19" y="93"/>
                  </a:cubicBezTo>
                  <a:cubicBezTo>
                    <a:pt x="19" y="93"/>
                    <a:pt x="20" y="94"/>
                    <a:pt x="21" y="94"/>
                  </a:cubicBezTo>
                  <a:cubicBezTo>
                    <a:pt x="20" y="94"/>
                    <a:pt x="19" y="94"/>
                    <a:pt x="18" y="93"/>
                  </a:cubicBezTo>
                  <a:cubicBezTo>
                    <a:pt x="16" y="92"/>
                    <a:pt x="16" y="92"/>
                    <a:pt x="16" y="92"/>
                  </a:cubicBezTo>
                  <a:cubicBezTo>
                    <a:pt x="16" y="92"/>
                    <a:pt x="16" y="92"/>
                    <a:pt x="16" y="92"/>
                  </a:cubicBezTo>
                  <a:cubicBezTo>
                    <a:pt x="14" y="91"/>
                    <a:pt x="15" y="91"/>
                    <a:pt x="13" y="90"/>
                  </a:cubicBezTo>
                  <a:cubicBezTo>
                    <a:pt x="13" y="90"/>
                    <a:pt x="13" y="91"/>
                    <a:pt x="14" y="91"/>
                  </a:cubicBezTo>
                  <a:cubicBezTo>
                    <a:pt x="16" y="92"/>
                    <a:pt x="17" y="94"/>
                    <a:pt x="19" y="95"/>
                  </a:cubicBezTo>
                  <a:cubicBezTo>
                    <a:pt x="20" y="96"/>
                    <a:pt x="13" y="92"/>
                    <a:pt x="17" y="95"/>
                  </a:cubicBezTo>
                  <a:cubicBezTo>
                    <a:pt x="17" y="95"/>
                    <a:pt x="19" y="96"/>
                    <a:pt x="18" y="95"/>
                  </a:cubicBezTo>
                  <a:cubicBezTo>
                    <a:pt x="18" y="96"/>
                    <a:pt x="21" y="97"/>
                    <a:pt x="20" y="97"/>
                  </a:cubicBezTo>
                  <a:cubicBezTo>
                    <a:pt x="19" y="96"/>
                    <a:pt x="17" y="96"/>
                    <a:pt x="16" y="95"/>
                  </a:cubicBezTo>
                  <a:cubicBezTo>
                    <a:pt x="17" y="95"/>
                    <a:pt x="17" y="95"/>
                    <a:pt x="16" y="94"/>
                  </a:cubicBezTo>
                  <a:cubicBezTo>
                    <a:pt x="15" y="94"/>
                    <a:pt x="14" y="93"/>
                    <a:pt x="14" y="93"/>
                  </a:cubicBezTo>
                  <a:cubicBezTo>
                    <a:pt x="14" y="94"/>
                    <a:pt x="14" y="94"/>
                    <a:pt x="15" y="95"/>
                  </a:cubicBezTo>
                  <a:cubicBezTo>
                    <a:pt x="16" y="95"/>
                    <a:pt x="15" y="94"/>
                    <a:pt x="16" y="95"/>
                  </a:cubicBezTo>
                  <a:cubicBezTo>
                    <a:pt x="17" y="96"/>
                    <a:pt x="15" y="95"/>
                    <a:pt x="17" y="96"/>
                  </a:cubicBezTo>
                  <a:cubicBezTo>
                    <a:pt x="17" y="96"/>
                    <a:pt x="18" y="97"/>
                    <a:pt x="19" y="97"/>
                  </a:cubicBezTo>
                  <a:cubicBezTo>
                    <a:pt x="19" y="98"/>
                    <a:pt x="19" y="98"/>
                    <a:pt x="19" y="98"/>
                  </a:cubicBezTo>
                  <a:cubicBezTo>
                    <a:pt x="19" y="97"/>
                    <a:pt x="19" y="97"/>
                    <a:pt x="19" y="97"/>
                  </a:cubicBezTo>
                  <a:cubicBezTo>
                    <a:pt x="18" y="97"/>
                    <a:pt x="20" y="98"/>
                    <a:pt x="20" y="99"/>
                  </a:cubicBezTo>
                  <a:cubicBezTo>
                    <a:pt x="18" y="98"/>
                    <a:pt x="18" y="98"/>
                    <a:pt x="18" y="98"/>
                  </a:cubicBezTo>
                  <a:cubicBezTo>
                    <a:pt x="16" y="97"/>
                    <a:pt x="19" y="97"/>
                    <a:pt x="16" y="96"/>
                  </a:cubicBezTo>
                  <a:cubicBezTo>
                    <a:pt x="16" y="96"/>
                    <a:pt x="17" y="97"/>
                    <a:pt x="16" y="97"/>
                  </a:cubicBezTo>
                  <a:cubicBezTo>
                    <a:pt x="16" y="97"/>
                    <a:pt x="16" y="97"/>
                    <a:pt x="16" y="97"/>
                  </a:cubicBezTo>
                  <a:cubicBezTo>
                    <a:pt x="16" y="97"/>
                    <a:pt x="13" y="95"/>
                    <a:pt x="14" y="96"/>
                  </a:cubicBezTo>
                  <a:cubicBezTo>
                    <a:pt x="15" y="97"/>
                    <a:pt x="15" y="97"/>
                    <a:pt x="16" y="98"/>
                  </a:cubicBezTo>
                  <a:cubicBezTo>
                    <a:pt x="16" y="98"/>
                    <a:pt x="17" y="99"/>
                    <a:pt x="17" y="99"/>
                  </a:cubicBezTo>
                  <a:cubicBezTo>
                    <a:pt x="15" y="98"/>
                    <a:pt x="16" y="100"/>
                    <a:pt x="15" y="98"/>
                  </a:cubicBezTo>
                  <a:cubicBezTo>
                    <a:pt x="16" y="99"/>
                    <a:pt x="16" y="98"/>
                    <a:pt x="15" y="97"/>
                  </a:cubicBezTo>
                  <a:cubicBezTo>
                    <a:pt x="12" y="96"/>
                    <a:pt x="15" y="97"/>
                    <a:pt x="13" y="95"/>
                  </a:cubicBezTo>
                  <a:cubicBezTo>
                    <a:pt x="13" y="96"/>
                    <a:pt x="11" y="95"/>
                    <a:pt x="9" y="94"/>
                  </a:cubicBezTo>
                  <a:cubicBezTo>
                    <a:pt x="9" y="94"/>
                    <a:pt x="10" y="94"/>
                    <a:pt x="10" y="94"/>
                  </a:cubicBezTo>
                  <a:cubicBezTo>
                    <a:pt x="11" y="95"/>
                    <a:pt x="11" y="95"/>
                    <a:pt x="12" y="96"/>
                  </a:cubicBezTo>
                  <a:cubicBezTo>
                    <a:pt x="12" y="96"/>
                    <a:pt x="12" y="97"/>
                    <a:pt x="13" y="98"/>
                  </a:cubicBezTo>
                  <a:cubicBezTo>
                    <a:pt x="13" y="98"/>
                    <a:pt x="11" y="97"/>
                    <a:pt x="11" y="97"/>
                  </a:cubicBezTo>
                  <a:cubicBezTo>
                    <a:pt x="12" y="97"/>
                    <a:pt x="11" y="98"/>
                    <a:pt x="10" y="98"/>
                  </a:cubicBezTo>
                  <a:cubicBezTo>
                    <a:pt x="13" y="99"/>
                    <a:pt x="11" y="99"/>
                    <a:pt x="12" y="100"/>
                  </a:cubicBezTo>
                  <a:cubicBezTo>
                    <a:pt x="13" y="100"/>
                    <a:pt x="15" y="100"/>
                    <a:pt x="16" y="101"/>
                  </a:cubicBezTo>
                  <a:cubicBezTo>
                    <a:pt x="15" y="101"/>
                    <a:pt x="15" y="100"/>
                    <a:pt x="14" y="100"/>
                  </a:cubicBezTo>
                  <a:cubicBezTo>
                    <a:pt x="15" y="101"/>
                    <a:pt x="12" y="99"/>
                    <a:pt x="14" y="101"/>
                  </a:cubicBezTo>
                  <a:cubicBezTo>
                    <a:pt x="13" y="100"/>
                    <a:pt x="11" y="99"/>
                    <a:pt x="10" y="98"/>
                  </a:cubicBezTo>
                  <a:cubicBezTo>
                    <a:pt x="10" y="99"/>
                    <a:pt x="9" y="97"/>
                    <a:pt x="8" y="98"/>
                  </a:cubicBezTo>
                  <a:cubicBezTo>
                    <a:pt x="9" y="99"/>
                    <a:pt x="10" y="99"/>
                    <a:pt x="10" y="100"/>
                  </a:cubicBezTo>
                  <a:cubicBezTo>
                    <a:pt x="8" y="100"/>
                    <a:pt x="9" y="101"/>
                    <a:pt x="9" y="102"/>
                  </a:cubicBezTo>
                  <a:cubicBezTo>
                    <a:pt x="8" y="101"/>
                    <a:pt x="6" y="100"/>
                    <a:pt x="6" y="100"/>
                  </a:cubicBezTo>
                  <a:cubicBezTo>
                    <a:pt x="6" y="101"/>
                    <a:pt x="8" y="101"/>
                    <a:pt x="7" y="101"/>
                  </a:cubicBezTo>
                  <a:cubicBezTo>
                    <a:pt x="6" y="101"/>
                    <a:pt x="6" y="101"/>
                    <a:pt x="6" y="101"/>
                  </a:cubicBezTo>
                  <a:cubicBezTo>
                    <a:pt x="7" y="101"/>
                    <a:pt x="5" y="101"/>
                    <a:pt x="7" y="102"/>
                  </a:cubicBezTo>
                  <a:cubicBezTo>
                    <a:pt x="5" y="101"/>
                    <a:pt x="5" y="101"/>
                    <a:pt x="5" y="101"/>
                  </a:cubicBezTo>
                  <a:cubicBezTo>
                    <a:pt x="5" y="101"/>
                    <a:pt x="6" y="102"/>
                    <a:pt x="6" y="102"/>
                  </a:cubicBezTo>
                  <a:cubicBezTo>
                    <a:pt x="5" y="101"/>
                    <a:pt x="4" y="101"/>
                    <a:pt x="4" y="101"/>
                  </a:cubicBezTo>
                  <a:cubicBezTo>
                    <a:pt x="2" y="100"/>
                    <a:pt x="4" y="101"/>
                    <a:pt x="4" y="102"/>
                  </a:cubicBezTo>
                  <a:cubicBezTo>
                    <a:pt x="5" y="102"/>
                    <a:pt x="5" y="102"/>
                    <a:pt x="5" y="102"/>
                  </a:cubicBezTo>
                  <a:cubicBezTo>
                    <a:pt x="6" y="103"/>
                    <a:pt x="4" y="103"/>
                    <a:pt x="5" y="104"/>
                  </a:cubicBezTo>
                  <a:cubicBezTo>
                    <a:pt x="3" y="103"/>
                    <a:pt x="3" y="103"/>
                    <a:pt x="3" y="103"/>
                  </a:cubicBezTo>
                  <a:cubicBezTo>
                    <a:pt x="4" y="104"/>
                    <a:pt x="4" y="104"/>
                    <a:pt x="4" y="104"/>
                  </a:cubicBezTo>
                  <a:cubicBezTo>
                    <a:pt x="3" y="103"/>
                    <a:pt x="2" y="103"/>
                    <a:pt x="3" y="103"/>
                  </a:cubicBezTo>
                  <a:cubicBezTo>
                    <a:pt x="0" y="101"/>
                    <a:pt x="0" y="101"/>
                    <a:pt x="0" y="101"/>
                  </a:cubicBezTo>
                  <a:cubicBezTo>
                    <a:pt x="1" y="101"/>
                    <a:pt x="2" y="102"/>
                    <a:pt x="3" y="103"/>
                  </a:cubicBezTo>
                  <a:cubicBezTo>
                    <a:pt x="4" y="103"/>
                    <a:pt x="4" y="102"/>
                    <a:pt x="3" y="102"/>
                  </a:cubicBezTo>
                  <a:cubicBezTo>
                    <a:pt x="3" y="102"/>
                    <a:pt x="3" y="102"/>
                    <a:pt x="3" y="102"/>
                  </a:cubicBezTo>
                  <a:cubicBezTo>
                    <a:pt x="2" y="101"/>
                    <a:pt x="2" y="101"/>
                    <a:pt x="1" y="101"/>
                  </a:cubicBezTo>
                  <a:cubicBezTo>
                    <a:pt x="1" y="101"/>
                    <a:pt x="0" y="101"/>
                    <a:pt x="1" y="101"/>
                  </a:cubicBezTo>
                  <a:cubicBezTo>
                    <a:pt x="0" y="100"/>
                    <a:pt x="0" y="100"/>
                    <a:pt x="0" y="100"/>
                  </a:cubicBezTo>
                  <a:cubicBezTo>
                    <a:pt x="1" y="100"/>
                    <a:pt x="1" y="100"/>
                    <a:pt x="2" y="100"/>
                  </a:cubicBezTo>
                  <a:cubicBezTo>
                    <a:pt x="0" y="100"/>
                    <a:pt x="0" y="99"/>
                    <a:pt x="0" y="99"/>
                  </a:cubicBezTo>
                  <a:cubicBezTo>
                    <a:pt x="2" y="100"/>
                    <a:pt x="0" y="98"/>
                    <a:pt x="0" y="98"/>
                  </a:cubicBezTo>
                  <a:cubicBezTo>
                    <a:pt x="2" y="99"/>
                    <a:pt x="3" y="99"/>
                    <a:pt x="3" y="100"/>
                  </a:cubicBezTo>
                  <a:cubicBezTo>
                    <a:pt x="4" y="100"/>
                    <a:pt x="3" y="100"/>
                    <a:pt x="4" y="100"/>
                  </a:cubicBezTo>
                  <a:cubicBezTo>
                    <a:pt x="3" y="99"/>
                    <a:pt x="2" y="98"/>
                    <a:pt x="1" y="97"/>
                  </a:cubicBezTo>
                  <a:cubicBezTo>
                    <a:pt x="2" y="98"/>
                    <a:pt x="2" y="98"/>
                    <a:pt x="2" y="98"/>
                  </a:cubicBezTo>
                  <a:cubicBezTo>
                    <a:pt x="2" y="97"/>
                    <a:pt x="0" y="97"/>
                    <a:pt x="1" y="96"/>
                  </a:cubicBezTo>
                  <a:cubicBezTo>
                    <a:pt x="2" y="96"/>
                    <a:pt x="2" y="95"/>
                    <a:pt x="3" y="95"/>
                  </a:cubicBezTo>
                  <a:cubicBezTo>
                    <a:pt x="4" y="96"/>
                    <a:pt x="4" y="96"/>
                    <a:pt x="4" y="96"/>
                  </a:cubicBezTo>
                  <a:cubicBezTo>
                    <a:pt x="1" y="94"/>
                    <a:pt x="3" y="94"/>
                    <a:pt x="2" y="93"/>
                  </a:cubicBezTo>
                  <a:cubicBezTo>
                    <a:pt x="4" y="93"/>
                    <a:pt x="2" y="91"/>
                    <a:pt x="4" y="92"/>
                  </a:cubicBezTo>
                  <a:cubicBezTo>
                    <a:pt x="4" y="90"/>
                    <a:pt x="4" y="89"/>
                    <a:pt x="5" y="88"/>
                  </a:cubicBezTo>
                  <a:cubicBezTo>
                    <a:pt x="6" y="89"/>
                    <a:pt x="6" y="89"/>
                    <a:pt x="6" y="89"/>
                  </a:cubicBezTo>
                  <a:cubicBezTo>
                    <a:pt x="5" y="88"/>
                    <a:pt x="7" y="90"/>
                    <a:pt x="7" y="89"/>
                  </a:cubicBezTo>
                  <a:cubicBezTo>
                    <a:pt x="6" y="89"/>
                    <a:pt x="6" y="88"/>
                    <a:pt x="5" y="87"/>
                  </a:cubicBezTo>
                  <a:cubicBezTo>
                    <a:pt x="6" y="87"/>
                    <a:pt x="5" y="86"/>
                    <a:pt x="5" y="85"/>
                  </a:cubicBezTo>
                  <a:cubicBezTo>
                    <a:pt x="6" y="86"/>
                    <a:pt x="6" y="86"/>
                    <a:pt x="6" y="86"/>
                  </a:cubicBezTo>
                  <a:cubicBezTo>
                    <a:pt x="4" y="84"/>
                    <a:pt x="6" y="84"/>
                    <a:pt x="7" y="84"/>
                  </a:cubicBezTo>
                  <a:cubicBezTo>
                    <a:pt x="7" y="84"/>
                    <a:pt x="8" y="85"/>
                    <a:pt x="8" y="85"/>
                  </a:cubicBezTo>
                  <a:cubicBezTo>
                    <a:pt x="7" y="83"/>
                    <a:pt x="7" y="83"/>
                    <a:pt x="6" y="82"/>
                  </a:cubicBezTo>
                  <a:cubicBezTo>
                    <a:pt x="6" y="82"/>
                    <a:pt x="7" y="81"/>
                    <a:pt x="8" y="81"/>
                  </a:cubicBezTo>
                  <a:cubicBezTo>
                    <a:pt x="6" y="79"/>
                    <a:pt x="8" y="78"/>
                    <a:pt x="8" y="76"/>
                  </a:cubicBezTo>
                  <a:cubicBezTo>
                    <a:pt x="9" y="77"/>
                    <a:pt x="9" y="77"/>
                    <a:pt x="9" y="77"/>
                  </a:cubicBezTo>
                  <a:cubicBezTo>
                    <a:pt x="7" y="74"/>
                    <a:pt x="10" y="74"/>
                    <a:pt x="9" y="72"/>
                  </a:cubicBezTo>
                  <a:cubicBezTo>
                    <a:pt x="12" y="74"/>
                    <a:pt x="12" y="74"/>
                    <a:pt x="12" y="74"/>
                  </a:cubicBezTo>
                  <a:cubicBezTo>
                    <a:pt x="12" y="74"/>
                    <a:pt x="11" y="72"/>
                    <a:pt x="10" y="72"/>
                  </a:cubicBezTo>
                  <a:cubicBezTo>
                    <a:pt x="11" y="72"/>
                    <a:pt x="9" y="70"/>
                    <a:pt x="11" y="71"/>
                  </a:cubicBezTo>
                  <a:cubicBezTo>
                    <a:pt x="12" y="71"/>
                    <a:pt x="10" y="70"/>
                    <a:pt x="10" y="70"/>
                  </a:cubicBezTo>
                  <a:cubicBezTo>
                    <a:pt x="12" y="69"/>
                    <a:pt x="12" y="69"/>
                    <a:pt x="12" y="68"/>
                  </a:cubicBezTo>
                  <a:cubicBezTo>
                    <a:pt x="11" y="68"/>
                    <a:pt x="11" y="68"/>
                    <a:pt x="11" y="68"/>
                  </a:cubicBezTo>
                  <a:cubicBezTo>
                    <a:pt x="12" y="69"/>
                    <a:pt x="13" y="69"/>
                    <a:pt x="13" y="69"/>
                  </a:cubicBezTo>
                  <a:cubicBezTo>
                    <a:pt x="12" y="68"/>
                    <a:pt x="14" y="69"/>
                    <a:pt x="11" y="67"/>
                  </a:cubicBezTo>
                  <a:cubicBezTo>
                    <a:pt x="13" y="67"/>
                    <a:pt x="11" y="65"/>
                    <a:pt x="13" y="65"/>
                  </a:cubicBezTo>
                  <a:cubicBezTo>
                    <a:pt x="13" y="65"/>
                    <a:pt x="13" y="65"/>
                    <a:pt x="12" y="65"/>
                  </a:cubicBezTo>
                  <a:cubicBezTo>
                    <a:pt x="13" y="64"/>
                    <a:pt x="14" y="64"/>
                    <a:pt x="13" y="63"/>
                  </a:cubicBezTo>
                  <a:cubicBezTo>
                    <a:pt x="14" y="63"/>
                    <a:pt x="15" y="64"/>
                    <a:pt x="15" y="64"/>
                  </a:cubicBezTo>
                  <a:cubicBezTo>
                    <a:pt x="15" y="63"/>
                    <a:pt x="14" y="63"/>
                    <a:pt x="14" y="63"/>
                  </a:cubicBezTo>
                  <a:cubicBezTo>
                    <a:pt x="13" y="61"/>
                    <a:pt x="16" y="61"/>
                    <a:pt x="16" y="60"/>
                  </a:cubicBezTo>
                  <a:cubicBezTo>
                    <a:pt x="16" y="58"/>
                    <a:pt x="17" y="57"/>
                    <a:pt x="18" y="55"/>
                  </a:cubicBezTo>
                  <a:cubicBezTo>
                    <a:pt x="19" y="55"/>
                    <a:pt x="19" y="55"/>
                    <a:pt x="19" y="55"/>
                  </a:cubicBezTo>
                  <a:cubicBezTo>
                    <a:pt x="17" y="54"/>
                    <a:pt x="21" y="55"/>
                    <a:pt x="19" y="53"/>
                  </a:cubicBezTo>
                  <a:cubicBezTo>
                    <a:pt x="19" y="54"/>
                    <a:pt x="19" y="53"/>
                    <a:pt x="20" y="54"/>
                  </a:cubicBezTo>
                  <a:cubicBezTo>
                    <a:pt x="19" y="52"/>
                    <a:pt x="22" y="53"/>
                    <a:pt x="21" y="52"/>
                  </a:cubicBezTo>
                  <a:cubicBezTo>
                    <a:pt x="21" y="52"/>
                    <a:pt x="21" y="52"/>
                    <a:pt x="21" y="52"/>
                  </a:cubicBezTo>
                  <a:cubicBezTo>
                    <a:pt x="22" y="52"/>
                    <a:pt x="21" y="51"/>
                    <a:pt x="22" y="51"/>
                  </a:cubicBezTo>
                  <a:cubicBezTo>
                    <a:pt x="23" y="51"/>
                    <a:pt x="23" y="51"/>
                    <a:pt x="23" y="51"/>
                  </a:cubicBezTo>
                  <a:cubicBezTo>
                    <a:pt x="24" y="52"/>
                    <a:pt x="21" y="50"/>
                    <a:pt x="24" y="51"/>
                  </a:cubicBezTo>
                  <a:cubicBezTo>
                    <a:pt x="24" y="51"/>
                    <a:pt x="23" y="50"/>
                    <a:pt x="23" y="50"/>
                  </a:cubicBezTo>
                  <a:cubicBezTo>
                    <a:pt x="25" y="49"/>
                    <a:pt x="24" y="47"/>
                    <a:pt x="24" y="45"/>
                  </a:cubicBezTo>
                  <a:cubicBezTo>
                    <a:pt x="26" y="45"/>
                    <a:pt x="28" y="48"/>
                    <a:pt x="27" y="46"/>
                  </a:cubicBezTo>
                  <a:cubicBezTo>
                    <a:pt x="27" y="46"/>
                    <a:pt x="26" y="45"/>
                    <a:pt x="26" y="46"/>
                  </a:cubicBezTo>
                  <a:cubicBezTo>
                    <a:pt x="26" y="45"/>
                    <a:pt x="30" y="47"/>
                    <a:pt x="28" y="46"/>
                  </a:cubicBezTo>
                  <a:cubicBezTo>
                    <a:pt x="27" y="45"/>
                    <a:pt x="28" y="45"/>
                    <a:pt x="27" y="45"/>
                  </a:cubicBezTo>
                  <a:cubicBezTo>
                    <a:pt x="28" y="44"/>
                    <a:pt x="29" y="45"/>
                    <a:pt x="29" y="44"/>
                  </a:cubicBezTo>
                  <a:cubicBezTo>
                    <a:pt x="29" y="45"/>
                    <a:pt x="29" y="45"/>
                    <a:pt x="29" y="45"/>
                  </a:cubicBezTo>
                  <a:cubicBezTo>
                    <a:pt x="27" y="43"/>
                    <a:pt x="29" y="43"/>
                    <a:pt x="27" y="41"/>
                  </a:cubicBezTo>
                  <a:cubicBezTo>
                    <a:pt x="28" y="37"/>
                    <a:pt x="28" y="33"/>
                    <a:pt x="30" y="30"/>
                  </a:cubicBezTo>
                  <a:cubicBezTo>
                    <a:pt x="32" y="28"/>
                    <a:pt x="33" y="24"/>
                    <a:pt x="36" y="22"/>
                  </a:cubicBezTo>
                  <a:cubicBezTo>
                    <a:pt x="38" y="22"/>
                    <a:pt x="38" y="22"/>
                    <a:pt x="38" y="21"/>
                  </a:cubicBezTo>
                  <a:cubicBezTo>
                    <a:pt x="38" y="21"/>
                    <a:pt x="38" y="21"/>
                    <a:pt x="38" y="21"/>
                  </a:cubicBezTo>
                  <a:cubicBezTo>
                    <a:pt x="37" y="20"/>
                    <a:pt x="39" y="21"/>
                    <a:pt x="37" y="20"/>
                  </a:cubicBezTo>
                  <a:cubicBezTo>
                    <a:pt x="38" y="19"/>
                    <a:pt x="38" y="17"/>
                    <a:pt x="39" y="16"/>
                  </a:cubicBezTo>
                  <a:cubicBezTo>
                    <a:pt x="39" y="16"/>
                    <a:pt x="40" y="17"/>
                    <a:pt x="40" y="17"/>
                  </a:cubicBezTo>
                  <a:cubicBezTo>
                    <a:pt x="39" y="16"/>
                    <a:pt x="39" y="16"/>
                    <a:pt x="39" y="16"/>
                  </a:cubicBezTo>
                  <a:cubicBezTo>
                    <a:pt x="40" y="16"/>
                    <a:pt x="40" y="16"/>
                    <a:pt x="40" y="16"/>
                  </a:cubicBezTo>
                  <a:cubicBezTo>
                    <a:pt x="39" y="16"/>
                    <a:pt x="39" y="15"/>
                    <a:pt x="38" y="15"/>
                  </a:cubicBezTo>
                  <a:cubicBezTo>
                    <a:pt x="38" y="12"/>
                    <a:pt x="43" y="11"/>
                    <a:pt x="44" y="7"/>
                  </a:cubicBezTo>
                  <a:cubicBezTo>
                    <a:pt x="45" y="7"/>
                    <a:pt x="45" y="6"/>
                    <a:pt x="45" y="5"/>
                  </a:cubicBezTo>
                  <a:cubicBezTo>
                    <a:pt x="49" y="4"/>
                    <a:pt x="52" y="3"/>
                    <a:pt x="51" y="0"/>
                  </a:cubicBezTo>
                  <a:cubicBezTo>
                    <a:pt x="51" y="0"/>
                    <a:pt x="56" y="2"/>
                    <a:pt x="5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79"/>
            <p:cNvSpPr>
              <a:spLocks/>
            </p:cNvSpPr>
            <p:nvPr/>
          </p:nvSpPr>
          <p:spPr bwMode="auto">
            <a:xfrm>
              <a:off x="9640888" y="2033588"/>
              <a:ext cx="11112" cy="3175"/>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0"/>
                    <a:pt x="2" y="0"/>
                    <a:pt x="3"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80"/>
            <p:cNvSpPr>
              <a:spLocks/>
            </p:cNvSpPr>
            <p:nvPr/>
          </p:nvSpPr>
          <p:spPr bwMode="auto">
            <a:xfrm>
              <a:off x="9690100" y="2025651"/>
              <a:ext cx="3175"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81"/>
            <p:cNvSpPr>
              <a:spLocks/>
            </p:cNvSpPr>
            <p:nvPr/>
          </p:nvSpPr>
          <p:spPr bwMode="auto">
            <a:xfrm>
              <a:off x="9693275" y="2019301"/>
              <a:ext cx="7937" cy="6350"/>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2"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82"/>
            <p:cNvSpPr>
              <a:spLocks/>
            </p:cNvSpPr>
            <p:nvPr/>
          </p:nvSpPr>
          <p:spPr bwMode="auto">
            <a:xfrm>
              <a:off x="9712325" y="2019301"/>
              <a:ext cx="4762" cy="3175"/>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83"/>
            <p:cNvSpPr>
              <a:spLocks/>
            </p:cNvSpPr>
            <p:nvPr/>
          </p:nvSpPr>
          <p:spPr bwMode="auto">
            <a:xfrm>
              <a:off x="9705975" y="2014538"/>
              <a:ext cx="3175" cy="4763"/>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0" y="0"/>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84"/>
            <p:cNvSpPr>
              <a:spLocks/>
            </p:cNvSpPr>
            <p:nvPr/>
          </p:nvSpPr>
          <p:spPr bwMode="auto">
            <a:xfrm>
              <a:off x="9720263" y="2003426"/>
              <a:ext cx="3175" cy="7938"/>
            </a:xfrm>
            <a:custGeom>
              <a:avLst/>
              <a:gdLst>
                <a:gd name="T0" fmla="*/ 0 w 1"/>
                <a:gd name="T1" fmla="*/ 1 h 2"/>
                <a:gd name="T2" fmla="*/ 0 w 1"/>
                <a:gd name="T3" fmla="*/ 1 h 2"/>
                <a:gd name="T4" fmla="*/ 0 w 1"/>
                <a:gd name="T5" fmla="*/ 1 h 2"/>
              </a:gdLst>
              <a:ahLst/>
              <a:cxnLst>
                <a:cxn ang="0">
                  <a:pos x="T0" y="T1"/>
                </a:cxn>
                <a:cxn ang="0">
                  <a:pos x="T2" y="T3"/>
                </a:cxn>
                <a:cxn ang="0">
                  <a:pos x="T4" y="T5"/>
                </a:cxn>
              </a:cxnLst>
              <a:rect l="0" t="0" r="r" b="b"/>
              <a:pathLst>
                <a:path w="1" h="2">
                  <a:moveTo>
                    <a:pt x="0" y="1"/>
                  </a:moveTo>
                  <a:cubicBezTo>
                    <a:pt x="0" y="1"/>
                    <a:pt x="0" y="0"/>
                    <a:pt x="0" y="1"/>
                  </a:cubicBezTo>
                  <a:cubicBezTo>
                    <a:pt x="0" y="1"/>
                    <a:pt x="1"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85"/>
            <p:cNvSpPr>
              <a:spLocks/>
            </p:cNvSpPr>
            <p:nvPr/>
          </p:nvSpPr>
          <p:spPr bwMode="auto">
            <a:xfrm>
              <a:off x="9720263" y="2000251"/>
              <a:ext cx="3175"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86"/>
            <p:cNvSpPr>
              <a:spLocks/>
            </p:cNvSpPr>
            <p:nvPr/>
          </p:nvSpPr>
          <p:spPr bwMode="auto">
            <a:xfrm>
              <a:off x="9772650" y="1879601"/>
              <a:ext cx="4762" cy="3175"/>
            </a:xfrm>
            <a:custGeom>
              <a:avLst/>
              <a:gdLst>
                <a:gd name="T0" fmla="*/ 0 w 3"/>
                <a:gd name="T1" fmla="*/ 0 h 2"/>
                <a:gd name="T2" fmla="*/ 3 w 3"/>
                <a:gd name="T3" fmla="*/ 2 h 2"/>
                <a:gd name="T4" fmla="*/ 0 w 3"/>
                <a:gd name="T5" fmla="*/ 0 h 2"/>
                <a:gd name="T6" fmla="*/ 0 w 3"/>
                <a:gd name="T7" fmla="*/ 0 h 2"/>
              </a:gdLst>
              <a:ahLst/>
              <a:cxnLst>
                <a:cxn ang="0">
                  <a:pos x="T0" y="T1"/>
                </a:cxn>
                <a:cxn ang="0">
                  <a:pos x="T2" y="T3"/>
                </a:cxn>
                <a:cxn ang="0">
                  <a:pos x="T4" y="T5"/>
                </a:cxn>
                <a:cxn ang="0">
                  <a:pos x="T6" y="T7"/>
                </a:cxn>
              </a:cxnLst>
              <a:rect l="0" t="0" r="r" b="b"/>
              <a:pathLst>
                <a:path w="3" h="2">
                  <a:moveTo>
                    <a:pt x="0" y="0"/>
                  </a:moveTo>
                  <a:lnTo>
                    <a:pt x="3" y="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87"/>
            <p:cNvSpPr>
              <a:spLocks/>
            </p:cNvSpPr>
            <p:nvPr/>
          </p:nvSpPr>
          <p:spPr bwMode="auto">
            <a:xfrm>
              <a:off x="9802813" y="1830388"/>
              <a:ext cx="3175" cy="3175"/>
            </a:xfrm>
            <a:custGeom>
              <a:avLst/>
              <a:gdLst>
                <a:gd name="T0" fmla="*/ 0 w 1"/>
                <a:gd name="T1" fmla="*/ 0 h 1"/>
                <a:gd name="T2" fmla="*/ 1 w 1"/>
                <a:gd name="T3" fmla="*/ 0 h 1"/>
                <a:gd name="T4" fmla="*/ 0 w 1"/>
                <a:gd name="T5" fmla="*/ 0 h 1"/>
              </a:gdLst>
              <a:ahLst/>
              <a:cxnLst>
                <a:cxn ang="0">
                  <a:pos x="T0" y="T1"/>
                </a:cxn>
                <a:cxn ang="0">
                  <a:pos x="T2" y="T3"/>
                </a:cxn>
                <a:cxn ang="0">
                  <a:pos x="T4" y="T5"/>
                </a:cxn>
              </a:cxnLst>
              <a:rect l="0" t="0" r="r" b="b"/>
              <a:pathLst>
                <a:path w="1" h="1">
                  <a:moveTo>
                    <a:pt x="0" y="0"/>
                  </a:moveTo>
                  <a:cubicBezTo>
                    <a:pt x="0" y="0"/>
                    <a:pt x="1" y="0"/>
                    <a:pt x="1" y="0"/>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88"/>
            <p:cNvSpPr>
              <a:spLocks/>
            </p:cNvSpPr>
            <p:nvPr/>
          </p:nvSpPr>
          <p:spPr bwMode="auto">
            <a:xfrm>
              <a:off x="9799638" y="1792288"/>
              <a:ext cx="3175" cy="4763"/>
            </a:xfrm>
            <a:custGeom>
              <a:avLst/>
              <a:gdLst>
                <a:gd name="T0" fmla="*/ 2 w 2"/>
                <a:gd name="T1" fmla="*/ 3 h 3"/>
                <a:gd name="T2" fmla="*/ 2 w 2"/>
                <a:gd name="T3" fmla="*/ 3 h 3"/>
                <a:gd name="T4" fmla="*/ 0 w 2"/>
                <a:gd name="T5" fmla="*/ 0 h 3"/>
                <a:gd name="T6" fmla="*/ 2 w 2"/>
                <a:gd name="T7" fmla="*/ 3 h 3"/>
              </a:gdLst>
              <a:ahLst/>
              <a:cxnLst>
                <a:cxn ang="0">
                  <a:pos x="T0" y="T1"/>
                </a:cxn>
                <a:cxn ang="0">
                  <a:pos x="T2" y="T3"/>
                </a:cxn>
                <a:cxn ang="0">
                  <a:pos x="T4" y="T5"/>
                </a:cxn>
                <a:cxn ang="0">
                  <a:pos x="T6" y="T7"/>
                </a:cxn>
              </a:cxnLst>
              <a:rect l="0" t="0" r="r" b="b"/>
              <a:pathLst>
                <a:path w="2" h="3">
                  <a:moveTo>
                    <a:pt x="2" y="3"/>
                  </a:moveTo>
                  <a:lnTo>
                    <a:pt x="2" y="3"/>
                  </a:lnTo>
                  <a:lnTo>
                    <a:pt x="0" y="0"/>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89"/>
            <p:cNvSpPr>
              <a:spLocks/>
            </p:cNvSpPr>
            <p:nvPr/>
          </p:nvSpPr>
          <p:spPr bwMode="auto">
            <a:xfrm>
              <a:off x="9937750" y="2360613"/>
              <a:ext cx="4762" cy="7938"/>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cubicBezTo>
                    <a:pt x="0" y="1"/>
                    <a:pt x="1" y="2"/>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90"/>
            <p:cNvSpPr>
              <a:spLocks/>
            </p:cNvSpPr>
            <p:nvPr/>
          </p:nvSpPr>
          <p:spPr bwMode="auto">
            <a:xfrm>
              <a:off x="9945688" y="2259013"/>
              <a:ext cx="376237" cy="158750"/>
            </a:xfrm>
            <a:custGeom>
              <a:avLst/>
              <a:gdLst>
                <a:gd name="T0" fmla="*/ 89 w 100"/>
                <a:gd name="T1" fmla="*/ 12 h 42"/>
                <a:gd name="T2" fmla="*/ 86 w 100"/>
                <a:gd name="T3" fmla="*/ 13 h 42"/>
                <a:gd name="T4" fmla="*/ 81 w 100"/>
                <a:gd name="T5" fmla="*/ 19 h 42"/>
                <a:gd name="T6" fmla="*/ 79 w 100"/>
                <a:gd name="T7" fmla="*/ 19 h 42"/>
                <a:gd name="T8" fmla="*/ 72 w 100"/>
                <a:gd name="T9" fmla="*/ 19 h 42"/>
                <a:gd name="T10" fmla="*/ 70 w 100"/>
                <a:gd name="T11" fmla="*/ 19 h 42"/>
                <a:gd name="T12" fmla="*/ 67 w 100"/>
                <a:gd name="T13" fmla="*/ 22 h 42"/>
                <a:gd name="T14" fmla="*/ 64 w 100"/>
                <a:gd name="T15" fmla="*/ 22 h 42"/>
                <a:gd name="T16" fmla="*/ 62 w 100"/>
                <a:gd name="T17" fmla="*/ 21 h 42"/>
                <a:gd name="T18" fmla="*/ 61 w 100"/>
                <a:gd name="T19" fmla="*/ 23 h 42"/>
                <a:gd name="T20" fmla="*/ 57 w 100"/>
                <a:gd name="T21" fmla="*/ 26 h 42"/>
                <a:gd name="T22" fmla="*/ 55 w 100"/>
                <a:gd name="T23" fmla="*/ 26 h 42"/>
                <a:gd name="T24" fmla="*/ 53 w 100"/>
                <a:gd name="T25" fmla="*/ 29 h 42"/>
                <a:gd name="T26" fmla="*/ 51 w 100"/>
                <a:gd name="T27" fmla="*/ 28 h 42"/>
                <a:gd name="T28" fmla="*/ 48 w 100"/>
                <a:gd name="T29" fmla="*/ 29 h 42"/>
                <a:gd name="T30" fmla="*/ 44 w 100"/>
                <a:gd name="T31" fmla="*/ 28 h 42"/>
                <a:gd name="T32" fmla="*/ 42 w 100"/>
                <a:gd name="T33" fmla="*/ 30 h 42"/>
                <a:gd name="T34" fmla="*/ 41 w 100"/>
                <a:gd name="T35" fmla="*/ 28 h 42"/>
                <a:gd name="T36" fmla="*/ 39 w 100"/>
                <a:gd name="T37" fmla="*/ 30 h 42"/>
                <a:gd name="T38" fmla="*/ 39 w 100"/>
                <a:gd name="T39" fmla="*/ 30 h 42"/>
                <a:gd name="T40" fmla="*/ 37 w 100"/>
                <a:gd name="T41" fmla="*/ 31 h 42"/>
                <a:gd name="T42" fmla="*/ 32 w 100"/>
                <a:gd name="T43" fmla="*/ 32 h 42"/>
                <a:gd name="T44" fmla="*/ 30 w 100"/>
                <a:gd name="T45" fmla="*/ 33 h 42"/>
                <a:gd name="T46" fmla="*/ 28 w 100"/>
                <a:gd name="T47" fmla="*/ 33 h 42"/>
                <a:gd name="T48" fmla="*/ 24 w 100"/>
                <a:gd name="T49" fmla="*/ 34 h 42"/>
                <a:gd name="T50" fmla="*/ 22 w 100"/>
                <a:gd name="T51" fmla="*/ 29 h 42"/>
                <a:gd name="T52" fmla="*/ 22 w 100"/>
                <a:gd name="T53" fmla="*/ 34 h 42"/>
                <a:gd name="T54" fmla="*/ 21 w 100"/>
                <a:gd name="T55" fmla="*/ 39 h 42"/>
                <a:gd name="T56" fmla="*/ 19 w 100"/>
                <a:gd name="T57" fmla="*/ 37 h 42"/>
                <a:gd name="T58" fmla="*/ 19 w 100"/>
                <a:gd name="T59" fmla="*/ 40 h 42"/>
                <a:gd name="T60" fmla="*/ 17 w 100"/>
                <a:gd name="T61" fmla="*/ 38 h 42"/>
                <a:gd name="T62" fmla="*/ 15 w 100"/>
                <a:gd name="T63" fmla="*/ 34 h 42"/>
                <a:gd name="T64" fmla="*/ 14 w 100"/>
                <a:gd name="T65" fmla="*/ 39 h 42"/>
                <a:gd name="T66" fmla="*/ 13 w 100"/>
                <a:gd name="T67" fmla="*/ 37 h 42"/>
                <a:gd name="T68" fmla="*/ 12 w 100"/>
                <a:gd name="T69" fmla="*/ 39 h 42"/>
                <a:gd name="T70" fmla="*/ 11 w 100"/>
                <a:gd name="T71" fmla="*/ 40 h 42"/>
                <a:gd name="T72" fmla="*/ 10 w 100"/>
                <a:gd name="T73" fmla="*/ 34 h 42"/>
                <a:gd name="T74" fmla="*/ 8 w 100"/>
                <a:gd name="T75" fmla="*/ 38 h 42"/>
                <a:gd name="T76" fmla="*/ 3 w 100"/>
                <a:gd name="T77" fmla="*/ 32 h 42"/>
                <a:gd name="T78" fmla="*/ 2 w 100"/>
                <a:gd name="T79" fmla="*/ 31 h 42"/>
                <a:gd name="T80" fmla="*/ 0 w 100"/>
                <a:gd name="T81" fmla="*/ 31 h 42"/>
                <a:gd name="T82" fmla="*/ 0 w 100"/>
                <a:gd name="T83" fmla="*/ 28 h 42"/>
                <a:gd name="T84" fmla="*/ 3 w 100"/>
                <a:gd name="T85" fmla="*/ 30 h 42"/>
                <a:gd name="T86" fmla="*/ 6 w 100"/>
                <a:gd name="T87" fmla="*/ 25 h 42"/>
                <a:gd name="T88" fmla="*/ 13 w 100"/>
                <a:gd name="T89" fmla="*/ 21 h 42"/>
                <a:gd name="T90" fmla="*/ 21 w 100"/>
                <a:gd name="T91" fmla="*/ 18 h 42"/>
                <a:gd name="T92" fmla="*/ 27 w 100"/>
                <a:gd name="T93" fmla="*/ 16 h 42"/>
                <a:gd name="T94" fmla="*/ 32 w 100"/>
                <a:gd name="T95" fmla="*/ 14 h 42"/>
                <a:gd name="T96" fmla="*/ 42 w 100"/>
                <a:gd name="T97" fmla="*/ 14 h 42"/>
                <a:gd name="T98" fmla="*/ 47 w 100"/>
                <a:gd name="T99" fmla="*/ 15 h 42"/>
                <a:gd name="T100" fmla="*/ 54 w 100"/>
                <a:gd name="T101" fmla="*/ 15 h 42"/>
                <a:gd name="T102" fmla="*/ 75 w 100"/>
                <a:gd name="T103" fmla="*/ 5 h 42"/>
                <a:gd name="T104" fmla="*/ 80 w 100"/>
                <a:gd name="T105" fmla="*/ 4 h 42"/>
                <a:gd name="T106" fmla="*/ 99 w 100"/>
                <a:gd name="T107"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42">
                  <a:moveTo>
                    <a:pt x="99" y="9"/>
                  </a:moveTo>
                  <a:cubicBezTo>
                    <a:pt x="99" y="14"/>
                    <a:pt x="96" y="10"/>
                    <a:pt x="96" y="13"/>
                  </a:cubicBezTo>
                  <a:cubicBezTo>
                    <a:pt x="96" y="13"/>
                    <a:pt x="95" y="10"/>
                    <a:pt x="95" y="11"/>
                  </a:cubicBezTo>
                  <a:cubicBezTo>
                    <a:pt x="95" y="15"/>
                    <a:pt x="92" y="13"/>
                    <a:pt x="90" y="11"/>
                  </a:cubicBezTo>
                  <a:cubicBezTo>
                    <a:pt x="90" y="10"/>
                    <a:pt x="90" y="10"/>
                    <a:pt x="90" y="10"/>
                  </a:cubicBezTo>
                  <a:cubicBezTo>
                    <a:pt x="89" y="10"/>
                    <a:pt x="90" y="12"/>
                    <a:pt x="89" y="12"/>
                  </a:cubicBezTo>
                  <a:cubicBezTo>
                    <a:pt x="89" y="11"/>
                    <a:pt x="89" y="11"/>
                    <a:pt x="89" y="11"/>
                  </a:cubicBezTo>
                  <a:cubicBezTo>
                    <a:pt x="89" y="12"/>
                    <a:pt x="89" y="11"/>
                    <a:pt x="89" y="12"/>
                  </a:cubicBezTo>
                  <a:cubicBezTo>
                    <a:pt x="88" y="12"/>
                    <a:pt x="88" y="11"/>
                    <a:pt x="88" y="10"/>
                  </a:cubicBezTo>
                  <a:cubicBezTo>
                    <a:pt x="88" y="12"/>
                    <a:pt x="88" y="12"/>
                    <a:pt x="88" y="12"/>
                  </a:cubicBezTo>
                  <a:cubicBezTo>
                    <a:pt x="88" y="16"/>
                    <a:pt x="87" y="12"/>
                    <a:pt x="87" y="14"/>
                  </a:cubicBezTo>
                  <a:cubicBezTo>
                    <a:pt x="86" y="13"/>
                    <a:pt x="86" y="13"/>
                    <a:pt x="86" y="13"/>
                  </a:cubicBezTo>
                  <a:cubicBezTo>
                    <a:pt x="86" y="16"/>
                    <a:pt x="84" y="15"/>
                    <a:pt x="83" y="17"/>
                  </a:cubicBezTo>
                  <a:cubicBezTo>
                    <a:pt x="83" y="14"/>
                    <a:pt x="83" y="14"/>
                    <a:pt x="83" y="14"/>
                  </a:cubicBezTo>
                  <a:cubicBezTo>
                    <a:pt x="83" y="16"/>
                    <a:pt x="83" y="17"/>
                    <a:pt x="83" y="17"/>
                  </a:cubicBezTo>
                  <a:cubicBezTo>
                    <a:pt x="82" y="15"/>
                    <a:pt x="82" y="19"/>
                    <a:pt x="82" y="18"/>
                  </a:cubicBezTo>
                  <a:cubicBezTo>
                    <a:pt x="82" y="17"/>
                    <a:pt x="82" y="17"/>
                    <a:pt x="82" y="17"/>
                  </a:cubicBezTo>
                  <a:cubicBezTo>
                    <a:pt x="82" y="19"/>
                    <a:pt x="81" y="16"/>
                    <a:pt x="81" y="19"/>
                  </a:cubicBezTo>
                  <a:cubicBezTo>
                    <a:pt x="81" y="17"/>
                    <a:pt x="81" y="17"/>
                    <a:pt x="81" y="17"/>
                  </a:cubicBezTo>
                  <a:cubicBezTo>
                    <a:pt x="81" y="20"/>
                    <a:pt x="80" y="16"/>
                    <a:pt x="80" y="18"/>
                  </a:cubicBezTo>
                  <a:cubicBezTo>
                    <a:pt x="80" y="18"/>
                    <a:pt x="80" y="18"/>
                    <a:pt x="80" y="18"/>
                  </a:cubicBezTo>
                  <a:cubicBezTo>
                    <a:pt x="80" y="19"/>
                    <a:pt x="80" y="17"/>
                    <a:pt x="80" y="18"/>
                  </a:cubicBezTo>
                  <a:cubicBezTo>
                    <a:pt x="80" y="18"/>
                    <a:pt x="80" y="18"/>
                    <a:pt x="80" y="18"/>
                  </a:cubicBezTo>
                  <a:cubicBezTo>
                    <a:pt x="79" y="18"/>
                    <a:pt x="79" y="17"/>
                    <a:pt x="79" y="19"/>
                  </a:cubicBezTo>
                  <a:cubicBezTo>
                    <a:pt x="79" y="18"/>
                    <a:pt x="80" y="18"/>
                    <a:pt x="79" y="16"/>
                  </a:cubicBezTo>
                  <a:cubicBezTo>
                    <a:pt x="78" y="18"/>
                    <a:pt x="76" y="18"/>
                    <a:pt x="74" y="19"/>
                  </a:cubicBezTo>
                  <a:cubicBezTo>
                    <a:pt x="74" y="17"/>
                    <a:pt x="74" y="17"/>
                    <a:pt x="74" y="17"/>
                  </a:cubicBezTo>
                  <a:cubicBezTo>
                    <a:pt x="74" y="17"/>
                    <a:pt x="73" y="18"/>
                    <a:pt x="73" y="19"/>
                  </a:cubicBezTo>
                  <a:cubicBezTo>
                    <a:pt x="73" y="18"/>
                    <a:pt x="73" y="18"/>
                    <a:pt x="73" y="18"/>
                  </a:cubicBezTo>
                  <a:cubicBezTo>
                    <a:pt x="72" y="17"/>
                    <a:pt x="73" y="20"/>
                    <a:pt x="72" y="19"/>
                  </a:cubicBezTo>
                  <a:cubicBezTo>
                    <a:pt x="72" y="17"/>
                    <a:pt x="72" y="17"/>
                    <a:pt x="72" y="17"/>
                  </a:cubicBezTo>
                  <a:cubicBezTo>
                    <a:pt x="72" y="19"/>
                    <a:pt x="72" y="18"/>
                    <a:pt x="71" y="19"/>
                  </a:cubicBezTo>
                  <a:cubicBezTo>
                    <a:pt x="71" y="19"/>
                    <a:pt x="71" y="18"/>
                    <a:pt x="71" y="18"/>
                  </a:cubicBezTo>
                  <a:cubicBezTo>
                    <a:pt x="71" y="20"/>
                    <a:pt x="71" y="18"/>
                    <a:pt x="71" y="19"/>
                  </a:cubicBezTo>
                  <a:cubicBezTo>
                    <a:pt x="70" y="18"/>
                    <a:pt x="70" y="18"/>
                    <a:pt x="70" y="18"/>
                  </a:cubicBezTo>
                  <a:cubicBezTo>
                    <a:pt x="70" y="16"/>
                    <a:pt x="71" y="20"/>
                    <a:pt x="70" y="19"/>
                  </a:cubicBezTo>
                  <a:cubicBezTo>
                    <a:pt x="70" y="18"/>
                    <a:pt x="70" y="18"/>
                    <a:pt x="70" y="18"/>
                  </a:cubicBezTo>
                  <a:cubicBezTo>
                    <a:pt x="70" y="20"/>
                    <a:pt x="69" y="19"/>
                    <a:pt x="69" y="20"/>
                  </a:cubicBezTo>
                  <a:cubicBezTo>
                    <a:pt x="69" y="20"/>
                    <a:pt x="69" y="20"/>
                    <a:pt x="69" y="20"/>
                  </a:cubicBezTo>
                  <a:cubicBezTo>
                    <a:pt x="68" y="20"/>
                    <a:pt x="68" y="20"/>
                    <a:pt x="68" y="21"/>
                  </a:cubicBezTo>
                  <a:cubicBezTo>
                    <a:pt x="67" y="20"/>
                    <a:pt x="67" y="18"/>
                    <a:pt x="67" y="18"/>
                  </a:cubicBezTo>
                  <a:cubicBezTo>
                    <a:pt x="67" y="21"/>
                    <a:pt x="66" y="19"/>
                    <a:pt x="67" y="22"/>
                  </a:cubicBezTo>
                  <a:cubicBezTo>
                    <a:pt x="66" y="22"/>
                    <a:pt x="66" y="21"/>
                    <a:pt x="66" y="22"/>
                  </a:cubicBezTo>
                  <a:cubicBezTo>
                    <a:pt x="66" y="21"/>
                    <a:pt x="65" y="19"/>
                    <a:pt x="65" y="19"/>
                  </a:cubicBezTo>
                  <a:cubicBezTo>
                    <a:pt x="65" y="17"/>
                    <a:pt x="65" y="17"/>
                    <a:pt x="65" y="17"/>
                  </a:cubicBezTo>
                  <a:cubicBezTo>
                    <a:pt x="64" y="17"/>
                    <a:pt x="65" y="18"/>
                    <a:pt x="65" y="17"/>
                  </a:cubicBezTo>
                  <a:cubicBezTo>
                    <a:pt x="64" y="17"/>
                    <a:pt x="64" y="18"/>
                    <a:pt x="64" y="17"/>
                  </a:cubicBezTo>
                  <a:cubicBezTo>
                    <a:pt x="64" y="19"/>
                    <a:pt x="64" y="21"/>
                    <a:pt x="64" y="22"/>
                  </a:cubicBezTo>
                  <a:cubicBezTo>
                    <a:pt x="64" y="21"/>
                    <a:pt x="63" y="19"/>
                    <a:pt x="63" y="19"/>
                  </a:cubicBezTo>
                  <a:cubicBezTo>
                    <a:pt x="63" y="23"/>
                    <a:pt x="63" y="23"/>
                    <a:pt x="63" y="23"/>
                  </a:cubicBezTo>
                  <a:cubicBezTo>
                    <a:pt x="63" y="23"/>
                    <a:pt x="63" y="22"/>
                    <a:pt x="63" y="22"/>
                  </a:cubicBezTo>
                  <a:cubicBezTo>
                    <a:pt x="63" y="24"/>
                    <a:pt x="63" y="24"/>
                    <a:pt x="63" y="24"/>
                  </a:cubicBezTo>
                  <a:cubicBezTo>
                    <a:pt x="63" y="23"/>
                    <a:pt x="62" y="24"/>
                    <a:pt x="62" y="22"/>
                  </a:cubicBezTo>
                  <a:cubicBezTo>
                    <a:pt x="62" y="21"/>
                    <a:pt x="62" y="22"/>
                    <a:pt x="62" y="21"/>
                  </a:cubicBezTo>
                  <a:cubicBezTo>
                    <a:pt x="61" y="21"/>
                    <a:pt x="61" y="22"/>
                    <a:pt x="61" y="22"/>
                  </a:cubicBezTo>
                  <a:cubicBezTo>
                    <a:pt x="61" y="22"/>
                    <a:pt x="61" y="22"/>
                    <a:pt x="61" y="22"/>
                  </a:cubicBezTo>
                  <a:cubicBezTo>
                    <a:pt x="61" y="21"/>
                    <a:pt x="61" y="23"/>
                    <a:pt x="61" y="24"/>
                  </a:cubicBezTo>
                  <a:cubicBezTo>
                    <a:pt x="61" y="24"/>
                    <a:pt x="61" y="22"/>
                    <a:pt x="61" y="23"/>
                  </a:cubicBezTo>
                  <a:cubicBezTo>
                    <a:pt x="61" y="24"/>
                    <a:pt x="61" y="25"/>
                    <a:pt x="61" y="25"/>
                  </a:cubicBezTo>
                  <a:cubicBezTo>
                    <a:pt x="61" y="23"/>
                    <a:pt x="61" y="23"/>
                    <a:pt x="61" y="23"/>
                  </a:cubicBezTo>
                  <a:cubicBezTo>
                    <a:pt x="60" y="25"/>
                    <a:pt x="60" y="26"/>
                    <a:pt x="60" y="26"/>
                  </a:cubicBezTo>
                  <a:cubicBezTo>
                    <a:pt x="60" y="28"/>
                    <a:pt x="60" y="25"/>
                    <a:pt x="60" y="25"/>
                  </a:cubicBezTo>
                  <a:cubicBezTo>
                    <a:pt x="59" y="24"/>
                    <a:pt x="59" y="27"/>
                    <a:pt x="58" y="25"/>
                  </a:cubicBezTo>
                  <a:cubicBezTo>
                    <a:pt x="58" y="25"/>
                    <a:pt x="58" y="27"/>
                    <a:pt x="58" y="27"/>
                  </a:cubicBezTo>
                  <a:cubicBezTo>
                    <a:pt x="58" y="26"/>
                    <a:pt x="58" y="25"/>
                    <a:pt x="58" y="26"/>
                  </a:cubicBezTo>
                  <a:cubicBezTo>
                    <a:pt x="58" y="25"/>
                    <a:pt x="58" y="26"/>
                    <a:pt x="57" y="26"/>
                  </a:cubicBezTo>
                  <a:cubicBezTo>
                    <a:pt x="57" y="27"/>
                    <a:pt x="57" y="26"/>
                    <a:pt x="57" y="26"/>
                  </a:cubicBezTo>
                  <a:cubicBezTo>
                    <a:pt x="57" y="26"/>
                    <a:pt x="56" y="28"/>
                    <a:pt x="56" y="27"/>
                  </a:cubicBezTo>
                  <a:cubicBezTo>
                    <a:pt x="56" y="27"/>
                    <a:pt x="56" y="29"/>
                    <a:pt x="55" y="29"/>
                  </a:cubicBezTo>
                  <a:cubicBezTo>
                    <a:pt x="55" y="28"/>
                    <a:pt x="55" y="28"/>
                    <a:pt x="55" y="28"/>
                  </a:cubicBezTo>
                  <a:cubicBezTo>
                    <a:pt x="55" y="27"/>
                    <a:pt x="55" y="28"/>
                    <a:pt x="55" y="27"/>
                  </a:cubicBezTo>
                  <a:cubicBezTo>
                    <a:pt x="55" y="28"/>
                    <a:pt x="55" y="25"/>
                    <a:pt x="55" y="26"/>
                  </a:cubicBezTo>
                  <a:cubicBezTo>
                    <a:pt x="55" y="25"/>
                    <a:pt x="55" y="29"/>
                    <a:pt x="55" y="27"/>
                  </a:cubicBezTo>
                  <a:cubicBezTo>
                    <a:pt x="55" y="27"/>
                    <a:pt x="55" y="28"/>
                    <a:pt x="54" y="27"/>
                  </a:cubicBezTo>
                  <a:cubicBezTo>
                    <a:pt x="54" y="27"/>
                    <a:pt x="54" y="25"/>
                    <a:pt x="54" y="25"/>
                  </a:cubicBezTo>
                  <a:cubicBezTo>
                    <a:pt x="53" y="26"/>
                    <a:pt x="54" y="26"/>
                    <a:pt x="54" y="27"/>
                  </a:cubicBezTo>
                  <a:cubicBezTo>
                    <a:pt x="53" y="27"/>
                    <a:pt x="53" y="27"/>
                    <a:pt x="53" y="27"/>
                  </a:cubicBezTo>
                  <a:cubicBezTo>
                    <a:pt x="54" y="29"/>
                    <a:pt x="53" y="27"/>
                    <a:pt x="53" y="29"/>
                  </a:cubicBezTo>
                  <a:cubicBezTo>
                    <a:pt x="53" y="28"/>
                    <a:pt x="53" y="29"/>
                    <a:pt x="53" y="27"/>
                  </a:cubicBezTo>
                  <a:cubicBezTo>
                    <a:pt x="52" y="25"/>
                    <a:pt x="52" y="25"/>
                    <a:pt x="52" y="25"/>
                  </a:cubicBezTo>
                  <a:cubicBezTo>
                    <a:pt x="52" y="26"/>
                    <a:pt x="52" y="27"/>
                    <a:pt x="52" y="28"/>
                  </a:cubicBezTo>
                  <a:cubicBezTo>
                    <a:pt x="52" y="27"/>
                    <a:pt x="52" y="27"/>
                    <a:pt x="52" y="27"/>
                  </a:cubicBezTo>
                  <a:cubicBezTo>
                    <a:pt x="53" y="30"/>
                    <a:pt x="52" y="27"/>
                    <a:pt x="52" y="29"/>
                  </a:cubicBezTo>
                  <a:cubicBezTo>
                    <a:pt x="51" y="28"/>
                    <a:pt x="51" y="29"/>
                    <a:pt x="51" y="28"/>
                  </a:cubicBezTo>
                  <a:cubicBezTo>
                    <a:pt x="50" y="29"/>
                    <a:pt x="50" y="30"/>
                    <a:pt x="50" y="29"/>
                  </a:cubicBezTo>
                  <a:cubicBezTo>
                    <a:pt x="50" y="29"/>
                    <a:pt x="50" y="29"/>
                    <a:pt x="50" y="28"/>
                  </a:cubicBezTo>
                  <a:cubicBezTo>
                    <a:pt x="50" y="27"/>
                    <a:pt x="50" y="28"/>
                    <a:pt x="50" y="29"/>
                  </a:cubicBezTo>
                  <a:cubicBezTo>
                    <a:pt x="50" y="28"/>
                    <a:pt x="49" y="27"/>
                    <a:pt x="48" y="26"/>
                  </a:cubicBezTo>
                  <a:cubicBezTo>
                    <a:pt x="48" y="27"/>
                    <a:pt x="49" y="28"/>
                    <a:pt x="49" y="29"/>
                  </a:cubicBezTo>
                  <a:cubicBezTo>
                    <a:pt x="48" y="27"/>
                    <a:pt x="48" y="31"/>
                    <a:pt x="48" y="29"/>
                  </a:cubicBezTo>
                  <a:cubicBezTo>
                    <a:pt x="48" y="28"/>
                    <a:pt x="48" y="27"/>
                    <a:pt x="47" y="27"/>
                  </a:cubicBezTo>
                  <a:cubicBezTo>
                    <a:pt x="47" y="24"/>
                    <a:pt x="47" y="29"/>
                    <a:pt x="47" y="28"/>
                  </a:cubicBezTo>
                  <a:cubicBezTo>
                    <a:pt x="47" y="30"/>
                    <a:pt x="47" y="30"/>
                    <a:pt x="47" y="30"/>
                  </a:cubicBezTo>
                  <a:cubicBezTo>
                    <a:pt x="47" y="29"/>
                    <a:pt x="47" y="31"/>
                    <a:pt x="46" y="29"/>
                  </a:cubicBezTo>
                  <a:cubicBezTo>
                    <a:pt x="46" y="30"/>
                    <a:pt x="46" y="28"/>
                    <a:pt x="46" y="30"/>
                  </a:cubicBezTo>
                  <a:cubicBezTo>
                    <a:pt x="45" y="29"/>
                    <a:pt x="45" y="32"/>
                    <a:pt x="44" y="28"/>
                  </a:cubicBezTo>
                  <a:cubicBezTo>
                    <a:pt x="44" y="28"/>
                    <a:pt x="43" y="28"/>
                    <a:pt x="44" y="29"/>
                  </a:cubicBezTo>
                  <a:cubicBezTo>
                    <a:pt x="44" y="30"/>
                    <a:pt x="44" y="28"/>
                    <a:pt x="44" y="29"/>
                  </a:cubicBezTo>
                  <a:cubicBezTo>
                    <a:pt x="44" y="29"/>
                    <a:pt x="44" y="30"/>
                    <a:pt x="44" y="30"/>
                  </a:cubicBezTo>
                  <a:cubicBezTo>
                    <a:pt x="44" y="30"/>
                    <a:pt x="43" y="30"/>
                    <a:pt x="43" y="28"/>
                  </a:cubicBezTo>
                  <a:cubicBezTo>
                    <a:pt x="43" y="26"/>
                    <a:pt x="43" y="31"/>
                    <a:pt x="43" y="31"/>
                  </a:cubicBezTo>
                  <a:cubicBezTo>
                    <a:pt x="43" y="30"/>
                    <a:pt x="42" y="29"/>
                    <a:pt x="42" y="30"/>
                  </a:cubicBezTo>
                  <a:cubicBezTo>
                    <a:pt x="42" y="31"/>
                    <a:pt x="42" y="31"/>
                    <a:pt x="42" y="31"/>
                  </a:cubicBezTo>
                  <a:cubicBezTo>
                    <a:pt x="42" y="31"/>
                    <a:pt x="42" y="29"/>
                    <a:pt x="41" y="28"/>
                  </a:cubicBezTo>
                  <a:cubicBezTo>
                    <a:pt x="41" y="28"/>
                    <a:pt x="41" y="28"/>
                    <a:pt x="41" y="29"/>
                  </a:cubicBezTo>
                  <a:cubicBezTo>
                    <a:pt x="41" y="27"/>
                    <a:pt x="41" y="27"/>
                    <a:pt x="41" y="27"/>
                  </a:cubicBezTo>
                  <a:cubicBezTo>
                    <a:pt x="41" y="29"/>
                    <a:pt x="41" y="28"/>
                    <a:pt x="40" y="29"/>
                  </a:cubicBezTo>
                  <a:cubicBezTo>
                    <a:pt x="41" y="28"/>
                    <a:pt x="41" y="28"/>
                    <a:pt x="41" y="28"/>
                  </a:cubicBezTo>
                  <a:cubicBezTo>
                    <a:pt x="40" y="28"/>
                    <a:pt x="40" y="28"/>
                    <a:pt x="40" y="28"/>
                  </a:cubicBezTo>
                  <a:cubicBezTo>
                    <a:pt x="40" y="29"/>
                    <a:pt x="41" y="30"/>
                    <a:pt x="41" y="30"/>
                  </a:cubicBezTo>
                  <a:cubicBezTo>
                    <a:pt x="41" y="30"/>
                    <a:pt x="41" y="30"/>
                    <a:pt x="41" y="31"/>
                  </a:cubicBezTo>
                  <a:cubicBezTo>
                    <a:pt x="40" y="30"/>
                    <a:pt x="40" y="30"/>
                    <a:pt x="40" y="30"/>
                  </a:cubicBezTo>
                  <a:cubicBezTo>
                    <a:pt x="40" y="30"/>
                    <a:pt x="40" y="31"/>
                    <a:pt x="40" y="31"/>
                  </a:cubicBezTo>
                  <a:cubicBezTo>
                    <a:pt x="40" y="31"/>
                    <a:pt x="40" y="31"/>
                    <a:pt x="39" y="30"/>
                  </a:cubicBezTo>
                  <a:cubicBezTo>
                    <a:pt x="40" y="30"/>
                    <a:pt x="40" y="31"/>
                    <a:pt x="40" y="30"/>
                  </a:cubicBezTo>
                  <a:cubicBezTo>
                    <a:pt x="40" y="30"/>
                    <a:pt x="39" y="28"/>
                    <a:pt x="39" y="29"/>
                  </a:cubicBezTo>
                  <a:cubicBezTo>
                    <a:pt x="39" y="30"/>
                    <a:pt x="40" y="32"/>
                    <a:pt x="39" y="31"/>
                  </a:cubicBezTo>
                  <a:cubicBezTo>
                    <a:pt x="39" y="30"/>
                    <a:pt x="39" y="30"/>
                    <a:pt x="39" y="30"/>
                  </a:cubicBezTo>
                  <a:cubicBezTo>
                    <a:pt x="39" y="29"/>
                    <a:pt x="39" y="29"/>
                    <a:pt x="39" y="29"/>
                  </a:cubicBezTo>
                  <a:cubicBezTo>
                    <a:pt x="39" y="30"/>
                    <a:pt x="39" y="30"/>
                    <a:pt x="39" y="30"/>
                  </a:cubicBezTo>
                  <a:cubicBezTo>
                    <a:pt x="39" y="30"/>
                    <a:pt x="39" y="30"/>
                    <a:pt x="39" y="30"/>
                  </a:cubicBezTo>
                  <a:cubicBezTo>
                    <a:pt x="39" y="31"/>
                    <a:pt x="38" y="30"/>
                    <a:pt x="39" y="32"/>
                  </a:cubicBezTo>
                  <a:cubicBezTo>
                    <a:pt x="38" y="32"/>
                    <a:pt x="38" y="31"/>
                    <a:pt x="38" y="31"/>
                  </a:cubicBezTo>
                  <a:cubicBezTo>
                    <a:pt x="38" y="31"/>
                    <a:pt x="38" y="31"/>
                    <a:pt x="38" y="31"/>
                  </a:cubicBezTo>
                  <a:cubicBezTo>
                    <a:pt x="37" y="30"/>
                    <a:pt x="37" y="31"/>
                    <a:pt x="37" y="32"/>
                  </a:cubicBezTo>
                  <a:cubicBezTo>
                    <a:pt x="37" y="31"/>
                    <a:pt x="37" y="31"/>
                    <a:pt x="37" y="31"/>
                  </a:cubicBezTo>
                  <a:cubicBezTo>
                    <a:pt x="37" y="31"/>
                    <a:pt x="37" y="31"/>
                    <a:pt x="37" y="32"/>
                  </a:cubicBezTo>
                  <a:cubicBezTo>
                    <a:pt x="36" y="31"/>
                    <a:pt x="36" y="27"/>
                    <a:pt x="36" y="29"/>
                  </a:cubicBezTo>
                  <a:cubicBezTo>
                    <a:pt x="36" y="29"/>
                    <a:pt x="36" y="31"/>
                    <a:pt x="36" y="32"/>
                  </a:cubicBezTo>
                  <a:cubicBezTo>
                    <a:pt x="35" y="32"/>
                    <a:pt x="35" y="34"/>
                    <a:pt x="34" y="32"/>
                  </a:cubicBezTo>
                  <a:cubicBezTo>
                    <a:pt x="34" y="33"/>
                    <a:pt x="34" y="33"/>
                    <a:pt x="34" y="33"/>
                  </a:cubicBezTo>
                  <a:cubicBezTo>
                    <a:pt x="34" y="33"/>
                    <a:pt x="33" y="35"/>
                    <a:pt x="32" y="32"/>
                  </a:cubicBezTo>
                  <a:cubicBezTo>
                    <a:pt x="32" y="32"/>
                    <a:pt x="32" y="31"/>
                    <a:pt x="32" y="30"/>
                  </a:cubicBezTo>
                  <a:cubicBezTo>
                    <a:pt x="32" y="31"/>
                    <a:pt x="31" y="29"/>
                    <a:pt x="32" y="31"/>
                  </a:cubicBezTo>
                  <a:cubicBezTo>
                    <a:pt x="32" y="32"/>
                    <a:pt x="32" y="33"/>
                    <a:pt x="32" y="33"/>
                  </a:cubicBezTo>
                  <a:cubicBezTo>
                    <a:pt x="32" y="34"/>
                    <a:pt x="31" y="34"/>
                    <a:pt x="31" y="33"/>
                  </a:cubicBezTo>
                  <a:cubicBezTo>
                    <a:pt x="31" y="34"/>
                    <a:pt x="31" y="34"/>
                    <a:pt x="31" y="34"/>
                  </a:cubicBezTo>
                  <a:cubicBezTo>
                    <a:pt x="31" y="32"/>
                    <a:pt x="30" y="32"/>
                    <a:pt x="30" y="33"/>
                  </a:cubicBezTo>
                  <a:cubicBezTo>
                    <a:pt x="30" y="34"/>
                    <a:pt x="30" y="34"/>
                    <a:pt x="30" y="34"/>
                  </a:cubicBezTo>
                  <a:cubicBezTo>
                    <a:pt x="30" y="33"/>
                    <a:pt x="30" y="33"/>
                    <a:pt x="30" y="33"/>
                  </a:cubicBezTo>
                  <a:cubicBezTo>
                    <a:pt x="30" y="33"/>
                    <a:pt x="30" y="35"/>
                    <a:pt x="30" y="34"/>
                  </a:cubicBezTo>
                  <a:cubicBezTo>
                    <a:pt x="30" y="33"/>
                    <a:pt x="30" y="33"/>
                    <a:pt x="30" y="33"/>
                  </a:cubicBezTo>
                  <a:cubicBezTo>
                    <a:pt x="29" y="34"/>
                    <a:pt x="29" y="36"/>
                    <a:pt x="29" y="35"/>
                  </a:cubicBezTo>
                  <a:cubicBezTo>
                    <a:pt x="28" y="33"/>
                    <a:pt x="28" y="33"/>
                    <a:pt x="28" y="33"/>
                  </a:cubicBezTo>
                  <a:cubicBezTo>
                    <a:pt x="28" y="33"/>
                    <a:pt x="28" y="34"/>
                    <a:pt x="29" y="35"/>
                  </a:cubicBezTo>
                  <a:cubicBezTo>
                    <a:pt x="28" y="34"/>
                    <a:pt x="28" y="34"/>
                    <a:pt x="27" y="32"/>
                  </a:cubicBezTo>
                  <a:cubicBezTo>
                    <a:pt x="27" y="36"/>
                    <a:pt x="26" y="37"/>
                    <a:pt x="25" y="36"/>
                  </a:cubicBezTo>
                  <a:cubicBezTo>
                    <a:pt x="25" y="36"/>
                    <a:pt x="25" y="36"/>
                    <a:pt x="25" y="36"/>
                  </a:cubicBezTo>
                  <a:cubicBezTo>
                    <a:pt x="24" y="35"/>
                    <a:pt x="25" y="37"/>
                    <a:pt x="25" y="37"/>
                  </a:cubicBezTo>
                  <a:cubicBezTo>
                    <a:pt x="24" y="34"/>
                    <a:pt x="24" y="34"/>
                    <a:pt x="24" y="34"/>
                  </a:cubicBezTo>
                  <a:cubicBezTo>
                    <a:pt x="24" y="33"/>
                    <a:pt x="24" y="35"/>
                    <a:pt x="24" y="36"/>
                  </a:cubicBezTo>
                  <a:cubicBezTo>
                    <a:pt x="24" y="37"/>
                    <a:pt x="24" y="35"/>
                    <a:pt x="24" y="36"/>
                  </a:cubicBezTo>
                  <a:cubicBezTo>
                    <a:pt x="24" y="37"/>
                    <a:pt x="23" y="36"/>
                    <a:pt x="24" y="37"/>
                  </a:cubicBezTo>
                  <a:cubicBezTo>
                    <a:pt x="23" y="37"/>
                    <a:pt x="23" y="35"/>
                    <a:pt x="23" y="35"/>
                  </a:cubicBezTo>
                  <a:cubicBezTo>
                    <a:pt x="23" y="36"/>
                    <a:pt x="23" y="36"/>
                    <a:pt x="23" y="36"/>
                  </a:cubicBezTo>
                  <a:cubicBezTo>
                    <a:pt x="22" y="34"/>
                    <a:pt x="23" y="32"/>
                    <a:pt x="22" y="29"/>
                  </a:cubicBezTo>
                  <a:cubicBezTo>
                    <a:pt x="22" y="30"/>
                    <a:pt x="22" y="30"/>
                    <a:pt x="22" y="30"/>
                  </a:cubicBezTo>
                  <a:cubicBezTo>
                    <a:pt x="22" y="28"/>
                    <a:pt x="22" y="28"/>
                    <a:pt x="22" y="27"/>
                  </a:cubicBezTo>
                  <a:cubicBezTo>
                    <a:pt x="22" y="28"/>
                    <a:pt x="22" y="30"/>
                    <a:pt x="22" y="31"/>
                  </a:cubicBezTo>
                  <a:cubicBezTo>
                    <a:pt x="22" y="32"/>
                    <a:pt x="23" y="35"/>
                    <a:pt x="22" y="35"/>
                  </a:cubicBezTo>
                  <a:cubicBezTo>
                    <a:pt x="22" y="34"/>
                    <a:pt x="23" y="35"/>
                    <a:pt x="22" y="34"/>
                  </a:cubicBezTo>
                  <a:cubicBezTo>
                    <a:pt x="22" y="32"/>
                    <a:pt x="22" y="34"/>
                    <a:pt x="22" y="34"/>
                  </a:cubicBezTo>
                  <a:cubicBezTo>
                    <a:pt x="22" y="35"/>
                    <a:pt x="22" y="36"/>
                    <a:pt x="22" y="37"/>
                  </a:cubicBezTo>
                  <a:cubicBezTo>
                    <a:pt x="22" y="36"/>
                    <a:pt x="22" y="35"/>
                    <a:pt x="21" y="35"/>
                  </a:cubicBezTo>
                  <a:cubicBezTo>
                    <a:pt x="22" y="36"/>
                    <a:pt x="21" y="37"/>
                    <a:pt x="22" y="37"/>
                  </a:cubicBezTo>
                  <a:cubicBezTo>
                    <a:pt x="22" y="40"/>
                    <a:pt x="21" y="37"/>
                    <a:pt x="21" y="39"/>
                  </a:cubicBezTo>
                  <a:cubicBezTo>
                    <a:pt x="21" y="37"/>
                    <a:pt x="21" y="35"/>
                    <a:pt x="21" y="34"/>
                  </a:cubicBezTo>
                  <a:cubicBezTo>
                    <a:pt x="21" y="36"/>
                    <a:pt x="20" y="36"/>
                    <a:pt x="21" y="39"/>
                  </a:cubicBezTo>
                  <a:cubicBezTo>
                    <a:pt x="21" y="38"/>
                    <a:pt x="21" y="37"/>
                    <a:pt x="21" y="36"/>
                  </a:cubicBezTo>
                  <a:cubicBezTo>
                    <a:pt x="20" y="35"/>
                    <a:pt x="21" y="39"/>
                    <a:pt x="20" y="36"/>
                  </a:cubicBezTo>
                  <a:cubicBezTo>
                    <a:pt x="20" y="37"/>
                    <a:pt x="20" y="37"/>
                    <a:pt x="20" y="37"/>
                  </a:cubicBezTo>
                  <a:cubicBezTo>
                    <a:pt x="20" y="37"/>
                    <a:pt x="20" y="37"/>
                    <a:pt x="20" y="36"/>
                  </a:cubicBezTo>
                  <a:cubicBezTo>
                    <a:pt x="19" y="36"/>
                    <a:pt x="19" y="38"/>
                    <a:pt x="19" y="36"/>
                  </a:cubicBezTo>
                  <a:cubicBezTo>
                    <a:pt x="19" y="36"/>
                    <a:pt x="18" y="36"/>
                    <a:pt x="19" y="37"/>
                  </a:cubicBezTo>
                  <a:cubicBezTo>
                    <a:pt x="19" y="38"/>
                    <a:pt x="19" y="36"/>
                    <a:pt x="19" y="38"/>
                  </a:cubicBezTo>
                  <a:cubicBezTo>
                    <a:pt x="19" y="37"/>
                    <a:pt x="19" y="39"/>
                    <a:pt x="19" y="39"/>
                  </a:cubicBezTo>
                  <a:cubicBezTo>
                    <a:pt x="19" y="38"/>
                    <a:pt x="19" y="38"/>
                    <a:pt x="19" y="38"/>
                  </a:cubicBezTo>
                  <a:cubicBezTo>
                    <a:pt x="19" y="39"/>
                    <a:pt x="19" y="39"/>
                    <a:pt x="19" y="40"/>
                  </a:cubicBezTo>
                  <a:cubicBezTo>
                    <a:pt x="19" y="39"/>
                    <a:pt x="19" y="38"/>
                    <a:pt x="18" y="38"/>
                  </a:cubicBezTo>
                  <a:cubicBezTo>
                    <a:pt x="19" y="40"/>
                    <a:pt x="19" y="40"/>
                    <a:pt x="19" y="40"/>
                  </a:cubicBezTo>
                  <a:cubicBezTo>
                    <a:pt x="18" y="40"/>
                    <a:pt x="18" y="37"/>
                    <a:pt x="18" y="38"/>
                  </a:cubicBezTo>
                  <a:cubicBezTo>
                    <a:pt x="18" y="37"/>
                    <a:pt x="18" y="37"/>
                    <a:pt x="18" y="37"/>
                  </a:cubicBezTo>
                  <a:cubicBezTo>
                    <a:pt x="18" y="37"/>
                    <a:pt x="18" y="35"/>
                    <a:pt x="17" y="36"/>
                  </a:cubicBezTo>
                  <a:cubicBezTo>
                    <a:pt x="18" y="37"/>
                    <a:pt x="18" y="39"/>
                    <a:pt x="18" y="40"/>
                  </a:cubicBezTo>
                  <a:cubicBezTo>
                    <a:pt x="18" y="40"/>
                    <a:pt x="17" y="38"/>
                    <a:pt x="17" y="40"/>
                  </a:cubicBezTo>
                  <a:cubicBezTo>
                    <a:pt x="17" y="38"/>
                    <a:pt x="17" y="38"/>
                    <a:pt x="17" y="38"/>
                  </a:cubicBezTo>
                  <a:cubicBezTo>
                    <a:pt x="17" y="38"/>
                    <a:pt x="17" y="36"/>
                    <a:pt x="17" y="36"/>
                  </a:cubicBezTo>
                  <a:cubicBezTo>
                    <a:pt x="17" y="37"/>
                    <a:pt x="17" y="39"/>
                    <a:pt x="17" y="39"/>
                  </a:cubicBezTo>
                  <a:cubicBezTo>
                    <a:pt x="17" y="39"/>
                    <a:pt x="17" y="38"/>
                    <a:pt x="16" y="38"/>
                  </a:cubicBezTo>
                  <a:cubicBezTo>
                    <a:pt x="16" y="38"/>
                    <a:pt x="17" y="39"/>
                    <a:pt x="17" y="40"/>
                  </a:cubicBezTo>
                  <a:cubicBezTo>
                    <a:pt x="16" y="39"/>
                    <a:pt x="16" y="38"/>
                    <a:pt x="15" y="37"/>
                  </a:cubicBezTo>
                  <a:cubicBezTo>
                    <a:pt x="15" y="34"/>
                    <a:pt x="15" y="34"/>
                    <a:pt x="15" y="34"/>
                  </a:cubicBezTo>
                  <a:cubicBezTo>
                    <a:pt x="15" y="34"/>
                    <a:pt x="15" y="34"/>
                    <a:pt x="15" y="34"/>
                  </a:cubicBezTo>
                  <a:cubicBezTo>
                    <a:pt x="15" y="33"/>
                    <a:pt x="15" y="33"/>
                    <a:pt x="15" y="31"/>
                  </a:cubicBezTo>
                  <a:cubicBezTo>
                    <a:pt x="14" y="31"/>
                    <a:pt x="14" y="32"/>
                    <a:pt x="14" y="32"/>
                  </a:cubicBezTo>
                  <a:cubicBezTo>
                    <a:pt x="15" y="35"/>
                    <a:pt x="15" y="36"/>
                    <a:pt x="15" y="39"/>
                  </a:cubicBezTo>
                  <a:cubicBezTo>
                    <a:pt x="15" y="40"/>
                    <a:pt x="14" y="32"/>
                    <a:pt x="14" y="37"/>
                  </a:cubicBezTo>
                  <a:cubicBezTo>
                    <a:pt x="14" y="37"/>
                    <a:pt x="14" y="39"/>
                    <a:pt x="14" y="39"/>
                  </a:cubicBezTo>
                  <a:cubicBezTo>
                    <a:pt x="14" y="38"/>
                    <a:pt x="15" y="41"/>
                    <a:pt x="14" y="40"/>
                  </a:cubicBezTo>
                  <a:cubicBezTo>
                    <a:pt x="14" y="39"/>
                    <a:pt x="13" y="38"/>
                    <a:pt x="13" y="36"/>
                  </a:cubicBezTo>
                  <a:cubicBezTo>
                    <a:pt x="13" y="37"/>
                    <a:pt x="14" y="37"/>
                    <a:pt x="14" y="36"/>
                  </a:cubicBezTo>
                  <a:cubicBezTo>
                    <a:pt x="13" y="35"/>
                    <a:pt x="13" y="34"/>
                    <a:pt x="13" y="34"/>
                  </a:cubicBezTo>
                  <a:cubicBezTo>
                    <a:pt x="13" y="34"/>
                    <a:pt x="13" y="34"/>
                    <a:pt x="13" y="35"/>
                  </a:cubicBezTo>
                  <a:cubicBezTo>
                    <a:pt x="13" y="37"/>
                    <a:pt x="13" y="35"/>
                    <a:pt x="13" y="37"/>
                  </a:cubicBezTo>
                  <a:cubicBezTo>
                    <a:pt x="13" y="37"/>
                    <a:pt x="12" y="35"/>
                    <a:pt x="13" y="38"/>
                  </a:cubicBezTo>
                  <a:cubicBezTo>
                    <a:pt x="13" y="38"/>
                    <a:pt x="13" y="39"/>
                    <a:pt x="13" y="40"/>
                  </a:cubicBezTo>
                  <a:cubicBezTo>
                    <a:pt x="13" y="41"/>
                    <a:pt x="13" y="41"/>
                    <a:pt x="13" y="41"/>
                  </a:cubicBezTo>
                  <a:cubicBezTo>
                    <a:pt x="13" y="40"/>
                    <a:pt x="13" y="40"/>
                    <a:pt x="13" y="40"/>
                  </a:cubicBezTo>
                  <a:cubicBezTo>
                    <a:pt x="13" y="39"/>
                    <a:pt x="13" y="42"/>
                    <a:pt x="13" y="41"/>
                  </a:cubicBezTo>
                  <a:cubicBezTo>
                    <a:pt x="12" y="39"/>
                    <a:pt x="12" y="39"/>
                    <a:pt x="12" y="39"/>
                  </a:cubicBezTo>
                  <a:cubicBezTo>
                    <a:pt x="12" y="38"/>
                    <a:pt x="13" y="40"/>
                    <a:pt x="12" y="37"/>
                  </a:cubicBezTo>
                  <a:cubicBezTo>
                    <a:pt x="12" y="37"/>
                    <a:pt x="12" y="39"/>
                    <a:pt x="12" y="38"/>
                  </a:cubicBezTo>
                  <a:cubicBezTo>
                    <a:pt x="12" y="37"/>
                    <a:pt x="12" y="37"/>
                    <a:pt x="12" y="37"/>
                  </a:cubicBezTo>
                  <a:cubicBezTo>
                    <a:pt x="12" y="37"/>
                    <a:pt x="11" y="34"/>
                    <a:pt x="11" y="36"/>
                  </a:cubicBezTo>
                  <a:cubicBezTo>
                    <a:pt x="11" y="37"/>
                    <a:pt x="11" y="37"/>
                    <a:pt x="11" y="38"/>
                  </a:cubicBezTo>
                  <a:cubicBezTo>
                    <a:pt x="11" y="38"/>
                    <a:pt x="11" y="39"/>
                    <a:pt x="11" y="40"/>
                  </a:cubicBezTo>
                  <a:cubicBezTo>
                    <a:pt x="10" y="38"/>
                    <a:pt x="10" y="40"/>
                    <a:pt x="10" y="37"/>
                  </a:cubicBezTo>
                  <a:cubicBezTo>
                    <a:pt x="10" y="39"/>
                    <a:pt x="11" y="38"/>
                    <a:pt x="11" y="36"/>
                  </a:cubicBezTo>
                  <a:cubicBezTo>
                    <a:pt x="10" y="34"/>
                    <a:pt x="11" y="37"/>
                    <a:pt x="11" y="34"/>
                  </a:cubicBezTo>
                  <a:cubicBezTo>
                    <a:pt x="11" y="34"/>
                    <a:pt x="10" y="32"/>
                    <a:pt x="10" y="30"/>
                  </a:cubicBezTo>
                  <a:cubicBezTo>
                    <a:pt x="10" y="30"/>
                    <a:pt x="10" y="31"/>
                    <a:pt x="10" y="31"/>
                  </a:cubicBezTo>
                  <a:cubicBezTo>
                    <a:pt x="10" y="33"/>
                    <a:pt x="10" y="33"/>
                    <a:pt x="10" y="34"/>
                  </a:cubicBezTo>
                  <a:cubicBezTo>
                    <a:pt x="10" y="34"/>
                    <a:pt x="10" y="35"/>
                    <a:pt x="10" y="36"/>
                  </a:cubicBezTo>
                  <a:cubicBezTo>
                    <a:pt x="9" y="35"/>
                    <a:pt x="9" y="34"/>
                    <a:pt x="9" y="34"/>
                  </a:cubicBezTo>
                  <a:cubicBezTo>
                    <a:pt x="9" y="34"/>
                    <a:pt x="8" y="34"/>
                    <a:pt x="8" y="34"/>
                  </a:cubicBezTo>
                  <a:cubicBezTo>
                    <a:pt x="8" y="36"/>
                    <a:pt x="7" y="34"/>
                    <a:pt x="8" y="36"/>
                  </a:cubicBezTo>
                  <a:cubicBezTo>
                    <a:pt x="8" y="37"/>
                    <a:pt x="9" y="39"/>
                    <a:pt x="9" y="40"/>
                  </a:cubicBezTo>
                  <a:cubicBezTo>
                    <a:pt x="9" y="40"/>
                    <a:pt x="9" y="39"/>
                    <a:pt x="8" y="38"/>
                  </a:cubicBezTo>
                  <a:cubicBezTo>
                    <a:pt x="8" y="39"/>
                    <a:pt x="8" y="36"/>
                    <a:pt x="8" y="38"/>
                  </a:cubicBezTo>
                  <a:cubicBezTo>
                    <a:pt x="8" y="37"/>
                    <a:pt x="8" y="35"/>
                    <a:pt x="7" y="33"/>
                  </a:cubicBezTo>
                  <a:cubicBezTo>
                    <a:pt x="7" y="34"/>
                    <a:pt x="7" y="32"/>
                    <a:pt x="7" y="32"/>
                  </a:cubicBezTo>
                  <a:cubicBezTo>
                    <a:pt x="7" y="33"/>
                    <a:pt x="6" y="34"/>
                    <a:pt x="6" y="35"/>
                  </a:cubicBezTo>
                  <a:cubicBezTo>
                    <a:pt x="5" y="33"/>
                    <a:pt x="5" y="35"/>
                    <a:pt x="4" y="35"/>
                  </a:cubicBezTo>
                  <a:cubicBezTo>
                    <a:pt x="4" y="34"/>
                    <a:pt x="4" y="32"/>
                    <a:pt x="3" y="32"/>
                  </a:cubicBezTo>
                  <a:cubicBezTo>
                    <a:pt x="3" y="32"/>
                    <a:pt x="4" y="34"/>
                    <a:pt x="3" y="33"/>
                  </a:cubicBezTo>
                  <a:cubicBezTo>
                    <a:pt x="3" y="32"/>
                    <a:pt x="3" y="32"/>
                    <a:pt x="3" y="32"/>
                  </a:cubicBezTo>
                  <a:cubicBezTo>
                    <a:pt x="3" y="33"/>
                    <a:pt x="2" y="31"/>
                    <a:pt x="3" y="34"/>
                  </a:cubicBezTo>
                  <a:cubicBezTo>
                    <a:pt x="3" y="32"/>
                    <a:pt x="3" y="32"/>
                    <a:pt x="3" y="32"/>
                  </a:cubicBezTo>
                  <a:cubicBezTo>
                    <a:pt x="2" y="32"/>
                    <a:pt x="2" y="32"/>
                    <a:pt x="2" y="32"/>
                  </a:cubicBezTo>
                  <a:cubicBezTo>
                    <a:pt x="2" y="31"/>
                    <a:pt x="2" y="31"/>
                    <a:pt x="2" y="31"/>
                  </a:cubicBezTo>
                  <a:cubicBezTo>
                    <a:pt x="2" y="29"/>
                    <a:pt x="2" y="31"/>
                    <a:pt x="1" y="31"/>
                  </a:cubicBezTo>
                  <a:cubicBezTo>
                    <a:pt x="2" y="32"/>
                    <a:pt x="2" y="32"/>
                    <a:pt x="2" y="32"/>
                  </a:cubicBezTo>
                  <a:cubicBezTo>
                    <a:pt x="1" y="33"/>
                    <a:pt x="1" y="32"/>
                    <a:pt x="1" y="33"/>
                  </a:cubicBezTo>
                  <a:cubicBezTo>
                    <a:pt x="0" y="31"/>
                    <a:pt x="0" y="31"/>
                    <a:pt x="0" y="31"/>
                  </a:cubicBezTo>
                  <a:cubicBezTo>
                    <a:pt x="0" y="32"/>
                    <a:pt x="0" y="32"/>
                    <a:pt x="0" y="32"/>
                  </a:cubicBezTo>
                  <a:cubicBezTo>
                    <a:pt x="0" y="31"/>
                    <a:pt x="0" y="30"/>
                    <a:pt x="0" y="31"/>
                  </a:cubicBezTo>
                  <a:cubicBezTo>
                    <a:pt x="0" y="28"/>
                    <a:pt x="0" y="28"/>
                    <a:pt x="0" y="28"/>
                  </a:cubicBezTo>
                  <a:cubicBezTo>
                    <a:pt x="0" y="29"/>
                    <a:pt x="0" y="30"/>
                    <a:pt x="0" y="31"/>
                  </a:cubicBezTo>
                  <a:cubicBezTo>
                    <a:pt x="1" y="32"/>
                    <a:pt x="1" y="31"/>
                    <a:pt x="1" y="30"/>
                  </a:cubicBezTo>
                  <a:cubicBezTo>
                    <a:pt x="1" y="30"/>
                    <a:pt x="1" y="30"/>
                    <a:pt x="1" y="31"/>
                  </a:cubicBezTo>
                  <a:cubicBezTo>
                    <a:pt x="0" y="29"/>
                    <a:pt x="0" y="29"/>
                    <a:pt x="0" y="28"/>
                  </a:cubicBezTo>
                  <a:cubicBezTo>
                    <a:pt x="0" y="28"/>
                    <a:pt x="0" y="27"/>
                    <a:pt x="0" y="28"/>
                  </a:cubicBezTo>
                  <a:cubicBezTo>
                    <a:pt x="0" y="27"/>
                    <a:pt x="0" y="27"/>
                    <a:pt x="1" y="27"/>
                  </a:cubicBezTo>
                  <a:cubicBezTo>
                    <a:pt x="1" y="28"/>
                    <a:pt x="1" y="28"/>
                    <a:pt x="1" y="28"/>
                  </a:cubicBezTo>
                  <a:cubicBezTo>
                    <a:pt x="1" y="27"/>
                    <a:pt x="1" y="26"/>
                    <a:pt x="1" y="27"/>
                  </a:cubicBezTo>
                  <a:cubicBezTo>
                    <a:pt x="2" y="28"/>
                    <a:pt x="2" y="25"/>
                    <a:pt x="2" y="26"/>
                  </a:cubicBezTo>
                  <a:cubicBezTo>
                    <a:pt x="2" y="27"/>
                    <a:pt x="2" y="29"/>
                    <a:pt x="2" y="30"/>
                  </a:cubicBezTo>
                  <a:cubicBezTo>
                    <a:pt x="3" y="30"/>
                    <a:pt x="3" y="29"/>
                    <a:pt x="3" y="30"/>
                  </a:cubicBezTo>
                  <a:cubicBezTo>
                    <a:pt x="3" y="29"/>
                    <a:pt x="3" y="27"/>
                    <a:pt x="3" y="26"/>
                  </a:cubicBezTo>
                  <a:cubicBezTo>
                    <a:pt x="3" y="27"/>
                    <a:pt x="3" y="27"/>
                    <a:pt x="3" y="27"/>
                  </a:cubicBezTo>
                  <a:cubicBezTo>
                    <a:pt x="3" y="27"/>
                    <a:pt x="3" y="25"/>
                    <a:pt x="3" y="25"/>
                  </a:cubicBezTo>
                  <a:cubicBezTo>
                    <a:pt x="4" y="26"/>
                    <a:pt x="5" y="26"/>
                    <a:pt x="5" y="26"/>
                  </a:cubicBezTo>
                  <a:cubicBezTo>
                    <a:pt x="6" y="27"/>
                    <a:pt x="6" y="27"/>
                    <a:pt x="6" y="27"/>
                  </a:cubicBezTo>
                  <a:cubicBezTo>
                    <a:pt x="5" y="24"/>
                    <a:pt x="6" y="26"/>
                    <a:pt x="6" y="25"/>
                  </a:cubicBezTo>
                  <a:cubicBezTo>
                    <a:pt x="7" y="26"/>
                    <a:pt x="8" y="23"/>
                    <a:pt x="8" y="25"/>
                  </a:cubicBezTo>
                  <a:cubicBezTo>
                    <a:pt x="9" y="24"/>
                    <a:pt x="10" y="23"/>
                    <a:pt x="11" y="23"/>
                  </a:cubicBezTo>
                  <a:cubicBezTo>
                    <a:pt x="11" y="25"/>
                    <a:pt x="11" y="25"/>
                    <a:pt x="11" y="25"/>
                  </a:cubicBezTo>
                  <a:cubicBezTo>
                    <a:pt x="11" y="24"/>
                    <a:pt x="12" y="26"/>
                    <a:pt x="12" y="26"/>
                  </a:cubicBezTo>
                  <a:cubicBezTo>
                    <a:pt x="11" y="24"/>
                    <a:pt x="12" y="24"/>
                    <a:pt x="12" y="23"/>
                  </a:cubicBezTo>
                  <a:cubicBezTo>
                    <a:pt x="13" y="24"/>
                    <a:pt x="13" y="23"/>
                    <a:pt x="13" y="21"/>
                  </a:cubicBezTo>
                  <a:cubicBezTo>
                    <a:pt x="14" y="22"/>
                    <a:pt x="14" y="22"/>
                    <a:pt x="14" y="22"/>
                  </a:cubicBezTo>
                  <a:cubicBezTo>
                    <a:pt x="14" y="20"/>
                    <a:pt x="14" y="22"/>
                    <a:pt x="15" y="22"/>
                  </a:cubicBezTo>
                  <a:cubicBezTo>
                    <a:pt x="15" y="23"/>
                    <a:pt x="16" y="24"/>
                    <a:pt x="16" y="24"/>
                  </a:cubicBezTo>
                  <a:cubicBezTo>
                    <a:pt x="16" y="22"/>
                    <a:pt x="16" y="22"/>
                    <a:pt x="16" y="20"/>
                  </a:cubicBezTo>
                  <a:cubicBezTo>
                    <a:pt x="16" y="20"/>
                    <a:pt x="17" y="21"/>
                    <a:pt x="18" y="22"/>
                  </a:cubicBezTo>
                  <a:cubicBezTo>
                    <a:pt x="18" y="19"/>
                    <a:pt x="20" y="20"/>
                    <a:pt x="21" y="18"/>
                  </a:cubicBezTo>
                  <a:cubicBezTo>
                    <a:pt x="21" y="20"/>
                    <a:pt x="21" y="20"/>
                    <a:pt x="21" y="20"/>
                  </a:cubicBezTo>
                  <a:cubicBezTo>
                    <a:pt x="22" y="16"/>
                    <a:pt x="24" y="19"/>
                    <a:pt x="25" y="17"/>
                  </a:cubicBezTo>
                  <a:cubicBezTo>
                    <a:pt x="25" y="20"/>
                    <a:pt x="25" y="20"/>
                    <a:pt x="25" y="20"/>
                  </a:cubicBezTo>
                  <a:cubicBezTo>
                    <a:pt x="26" y="20"/>
                    <a:pt x="26" y="19"/>
                    <a:pt x="26" y="17"/>
                  </a:cubicBezTo>
                  <a:cubicBezTo>
                    <a:pt x="26" y="18"/>
                    <a:pt x="26" y="16"/>
                    <a:pt x="27" y="18"/>
                  </a:cubicBezTo>
                  <a:cubicBezTo>
                    <a:pt x="27" y="18"/>
                    <a:pt x="27" y="17"/>
                    <a:pt x="27" y="16"/>
                  </a:cubicBezTo>
                  <a:cubicBezTo>
                    <a:pt x="28" y="17"/>
                    <a:pt x="28" y="17"/>
                    <a:pt x="29" y="16"/>
                  </a:cubicBezTo>
                  <a:cubicBezTo>
                    <a:pt x="29" y="16"/>
                    <a:pt x="29" y="16"/>
                    <a:pt x="29" y="16"/>
                  </a:cubicBezTo>
                  <a:cubicBezTo>
                    <a:pt x="29" y="17"/>
                    <a:pt x="29" y="18"/>
                    <a:pt x="29" y="18"/>
                  </a:cubicBezTo>
                  <a:cubicBezTo>
                    <a:pt x="29" y="17"/>
                    <a:pt x="30" y="18"/>
                    <a:pt x="29" y="15"/>
                  </a:cubicBezTo>
                  <a:cubicBezTo>
                    <a:pt x="30" y="17"/>
                    <a:pt x="31" y="14"/>
                    <a:pt x="32" y="16"/>
                  </a:cubicBezTo>
                  <a:cubicBezTo>
                    <a:pt x="32" y="15"/>
                    <a:pt x="32" y="15"/>
                    <a:pt x="32" y="14"/>
                  </a:cubicBezTo>
                  <a:cubicBezTo>
                    <a:pt x="32" y="14"/>
                    <a:pt x="33" y="16"/>
                    <a:pt x="34" y="14"/>
                  </a:cubicBezTo>
                  <a:cubicBezTo>
                    <a:pt x="34" y="15"/>
                    <a:pt x="34" y="16"/>
                    <a:pt x="34" y="16"/>
                  </a:cubicBezTo>
                  <a:cubicBezTo>
                    <a:pt x="34" y="14"/>
                    <a:pt x="34" y="14"/>
                    <a:pt x="34" y="14"/>
                  </a:cubicBezTo>
                  <a:cubicBezTo>
                    <a:pt x="35" y="13"/>
                    <a:pt x="36" y="15"/>
                    <a:pt x="37" y="15"/>
                  </a:cubicBezTo>
                  <a:cubicBezTo>
                    <a:pt x="38" y="13"/>
                    <a:pt x="40" y="14"/>
                    <a:pt x="42" y="13"/>
                  </a:cubicBezTo>
                  <a:cubicBezTo>
                    <a:pt x="42" y="14"/>
                    <a:pt x="42" y="14"/>
                    <a:pt x="42" y="14"/>
                  </a:cubicBezTo>
                  <a:cubicBezTo>
                    <a:pt x="42" y="11"/>
                    <a:pt x="43" y="16"/>
                    <a:pt x="43" y="12"/>
                  </a:cubicBezTo>
                  <a:cubicBezTo>
                    <a:pt x="43" y="13"/>
                    <a:pt x="44" y="12"/>
                    <a:pt x="44" y="14"/>
                  </a:cubicBezTo>
                  <a:cubicBezTo>
                    <a:pt x="44" y="12"/>
                    <a:pt x="45" y="15"/>
                    <a:pt x="45" y="13"/>
                  </a:cubicBezTo>
                  <a:cubicBezTo>
                    <a:pt x="45" y="13"/>
                    <a:pt x="45" y="13"/>
                    <a:pt x="45" y="13"/>
                  </a:cubicBezTo>
                  <a:cubicBezTo>
                    <a:pt x="46" y="14"/>
                    <a:pt x="46" y="12"/>
                    <a:pt x="47" y="13"/>
                  </a:cubicBezTo>
                  <a:cubicBezTo>
                    <a:pt x="47" y="14"/>
                    <a:pt x="47" y="14"/>
                    <a:pt x="47" y="15"/>
                  </a:cubicBezTo>
                  <a:cubicBezTo>
                    <a:pt x="48" y="16"/>
                    <a:pt x="47" y="12"/>
                    <a:pt x="48" y="15"/>
                  </a:cubicBezTo>
                  <a:cubicBezTo>
                    <a:pt x="48" y="15"/>
                    <a:pt x="48" y="13"/>
                    <a:pt x="48" y="13"/>
                  </a:cubicBezTo>
                  <a:cubicBezTo>
                    <a:pt x="49" y="14"/>
                    <a:pt x="50" y="12"/>
                    <a:pt x="52" y="11"/>
                  </a:cubicBezTo>
                  <a:cubicBezTo>
                    <a:pt x="53" y="13"/>
                    <a:pt x="53" y="16"/>
                    <a:pt x="53" y="14"/>
                  </a:cubicBezTo>
                  <a:cubicBezTo>
                    <a:pt x="53" y="14"/>
                    <a:pt x="53" y="13"/>
                    <a:pt x="53" y="13"/>
                  </a:cubicBezTo>
                  <a:cubicBezTo>
                    <a:pt x="53" y="12"/>
                    <a:pt x="54" y="16"/>
                    <a:pt x="54" y="15"/>
                  </a:cubicBezTo>
                  <a:cubicBezTo>
                    <a:pt x="54" y="13"/>
                    <a:pt x="54" y="14"/>
                    <a:pt x="54" y="13"/>
                  </a:cubicBezTo>
                  <a:cubicBezTo>
                    <a:pt x="55" y="14"/>
                    <a:pt x="55" y="15"/>
                    <a:pt x="55" y="14"/>
                  </a:cubicBezTo>
                  <a:cubicBezTo>
                    <a:pt x="56" y="15"/>
                    <a:pt x="56" y="15"/>
                    <a:pt x="56" y="15"/>
                  </a:cubicBezTo>
                  <a:cubicBezTo>
                    <a:pt x="56" y="12"/>
                    <a:pt x="57" y="13"/>
                    <a:pt x="56" y="10"/>
                  </a:cubicBezTo>
                  <a:cubicBezTo>
                    <a:pt x="60" y="9"/>
                    <a:pt x="62" y="7"/>
                    <a:pt x="65" y="6"/>
                  </a:cubicBezTo>
                  <a:cubicBezTo>
                    <a:pt x="68" y="6"/>
                    <a:pt x="71" y="4"/>
                    <a:pt x="75" y="5"/>
                  </a:cubicBezTo>
                  <a:cubicBezTo>
                    <a:pt x="76" y="7"/>
                    <a:pt x="76" y="7"/>
                    <a:pt x="76" y="6"/>
                  </a:cubicBezTo>
                  <a:cubicBezTo>
                    <a:pt x="77" y="7"/>
                    <a:pt x="77" y="7"/>
                    <a:pt x="77" y="7"/>
                  </a:cubicBezTo>
                  <a:cubicBezTo>
                    <a:pt x="76" y="5"/>
                    <a:pt x="77" y="6"/>
                    <a:pt x="77" y="5"/>
                  </a:cubicBezTo>
                  <a:cubicBezTo>
                    <a:pt x="78" y="5"/>
                    <a:pt x="79" y="4"/>
                    <a:pt x="80" y="4"/>
                  </a:cubicBezTo>
                  <a:cubicBezTo>
                    <a:pt x="80" y="4"/>
                    <a:pt x="80" y="5"/>
                    <a:pt x="80" y="5"/>
                  </a:cubicBezTo>
                  <a:cubicBezTo>
                    <a:pt x="80" y="4"/>
                    <a:pt x="80" y="4"/>
                    <a:pt x="80" y="4"/>
                  </a:cubicBezTo>
                  <a:cubicBezTo>
                    <a:pt x="81" y="4"/>
                    <a:pt x="81" y="4"/>
                    <a:pt x="81" y="4"/>
                  </a:cubicBezTo>
                  <a:cubicBezTo>
                    <a:pt x="81" y="4"/>
                    <a:pt x="81" y="3"/>
                    <a:pt x="80" y="3"/>
                  </a:cubicBezTo>
                  <a:cubicBezTo>
                    <a:pt x="83" y="0"/>
                    <a:pt x="87" y="3"/>
                    <a:pt x="89" y="2"/>
                  </a:cubicBezTo>
                  <a:cubicBezTo>
                    <a:pt x="90" y="3"/>
                    <a:pt x="91" y="2"/>
                    <a:pt x="92" y="1"/>
                  </a:cubicBezTo>
                  <a:cubicBezTo>
                    <a:pt x="95" y="3"/>
                    <a:pt x="97" y="5"/>
                    <a:pt x="99" y="3"/>
                  </a:cubicBezTo>
                  <a:cubicBezTo>
                    <a:pt x="99" y="3"/>
                    <a:pt x="100" y="8"/>
                    <a:pt x="9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91"/>
            <p:cNvSpPr>
              <a:spLocks/>
            </p:cNvSpPr>
            <p:nvPr/>
          </p:nvSpPr>
          <p:spPr bwMode="auto">
            <a:xfrm>
              <a:off x="9942513" y="2360613"/>
              <a:ext cx="0" cy="1111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92"/>
            <p:cNvSpPr>
              <a:spLocks/>
            </p:cNvSpPr>
            <p:nvPr/>
          </p:nvSpPr>
          <p:spPr bwMode="auto">
            <a:xfrm>
              <a:off x="9972675" y="2393951"/>
              <a:ext cx="3175" cy="4763"/>
            </a:xfrm>
            <a:custGeom>
              <a:avLst/>
              <a:gdLst>
                <a:gd name="T0" fmla="*/ 0 w 1"/>
                <a:gd name="T1" fmla="*/ 0 h 1"/>
                <a:gd name="T2" fmla="*/ 1 w 1"/>
                <a:gd name="T3" fmla="*/ 1 h 1"/>
                <a:gd name="T4" fmla="*/ 0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1" y="0"/>
                    <a:pt x="1" y="1"/>
                  </a:cubicBezTo>
                  <a:cubicBezTo>
                    <a:pt x="1" y="1"/>
                    <a:pt x="1" y="1"/>
                    <a:pt x="0"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93"/>
            <p:cNvSpPr>
              <a:spLocks/>
            </p:cNvSpPr>
            <p:nvPr/>
          </p:nvSpPr>
          <p:spPr bwMode="auto">
            <a:xfrm>
              <a:off x="9979025" y="2393951"/>
              <a:ext cx="0" cy="7938"/>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2"/>
                    <a:pt x="0"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Rectangle 94"/>
            <p:cNvSpPr>
              <a:spLocks noChangeArrowheads="1"/>
            </p:cNvSpPr>
            <p:nvPr/>
          </p:nvSpPr>
          <p:spPr bwMode="auto">
            <a:xfrm>
              <a:off x="9991725" y="2409826"/>
              <a:ext cx="1587"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95"/>
            <p:cNvSpPr>
              <a:spLocks/>
            </p:cNvSpPr>
            <p:nvPr/>
          </p:nvSpPr>
          <p:spPr bwMode="auto">
            <a:xfrm>
              <a:off x="9986963" y="2401888"/>
              <a:ext cx="4762" cy="4763"/>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96"/>
            <p:cNvSpPr>
              <a:spLocks/>
            </p:cNvSpPr>
            <p:nvPr/>
          </p:nvSpPr>
          <p:spPr bwMode="auto">
            <a:xfrm>
              <a:off x="10002838" y="2406651"/>
              <a:ext cx="3175" cy="6350"/>
            </a:xfrm>
            <a:custGeom>
              <a:avLst/>
              <a:gdLst>
                <a:gd name="T0" fmla="*/ 0 w 1"/>
                <a:gd name="T1" fmla="*/ 1 h 2"/>
                <a:gd name="T2" fmla="*/ 1 w 1"/>
                <a:gd name="T3" fmla="*/ 1 h 2"/>
                <a:gd name="T4" fmla="*/ 0 w 1"/>
                <a:gd name="T5" fmla="*/ 1 h 2"/>
              </a:gdLst>
              <a:ahLst/>
              <a:cxnLst>
                <a:cxn ang="0">
                  <a:pos x="T0" y="T1"/>
                </a:cxn>
                <a:cxn ang="0">
                  <a:pos x="T2" y="T3"/>
                </a:cxn>
                <a:cxn ang="0">
                  <a:pos x="T4" y="T5"/>
                </a:cxn>
              </a:cxnLst>
              <a:rect l="0" t="0" r="r" b="b"/>
              <a:pathLst>
                <a:path w="1" h="2">
                  <a:moveTo>
                    <a:pt x="0" y="1"/>
                  </a:moveTo>
                  <a:cubicBezTo>
                    <a:pt x="1" y="0"/>
                    <a:pt x="1" y="0"/>
                    <a:pt x="1" y="1"/>
                  </a:cubicBezTo>
                  <a:cubicBezTo>
                    <a:pt x="1" y="0"/>
                    <a:pt x="1"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97"/>
            <p:cNvSpPr>
              <a:spLocks/>
            </p:cNvSpPr>
            <p:nvPr/>
          </p:nvSpPr>
          <p:spPr bwMode="auto">
            <a:xfrm>
              <a:off x="10009188" y="2401888"/>
              <a:ext cx="0" cy="4763"/>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98"/>
            <p:cNvSpPr>
              <a:spLocks/>
            </p:cNvSpPr>
            <p:nvPr/>
          </p:nvSpPr>
          <p:spPr bwMode="auto">
            <a:xfrm>
              <a:off x="10123488" y="2368551"/>
              <a:ext cx="0" cy="3175"/>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99"/>
            <p:cNvSpPr>
              <a:spLocks/>
            </p:cNvSpPr>
            <p:nvPr/>
          </p:nvSpPr>
          <p:spPr bwMode="auto">
            <a:xfrm>
              <a:off x="10175875" y="2357438"/>
              <a:ext cx="0" cy="6350"/>
            </a:xfrm>
            <a:custGeom>
              <a:avLst/>
              <a:gdLst>
                <a:gd name="T0" fmla="*/ 1 h 2"/>
                <a:gd name="T1" fmla="*/ 1 h 2"/>
                <a:gd name="T2" fmla="*/ 1 h 2"/>
              </a:gdLst>
              <a:ahLst/>
              <a:cxnLst>
                <a:cxn ang="0">
                  <a:pos x="0" y="T0"/>
                </a:cxn>
                <a:cxn ang="0">
                  <a:pos x="0" y="T1"/>
                </a:cxn>
                <a:cxn ang="0">
                  <a:pos x="0" y="T2"/>
                </a:cxn>
              </a:cxnLst>
              <a:rect l="0" t="0" r="r" b="b"/>
              <a:pathLst>
                <a:path h="2">
                  <a:moveTo>
                    <a:pt x="0" y="1"/>
                  </a:moveTo>
                  <a:cubicBezTo>
                    <a:pt x="0" y="0"/>
                    <a:pt x="0" y="1"/>
                    <a:pt x="0" y="1"/>
                  </a:cubicBezTo>
                  <a:cubicBezTo>
                    <a:pt x="0" y="2"/>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00"/>
            <p:cNvSpPr>
              <a:spLocks/>
            </p:cNvSpPr>
            <p:nvPr/>
          </p:nvSpPr>
          <p:spPr bwMode="auto">
            <a:xfrm>
              <a:off x="10198100" y="2330451"/>
              <a:ext cx="0" cy="7938"/>
            </a:xfrm>
            <a:custGeom>
              <a:avLst/>
              <a:gdLst>
                <a:gd name="T0" fmla="*/ 5 h 5"/>
                <a:gd name="T1" fmla="*/ 5 h 5"/>
                <a:gd name="T2" fmla="*/ 0 h 5"/>
                <a:gd name="T3" fmla="*/ 5 h 5"/>
              </a:gdLst>
              <a:ahLst/>
              <a:cxnLst>
                <a:cxn ang="0">
                  <a:pos x="0" y="T0"/>
                </a:cxn>
                <a:cxn ang="0">
                  <a:pos x="0" y="T1"/>
                </a:cxn>
                <a:cxn ang="0">
                  <a:pos x="0" y="T2"/>
                </a:cxn>
                <a:cxn ang="0">
                  <a:pos x="0" y="T3"/>
                </a:cxn>
              </a:cxnLst>
              <a:rect l="0" t="0" r="r" b="b"/>
              <a:pathLst>
                <a:path h="5">
                  <a:moveTo>
                    <a:pt x="0" y="5"/>
                  </a:moveTo>
                  <a:lnTo>
                    <a:pt x="0" y="5"/>
                  </a:lnTo>
                  <a:lnTo>
                    <a:pt x="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01"/>
            <p:cNvSpPr>
              <a:spLocks/>
            </p:cNvSpPr>
            <p:nvPr/>
          </p:nvSpPr>
          <p:spPr bwMode="auto">
            <a:xfrm>
              <a:off x="9825038" y="2924176"/>
              <a:ext cx="4762" cy="7938"/>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0" y="1"/>
                    <a:pt x="0" y="2"/>
                    <a:pt x="0" y="1"/>
                  </a:cubicBezTo>
                  <a:cubicBezTo>
                    <a:pt x="0" y="1"/>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02"/>
            <p:cNvSpPr>
              <a:spLocks/>
            </p:cNvSpPr>
            <p:nvPr/>
          </p:nvSpPr>
          <p:spPr bwMode="auto">
            <a:xfrm>
              <a:off x="9825038" y="2932113"/>
              <a:ext cx="395287" cy="307975"/>
            </a:xfrm>
            <a:custGeom>
              <a:avLst/>
              <a:gdLst>
                <a:gd name="T0" fmla="*/ 90 w 105"/>
                <a:gd name="T1" fmla="*/ 71 h 82"/>
                <a:gd name="T2" fmla="*/ 87 w 105"/>
                <a:gd name="T3" fmla="*/ 69 h 82"/>
                <a:gd name="T4" fmla="*/ 78 w 105"/>
                <a:gd name="T5" fmla="*/ 66 h 82"/>
                <a:gd name="T6" fmla="*/ 76 w 105"/>
                <a:gd name="T7" fmla="*/ 64 h 82"/>
                <a:gd name="T8" fmla="*/ 71 w 105"/>
                <a:gd name="T9" fmla="*/ 57 h 82"/>
                <a:gd name="T10" fmla="*/ 70 w 105"/>
                <a:gd name="T11" fmla="*/ 56 h 82"/>
                <a:gd name="T12" fmla="*/ 65 w 105"/>
                <a:gd name="T13" fmla="*/ 54 h 82"/>
                <a:gd name="T14" fmla="*/ 63 w 105"/>
                <a:gd name="T15" fmla="*/ 51 h 82"/>
                <a:gd name="T16" fmla="*/ 62 w 105"/>
                <a:gd name="T17" fmla="*/ 48 h 82"/>
                <a:gd name="T18" fmla="*/ 59 w 105"/>
                <a:gd name="T19" fmla="*/ 49 h 82"/>
                <a:gd name="T20" fmla="*/ 54 w 105"/>
                <a:gd name="T21" fmla="*/ 47 h 82"/>
                <a:gd name="T22" fmla="*/ 52 w 105"/>
                <a:gd name="T23" fmla="*/ 45 h 82"/>
                <a:gd name="T24" fmla="*/ 49 w 105"/>
                <a:gd name="T25" fmla="*/ 45 h 82"/>
                <a:gd name="T26" fmla="*/ 48 w 105"/>
                <a:gd name="T27" fmla="*/ 42 h 82"/>
                <a:gd name="T28" fmla="*/ 44 w 105"/>
                <a:gd name="T29" fmla="*/ 40 h 82"/>
                <a:gd name="T30" fmla="*/ 42 w 105"/>
                <a:gd name="T31" fmla="*/ 36 h 82"/>
                <a:gd name="T32" fmla="*/ 40 w 105"/>
                <a:gd name="T33" fmla="*/ 35 h 82"/>
                <a:gd name="T34" fmla="*/ 39 w 105"/>
                <a:gd name="T35" fmla="*/ 33 h 82"/>
                <a:gd name="T36" fmla="*/ 37 w 105"/>
                <a:gd name="T37" fmla="*/ 33 h 82"/>
                <a:gd name="T38" fmla="*/ 36 w 105"/>
                <a:gd name="T39" fmla="*/ 33 h 82"/>
                <a:gd name="T40" fmla="*/ 34 w 105"/>
                <a:gd name="T41" fmla="*/ 32 h 82"/>
                <a:gd name="T42" fmla="*/ 29 w 105"/>
                <a:gd name="T43" fmla="*/ 28 h 82"/>
                <a:gd name="T44" fmla="*/ 27 w 105"/>
                <a:gd name="T45" fmla="*/ 27 h 82"/>
                <a:gd name="T46" fmla="*/ 25 w 105"/>
                <a:gd name="T47" fmla="*/ 26 h 82"/>
                <a:gd name="T48" fmla="*/ 21 w 105"/>
                <a:gd name="T49" fmla="*/ 23 h 82"/>
                <a:gd name="T50" fmla="*/ 23 w 105"/>
                <a:gd name="T51" fmla="*/ 18 h 82"/>
                <a:gd name="T52" fmla="*/ 19 w 105"/>
                <a:gd name="T53" fmla="*/ 21 h 82"/>
                <a:gd name="T54" fmla="*/ 15 w 105"/>
                <a:gd name="T55" fmla="*/ 24 h 82"/>
                <a:gd name="T56" fmla="*/ 14 w 105"/>
                <a:gd name="T57" fmla="*/ 21 h 82"/>
                <a:gd name="T58" fmla="*/ 12 w 105"/>
                <a:gd name="T59" fmla="*/ 23 h 82"/>
                <a:gd name="T60" fmla="*/ 12 w 105"/>
                <a:gd name="T61" fmla="*/ 21 h 82"/>
                <a:gd name="T62" fmla="*/ 13 w 105"/>
                <a:gd name="T63" fmla="*/ 16 h 82"/>
                <a:gd name="T64" fmla="*/ 9 w 105"/>
                <a:gd name="T65" fmla="*/ 19 h 82"/>
                <a:gd name="T66" fmla="*/ 9 w 105"/>
                <a:gd name="T67" fmla="*/ 16 h 82"/>
                <a:gd name="T68" fmla="*/ 7 w 105"/>
                <a:gd name="T69" fmla="*/ 18 h 82"/>
                <a:gd name="T70" fmla="*/ 5 w 105"/>
                <a:gd name="T71" fmla="*/ 17 h 82"/>
                <a:gd name="T72" fmla="*/ 9 w 105"/>
                <a:gd name="T73" fmla="*/ 13 h 82"/>
                <a:gd name="T74" fmla="*/ 4 w 105"/>
                <a:gd name="T75" fmla="*/ 14 h 82"/>
                <a:gd name="T76" fmla="*/ 3 w 105"/>
                <a:gd name="T77" fmla="*/ 6 h 82"/>
                <a:gd name="T78" fmla="*/ 3 w 105"/>
                <a:gd name="T79" fmla="*/ 4 h 82"/>
                <a:gd name="T80" fmla="*/ 0 w 105"/>
                <a:gd name="T81" fmla="*/ 3 h 82"/>
                <a:gd name="T82" fmla="*/ 2 w 105"/>
                <a:gd name="T83" fmla="*/ 0 h 82"/>
                <a:gd name="T84" fmla="*/ 4 w 105"/>
                <a:gd name="T85" fmla="*/ 4 h 82"/>
                <a:gd name="T86" fmla="*/ 11 w 105"/>
                <a:gd name="T87" fmla="*/ 2 h 82"/>
                <a:gd name="T88" fmla="*/ 20 w 105"/>
                <a:gd name="T89" fmla="*/ 5 h 82"/>
                <a:gd name="T90" fmla="*/ 30 w 105"/>
                <a:gd name="T91" fmla="*/ 9 h 82"/>
                <a:gd name="T92" fmla="*/ 37 w 105"/>
                <a:gd name="T93" fmla="*/ 13 h 82"/>
                <a:gd name="T94" fmla="*/ 43 w 105"/>
                <a:gd name="T95" fmla="*/ 16 h 82"/>
                <a:gd name="T96" fmla="*/ 52 w 105"/>
                <a:gd name="T97" fmla="*/ 25 h 82"/>
                <a:gd name="T98" fmla="*/ 56 w 105"/>
                <a:gd name="T99" fmla="*/ 31 h 82"/>
                <a:gd name="T100" fmla="*/ 61 w 105"/>
                <a:gd name="T101" fmla="*/ 37 h 82"/>
                <a:gd name="T102" fmla="*/ 85 w 105"/>
                <a:gd name="T103" fmla="*/ 53 h 82"/>
                <a:gd name="T104" fmla="*/ 90 w 105"/>
                <a:gd name="T105" fmla="*/ 58 h 82"/>
                <a:gd name="T106" fmla="*/ 99 w 105"/>
                <a:gd name="T107" fmla="*/ 8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82">
                  <a:moveTo>
                    <a:pt x="99" y="80"/>
                  </a:moveTo>
                  <a:cubicBezTo>
                    <a:pt x="95" y="82"/>
                    <a:pt x="97" y="77"/>
                    <a:pt x="93" y="78"/>
                  </a:cubicBezTo>
                  <a:cubicBezTo>
                    <a:pt x="93" y="78"/>
                    <a:pt x="95" y="76"/>
                    <a:pt x="94" y="76"/>
                  </a:cubicBezTo>
                  <a:cubicBezTo>
                    <a:pt x="91" y="78"/>
                    <a:pt x="90" y="74"/>
                    <a:pt x="91" y="71"/>
                  </a:cubicBezTo>
                  <a:cubicBezTo>
                    <a:pt x="91" y="71"/>
                    <a:pt x="91" y="71"/>
                    <a:pt x="91" y="71"/>
                  </a:cubicBezTo>
                  <a:cubicBezTo>
                    <a:pt x="92" y="70"/>
                    <a:pt x="90" y="71"/>
                    <a:pt x="90" y="71"/>
                  </a:cubicBezTo>
                  <a:cubicBezTo>
                    <a:pt x="90" y="71"/>
                    <a:pt x="90" y="71"/>
                    <a:pt x="90" y="70"/>
                  </a:cubicBezTo>
                  <a:cubicBezTo>
                    <a:pt x="89" y="71"/>
                    <a:pt x="89" y="70"/>
                    <a:pt x="89" y="71"/>
                  </a:cubicBezTo>
                  <a:cubicBezTo>
                    <a:pt x="90" y="69"/>
                    <a:pt x="90" y="69"/>
                    <a:pt x="90" y="69"/>
                  </a:cubicBezTo>
                  <a:cubicBezTo>
                    <a:pt x="89" y="70"/>
                    <a:pt x="89" y="70"/>
                    <a:pt x="89" y="70"/>
                  </a:cubicBezTo>
                  <a:cubicBezTo>
                    <a:pt x="86" y="72"/>
                    <a:pt x="88" y="68"/>
                    <a:pt x="86" y="69"/>
                  </a:cubicBezTo>
                  <a:cubicBezTo>
                    <a:pt x="87" y="69"/>
                    <a:pt x="87" y="69"/>
                    <a:pt x="87" y="69"/>
                  </a:cubicBezTo>
                  <a:cubicBezTo>
                    <a:pt x="84" y="69"/>
                    <a:pt x="83" y="68"/>
                    <a:pt x="81" y="67"/>
                  </a:cubicBezTo>
                  <a:cubicBezTo>
                    <a:pt x="83" y="66"/>
                    <a:pt x="83" y="66"/>
                    <a:pt x="83" y="66"/>
                  </a:cubicBezTo>
                  <a:cubicBezTo>
                    <a:pt x="82" y="67"/>
                    <a:pt x="81" y="67"/>
                    <a:pt x="80" y="67"/>
                  </a:cubicBezTo>
                  <a:cubicBezTo>
                    <a:pt x="82" y="65"/>
                    <a:pt x="79" y="67"/>
                    <a:pt x="79" y="66"/>
                  </a:cubicBezTo>
                  <a:cubicBezTo>
                    <a:pt x="79" y="66"/>
                    <a:pt x="79" y="66"/>
                    <a:pt x="79" y="66"/>
                  </a:cubicBezTo>
                  <a:cubicBezTo>
                    <a:pt x="78" y="67"/>
                    <a:pt x="80" y="65"/>
                    <a:pt x="78" y="66"/>
                  </a:cubicBezTo>
                  <a:cubicBezTo>
                    <a:pt x="79" y="65"/>
                    <a:pt x="79" y="65"/>
                    <a:pt x="79" y="65"/>
                  </a:cubicBezTo>
                  <a:cubicBezTo>
                    <a:pt x="77" y="67"/>
                    <a:pt x="79" y="64"/>
                    <a:pt x="78" y="65"/>
                  </a:cubicBezTo>
                  <a:cubicBezTo>
                    <a:pt x="78" y="65"/>
                    <a:pt x="78" y="65"/>
                    <a:pt x="78" y="65"/>
                  </a:cubicBezTo>
                  <a:cubicBezTo>
                    <a:pt x="77" y="65"/>
                    <a:pt x="78" y="64"/>
                    <a:pt x="78" y="64"/>
                  </a:cubicBezTo>
                  <a:cubicBezTo>
                    <a:pt x="78" y="64"/>
                    <a:pt x="78" y="64"/>
                    <a:pt x="78" y="64"/>
                  </a:cubicBezTo>
                  <a:cubicBezTo>
                    <a:pt x="77" y="64"/>
                    <a:pt x="78" y="63"/>
                    <a:pt x="76" y="64"/>
                  </a:cubicBezTo>
                  <a:cubicBezTo>
                    <a:pt x="77" y="63"/>
                    <a:pt x="77" y="64"/>
                    <a:pt x="79" y="62"/>
                  </a:cubicBezTo>
                  <a:cubicBezTo>
                    <a:pt x="76" y="62"/>
                    <a:pt x="75" y="61"/>
                    <a:pt x="73" y="59"/>
                  </a:cubicBezTo>
                  <a:cubicBezTo>
                    <a:pt x="73" y="59"/>
                    <a:pt x="73" y="58"/>
                    <a:pt x="74" y="58"/>
                  </a:cubicBezTo>
                  <a:cubicBezTo>
                    <a:pt x="74" y="58"/>
                    <a:pt x="73" y="58"/>
                    <a:pt x="72" y="58"/>
                  </a:cubicBezTo>
                  <a:cubicBezTo>
                    <a:pt x="72" y="58"/>
                    <a:pt x="73" y="57"/>
                    <a:pt x="73" y="57"/>
                  </a:cubicBezTo>
                  <a:cubicBezTo>
                    <a:pt x="73" y="56"/>
                    <a:pt x="71" y="58"/>
                    <a:pt x="71" y="57"/>
                  </a:cubicBezTo>
                  <a:cubicBezTo>
                    <a:pt x="73" y="56"/>
                    <a:pt x="73" y="56"/>
                    <a:pt x="73" y="56"/>
                  </a:cubicBezTo>
                  <a:cubicBezTo>
                    <a:pt x="72" y="57"/>
                    <a:pt x="71" y="57"/>
                    <a:pt x="71" y="57"/>
                  </a:cubicBezTo>
                  <a:cubicBezTo>
                    <a:pt x="71" y="57"/>
                    <a:pt x="71" y="56"/>
                    <a:pt x="72" y="56"/>
                  </a:cubicBezTo>
                  <a:cubicBezTo>
                    <a:pt x="70" y="57"/>
                    <a:pt x="71" y="55"/>
                    <a:pt x="70" y="56"/>
                  </a:cubicBezTo>
                  <a:cubicBezTo>
                    <a:pt x="71" y="55"/>
                    <a:pt x="71" y="55"/>
                    <a:pt x="71" y="55"/>
                  </a:cubicBezTo>
                  <a:cubicBezTo>
                    <a:pt x="72" y="54"/>
                    <a:pt x="69" y="57"/>
                    <a:pt x="70" y="56"/>
                  </a:cubicBezTo>
                  <a:cubicBezTo>
                    <a:pt x="71" y="55"/>
                    <a:pt x="71" y="55"/>
                    <a:pt x="71" y="55"/>
                  </a:cubicBezTo>
                  <a:cubicBezTo>
                    <a:pt x="69" y="56"/>
                    <a:pt x="69" y="55"/>
                    <a:pt x="68" y="55"/>
                  </a:cubicBezTo>
                  <a:cubicBezTo>
                    <a:pt x="68" y="55"/>
                    <a:pt x="68" y="55"/>
                    <a:pt x="68" y="55"/>
                  </a:cubicBezTo>
                  <a:cubicBezTo>
                    <a:pt x="68" y="54"/>
                    <a:pt x="68" y="54"/>
                    <a:pt x="67" y="54"/>
                  </a:cubicBezTo>
                  <a:cubicBezTo>
                    <a:pt x="67" y="53"/>
                    <a:pt x="68" y="52"/>
                    <a:pt x="68" y="52"/>
                  </a:cubicBezTo>
                  <a:cubicBezTo>
                    <a:pt x="66" y="53"/>
                    <a:pt x="66" y="52"/>
                    <a:pt x="65" y="54"/>
                  </a:cubicBezTo>
                  <a:cubicBezTo>
                    <a:pt x="65" y="53"/>
                    <a:pt x="65" y="52"/>
                    <a:pt x="64" y="52"/>
                  </a:cubicBezTo>
                  <a:cubicBezTo>
                    <a:pt x="65" y="52"/>
                    <a:pt x="66" y="50"/>
                    <a:pt x="66" y="50"/>
                  </a:cubicBezTo>
                  <a:cubicBezTo>
                    <a:pt x="67" y="49"/>
                    <a:pt x="67" y="49"/>
                    <a:pt x="67" y="49"/>
                  </a:cubicBezTo>
                  <a:cubicBezTo>
                    <a:pt x="68" y="49"/>
                    <a:pt x="67" y="50"/>
                    <a:pt x="68" y="49"/>
                  </a:cubicBezTo>
                  <a:cubicBezTo>
                    <a:pt x="67" y="49"/>
                    <a:pt x="66" y="49"/>
                    <a:pt x="67" y="48"/>
                  </a:cubicBezTo>
                  <a:cubicBezTo>
                    <a:pt x="65" y="49"/>
                    <a:pt x="63" y="51"/>
                    <a:pt x="63" y="51"/>
                  </a:cubicBezTo>
                  <a:cubicBezTo>
                    <a:pt x="63" y="50"/>
                    <a:pt x="64" y="49"/>
                    <a:pt x="65" y="49"/>
                  </a:cubicBezTo>
                  <a:cubicBezTo>
                    <a:pt x="61" y="51"/>
                    <a:pt x="61" y="51"/>
                    <a:pt x="61" y="51"/>
                  </a:cubicBezTo>
                  <a:cubicBezTo>
                    <a:pt x="61" y="51"/>
                    <a:pt x="62" y="50"/>
                    <a:pt x="62" y="50"/>
                  </a:cubicBezTo>
                  <a:cubicBezTo>
                    <a:pt x="60" y="51"/>
                    <a:pt x="60" y="51"/>
                    <a:pt x="60" y="51"/>
                  </a:cubicBezTo>
                  <a:cubicBezTo>
                    <a:pt x="61" y="51"/>
                    <a:pt x="59" y="51"/>
                    <a:pt x="61" y="49"/>
                  </a:cubicBezTo>
                  <a:cubicBezTo>
                    <a:pt x="61" y="48"/>
                    <a:pt x="61" y="49"/>
                    <a:pt x="62" y="48"/>
                  </a:cubicBezTo>
                  <a:cubicBezTo>
                    <a:pt x="62" y="48"/>
                    <a:pt x="61" y="49"/>
                    <a:pt x="61" y="48"/>
                  </a:cubicBezTo>
                  <a:cubicBezTo>
                    <a:pt x="61" y="48"/>
                    <a:pt x="61" y="48"/>
                    <a:pt x="61" y="48"/>
                  </a:cubicBezTo>
                  <a:cubicBezTo>
                    <a:pt x="61" y="48"/>
                    <a:pt x="60" y="48"/>
                    <a:pt x="59" y="49"/>
                  </a:cubicBezTo>
                  <a:cubicBezTo>
                    <a:pt x="59" y="50"/>
                    <a:pt x="60" y="48"/>
                    <a:pt x="60" y="49"/>
                  </a:cubicBezTo>
                  <a:cubicBezTo>
                    <a:pt x="59" y="50"/>
                    <a:pt x="58" y="50"/>
                    <a:pt x="58" y="50"/>
                  </a:cubicBezTo>
                  <a:cubicBezTo>
                    <a:pt x="59" y="49"/>
                    <a:pt x="59" y="49"/>
                    <a:pt x="59" y="49"/>
                  </a:cubicBezTo>
                  <a:cubicBezTo>
                    <a:pt x="57" y="49"/>
                    <a:pt x="57" y="49"/>
                    <a:pt x="56" y="50"/>
                  </a:cubicBezTo>
                  <a:cubicBezTo>
                    <a:pt x="55" y="50"/>
                    <a:pt x="57" y="48"/>
                    <a:pt x="57" y="49"/>
                  </a:cubicBezTo>
                  <a:cubicBezTo>
                    <a:pt x="57" y="47"/>
                    <a:pt x="54" y="49"/>
                    <a:pt x="55" y="47"/>
                  </a:cubicBezTo>
                  <a:cubicBezTo>
                    <a:pt x="56" y="47"/>
                    <a:pt x="54" y="49"/>
                    <a:pt x="55" y="48"/>
                  </a:cubicBezTo>
                  <a:cubicBezTo>
                    <a:pt x="54" y="48"/>
                    <a:pt x="55" y="47"/>
                    <a:pt x="55" y="47"/>
                  </a:cubicBezTo>
                  <a:cubicBezTo>
                    <a:pt x="56" y="46"/>
                    <a:pt x="55" y="47"/>
                    <a:pt x="54" y="47"/>
                  </a:cubicBezTo>
                  <a:cubicBezTo>
                    <a:pt x="54" y="48"/>
                    <a:pt x="54" y="47"/>
                    <a:pt x="55" y="47"/>
                  </a:cubicBezTo>
                  <a:cubicBezTo>
                    <a:pt x="54" y="47"/>
                    <a:pt x="52" y="47"/>
                    <a:pt x="52" y="46"/>
                  </a:cubicBezTo>
                  <a:cubicBezTo>
                    <a:pt x="52" y="46"/>
                    <a:pt x="51" y="47"/>
                    <a:pt x="50" y="47"/>
                  </a:cubicBezTo>
                  <a:cubicBezTo>
                    <a:pt x="51" y="46"/>
                    <a:pt x="51" y="46"/>
                    <a:pt x="51" y="46"/>
                  </a:cubicBezTo>
                  <a:cubicBezTo>
                    <a:pt x="52" y="45"/>
                    <a:pt x="51" y="46"/>
                    <a:pt x="52" y="45"/>
                  </a:cubicBezTo>
                  <a:cubicBezTo>
                    <a:pt x="50" y="46"/>
                    <a:pt x="54" y="45"/>
                    <a:pt x="52" y="45"/>
                  </a:cubicBezTo>
                  <a:cubicBezTo>
                    <a:pt x="53" y="44"/>
                    <a:pt x="50" y="47"/>
                    <a:pt x="52" y="45"/>
                  </a:cubicBezTo>
                  <a:cubicBezTo>
                    <a:pt x="52" y="45"/>
                    <a:pt x="50" y="46"/>
                    <a:pt x="51" y="45"/>
                  </a:cubicBezTo>
                  <a:cubicBezTo>
                    <a:pt x="51" y="45"/>
                    <a:pt x="52" y="43"/>
                    <a:pt x="52" y="43"/>
                  </a:cubicBezTo>
                  <a:cubicBezTo>
                    <a:pt x="52" y="43"/>
                    <a:pt x="52" y="44"/>
                    <a:pt x="51" y="44"/>
                  </a:cubicBezTo>
                  <a:cubicBezTo>
                    <a:pt x="50" y="44"/>
                    <a:pt x="50" y="44"/>
                    <a:pt x="50" y="44"/>
                  </a:cubicBezTo>
                  <a:cubicBezTo>
                    <a:pt x="49" y="45"/>
                    <a:pt x="50" y="44"/>
                    <a:pt x="49" y="45"/>
                  </a:cubicBezTo>
                  <a:cubicBezTo>
                    <a:pt x="50" y="44"/>
                    <a:pt x="48" y="45"/>
                    <a:pt x="50" y="43"/>
                  </a:cubicBezTo>
                  <a:cubicBezTo>
                    <a:pt x="51" y="42"/>
                    <a:pt x="51" y="42"/>
                    <a:pt x="51" y="42"/>
                  </a:cubicBezTo>
                  <a:cubicBezTo>
                    <a:pt x="51" y="42"/>
                    <a:pt x="50" y="43"/>
                    <a:pt x="49" y="44"/>
                  </a:cubicBezTo>
                  <a:cubicBezTo>
                    <a:pt x="49" y="43"/>
                    <a:pt x="49" y="43"/>
                    <a:pt x="49" y="43"/>
                  </a:cubicBezTo>
                  <a:cubicBezTo>
                    <a:pt x="48" y="45"/>
                    <a:pt x="49" y="43"/>
                    <a:pt x="48" y="44"/>
                  </a:cubicBezTo>
                  <a:cubicBezTo>
                    <a:pt x="48" y="43"/>
                    <a:pt x="47" y="43"/>
                    <a:pt x="48" y="42"/>
                  </a:cubicBezTo>
                  <a:cubicBezTo>
                    <a:pt x="47" y="42"/>
                    <a:pt x="46" y="43"/>
                    <a:pt x="46" y="42"/>
                  </a:cubicBezTo>
                  <a:cubicBezTo>
                    <a:pt x="46" y="42"/>
                    <a:pt x="46" y="42"/>
                    <a:pt x="47" y="41"/>
                  </a:cubicBezTo>
                  <a:cubicBezTo>
                    <a:pt x="47" y="41"/>
                    <a:pt x="47" y="41"/>
                    <a:pt x="46" y="41"/>
                  </a:cubicBezTo>
                  <a:cubicBezTo>
                    <a:pt x="47" y="41"/>
                    <a:pt x="47" y="40"/>
                    <a:pt x="47" y="39"/>
                  </a:cubicBezTo>
                  <a:cubicBezTo>
                    <a:pt x="47" y="39"/>
                    <a:pt x="46" y="40"/>
                    <a:pt x="45" y="41"/>
                  </a:cubicBezTo>
                  <a:cubicBezTo>
                    <a:pt x="47" y="39"/>
                    <a:pt x="43" y="42"/>
                    <a:pt x="44" y="40"/>
                  </a:cubicBezTo>
                  <a:cubicBezTo>
                    <a:pt x="45" y="39"/>
                    <a:pt x="46" y="39"/>
                    <a:pt x="46" y="38"/>
                  </a:cubicBezTo>
                  <a:cubicBezTo>
                    <a:pt x="47" y="36"/>
                    <a:pt x="44" y="39"/>
                    <a:pt x="45" y="38"/>
                  </a:cubicBezTo>
                  <a:cubicBezTo>
                    <a:pt x="43" y="40"/>
                    <a:pt x="43" y="40"/>
                    <a:pt x="43" y="40"/>
                  </a:cubicBezTo>
                  <a:cubicBezTo>
                    <a:pt x="44" y="39"/>
                    <a:pt x="42" y="40"/>
                    <a:pt x="43" y="39"/>
                  </a:cubicBezTo>
                  <a:cubicBezTo>
                    <a:pt x="43" y="39"/>
                    <a:pt x="43" y="38"/>
                    <a:pt x="42" y="39"/>
                  </a:cubicBezTo>
                  <a:cubicBezTo>
                    <a:pt x="43" y="38"/>
                    <a:pt x="40" y="39"/>
                    <a:pt x="42" y="36"/>
                  </a:cubicBezTo>
                  <a:cubicBezTo>
                    <a:pt x="42" y="36"/>
                    <a:pt x="42" y="35"/>
                    <a:pt x="41" y="36"/>
                  </a:cubicBezTo>
                  <a:cubicBezTo>
                    <a:pt x="40" y="37"/>
                    <a:pt x="42" y="36"/>
                    <a:pt x="41" y="37"/>
                  </a:cubicBezTo>
                  <a:cubicBezTo>
                    <a:pt x="41" y="37"/>
                    <a:pt x="41" y="37"/>
                    <a:pt x="41" y="37"/>
                  </a:cubicBezTo>
                  <a:cubicBezTo>
                    <a:pt x="41" y="37"/>
                    <a:pt x="41" y="36"/>
                    <a:pt x="42" y="35"/>
                  </a:cubicBezTo>
                  <a:cubicBezTo>
                    <a:pt x="42" y="34"/>
                    <a:pt x="39" y="38"/>
                    <a:pt x="39" y="36"/>
                  </a:cubicBezTo>
                  <a:cubicBezTo>
                    <a:pt x="40" y="36"/>
                    <a:pt x="40" y="36"/>
                    <a:pt x="40" y="35"/>
                  </a:cubicBezTo>
                  <a:cubicBezTo>
                    <a:pt x="38" y="36"/>
                    <a:pt x="38" y="36"/>
                    <a:pt x="38" y="36"/>
                  </a:cubicBezTo>
                  <a:cubicBezTo>
                    <a:pt x="38" y="36"/>
                    <a:pt x="39" y="35"/>
                    <a:pt x="40" y="33"/>
                  </a:cubicBezTo>
                  <a:cubicBezTo>
                    <a:pt x="40" y="34"/>
                    <a:pt x="40" y="33"/>
                    <a:pt x="39" y="34"/>
                  </a:cubicBezTo>
                  <a:cubicBezTo>
                    <a:pt x="40" y="32"/>
                    <a:pt x="40" y="32"/>
                    <a:pt x="40" y="32"/>
                  </a:cubicBezTo>
                  <a:cubicBezTo>
                    <a:pt x="39" y="34"/>
                    <a:pt x="39" y="33"/>
                    <a:pt x="39" y="33"/>
                  </a:cubicBezTo>
                  <a:cubicBezTo>
                    <a:pt x="39" y="33"/>
                    <a:pt x="39" y="33"/>
                    <a:pt x="39" y="33"/>
                  </a:cubicBezTo>
                  <a:cubicBezTo>
                    <a:pt x="40" y="32"/>
                    <a:pt x="39" y="33"/>
                    <a:pt x="39" y="33"/>
                  </a:cubicBezTo>
                  <a:cubicBezTo>
                    <a:pt x="38" y="33"/>
                    <a:pt x="38" y="34"/>
                    <a:pt x="38" y="34"/>
                  </a:cubicBezTo>
                  <a:cubicBezTo>
                    <a:pt x="38" y="35"/>
                    <a:pt x="38" y="34"/>
                    <a:pt x="37" y="35"/>
                  </a:cubicBezTo>
                  <a:cubicBezTo>
                    <a:pt x="38" y="34"/>
                    <a:pt x="37" y="34"/>
                    <a:pt x="37" y="34"/>
                  </a:cubicBezTo>
                  <a:cubicBezTo>
                    <a:pt x="37" y="33"/>
                    <a:pt x="36" y="34"/>
                    <a:pt x="36" y="34"/>
                  </a:cubicBezTo>
                  <a:cubicBezTo>
                    <a:pt x="37" y="34"/>
                    <a:pt x="36" y="34"/>
                    <a:pt x="37" y="33"/>
                  </a:cubicBezTo>
                  <a:cubicBezTo>
                    <a:pt x="37" y="33"/>
                    <a:pt x="37" y="34"/>
                    <a:pt x="37" y="34"/>
                  </a:cubicBezTo>
                  <a:cubicBezTo>
                    <a:pt x="37" y="33"/>
                    <a:pt x="38" y="32"/>
                    <a:pt x="37" y="32"/>
                  </a:cubicBezTo>
                  <a:cubicBezTo>
                    <a:pt x="37" y="33"/>
                    <a:pt x="36" y="35"/>
                    <a:pt x="36" y="34"/>
                  </a:cubicBezTo>
                  <a:cubicBezTo>
                    <a:pt x="37" y="33"/>
                    <a:pt x="37" y="33"/>
                    <a:pt x="37" y="33"/>
                  </a:cubicBezTo>
                  <a:cubicBezTo>
                    <a:pt x="37" y="32"/>
                    <a:pt x="37" y="32"/>
                    <a:pt x="37" y="32"/>
                  </a:cubicBezTo>
                  <a:cubicBezTo>
                    <a:pt x="36" y="33"/>
                    <a:pt x="36" y="33"/>
                    <a:pt x="36" y="33"/>
                  </a:cubicBezTo>
                  <a:cubicBezTo>
                    <a:pt x="37" y="32"/>
                    <a:pt x="37" y="32"/>
                    <a:pt x="37" y="32"/>
                  </a:cubicBezTo>
                  <a:cubicBezTo>
                    <a:pt x="36" y="33"/>
                    <a:pt x="36" y="32"/>
                    <a:pt x="35" y="34"/>
                  </a:cubicBezTo>
                  <a:cubicBezTo>
                    <a:pt x="35" y="34"/>
                    <a:pt x="35" y="33"/>
                    <a:pt x="35" y="32"/>
                  </a:cubicBezTo>
                  <a:cubicBezTo>
                    <a:pt x="35" y="32"/>
                    <a:pt x="35" y="32"/>
                    <a:pt x="35" y="32"/>
                  </a:cubicBezTo>
                  <a:cubicBezTo>
                    <a:pt x="35" y="31"/>
                    <a:pt x="35" y="32"/>
                    <a:pt x="34" y="32"/>
                  </a:cubicBezTo>
                  <a:cubicBezTo>
                    <a:pt x="34" y="32"/>
                    <a:pt x="34" y="32"/>
                    <a:pt x="34" y="32"/>
                  </a:cubicBezTo>
                  <a:cubicBezTo>
                    <a:pt x="34" y="32"/>
                    <a:pt x="34" y="32"/>
                    <a:pt x="33" y="32"/>
                  </a:cubicBezTo>
                  <a:cubicBezTo>
                    <a:pt x="34" y="31"/>
                    <a:pt x="36" y="28"/>
                    <a:pt x="35" y="29"/>
                  </a:cubicBezTo>
                  <a:cubicBezTo>
                    <a:pt x="35" y="29"/>
                    <a:pt x="33" y="31"/>
                    <a:pt x="33" y="32"/>
                  </a:cubicBezTo>
                  <a:cubicBezTo>
                    <a:pt x="33" y="31"/>
                    <a:pt x="31" y="32"/>
                    <a:pt x="32" y="30"/>
                  </a:cubicBezTo>
                  <a:cubicBezTo>
                    <a:pt x="31" y="31"/>
                    <a:pt x="31" y="31"/>
                    <a:pt x="31" y="31"/>
                  </a:cubicBezTo>
                  <a:cubicBezTo>
                    <a:pt x="30" y="30"/>
                    <a:pt x="28" y="31"/>
                    <a:pt x="29" y="28"/>
                  </a:cubicBezTo>
                  <a:cubicBezTo>
                    <a:pt x="30" y="28"/>
                    <a:pt x="30" y="27"/>
                    <a:pt x="30" y="27"/>
                  </a:cubicBezTo>
                  <a:cubicBezTo>
                    <a:pt x="30" y="28"/>
                    <a:pt x="31" y="26"/>
                    <a:pt x="30" y="27"/>
                  </a:cubicBezTo>
                  <a:cubicBezTo>
                    <a:pt x="29" y="28"/>
                    <a:pt x="29" y="29"/>
                    <a:pt x="28" y="29"/>
                  </a:cubicBezTo>
                  <a:cubicBezTo>
                    <a:pt x="28" y="29"/>
                    <a:pt x="27" y="29"/>
                    <a:pt x="27" y="28"/>
                  </a:cubicBezTo>
                  <a:cubicBezTo>
                    <a:pt x="27" y="28"/>
                    <a:pt x="27" y="29"/>
                    <a:pt x="27" y="29"/>
                  </a:cubicBezTo>
                  <a:cubicBezTo>
                    <a:pt x="28" y="27"/>
                    <a:pt x="28" y="27"/>
                    <a:pt x="27" y="27"/>
                  </a:cubicBezTo>
                  <a:cubicBezTo>
                    <a:pt x="26" y="28"/>
                    <a:pt x="26" y="28"/>
                    <a:pt x="26" y="28"/>
                  </a:cubicBezTo>
                  <a:cubicBezTo>
                    <a:pt x="27" y="27"/>
                    <a:pt x="27" y="27"/>
                    <a:pt x="27" y="27"/>
                  </a:cubicBezTo>
                  <a:cubicBezTo>
                    <a:pt x="27" y="27"/>
                    <a:pt x="25" y="29"/>
                    <a:pt x="26" y="28"/>
                  </a:cubicBezTo>
                  <a:cubicBezTo>
                    <a:pt x="26" y="27"/>
                    <a:pt x="26" y="27"/>
                    <a:pt x="26" y="27"/>
                  </a:cubicBezTo>
                  <a:cubicBezTo>
                    <a:pt x="26" y="27"/>
                    <a:pt x="24" y="28"/>
                    <a:pt x="25" y="27"/>
                  </a:cubicBezTo>
                  <a:cubicBezTo>
                    <a:pt x="25" y="26"/>
                    <a:pt x="25" y="26"/>
                    <a:pt x="25" y="26"/>
                  </a:cubicBezTo>
                  <a:cubicBezTo>
                    <a:pt x="25" y="26"/>
                    <a:pt x="24" y="27"/>
                    <a:pt x="24" y="27"/>
                  </a:cubicBezTo>
                  <a:cubicBezTo>
                    <a:pt x="24" y="26"/>
                    <a:pt x="24" y="26"/>
                    <a:pt x="25" y="24"/>
                  </a:cubicBezTo>
                  <a:cubicBezTo>
                    <a:pt x="22" y="27"/>
                    <a:pt x="21" y="26"/>
                    <a:pt x="20" y="25"/>
                  </a:cubicBezTo>
                  <a:cubicBezTo>
                    <a:pt x="21" y="24"/>
                    <a:pt x="21" y="24"/>
                    <a:pt x="21" y="24"/>
                  </a:cubicBezTo>
                  <a:cubicBezTo>
                    <a:pt x="21" y="24"/>
                    <a:pt x="20" y="26"/>
                    <a:pt x="20" y="25"/>
                  </a:cubicBezTo>
                  <a:cubicBezTo>
                    <a:pt x="20" y="24"/>
                    <a:pt x="21" y="23"/>
                    <a:pt x="21" y="23"/>
                  </a:cubicBezTo>
                  <a:cubicBezTo>
                    <a:pt x="21" y="22"/>
                    <a:pt x="20" y="24"/>
                    <a:pt x="20" y="24"/>
                  </a:cubicBezTo>
                  <a:cubicBezTo>
                    <a:pt x="19" y="25"/>
                    <a:pt x="20" y="23"/>
                    <a:pt x="19" y="25"/>
                  </a:cubicBezTo>
                  <a:cubicBezTo>
                    <a:pt x="19" y="25"/>
                    <a:pt x="19" y="23"/>
                    <a:pt x="18" y="25"/>
                  </a:cubicBezTo>
                  <a:cubicBezTo>
                    <a:pt x="19" y="24"/>
                    <a:pt x="19" y="23"/>
                    <a:pt x="20" y="23"/>
                  </a:cubicBezTo>
                  <a:cubicBezTo>
                    <a:pt x="19" y="23"/>
                    <a:pt x="19" y="23"/>
                    <a:pt x="19" y="23"/>
                  </a:cubicBezTo>
                  <a:cubicBezTo>
                    <a:pt x="20" y="21"/>
                    <a:pt x="22" y="21"/>
                    <a:pt x="23" y="18"/>
                  </a:cubicBezTo>
                  <a:cubicBezTo>
                    <a:pt x="23" y="18"/>
                    <a:pt x="23" y="18"/>
                    <a:pt x="23" y="18"/>
                  </a:cubicBezTo>
                  <a:cubicBezTo>
                    <a:pt x="23" y="17"/>
                    <a:pt x="24" y="17"/>
                    <a:pt x="24" y="16"/>
                  </a:cubicBezTo>
                  <a:cubicBezTo>
                    <a:pt x="23" y="17"/>
                    <a:pt x="22" y="19"/>
                    <a:pt x="21" y="19"/>
                  </a:cubicBezTo>
                  <a:cubicBezTo>
                    <a:pt x="21" y="20"/>
                    <a:pt x="19" y="23"/>
                    <a:pt x="18" y="22"/>
                  </a:cubicBezTo>
                  <a:cubicBezTo>
                    <a:pt x="19" y="21"/>
                    <a:pt x="19" y="22"/>
                    <a:pt x="20" y="21"/>
                  </a:cubicBezTo>
                  <a:cubicBezTo>
                    <a:pt x="20" y="20"/>
                    <a:pt x="19" y="22"/>
                    <a:pt x="19" y="21"/>
                  </a:cubicBezTo>
                  <a:cubicBezTo>
                    <a:pt x="19" y="22"/>
                    <a:pt x="18" y="23"/>
                    <a:pt x="17" y="23"/>
                  </a:cubicBezTo>
                  <a:cubicBezTo>
                    <a:pt x="17" y="22"/>
                    <a:pt x="18" y="22"/>
                    <a:pt x="18" y="22"/>
                  </a:cubicBezTo>
                  <a:cubicBezTo>
                    <a:pt x="17" y="22"/>
                    <a:pt x="17" y="23"/>
                    <a:pt x="17" y="24"/>
                  </a:cubicBezTo>
                  <a:cubicBezTo>
                    <a:pt x="15" y="25"/>
                    <a:pt x="17" y="23"/>
                    <a:pt x="15" y="24"/>
                  </a:cubicBezTo>
                  <a:cubicBezTo>
                    <a:pt x="16" y="23"/>
                    <a:pt x="18" y="21"/>
                    <a:pt x="18" y="20"/>
                  </a:cubicBezTo>
                  <a:cubicBezTo>
                    <a:pt x="17" y="22"/>
                    <a:pt x="16" y="22"/>
                    <a:pt x="15" y="24"/>
                  </a:cubicBezTo>
                  <a:cubicBezTo>
                    <a:pt x="15" y="23"/>
                    <a:pt x="16" y="22"/>
                    <a:pt x="17" y="22"/>
                  </a:cubicBezTo>
                  <a:cubicBezTo>
                    <a:pt x="17" y="21"/>
                    <a:pt x="14" y="24"/>
                    <a:pt x="16" y="21"/>
                  </a:cubicBezTo>
                  <a:cubicBezTo>
                    <a:pt x="15" y="22"/>
                    <a:pt x="15" y="22"/>
                    <a:pt x="15" y="22"/>
                  </a:cubicBezTo>
                  <a:cubicBezTo>
                    <a:pt x="15" y="22"/>
                    <a:pt x="15" y="21"/>
                    <a:pt x="16" y="21"/>
                  </a:cubicBezTo>
                  <a:cubicBezTo>
                    <a:pt x="16" y="20"/>
                    <a:pt x="14" y="22"/>
                    <a:pt x="15" y="20"/>
                  </a:cubicBezTo>
                  <a:cubicBezTo>
                    <a:pt x="15" y="20"/>
                    <a:pt x="15" y="20"/>
                    <a:pt x="14" y="21"/>
                  </a:cubicBezTo>
                  <a:cubicBezTo>
                    <a:pt x="14" y="22"/>
                    <a:pt x="15" y="20"/>
                    <a:pt x="14" y="22"/>
                  </a:cubicBezTo>
                  <a:cubicBezTo>
                    <a:pt x="15" y="21"/>
                    <a:pt x="13" y="22"/>
                    <a:pt x="13" y="23"/>
                  </a:cubicBezTo>
                  <a:cubicBezTo>
                    <a:pt x="13" y="22"/>
                    <a:pt x="13" y="22"/>
                    <a:pt x="13" y="22"/>
                  </a:cubicBezTo>
                  <a:cubicBezTo>
                    <a:pt x="13" y="22"/>
                    <a:pt x="13" y="22"/>
                    <a:pt x="12" y="23"/>
                  </a:cubicBezTo>
                  <a:cubicBezTo>
                    <a:pt x="13" y="22"/>
                    <a:pt x="13" y="22"/>
                    <a:pt x="13" y="22"/>
                  </a:cubicBezTo>
                  <a:cubicBezTo>
                    <a:pt x="12" y="23"/>
                    <a:pt x="12" y="23"/>
                    <a:pt x="12" y="23"/>
                  </a:cubicBezTo>
                  <a:cubicBezTo>
                    <a:pt x="11" y="23"/>
                    <a:pt x="13" y="21"/>
                    <a:pt x="13" y="21"/>
                  </a:cubicBezTo>
                  <a:cubicBezTo>
                    <a:pt x="14" y="20"/>
                    <a:pt x="14" y="20"/>
                    <a:pt x="14" y="20"/>
                  </a:cubicBezTo>
                  <a:cubicBezTo>
                    <a:pt x="14" y="20"/>
                    <a:pt x="14" y="19"/>
                    <a:pt x="14" y="19"/>
                  </a:cubicBezTo>
                  <a:cubicBezTo>
                    <a:pt x="13" y="20"/>
                    <a:pt x="12" y="21"/>
                    <a:pt x="11" y="22"/>
                  </a:cubicBezTo>
                  <a:cubicBezTo>
                    <a:pt x="11" y="23"/>
                    <a:pt x="12" y="21"/>
                    <a:pt x="11" y="22"/>
                  </a:cubicBezTo>
                  <a:cubicBezTo>
                    <a:pt x="12" y="21"/>
                    <a:pt x="12" y="21"/>
                    <a:pt x="12" y="21"/>
                  </a:cubicBezTo>
                  <a:cubicBezTo>
                    <a:pt x="13" y="20"/>
                    <a:pt x="13" y="19"/>
                    <a:pt x="13" y="19"/>
                  </a:cubicBezTo>
                  <a:cubicBezTo>
                    <a:pt x="12" y="19"/>
                    <a:pt x="11" y="20"/>
                    <a:pt x="11" y="21"/>
                  </a:cubicBezTo>
                  <a:cubicBezTo>
                    <a:pt x="11" y="21"/>
                    <a:pt x="11" y="20"/>
                    <a:pt x="12" y="20"/>
                  </a:cubicBezTo>
                  <a:cubicBezTo>
                    <a:pt x="11" y="20"/>
                    <a:pt x="11" y="21"/>
                    <a:pt x="10" y="21"/>
                  </a:cubicBezTo>
                  <a:cubicBezTo>
                    <a:pt x="11" y="20"/>
                    <a:pt x="11" y="19"/>
                    <a:pt x="11" y="18"/>
                  </a:cubicBezTo>
                  <a:cubicBezTo>
                    <a:pt x="13" y="16"/>
                    <a:pt x="13" y="16"/>
                    <a:pt x="13" y="16"/>
                  </a:cubicBezTo>
                  <a:cubicBezTo>
                    <a:pt x="13" y="16"/>
                    <a:pt x="13" y="16"/>
                    <a:pt x="13" y="16"/>
                  </a:cubicBezTo>
                  <a:cubicBezTo>
                    <a:pt x="14" y="15"/>
                    <a:pt x="13" y="15"/>
                    <a:pt x="14" y="13"/>
                  </a:cubicBezTo>
                  <a:cubicBezTo>
                    <a:pt x="14" y="13"/>
                    <a:pt x="14" y="14"/>
                    <a:pt x="14" y="14"/>
                  </a:cubicBezTo>
                  <a:cubicBezTo>
                    <a:pt x="12" y="17"/>
                    <a:pt x="11" y="17"/>
                    <a:pt x="10" y="19"/>
                  </a:cubicBezTo>
                  <a:cubicBezTo>
                    <a:pt x="9" y="20"/>
                    <a:pt x="13" y="14"/>
                    <a:pt x="10" y="17"/>
                  </a:cubicBezTo>
                  <a:cubicBezTo>
                    <a:pt x="10" y="18"/>
                    <a:pt x="8" y="19"/>
                    <a:pt x="9" y="19"/>
                  </a:cubicBezTo>
                  <a:cubicBezTo>
                    <a:pt x="9" y="18"/>
                    <a:pt x="8" y="21"/>
                    <a:pt x="8" y="20"/>
                  </a:cubicBezTo>
                  <a:cubicBezTo>
                    <a:pt x="9" y="19"/>
                    <a:pt x="9" y="17"/>
                    <a:pt x="10" y="16"/>
                  </a:cubicBezTo>
                  <a:cubicBezTo>
                    <a:pt x="10" y="17"/>
                    <a:pt x="10" y="17"/>
                    <a:pt x="10" y="17"/>
                  </a:cubicBezTo>
                  <a:cubicBezTo>
                    <a:pt x="11" y="16"/>
                    <a:pt x="12" y="14"/>
                    <a:pt x="11" y="14"/>
                  </a:cubicBezTo>
                  <a:cubicBezTo>
                    <a:pt x="11" y="14"/>
                    <a:pt x="11" y="14"/>
                    <a:pt x="10" y="15"/>
                  </a:cubicBezTo>
                  <a:cubicBezTo>
                    <a:pt x="9" y="17"/>
                    <a:pt x="10" y="15"/>
                    <a:pt x="9" y="16"/>
                  </a:cubicBezTo>
                  <a:cubicBezTo>
                    <a:pt x="9" y="17"/>
                    <a:pt x="10" y="15"/>
                    <a:pt x="8" y="17"/>
                  </a:cubicBezTo>
                  <a:cubicBezTo>
                    <a:pt x="9" y="17"/>
                    <a:pt x="8" y="18"/>
                    <a:pt x="7" y="19"/>
                  </a:cubicBezTo>
                  <a:cubicBezTo>
                    <a:pt x="7" y="20"/>
                    <a:pt x="7" y="20"/>
                    <a:pt x="7" y="20"/>
                  </a:cubicBezTo>
                  <a:cubicBezTo>
                    <a:pt x="7" y="19"/>
                    <a:pt x="7" y="19"/>
                    <a:pt x="7" y="19"/>
                  </a:cubicBezTo>
                  <a:cubicBezTo>
                    <a:pt x="7" y="18"/>
                    <a:pt x="6" y="20"/>
                    <a:pt x="6" y="20"/>
                  </a:cubicBezTo>
                  <a:cubicBezTo>
                    <a:pt x="7" y="18"/>
                    <a:pt x="7" y="18"/>
                    <a:pt x="7" y="18"/>
                  </a:cubicBezTo>
                  <a:cubicBezTo>
                    <a:pt x="8" y="16"/>
                    <a:pt x="7" y="19"/>
                    <a:pt x="8" y="16"/>
                  </a:cubicBezTo>
                  <a:cubicBezTo>
                    <a:pt x="8" y="16"/>
                    <a:pt x="7" y="17"/>
                    <a:pt x="7" y="17"/>
                  </a:cubicBezTo>
                  <a:cubicBezTo>
                    <a:pt x="8" y="16"/>
                    <a:pt x="8" y="16"/>
                    <a:pt x="8" y="16"/>
                  </a:cubicBezTo>
                  <a:cubicBezTo>
                    <a:pt x="8" y="16"/>
                    <a:pt x="10" y="13"/>
                    <a:pt x="8" y="14"/>
                  </a:cubicBezTo>
                  <a:cubicBezTo>
                    <a:pt x="7" y="15"/>
                    <a:pt x="7" y="15"/>
                    <a:pt x="7" y="16"/>
                  </a:cubicBezTo>
                  <a:cubicBezTo>
                    <a:pt x="6" y="16"/>
                    <a:pt x="6" y="17"/>
                    <a:pt x="5" y="17"/>
                  </a:cubicBezTo>
                  <a:cubicBezTo>
                    <a:pt x="6" y="15"/>
                    <a:pt x="5" y="16"/>
                    <a:pt x="6" y="15"/>
                  </a:cubicBezTo>
                  <a:cubicBezTo>
                    <a:pt x="6" y="16"/>
                    <a:pt x="6" y="16"/>
                    <a:pt x="8" y="15"/>
                  </a:cubicBezTo>
                  <a:cubicBezTo>
                    <a:pt x="9" y="12"/>
                    <a:pt x="8" y="15"/>
                    <a:pt x="9" y="13"/>
                  </a:cubicBezTo>
                  <a:cubicBezTo>
                    <a:pt x="9" y="13"/>
                    <a:pt x="10" y="11"/>
                    <a:pt x="11" y="9"/>
                  </a:cubicBezTo>
                  <a:cubicBezTo>
                    <a:pt x="11" y="9"/>
                    <a:pt x="10" y="10"/>
                    <a:pt x="10" y="10"/>
                  </a:cubicBezTo>
                  <a:cubicBezTo>
                    <a:pt x="9" y="11"/>
                    <a:pt x="9" y="11"/>
                    <a:pt x="9" y="13"/>
                  </a:cubicBezTo>
                  <a:cubicBezTo>
                    <a:pt x="8" y="12"/>
                    <a:pt x="7" y="12"/>
                    <a:pt x="7" y="14"/>
                  </a:cubicBezTo>
                  <a:cubicBezTo>
                    <a:pt x="7" y="13"/>
                    <a:pt x="7" y="12"/>
                    <a:pt x="8" y="12"/>
                  </a:cubicBezTo>
                  <a:cubicBezTo>
                    <a:pt x="7" y="12"/>
                    <a:pt x="6" y="11"/>
                    <a:pt x="6" y="10"/>
                  </a:cubicBezTo>
                  <a:cubicBezTo>
                    <a:pt x="5" y="13"/>
                    <a:pt x="5" y="11"/>
                    <a:pt x="5" y="13"/>
                  </a:cubicBezTo>
                  <a:cubicBezTo>
                    <a:pt x="5" y="13"/>
                    <a:pt x="4" y="15"/>
                    <a:pt x="3" y="16"/>
                  </a:cubicBezTo>
                  <a:cubicBezTo>
                    <a:pt x="3" y="15"/>
                    <a:pt x="4" y="15"/>
                    <a:pt x="4" y="14"/>
                  </a:cubicBezTo>
                  <a:cubicBezTo>
                    <a:pt x="3" y="15"/>
                    <a:pt x="5" y="12"/>
                    <a:pt x="3" y="14"/>
                  </a:cubicBezTo>
                  <a:cubicBezTo>
                    <a:pt x="4" y="14"/>
                    <a:pt x="5" y="11"/>
                    <a:pt x="6" y="10"/>
                  </a:cubicBezTo>
                  <a:cubicBezTo>
                    <a:pt x="5" y="11"/>
                    <a:pt x="7" y="9"/>
                    <a:pt x="6" y="8"/>
                  </a:cubicBezTo>
                  <a:cubicBezTo>
                    <a:pt x="5" y="9"/>
                    <a:pt x="5" y="10"/>
                    <a:pt x="4" y="10"/>
                  </a:cubicBezTo>
                  <a:cubicBezTo>
                    <a:pt x="4" y="8"/>
                    <a:pt x="3" y="9"/>
                    <a:pt x="2" y="9"/>
                  </a:cubicBezTo>
                  <a:cubicBezTo>
                    <a:pt x="2" y="8"/>
                    <a:pt x="4" y="6"/>
                    <a:pt x="3" y="6"/>
                  </a:cubicBezTo>
                  <a:cubicBezTo>
                    <a:pt x="3" y="5"/>
                    <a:pt x="3" y="8"/>
                    <a:pt x="3" y="7"/>
                  </a:cubicBezTo>
                  <a:cubicBezTo>
                    <a:pt x="3" y="6"/>
                    <a:pt x="3" y="6"/>
                    <a:pt x="3" y="6"/>
                  </a:cubicBezTo>
                  <a:cubicBezTo>
                    <a:pt x="2" y="7"/>
                    <a:pt x="3" y="5"/>
                    <a:pt x="1" y="7"/>
                  </a:cubicBezTo>
                  <a:cubicBezTo>
                    <a:pt x="2" y="5"/>
                    <a:pt x="2" y="5"/>
                    <a:pt x="2" y="5"/>
                  </a:cubicBezTo>
                  <a:cubicBezTo>
                    <a:pt x="2" y="5"/>
                    <a:pt x="2" y="5"/>
                    <a:pt x="2" y="6"/>
                  </a:cubicBezTo>
                  <a:cubicBezTo>
                    <a:pt x="2" y="5"/>
                    <a:pt x="2" y="4"/>
                    <a:pt x="3" y="4"/>
                  </a:cubicBezTo>
                  <a:cubicBezTo>
                    <a:pt x="3" y="2"/>
                    <a:pt x="2" y="4"/>
                    <a:pt x="2" y="4"/>
                  </a:cubicBezTo>
                  <a:cubicBezTo>
                    <a:pt x="1" y="5"/>
                    <a:pt x="1" y="5"/>
                    <a:pt x="1" y="5"/>
                  </a:cubicBezTo>
                  <a:cubicBezTo>
                    <a:pt x="0" y="6"/>
                    <a:pt x="1" y="4"/>
                    <a:pt x="0" y="5"/>
                  </a:cubicBezTo>
                  <a:cubicBezTo>
                    <a:pt x="0" y="3"/>
                    <a:pt x="0" y="3"/>
                    <a:pt x="0" y="3"/>
                  </a:cubicBezTo>
                  <a:cubicBezTo>
                    <a:pt x="0" y="4"/>
                    <a:pt x="0" y="4"/>
                    <a:pt x="0" y="4"/>
                  </a:cubicBezTo>
                  <a:cubicBezTo>
                    <a:pt x="0" y="3"/>
                    <a:pt x="0" y="2"/>
                    <a:pt x="0" y="3"/>
                  </a:cubicBezTo>
                  <a:cubicBezTo>
                    <a:pt x="2" y="0"/>
                    <a:pt x="2" y="0"/>
                    <a:pt x="2" y="0"/>
                  </a:cubicBezTo>
                  <a:cubicBezTo>
                    <a:pt x="2" y="1"/>
                    <a:pt x="1" y="2"/>
                    <a:pt x="1" y="3"/>
                  </a:cubicBezTo>
                  <a:cubicBezTo>
                    <a:pt x="0" y="4"/>
                    <a:pt x="1" y="4"/>
                    <a:pt x="2" y="3"/>
                  </a:cubicBezTo>
                  <a:cubicBezTo>
                    <a:pt x="1" y="2"/>
                    <a:pt x="1" y="3"/>
                    <a:pt x="1" y="3"/>
                  </a:cubicBezTo>
                  <a:cubicBezTo>
                    <a:pt x="2" y="1"/>
                    <a:pt x="2" y="2"/>
                    <a:pt x="3" y="1"/>
                  </a:cubicBezTo>
                  <a:cubicBezTo>
                    <a:pt x="2" y="1"/>
                    <a:pt x="3" y="0"/>
                    <a:pt x="2" y="0"/>
                  </a:cubicBezTo>
                  <a:cubicBezTo>
                    <a:pt x="3" y="0"/>
                    <a:pt x="3" y="0"/>
                    <a:pt x="3" y="0"/>
                  </a:cubicBezTo>
                  <a:cubicBezTo>
                    <a:pt x="3" y="0"/>
                    <a:pt x="3" y="1"/>
                    <a:pt x="3" y="1"/>
                  </a:cubicBezTo>
                  <a:cubicBezTo>
                    <a:pt x="4" y="0"/>
                    <a:pt x="4" y="0"/>
                    <a:pt x="4" y="0"/>
                  </a:cubicBezTo>
                  <a:cubicBezTo>
                    <a:pt x="4" y="2"/>
                    <a:pt x="6" y="0"/>
                    <a:pt x="6" y="0"/>
                  </a:cubicBezTo>
                  <a:cubicBezTo>
                    <a:pt x="5" y="2"/>
                    <a:pt x="4" y="3"/>
                    <a:pt x="3" y="3"/>
                  </a:cubicBezTo>
                  <a:cubicBezTo>
                    <a:pt x="3" y="4"/>
                    <a:pt x="4" y="3"/>
                    <a:pt x="4" y="4"/>
                  </a:cubicBezTo>
                  <a:cubicBezTo>
                    <a:pt x="4" y="3"/>
                    <a:pt x="5" y="2"/>
                    <a:pt x="6" y="1"/>
                  </a:cubicBezTo>
                  <a:cubicBezTo>
                    <a:pt x="5" y="2"/>
                    <a:pt x="5" y="2"/>
                    <a:pt x="5" y="2"/>
                  </a:cubicBezTo>
                  <a:cubicBezTo>
                    <a:pt x="6" y="2"/>
                    <a:pt x="7" y="0"/>
                    <a:pt x="7" y="1"/>
                  </a:cubicBezTo>
                  <a:cubicBezTo>
                    <a:pt x="8" y="2"/>
                    <a:pt x="8" y="2"/>
                    <a:pt x="9" y="2"/>
                  </a:cubicBezTo>
                  <a:cubicBezTo>
                    <a:pt x="8" y="4"/>
                    <a:pt x="8" y="4"/>
                    <a:pt x="8" y="4"/>
                  </a:cubicBezTo>
                  <a:cubicBezTo>
                    <a:pt x="10" y="1"/>
                    <a:pt x="10" y="3"/>
                    <a:pt x="11" y="2"/>
                  </a:cubicBezTo>
                  <a:cubicBezTo>
                    <a:pt x="11" y="4"/>
                    <a:pt x="13" y="2"/>
                    <a:pt x="12" y="4"/>
                  </a:cubicBezTo>
                  <a:cubicBezTo>
                    <a:pt x="14" y="4"/>
                    <a:pt x="16" y="4"/>
                    <a:pt x="17" y="5"/>
                  </a:cubicBezTo>
                  <a:cubicBezTo>
                    <a:pt x="16" y="6"/>
                    <a:pt x="16" y="6"/>
                    <a:pt x="16" y="6"/>
                  </a:cubicBezTo>
                  <a:cubicBezTo>
                    <a:pt x="17" y="6"/>
                    <a:pt x="15" y="7"/>
                    <a:pt x="16" y="7"/>
                  </a:cubicBezTo>
                  <a:cubicBezTo>
                    <a:pt x="16" y="6"/>
                    <a:pt x="17" y="6"/>
                    <a:pt x="18" y="5"/>
                  </a:cubicBezTo>
                  <a:cubicBezTo>
                    <a:pt x="17" y="7"/>
                    <a:pt x="19" y="6"/>
                    <a:pt x="20" y="5"/>
                  </a:cubicBezTo>
                  <a:cubicBezTo>
                    <a:pt x="19" y="6"/>
                    <a:pt x="19" y="6"/>
                    <a:pt x="19" y="6"/>
                  </a:cubicBezTo>
                  <a:cubicBezTo>
                    <a:pt x="21" y="5"/>
                    <a:pt x="21" y="7"/>
                    <a:pt x="21" y="7"/>
                  </a:cubicBezTo>
                  <a:cubicBezTo>
                    <a:pt x="21" y="8"/>
                    <a:pt x="20" y="9"/>
                    <a:pt x="21" y="9"/>
                  </a:cubicBezTo>
                  <a:cubicBezTo>
                    <a:pt x="22" y="7"/>
                    <a:pt x="22" y="8"/>
                    <a:pt x="23" y="7"/>
                  </a:cubicBezTo>
                  <a:cubicBezTo>
                    <a:pt x="24" y="7"/>
                    <a:pt x="24" y="8"/>
                    <a:pt x="24" y="9"/>
                  </a:cubicBezTo>
                  <a:cubicBezTo>
                    <a:pt x="27" y="7"/>
                    <a:pt x="27" y="10"/>
                    <a:pt x="30" y="9"/>
                  </a:cubicBezTo>
                  <a:cubicBezTo>
                    <a:pt x="29" y="11"/>
                    <a:pt x="29" y="11"/>
                    <a:pt x="29" y="11"/>
                  </a:cubicBezTo>
                  <a:cubicBezTo>
                    <a:pt x="32" y="9"/>
                    <a:pt x="32" y="12"/>
                    <a:pt x="34" y="12"/>
                  </a:cubicBezTo>
                  <a:cubicBezTo>
                    <a:pt x="33" y="14"/>
                    <a:pt x="33" y="14"/>
                    <a:pt x="33" y="14"/>
                  </a:cubicBezTo>
                  <a:cubicBezTo>
                    <a:pt x="33" y="15"/>
                    <a:pt x="34" y="14"/>
                    <a:pt x="35" y="13"/>
                  </a:cubicBezTo>
                  <a:cubicBezTo>
                    <a:pt x="35" y="13"/>
                    <a:pt x="36" y="12"/>
                    <a:pt x="35" y="14"/>
                  </a:cubicBezTo>
                  <a:cubicBezTo>
                    <a:pt x="36" y="15"/>
                    <a:pt x="37" y="13"/>
                    <a:pt x="37" y="13"/>
                  </a:cubicBezTo>
                  <a:cubicBezTo>
                    <a:pt x="37" y="15"/>
                    <a:pt x="38" y="15"/>
                    <a:pt x="39" y="15"/>
                  </a:cubicBezTo>
                  <a:cubicBezTo>
                    <a:pt x="38" y="15"/>
                    <a:pt x="38" y="15"/>
                    <a:pt x="38" y="15"/>
                  </a:cubicBezTo>
                  <a:cubicBezTo>
                    <a:pt x="38" y="15"/>
                    <a:pt x="37" y="16"/>
                    <a:pt x="38" y="16"/>
                  </a:cubicBezTo>
                  <a:cubicBezTo>
                    <a:pt x="38" y="16"/>
                    <a:pt x="38" y="17"/>
                    <a:pt x="40" y="15"/>
                  </a:cubicBezTo>
                  <a:cubicBezTo>
                    <a:pt x="39" y="17"/>
                    <a:pt x="42" y="15"/>
                    <a:pt x="41" y="17"/>
                  </a:cubicBezTo>
                  <a:cubicBezTo>
                    <a:pt x="42" y="17"/>
                    <a:pt x="42" y="17"/>
                    <a:pt x="43" y="16"/>
                  </a:cubicBezTo>
                  <a:cubicBezTo>
                    <a:pt x="43" y="17"/>
                    <a:pt x="43" y="19"/>
                    <a:pt x="44" y="18"/>
                  </a:cubicBezTo>
                  <a:cubicBezTo>
                    <a:pt x="44" y="18"/>
                    <a:pt x="43" y="19"/>
                    <a:pt x="43" y="19"/>
                  </a:cubicBezTo>
                  <a:cubicBezTo>
                    <a:pt x="44" y="19"/>
                    <a:pt x="44" y="18"/>
                    <a:pt x="45" y="18"/>
                  </a:cubicBezTo>
                  <a:cubicBezTo>
                    <a:pt x="47" y="18"/>
                    <a:pt x="46" y="21"/>
                    <a:pt x="47" y="21"/>
                  </a:cubicBezTo>
                  <a:cubicBezTo>
                    <a:pt x="49" y="21"/>
                    <a:pt x="51" y="23"/>
                    <a:pt x="52" y="24"/>
                  </a:cubicBezTo>
                  <a:cubicBezTo>
                    <a:pt x="52" y="25"/>
                    <a:pt x="52" y="25"/>
                    <a:pt x="52" y="25"/>
                  </a:cubicBezTo>
                  <a:cubicBezTo>
                    <a:pt x="54" y="24"/>
                    <a:pt x="52" y="28"/>
                    <a:pt x="54" y="25"/>
                  </a:cubicBezTo>
                  <a:cubicBezTo>
                    <a:pt x="54" y="26"/>
                    <a:pt x="54" y="26"/>
                    <a:pt x="54" y="27"/>
                  </a:cubicBezTo>
                  <a:cubicBezTo>
                    <a:pt x="55" y="26"/>
                    <a:pt x="54" y="29"/>
                    <a:pt x="56" y="28"/>
                  </a:cubicBezTo>
                  <a:cubicBezTo>
                    <a:pt x="55" y="28"/>
                    <a:pt x="55" y="28"/>
                    <a:pt x="55" y="28"/>
                  </a:cubicBezTo>
                  <a:cubicBezTo>
                    <a:pt x="55" y="30"/>
                    <a:pt x="57" y="29"/>
                    <a:pt x="57" y="30"/>
                  </a:cubicBezTo>
                  <a:cubicBezTo>
                    <a:pt x="56" y="30"/>
                    <a:pt x="56" y="30"/>
                    <a:pt x="56" y="31"/>
                  </a:cubicBezTo>
                  <a:cubicBezTo>
                    <a:pt x="55" y="32"/>
                    <a:pt x="58" y="29"/>
                    <a:pt x="56" y="31"/>
                  </a:cubicBezTo>
                  <a:cubicBezTo>
                    <a:pt x="56" y="32"/>
                    <a:pt x="57" y="30"/>
                    <a:pt x="57" y="30"/>
                  </a:cubicBezTo>
                  <a:cubicBezTo>
                    <a:pt x="58" y="32"/>
                    <a:pt x="60" y="32"/>
                    <a:pt x="62" y="33"/>
                  </a:cubicBezTo>
                  <a:cubicBezTo>
                    <a:pt x="62" y="35"/>
                    <a:pt x="59" y="37"/>
                    <a:pt x="61" y="36"/>
                  </a:cubicBezTo>
                  <a:cubicBezTo>
                    <a:pt x="61" y="36"/>
                    <a:pt x="62" y="35"/>
                    <a:pt x="62" y="36"/>
                  </a:cubicBezTo>
                  <a:cubicBezTo>
                    <a:pt x="62" y="35"/>
                    <a:pt x="60" y="38"/>
                    <a:pt x="61" y="37"/>
                  </a:cubicBezTo>
                  <a:cubicBezTo>
                    <a:pt x="62" y="36"/>
                    <a:pt x="62" y="37"/>
                    <a:pt x="63" y="36"/>
                  </a:cubicBezTo>
                  <a:cubicBezTo>
                    <a:pt x="62" y="37"/>
                    <a:pt x="62" y="39"/>
                    <a:pt x="63" y="38"/>
                  </a:cubicBezTo>
                  <a:cubicBezTo>
                    <a:pt x="62" y="39"/>
                    <a:pt x="62" y="39"/>
                    <a:pt x="62" y="39"/>
                  </a:cubicBezTo>
                  <a:cubicBezTo>
                    <a:pt x="65" y="37"/>
                    <a:pt x="64" y="39"/>
                    <a:pt x="67" y="37"/>
                  </a:cubicBezTo>
                  <a:cubicBezTo>
                    <a:pt x="70" y="40"/>
                    <a:pt x="74" y="41"/>
                    <a:pt x="77" y="44"/>
                  </a:cubicBezTo>
                  <a:cubicBezTo>
                    <a:pt x="80" y="47"/>
                    <a:pt x="84" y="49"/>
                    <a:pt x="85" y="53"/>
                  </a:cubicBezTo>
                  <a:cubicBezTo>
                    <a:pt x="84" y="55"/>
                    <a:pt x="84" y="55"/>
                    <a:pt x="86" y="55"/>
                  </a:cubicBezTo>
                  <a:cubicBezTo>
                    <a:pt x="85" y="55"/>
                    <a:pt x="85" y="55"/>
                    <a:pt x="85" y="55"/>
                  </a:cubicBezTo>
                  <a:cubicBezTo>
                    <a:pt x="87" y="54"/>
                    <a:pt x="86" y="56"/>
                    <a:pt x="87" y="55"/>
                  </a:cubicBezTo>
                  <a:cubicBezTo>
                    <a:pt x="88" y="56"/>
                    <a:pt x="89" y="56"/>
                    <a:pt x="90" y="57"/>
                  </a:cubicBezTo>
                  <a:cubicBezTo>
                    <a:pt x="90" y="57"/>
                    <a:pt x="89" y="59"/>
                    <a:pt x="89" y="59"/>
                  </a:cubicBezTo>
                  <a:cubicBezTo>
                    <a:pt x="90" y="58"/>
                    <a:pt x="90" y="58"/>
                    <a:pt x="90" y="58"/>
                  </a:cubicBezTo>
                  <a:cubicBezTo>
                    <a:pt x="90" y="58"/>
                    <a:pt x="90" y="58"/>
                    <a:pt x="90" y="58"/>
                  </a:cubicBezTo>
                  <a:cubicBezTo>
                    <a:pt x="90" y="58"/>
                    <a:pt x="91" y="58"/>
                    <a:pt x="91" y="57"/>
                  </a:cubicBezTo>
                  <a:cubicBezTo>
                    <a:pt x="95" y="59"/>
                    <a:pt x="95" y="64"/>
                    <a:pt x="98" y="66"/>
                  </a:cubicBezTo>
                  <a:cubicBezTo>
                    <a:pt x="98" y="68"/>
                    <a:pt x="100" y="68"/>
                    <a:pt x="101" y="68"/>
                  </a:cubicBezTo>
                  <a:cubicBezTo>
                    <a:pt x="101" y="72"/>
                    <a:pt x="101" y="75"/>
                    <a:pt x="105" y="76"/>
                  </a:cubicBezTo>
                  <a:cubicBezTo>
                    <a:pt x="105" y="76"/>
                    <a:pt x="101" y="80"/>
                    <a:pt x="9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03"/>
            <p:cNvSpPr>
              <a:spLocks/>
            </p:cNvSpPr>
            <p:nvPr/>
          </p:nvSpPr>
          <p:spPr bwMode="auto">
            <a:xfrm>
              <a:off x="9825038" y="2928938"/>
              <a:ext cx="4762" cy="7938"/>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1" y="1"/>
                    <a:pt x="0" y="2"/>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04"/>
            <p:cNvSpPr>
              <a:spLocks/>
            </p:cNvSpPr>
            <p:nvPr/>
          </p:nvSpPr>
          <p:spPr bwMode="auto">
            <a:xfrm>
              <a:off x="9840913" y="2978151"/>
              <a:ext cx="3175" cy="3175"/>
            </a:xfrm>
            <a:custGeom>
              <a:avLst/>
              <a:gdLst>
                <a:gd name="T0" fmla="*/ 0 w 1"/>
                <a:gd name="T1" fmla="*/ 0 h 1"/>
                <a:gd name="T2" fmla="*/ 0 w 1"/>
                <a:gd name="T3" fmla="*/ 0 h 1"/>
                <a:gd name="T4" fmla="*/ 0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1"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05"/>
            <p:cNvSpPr>
              <a:spLocks/>
            </p:cNvSpPr>
            <p:nvPr/>
          </p:nvSpPr>
          <p:spPr bwMode="auto">
            <a:xfrm>
              <a:off x="9844088" y="2981326"/>
              <a:ext cx="4762" cy="7938"/>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06"/>
            <p:cNvSpPr>
              <a:spLocks/>
            </p:cNvSpPr>
            <p:nvPr/>
          </p:nvSpPr>
          <p:spPr bwMode="auto">
            <a:xfrm>
              <a:off x="9844088" y="3000376"/>
              <a:ext cx="4762" cy="3175"/>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1"/>
                    <a:pt x="0"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07"/>
            <p:cNvSpPr>
              <a:spLocks/>
            </p:cNvSpPr>
            <p:nvPr/>
          </p:nvSpPr>
          <p:spPr bwMode="auto">
            <a:xfrm>
              <a:off x="9848850" y="2992438"/>
              <a:ext cx="3175" cy="476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1" y="1"/>
                  </a:cubicBezTo>
                  <a:cubicBezTo>
                    <a:pt x="1" y="0"/>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08"/>
            <p:cNvSpPr>
              <a:spLocks/>
            </p:cNvSpPr>
            <p:nvPr/>
          </p:nvSpPr>
          <p:spPr bwMode="auto">
            <a:xfrm>
              <a:off x="9859963" y="3008313"/>
              <a:ext cx="3175" cy="3175"/>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1" y="1"/>
                  </a:cubicBezTo>
                  <a:cubicBezTo>
                    <a:pt x="1" y="0"/>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09"/>
            <p:cNvSpPr>
              <a:spLocks/>
            </p:cNvSpPr>
            <p:nvPr/>
          </p:nvSpPr>
          <p:spPr bwMode="auto">
            <a:xfrm>
              <a:off x="9866313" y="3008313"/>
              <a:ext cx="4762" cy="3175"/>
            </a:xfrm>
            <a:custGeom>
              <a:avLst/>
              <a:gdLst>
                <a:gd name="T0" fmla="*/ 1 w 1"/>
                <a:gd name="T1" fmla="*/ 0 h 1"/>
                <a:gd name="T2" fmla="*/ 1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1" y="0"/>
                  </a:cubicBezTo>
                  <a:cubicBezTo>
                    <a:pt x="1" y="1"/>
                    <a:pt x="1" y="1"/>
                    <a:pt x="0" y="1"/>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10"/>
            <p:cNvSpPr>
              <a:spLocks/>
            </p:cNvSpPr>
            <p:nvPr/>
          </p:nvSpPr>
          <p:spPr bwMode="auto">
            <a:xfrm>
              <a:off x="9991725" y="3079751"/>
              <a:ext cx="0" cy="3175"/>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lnTo>
                    <a:pt x="0" y="2"/>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11"/>
            <p:cNvSpPr>
              <a:spLocks/>
            </p:cNvSpPr>
            <p:nvPr/>
          </p:nvSpPr>
          <p:spPr bwMode="auto">
            <a:xfrm>
              <a:off x="10036175" y="3121026"/>
              <a:ext cx="3175" cy="6350"/>
            </a:xfrm>
            <a:custGeom>
              <a:avLst/>
              <a:gdLst>
                <a:gd name="T0" fmla="*/ 0 w 1"/>
                <a:gd name="T1" fmla="*/ 1 h 2"/>
                <a:gd name="T2" fmla="*/ 0 w 1"/>
                <a:gd name="T3" fmla="*/ 2 h 2"/>
                <a:gd name="T4" fmla="*/ 0 w 1"/>
                <a:gd name="T5" fmla="*/ 1 h 2"/>
              </a:gdLst>
              <a:ahLst/>
              <a:cxnLst>
                <a:cxn ang="0">
                  <a:pos x="T0" y="T1"/>
                </a:cxn>
                <a:cxn ang="0">
                  <a:pos x="T2" y="T3"/>
                </a:cxn>
                <a:cxn ang="0">
                  <a:pos x="T4" y="T5"/>
                </a:cxn>
              </a:cxnLst>
              <a:rect l="0" t="0" r="r" b="b"/>
              <a:pathLst>
                <a:path w="1" h="2">
                  <a:moveTo>
                    <a:pt x="0" y="1"/>
                  </a:moveTo>
                  <a:cubicBezTo>
                    <a:pt x="1" y="0"/>
                    <a:pt x="0" y="1"/>
                    <a:pt x="0" y="2"/>
                  </a:cubicBezTo>
                  <a:cubicBezTo>
                    <a:pt x="0"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12"/>
            <p:cNvSpPr>
              <a:spLocks/>
            </p:cNvSpPr>
            <p:nvPr/>
          </p:nvSpPr>
          <p:spPr bwMode="auto">
            <a:xfrm>
              <a:off x="10074275" y="3127376"/>
              <a:ext cx="3175" cy="7938"/>
            </a:xfrm>
            <a:custGeom>
              <a:avLst/>
              <a:gdLst>
                <a:gd name="T0" fmla="*/ 0 w 2"/>
                <a:gd name="T1" fmla="*/ 5 h 5"/>
                <a:gd name="T2" fmla="*/ 0 w 2"/>
                <a:gd name="T3" fmla="*/ 5 h 5"/>
                <a:gd name="T4" fmla="*/ 2 w 2"/>
                <a:gd name="T5" fmla="*/ 0 h 5"/>
                <a:gd name="T6" fmla="*/ 0 w 2"/>
                <a:gd name="T7" fmla="*/ 5 h 5"/>
              </a:gdLst>
              <a:ahLst/>
              <a:cxnLst>
                <a:cxn ang="0">
                  <a:pos x="T0" y="T1"/>
                </a:cxn>
                <a:cxn ang="0">
                  <a:pos x="T2" y="T3"/>
                </a:cxn>
                <a:cxn ang="0">
                  <a:pos x="T4" y="T5"/>
                </a:cxn>
                <a:cxn ang="0">
                  <a:pos x="T6" y="T7"/>
                </a:cxn>
              </a:cxnLst>
              <a:rect l="0" t="0" r="r" b="b"/>
              <a:pathLst>
                <a:path w="2" h="5">
                  <a:moveTo>
                    <a:pt x="0" y="5"/>
                  </a:moveTo>
                  <a:lnTo>
                    <a:pt x="0" y="5"/>
                  </a:lnTo>
                  <a:lnTo>
                    <a:pt x="2"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7" name="PA_chenying0907 156"/>
          <p:cNvSpPr/>
          <p:nvPr>
            <p:custDataLst>
              <p:tags r:id="rId2"/>
            </p:custDataLst>
          </p:nvPr>
        </p:nvSpPr>
        <p:spPr>
          <a:xfrm>
            <a:off x="6499866" y="2174525"/>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158" name="PA_chenying0907 29"/>
          <p:cNvSpPr txBox="1"/>
          <p:nvPr>
            <p:custDataLst>
              <p:tags r:id="rId3"/>
            </p:custDataLst>
          </p:nvPr>
        </p:nvSpPr>
        <p:spPr>
          <a:xfrm>
            <a:off x="6499866" y="1630744"/>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159" name="PA_chenying0907 158"/>
          <p:cNvSpPr/>
          <p:nvPr>
            <p:custDataLst>
              <p:tags r:id="rId4"/>
            </p:custDataLst>
          </p:nvPr>
        </p:nvSpPr>
        <p:spPr>
          <a:xfrm>
            <a:off x="1053670" y="2214046"/>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160" name="PA_chenying0907 29"/>
          <p:cNvSpPr txBox="1"/>
          <p:nvPr>
            <p:custDataLst>
              <p:tags r:id="rId5"/>
            </p:custDataLst>
          </p:nvPr>
        </p:nvSpPr>
        <p:spPr>
          <a:xfrm>
            <a:off x="1053670" y="1670265"/>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161" name="PA_chenying0907 160"/>
          <p:cNvSpPr/>
          <p:nvPr>
            <p:custDataLst>
              <p:tags r:id="rId6"/>
            </p:custDataLst>
          </p:nvPr>
        </p:nvSpPr>
        <p:spPr>
          <a:xfrm>
            <a:off x="1414580" y="3490718"/>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162" name="PA_chenying0907 29"/>
          <p:cNvSpPr txBox="1"/>
          <p:nvPr>
            <p:custDataLst>
              <p:tags r:id="rId7"/>
            </p:custDataLst>
          </p:nvPr>
        </p:nvSpPr>
        <p:spPr>
          <a:xfrm>
            <a:off x="1414580" y="2946937"/>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163" name="PA_chenying0907 162"/>
          <p:cNvSpPr/>
          <p:nvPr>
            <p:custDataLst>
              <p:tags r:id="rId8"/>
            </p:custDataLst>
          </p:nvPr>
        </p:nvSpPr>
        <p:spPr>
          <a:xfrm>
            <a:off x="6084168" y="3568653"/>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164" name="PA_chenying0907 29"/>
          <p:cNvSpPr txBox="1"/>
          <p:nvPr>
            <p:custDataLst>
              <p:tags r:id="rId9"/>
            </p:custDataLst>
          </p:nvPr>
        </p:nvSpPr>
        <p:spPr>
          <a:xfrm>
            <a:off x="6084168" y="3024872"/>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165" name="PA_chenying0907 7"/>
          <p:cNvSpPr txBox="1">
            <a:spLocks noChangeArrowheads="1"/>
          </p:cNvSpPr>
          <p:nvPr>
            <p:custDataLst>
              <p:tags r:id="rId10"/>
            </p:custDataLst>
          </p:nvPr>
        </p:nvSpPr>
        <p:spPr bwMode="auto">
          <a:xfrm>
            <a:off x="3041886" y="233483"/>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166" name="PA_chenying0907 5"/>
          <p:cNvSpPr txBox="1"/>
          <p:nvPr>
            <p:custDataLst>
              <p:tags r:id="rId11"/>
            </p:custDataLst>
          </p:nvPr>
        </p:nvSpPr>
        <p:spPr>
          <a:xfrm>
            <a:off x="3507528" y="700259"/>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spTree>
    <p:extLst>
      <p:ext uri="{BB962C8B-B14F-4D97-AF65-F5344CB8AC3E}">
        <p14:creationId xmlns:p14="http://schemas.microsoft.com/office/powerpoint/2010/main" val="30870161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157"/>
                                        </p:tgtEl>
                                        <p:attrNameLst>
                                          <p:attrName>style.visibility</p:attrName>
                                        </p:attrNameLst>
                                      </p:cBhvr>
                                      <p:to>
                                        <p:strVal val="visible"/>
                                      </p:to>
                                    </p:set>
                                    <p:animEffect transition="in" filter="fade">
                                      <p:cBhvr>
                                        <p:cTn id="10" dur="500"/>
                                        <p:tgtEl>
                                          <p:spTgt spid="157"/>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158"/>
                                        </p:tgtEl>
                                        <p:attrNameLst>
                                          <p:attrName>style.visibility</p:attrName>
                                        </p:attrNameLst>
                                      </p:cBhvr>
                                      <p:to>
                                        <p:strVal val="visible"/>
                                      </p:to>
                                    </p:set>
                                    <p:animEffect transition="in" filter="fade">
                                      <p:cBhvr>
                                        <p:cTn id="13" dur="500"/>
                                        <p:tgtEl>
                                          <p:spTgt spid="158"/>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159"/>
                                        </p:tgtEl>
                                        <p:attrNameLst>
                                          <p:attrName>style.visibility</p:attrName>
                                        </p:attrNameLst>
                                      </p:cBhvr>
                                      <p:to>
                                        <p:strVal val="visible"/>
                                      </p:to>
                                    </p:set>
                                    <p:animEffect transition="in" filter="fade">
                                      <p:cBhvr>
                                        <p:cTn id="16" dur="500"/>
                                        <p:tgtEl>
                                          <p:spTgt spid="159"/>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160"/>
                                        </p:tgtEl>
                                        <p:attrNameLst>
                                          <p:attrName>style.visibility</p:attrName>
                                        </p:attrNameLst>
                                      </p:cBhvr>
                                      <p:to>
                                        <p:strVal val="visible"/>
                                      </p:to>
                                    </p:set>
                                    <p:animEffect transition="in" filter="fade">
                                      <p:cBhvr>
                                        <p:cTn id="19" dur="500"/>
                                        <p:tgtEl>
                                          <p:spTgt spid="160"/>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161"/>
                                        </p:tgtEl>
                                        <p:attrNameLst>
                                          <p:attrName>style.visibility</p:attrName>
                                        </p:attrNameLst>
                                      </p:cBhvr>
                                      <p:to>
                                        <p:strVal val="visible"/>
                                      </p:to>
                                    </p:set>
                                    <p:animEffect transition="in" filter="fade">
                                      <p:cBhvr>
                                        <p:cTn id="22" dur="500"/>
                                        <p:tgtEl>
                                          <p:spTgt spid="161"/>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162"/>
                                        </p:tgtEl>
                                        <p:attrNameLst>
                                          <p:attrName>style.visibility</p:attrName>
                                        </p:attrNameLst>
                                      </p:cBhvr>
                                      <p:to>
                                        <p:strVal val="visible"/>
                                      </p:to>
                                    </p:set>
                                    <p:animEffect transition="in" filter="fade">
                                      <p:cBhvr>
                                        <p:cTn id="26" dur="500"/>
                                        <p:tgtEl>
                                          <p:spTgt spid="162"/>
                                        </p:tgtEl>
                                      </p:cBhvr>
                                    </p:animEffect>
                                  </p:childTnLst>
                                </p:cTn>
                              </p:par>
                            </p:childTnLst>
                          </p:cTn>
                        </p:par>
                        <p:par>
                          <p:cTn id="27" fill="hold">
                            <p:stCondLst>
                              <p:cond delay="3407"/>
                            </p:stCondLst>
                            <p:childTnLst>
                              <p:par>
                                <p:cTn id="28" presetID="10" presetClass="entr" presetSubtype="0" fill="hold" grpId="0" nodeType="afterEffect">
                                  <p:stCondLst>
                                    <p:cond delay="339"/>
                                  </p:stCondLst>
                                  <p:childTnLst>
                                    <p:set>
                                      <p:cBhvr>
                                        <p:cTn id="29" dur="1" fill="hold">
                                          <p:stCondLst>
                                            <p:cond delay="0"/>
                                          </p:stCondLst>
                                        </p:cTn>
                                        <p:tgtEl>
                                          <p:spTgt spid="163"/>
                                        </p:tgtEl>
                                        <p:attrNameLst>
                                          <p:attrName>style.visibility</p:attrName>
                                        </p:attrNameLst>
                                      </p:cBhvr>
                                      <p:to>
                                        <p:strVal val="visible"/>
                                      </p:to>
                                    </p:set>
                                    <p:animEffect transition="in" filter="fade">
                                      <p:cBhvr>
                                        <p:cTn id="30" dur="500"/>
                                        <p:tgtEl>
                                          <p:spTgt spid="163"/>
                                        </p:tgtEl>
                                      </p:cBhvr>
                                    </p:animEffect>
                                  </p:childTnLst>
                                </p:cTn>
                              </p:par>
                              <p:par>
                                <p:cTn id="31" presetID="10" presetClass="entr" presetSubtype="0" fill="hold" grpId="0" nodeType="withEffect">
                                  <p:stCondLst>
                                    <p:cond delay="671"/>
                                  </p:stCondLst>
                                  <p:childTnLst>
                                    <p:set>
                                      <p:cBhvr>
                                        <p:cTn id="32" dur="1" fill="hold">
                                          <p:stCondLst>
                                            <p:cond delay="0"/>
                                          </p:stCondLst>
                                        </p:cTn>
                                        <p:tgtEl>
                                          <p:spTgt spid="164"/>
                                        </p:tgtEl>
                                        <p:attrNameLst>
                                          <p:attrName>style.visibility</p:attrName>
                                        </p:attrNameLst>
                                      </p:cBhvr>
                                      <p:to>
                                        <p:strVal val="visible"/>
                                      </p:to>
                                    </p:set>
                                    <p:animEffect transition="in" filter="fade">
                                      <p:cBhvr>
                                        <p:cTn id="33" dur="500"/>
                                        <p:tgtEl>
                                          <p:spTgt spid="164"/>
                                        </p:tgtEl>
                                      </p:cBhvr>
                                    </p:animEffect>
                                  </p:childTnLst>
                                </p:cTn>
                              </p:par>
                              <p:par>
                                <p:cTn id="34" presetID="10" presetClass="entr" presetSubtype="0" fill="hold" grpId="0" nodeType="withEffect">
                                  <p:stCondLst>
                                    <p:cond delay="986"/>
                                  </p:stCondLst>
                                  <p:childTnLst>
                                    <p:set>
                                      <p:cBhvr>
                                        <p:cTn id="35" dur="1" fill="hold">
                                          <p:stCondLst>
                                            <p:cond delay="0"/>
                                          </p:stCondLst>
                                        </p:cTn>
                                        <p:tgtEl>
                                          <p:spTgt spid="165"/>
                                        </p:tgtEl>
                                        <p:attrNameLst>
                                          <p:attrName>style.visibility</p:attrName>
                                        </p:attrNameLst>
                                      </p:cBhvr>
                                      <p:to>
                                        <p:strVal val="visible"/>
                                      </p:to>
                                    </p:set>
                                    <p:animEffect transition="in" filter="fade">
                                      <p:cBhvr>
                                        <p:cTn id="36" dur="500"/>
                                        <p:tgtEl>
                                          <p:spTgt spid="165"/>
                                        </p:tgtEl>
                                      </p:cBhvr>
                                    </p:animEffect>
                                  </p:childTnLst>
                                </p:cTn>
                              </p:par>
                              <p:par>
                                <p:cTn id="37" presetID="10" presetClass="entr" presetSubtype="0" fill="hold" grpId="0" nodeType="withEffect">
                                  <p:stCondLst>
                                    <p:cond delay="1420"/>
                                  </p:stCondLst>
                                  <p:childTnLst>
                                    <p:set>
                                      <p:cBhvr>
                                        <p:cTn id="38" dur="1" fill="hold">
                                          <p:stCondLst>
                                            <p:cond delay="0"/>
                                          </p:stCondLst>
                                        </p:cTn>
                                        <p:tgtEl>
                                          <p:spTgt spid="166"/>
                                        </p:tgtEl>
                                        <p:attrNameLst>
                                          <p:attrName>style.visibility</p:attrName>
                                        </p:attrNameLst>
                                      </p:cBhvr>
                                      <p:to>
                                        <p:strVal val="visible"/>
                                      </p:to>
                                    </p:set>
                                    <p:animEffect transition="in" filter="fade">
                                      <p:cBhvr>
                                        <p:cTn id="39"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P spid="158" grpId="0" animBg="1" autoUpdateAnimBg="0"/>
      <p:bldP spid="159" grpId="0"/>
      <p:bldP spid="160" grpId="0"/>
      <p:bldP spid="161" grpId="0"/>
      <p:bldP spid="162" grpId="0"/>
      <p:bldP spid="163" grpId="0"/>
      <p:bldP spid="164" grpId="0"/>
      <p:bldP spid="165" grpId="0" animBg="1" autoUpdateAnimBg="0"/>
      <p:bldP spid="1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任意多边形 119"/>
          <p:cNvSpPr>
            <a:spLocks noEditPoints="1"/>
          </p:cNvSpPr>
          <p:nvPr>
            <p:custDataLst>
              <p:tags r:id="rId1"/>
            </p:custDataLst>
          </p:nvPr>
        </p:nvSpPr>
        <p:spPr bwMode="auto">
          <a:xfrm>
            <a:off x="467544" y="2159876"/>
            <a:ext cx="3755441" cy="2313967"/>
          </a:xfrm>
          <a:custGeom>
            <a:avLst/>
            <a:gdLst>
              <a:gd name="T0" fmla="*/ 1935 w 2288"/>
              <a:gd name="T1" fmla="*/ 291 h 1415"/>
              <a:gd name="T2" fmla="*/ 2219 w 2288"/>
              <a:gd name="T3" fmla="*/ 523 h 1415"/>
              <a:gd name="T4" fmla="*/ 1958 w 2288"/>
              <a:gd name="T5" fmla="*/ 1010 h 1415"/>
              <a:gd name="T6" fmla="*/ 1059 w 2288"/>
              <a:gd name="T7" fmla="*/ 1196 h 1415"/>
              <a:gd name="T8" fmla="*/ 919 w 2288"/>
              <a:gd name="T9" fmla="*/ 1219 h 1415"/>
              <a:gd name="T10" fmla="*/ 625 w 2288"/>
              <a:gd name="T11" fmla="*/ 922 h 1415"/>
              <a:gd name="T12" fmla="*/ 85 w 2288"/>
              <a:gd name="T13" fmla="*/ 817 h 1415"/>
              <a:gd name="T14" fmla="*/ 72 w 2288"/>
              <a:gd name="T15" fmla="*/ 608 h 1415"/>
              <a:gd name="T16" fmla="*/ 438 w 2288"/>
              <a:gd name="T17" fmla="*/ 330 h 1415"/>
              <a:gd name="T18" fmla="*/ 1357 w 2288"/>
              <a:gd name="T19" fmla="*/ 69 h 1415"/>
              <a:gd name="T20" fmla="*/ 1393 w 2288"/>
              <a:gd name="T21" fmla="*/ 147 h 1415"/>
              <a:gd name="T22" fmla="*/ 121 w 2288"/>
              <a:gd name="T23" fmla="*/ 595 h 1415"/>
              <a:gd name="T24" fmla="*/ 781 w 2288"/>
              <a:gd name="T25" fmla="*/ 785 h 1415"/>
              <a:gd name="T26" fmla="*/ 2010 w 2288"/>
              <a:gd name="T27" fmla="*/ 392 h 1415"/>
              <a:gd name="T28" fmla="*/ 1376 w 2288"/>
              <a:gd name="T29" fmla="*/ 216 h 1415"/>
              <a:gd name="T30" fmla="*/ 1144 w 2288"/>
              <a:gd name="T31" fmla="*/ 448 h 1415"/>
              <a:gd name="T32" fmla="*/ 1572 w 2288"/>
              <a:gd name="T33" fmla="*/ 1098 h 1415"/>
              <a:gd name="T34" fmla="*/ 2174 w 2288"/>
              <a:gd name="T35" fmla="*/ 409 h 1415"/>
              <a:gd name="T36" fmla="*/ 1782 w 2288"/>
              <a:gd name="T37" fmla="*/ 1049 h 1415"/>
              <a:gd name="T38" fmla="*/ 1736 w 2288"/>
              <a:gd name="T39" fmla="*/ 1147 h 1415"/>
              <a:gd name="T40" fmla="*/ 2112 w 2288"/>
              <a:gd name="T41" fmla="*/ 641 h 1415"/>
              <a:gd name="T42" fmla="*/ 2157 w 2288"/>
              <a:gd name="T43" fmla="*/ 500 h 1415"/>
              <a:gd name="T44" fmla="*/ 2007 w 2288"/>
              <a:gd name="T45" fmla="*/ 667 h 1415"/>
              <a:gd name="T46" fmla="*/ 1566 w 2288"/>
              <a:gd name="T47" fmla="*/ 1265 h 1415"/>
              <a:gd name="T48" fmla="*/ 1768 w 2288"/>
              <a:gd name="T49" fmla="*/ 1157 h 1415"/>
              <a:gd name="T50" fmla="*/ 1445 w 2288"/>
              <a:gd name="T51" fmla="*/ 1294 h 1415"/>
              <a:gd name="T52" fmla="*/ 1255 w 2288"/>
              <a:gd name="T53" fmla="*/ 1259 h 1415"/>
              <a:gd name="T54" fmla="*/ 1667 w 2288"/>
              <a:gd name="T55" fmla="*/ 1314 h 1415"/>
              <a:gd name="T56" fmla="*/ 1981 w 2288"/>
              <a:gd name="T57" fmla="*/ 932 h 1415"/>
              <a:gd name="T58" fmla="*/ 2242 w 2288"/>
              <a:gd name="T59" fmla="*/ 559 h 1415"/>
              <a:gd name="T60" fmla="*/ 327 w 2288"/>
              <a:gd name="T61" fmla="*/ 739 h 1415"/>
              <a:gd name="T62" fmla="*/ 625 w 2288"/>
              <a:gd name="T63" fmla="*/ 853 h 1415"/>
              <a:gd name="T64" fmla="*/ 680 w 2288"/>
              <a:gd name="T65" fmla="*/ 801 h 1415"/>
              <a:gd name="T66" fmla="*/ 752 w 2288"/>
              <a:gd name="T67" fmla="*/ 772 h 1415"/>
              <a:gd name="T68" fmla="*/ 141 w 2288"/>
              <a:gd name="T69" fmla="*/ 660 h 1415"/>
              <a:gd name="T70" fmla="*/ 30 w 2288"/>
              <a:gd name="T71" fmla="*/ 772 h 1415"/>
              <a:gd name="T72" fmla="*/ 540 w 2288"/>
              <a:gd name="T73" fmla="*/ 853 h 1415"/>
              <a:gd name="T74" fmla="*/ 30 w 2288"/>
              <a:gd name="T75" fmla="*/ 772 h 1415"/>
              <a:gd name="T76" fmla="*/ 821 w 2288"/>
              <a:gd name="T77" fmla="*/ 938 h 1415"/>
              <a:gd name="T78" fmla="*/ 1072 w 2288"/>
              <a:gd name="T79" fmla="*/ 909 h 1415"/>
              <a:gd name="T80" fmla="*/ 860 w 2288"/>
              <a:gd name="T81" fmla="*/ 879 h 1415"/>
              <a:gd name="T82" fmla="*/ 1121 w 2288"/>
              <a:gd name="T83" fmla="*/ 1043 h 1415"/>
              <a:gd name="T84" fmla="*/ 1533 w 2288"/>
              <a:gd name="T85" fmla="*/ 1281 h 1415"/>
              <a:gd name="T86" fmla="*/ 1311 w 2288"/>
              <a:gd name="T87" fmla="*/ 1170 h 1415"/>
              <a:gd name="T88" fmla="*/ 1432 w 2288"/>
              <a:gd name="T89" fmla="*/ 1174 h 1415"/>
              <a:gd name="T90" fmla="*/ 785 w 2288"/>
              <a:gd name="T91" fmla="*/ 961 h 1415"/>
              <a:gd name="T92" fmla="*/ 922 w 2288"/>
              <a:gd name="T93" fmla="*/ 1023 h 1415"/>
              <a:gd name="T94" fmla="*/ 906 w 2288"/>
              <a:gd name="T95" fmla="*/ 1193 h 1415"/>
              <a:gd name="T96" fmla="*/ 1027 w 2288"/>
              <a:gd name="T97" fmla="*/ 968 h 1415"/>
              <a:gd name="T98" fmla="*/ 919 w 2288"/>
              <a:gd name="T99" fmla="*/ 1040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88" h="1415">
                <a:moveTo>
                  <a:pt x="1419" y="131"/>
                </a:moveTo>
                <a:cubicBezTo>
                  <a:pt x="1495" y="110"/>
                  <a:pt x="1551" y="76"/>
                  <a:pt x="1644" y="88"/>
                </a:cubicBezTo>
                <a:cubicBezTo>
                  <a:pt x="1718" y="98"/>
                  <a:pt x="1795" y="144"/>
                  <a:pt x="1847" y="183"/>
                </a:cubicBezTo>
                <a:cubicBezTo>
                  <a:pt x="1882" y="210"/>
                  <a:pt x="1905" y="256"/>
                  <a:pt x="1935" y="291"/>
                </a:cubicBezTo>
                <a:cubicBezTo>
                  <a:pt x="1991" y="356"/>
                  <a:pt x="2066" y="392"/>
                  <a:pt x="2184" y="389"/>
                </a:cubicBezTo>
                <a:cubicBezTo>
                  <a:pt x="2198" y="386"/>
                  <a:pt x="2197" y="368"/>
                  <a:pt x="2219" y="373"/>
                </a:cubicBezTo>
                <a:cubicBezTo>
                  <a:pt x="2219" y="416"/>
                  <a:pt x="2202" y="452"/>
                  <a:pt x="2193" y="494"/>
                </a:cubicBezTo>
                <a:cubicBezTo>
                  <a:pt x="2211" y="491"/>
                  <a:pt x="2204" y="512"/>
                  <a:pt x="2219" y="523"/>
                </a:cubicBezTo>
                <a:cubicBezTo>
                  <a:pt x="2246" y="543"/>
                  <a:pt x="2288" y="535"/>
                  <a:pt x="2288" y="582"/>
                </a:cubicBezTo>
                <a:cubicBezTo>
                  <a:pt x="2288" y="607"/>
                  <a:pt x="2249" y="654"/>
                  <a:pt x="2233" y="677"/>
                </a:cubicBezTo>
                <a:cubicBezTo>
                  <a:pt x="2193" y="732"/>
                  <a:pt x="2154" y="777"/>
                  <a:pt x="2112" y="830"/>
                </a:cubicBezTo>
                <a:cubicBezTo>
                  <a:pt x="2062" y="893"/>
                  <a:pt x="2008" y="944"/>
                  <a:pt x="1958" y="1010"/>
                </a:cubicBezTo>
                <a:cubicBezTo>
                  <a:pt x="1895" y="1094"/>
                  <a:pt x="1813" y="1169"/>
                  <a:pt x="1755" y="1255"/>
                </a:cubicBezTo>
                <a:cubicBezTo>
                  <a:pt x="1689" y="1283"/>
                  <a:pt x="1664" y="1415"/>
                  <a:pt x="1569" y="1402"/>
                </a:cubicBezTo>
                <a:cubicBezTo>
                  <a:pt x="1552" y="1400"/>
                  <a:pt x="1530" y="1392"/>
                  <a:pt x="1514" y="1386"/>
                </a:cubicBezTo>
                <a:cubicBezTo>
                  <a:pt x="1368" y="1337"/>
                  <a:pt x="1189" y="1248"/>
                  <a:pt x="1059" y="1196"/>
                </a:cubicBezTo>
                <a:cubicBezTo>
                  <a:pt x="1051" y="1218"/>
                  <a:pt x="1061" y="1249"/>
                  <a:pt x="1056" y="1275"/>
                </a:cubicBezTo>
                <a:cubicBezTo>
                  <a:pt x="1036" y="1282"/>
                  <a:pt x="1031" y="1259"/>
                  <a:pt x="1023" y="1242"/>
                </a:cubicBezTo>
                <a:cubicBezTo>
                  <a:pt x="1011" y="1216"/>
                  <a:pt x="983" y="1190"/>
                  <a:pt x="974" y="1167"/>
                </a:cubicBezTo>
                <a:cubicBezTo>
                  <a:pt x="949" y="1178"/>
                  <a:pt x="942" y="1207"/>
                  <a:pt x="919" y="1219"/>
                </a:cubicBezTo>
                <a:cubicBezTo>
                  <a:pt x="918" y="1238"/>
                  <a:pt x="911" y="1259"/>
                  <a:pt x="879" y="1255"/>
                </a:cubicBezTo>
                <a:cubicBezTo>
                  <a:pt x="876" y="1212"/>
                  <a:pt x="870" y="1155"/>
                  <a:pt x="893" y="1102"/>
                </a:cubicBezTo>
                <a:cubicBezTo>
                  <a:pt x="855" y="1060"/>
                  <a:pt x="802" y="1035"/>
                  <a:pt x="768" y="991"/>
                </a:cubicBezTo>
                <a:cubicBezTo>
                  <a:pt x="698" y="1006"/>
                  <a:pt x="651" y="967"/>
                  <a:pt x="625" y="922"/>
                </a:cubicBezTo>
                <a:cubicBezTo>
                  <a:pt x="542" y="903"/>
                  <a:pt x="448" y="900"/>
                  <a:pt x="366" y="876"/>
                </a:cubicBezTo>
                <a:cubicBezTo>
                  <a:pt x="343" y="869"/>
                  <a:pt x="324" y="856"/>
                  <a:pt x="301" y="853"/>
                </a:cubicBezTo>
                <a:cubicBezTo>
                  <a:pt x="289" y="852"/>
                  <a:pt x="277" y="855"/>
                  <a:pt x="265" y="853"/>
                </a:cubicBezTo>
                <a:cubicBezTo>
                  <a:pt x="203" y="842"/>
                  <a:pt x="147" y="811"/>
                  <a:pt x="85" y="817"/>
                </a:cubicBezTo>
                <a:cubicBezTo>
                  <a:pt x="67" y="806"/>
                  <a:pt x="41" y="803"/>
                  <a:pt x="17" y="798"/>
                </a:cubicBezTo>
                <a:cubicBezTo>
                  <a:pt x="6" y="787"/>
                  <a:pt x="9" y="780"/>
                  <a:pt x="0" y="765"/>
                </a:cubicBezTo>
                <a:cubicBezTo>
                  <a:pt x="19" y="726"/>
                  <a:pt x="56" y="705"/>
                  <a:pt x="98" y="690"/>
                </a:cubicBezTo>
                <a:cubicBezTo>
                  <a:pt x="96" y="656"/>
                  <a:pt x="98" y="635"/>
                  <a:pt x="72" y="608"/>
                </a:cubicBezTo>
                <a:cubicBezTo>
                  <a:pt x="101" y="559"/>
                  <a:pt x="154" y="538"/>
                  <a:pt x="200" y="510"/>
                </a:cubicBezTo>
                <a:cubicBezTo>
                  <a:pt x="232" y="490"/>
                  <a:pt x="263" y="464"/>
                  <a:pt x="294" y="441"/>
                </a:cubicBezTo>
                <a:cubicBezTo>
                  <a:pt x="325" y="419"/>
                  <a:pt x="350" y="390"/>
                  <a:pt x="379" y="366"/>
                </a:cubicBezTo>
                <a:cubicBezTo>
                  <a:pt x="397" y="352"/>
                  <a:pt x="421" y="344"/>
                  <a:pt x="438" y="330"/>
                </a:cubicBezTo>
                <a:cubicBezTo>
                  <a:pt x="464" y="310"/>
                  <a:pt x="488" y="283"/>
                  <a:pt x="513" y="258"/>
                </a:cubicBezTo>
                <a:cubicBezTo>
                  <a:pt x="587" y="189"/>
                  <a:pt x="663" y="113"/>
                  <a:pt x="726" y="30"/>
                </a:cubicBezTo>
                <a:cubicBezTo>
                  <a:pt x="753" y="21"/>
                  <a:pt x="780" y="34"/>
                  <a:pt x="804" y="36"/>
                </a:cubicBezTo>
                <a:cubicBezTo>
                  <a:pt x="989" y="53"/>
                  <a:pt x="1203" y="0"/>
                  <a:pt x="1357" y="69"/>
                </a:cubicBezTo>
                <a:cubicBezTo>
                  <a:pt x="1375" y="92"/>
                  <a:pt x="1407" y="101"/>
                  <a:pt x="1419" y="131"/>
                </a:cubicBezTo>
                <a:close/>
                <a:moveTo>
                  <a:pt x="1268" y="291"/>
                </a:moveTo>
                <a:cubicBezTo>
                  <a:pt x="1283" y="278"/>
                  <a:pt x="1293" y="257"/>
                  <a:pt x="1308" y="242"/>
                </a:cubicBezTo>
                <a:cubicBezTo>
                  <a:pt x="1328" y="221"/>
                  <a:pt x="1395" y="177"/>
                  <a:pt x="1393" y="147"/>
                </a:cubicBezTo>
                <a:cubicBezTo>
                  <a:pt x="1392" y="139"/>
                  <a:pt x="1366" y="113"/>
                  <a:pt x="1353" y="105"/>
                </a:cubicBezTo>
                <a:cubicBezTo>
                  <a:pt x="1322" y="83"/>
                  <a:pt x="1266" y="69"/>
                  <a:pt x="1239" y="66"/>
                </a:cubicBezTo>
                <a:cubicBezTo>
                  <a:pt x="1107" y="51"/>
                  <a:pt x="894" y="69"/>
                  <a:pt x="745" y="52"/>
                </a:cubicBezTo>
                <a:cubicBezTo>
                  <a:pt x="565" y="261"/>
                  <a:pt x="354" y="439"/>
                  <a:pt x="121" y="595"/>
                </a:cubicBezTo>
                <a:cubicBezTo>
                  <a:pt x="206" y="626"/>
                  <a:pt x="313" y="604"/>
                  <a:pt x="406" y="611"/>
                </a:cubicBezTo>
                <a:cubicBezTo>
                  <a:pt x="444" y="614"/>
                  <a:pt x="487" y="621"/>
                  <a:pt x="526" y="628"/>
                </a:cubicBezTo>
                <a:cubicBezTo>
                  <a:pt x="625" y="644"/>
                  <a:pt x="729" y="677"/>
                  <a:pt x="775" y="752"/>
                </a:cubicBezTo>
                <a:cubicBezTo>
                  <a:pt x="787" y="760"/>
                  <a:pt x="765" y="784"/>
                  <a:pt x="781" y="785"/>
                </a:cubicBezTo>
                <a:cubicBezTo>
                  <a:pt x="806" y="779"/>
                  <a:pt x="814" y="756"/>
                  <a:pt x="827" y="739"/>
                </a:cubicBezTo>
                <a:cubicBezTo>
                  <a:pt x="892" y="683"/>
                  <a:pt x="957" y="627"/>
                  <a:pt x="1004" y="553"/>
                </a:cubicBezTo>
                <a:cubicBezTo>
                  <a:pt x="1096" y="473"/>
                  <a:pt x="1180" y="370"/>
                  <a:pt x="1268" y="291"/>
                </a:cubicBezTo>
                <a:close/>
                <a:moveTo>
                  <a:pt x="2010" y="392"/>
                </a:moveTo>
                <a:cubicBezTo>
                  <a:pt x="1937" y="349"/>
                  <a:pt x="1896" y="268"/>
                  <a:pt x="1837" y="213"/>
                </a:cubicBezTo>
                <a:cubicBezTo>
                  <a:pt x="1776" y="156"/>
                  <a:pt x="1674" y="114"/>
                  <a:pt x="1579" y="115"/>
                </a:cubicBezTo>
                <a:cubicBezTo>
                  <a:pt x="1544" y="115"/>
                  <a:pt x="1522" y="128"/>
                  <a:pt x="1491" y="137"/>
                </a:cubicBezTo>
                <a:cubicBezTo>
                  <a:pt x="1427" y="157"/>
                  <a:pt x="1414" y="181"/>
                  <a:pt x="1376" y="216"/>
                </a:cubicBezTo>
                <a:cubicBezTo>
                  <a:pt x="1353" y="238"/>
                  <a:pt x="1331" y="261"/>
                  <a:pt x="1308" y="285"/>
                </a:cubicBezTo>
                <a:cubicBezTo>
                  <a:pt x="1285" y="309"/>
                  <a:pt x="1256" y="328"/>
                  <a:pt x="1236" y="350"/>
                </a:cubicBezTo>
                <a:cubicBezTo>
                  <a:pt x="1213" y="373"/>
                  <a:pt x="1196" y="405"/>
                  <a:pt x="1177" y="425"/>
                </a:cubicBezTo>
                <a:cubicBezTo>
                  <a:pt x="1168" y="434"/>
                  <a:pt x="1154" y="439"/>
                  <a:pt x="1144" y="448"/>
                </a:cubicBezTo>
                <a:cubicBezTo>
                  <a:pt x="1080" y="507"/>
                  <a:pt x="1020" y="580"/>
                  <a:pt x="964" y="644"/>
                </a:cubicBezTo>
                <a:cubicBezTo>
                  <a:pt x="915" y="702"/>
                  <a:pt x="858" y="746"/>
                  <a:pt x="814" y="801"/>
                </a:cubicBezTo>
                <a:cubicBezTo>
                  <a:pt x="926" y="781"/>
                  <a:pt x="1012" y="856"/>
                  <a:pt x="1098" y="892"/>
                </a:cubicBezTo>
                <a:cubicBezTo>
                  <a:pt x="1222" y="1004"/>
                  <a:pt x="1373" y="1093"/>
                  <a:pt x="1572" y="1098"/>
                </a:cubicBezTo>
                <a:cubicBezTo>
                  <a:pt x="1580" y="1097"/>
                  <a:pt x="1585" y="1111"/>
                  <a:pt x="1595" y="1115"/>
                </a:cubicBezTo>
                <a:cubicBezTo>
                  <a:pt x="1630" y="1084"/>
                  <a:pt x="1662" y="1051"/>
                  <a:pt x="1690" y="1013"/>
                </a:cubicBezTo>
                <a:cubicBezTo>
                  <a:pt x="1718" y="976"/>
                  <a:pt x="1755" y="943"/>
                  <a:pt x="1772" y="896"/>
                </a:cubicBezTo>
                <a:cubicBezTo>
                  <a:pt x="1912" y="739"/>
                  <a:pt x="2051" y="582"/>
                  <a:pt x="2174" y="409"/>
                </a:cubicBezTo>
                <a:cubicBezTo>
                  <a:pt x="2112" y="416"/>
                  <a:pt x="2053" y="418"/>
                  <a:pt x="2010" y="392"/>
                </a:cubicBezTo>
                <a:close/>
                <a:moveTo>
                  <a:pt x="1566" y="1265"/>
                </a:moveTo>
                <a:cubicBezTo>
                  <a:pt x="1622" y="1214"/>
                  <a:pt x="1683" y="1159"/>
                  <a:pt x="1729" y="1102"/>
                </a:cubicBezTo>
                <a:cubicBezTo>
                  <a:pt x="1745" y="1083"/>
                  <a:pt x="1755" y="1054"/>
                  <a:pt x="1782" y="1049"/>
                </a:cubicBezTo>
                <a:cubicBezTo>
                  <a:pt x="1747" y="1123"/>
                  <a:pt x="1682" y="1177"/>
                  <a:pt x="1631" y="1232"/>
                </a:cubicBezTo>
                <a:cubicBezTo>
                  <a:pt x="1615" y="1250"/>
                  <a:pt x="1591" y="1268"/>
                  <a:pt x="1585" y="1291"/>
                </a:cubicBezTo>
                <a:cubicBezTo>
                  <a:pt x="1607" y="1294"/>
                  <a:pt x="1621" y="1272"/>
                  <a:pt x="1634" y="1259"/>
                </a:cubicBezTo>
                <a:cubicBezTo>
                  <a:pt x="1671" y="1222"/>
                  <a:pt x="1705" y="1184"/>
                  <a:pt x="1736" y="1147"/>
                </a:cubicBezTo>
                <a:cubicBezTo>
                  <a:pt x="1797" y="1096"/>
                  <a:pt x="1846" y="1033"/>
                  <a:pt x="1889" y="964"/>
                </a:cubicBezTo>
                <a:cubicBezTo>
                  <a:pt x="1928" y="950"/>
                  <a:pt x="1934" y="902"/>
                  <a:pt x="1971" y="886"/>
                </a:cubicBezTo>
                <a:cubicBezTo>
                  <a:pt x="2030" y="778"/>
                  <a:pt x="2131" y="687"/>
                  <a:pt x="2190" y="569"/>
                </a:cubicBezTo>
                <a:cubicBezTo>
                  <a:pt x="2159" y="575"/>
                  <a:pt x="2143" y="624"/>
                  <a:pt x="2112" y="641"/>
                </a:cubicBezTo>
                <a:cubicBezTo>
                  <a:pt x="2118" y="598"/>
                  <a:pt x="2167" y="570"/>
                  <a:pt x="2184" y="526"/>
                </a:cubicBezTo>
                <a:cubicBezTo>
                  <a:pt x="2172" y="522"/>
                  <a:pt x="2161" y="530"/>
                  <a:pt x="2154" y="536"/>
                </a:cubicBezTo>
                <a:cubicBezTo>
                  <a:pt x="2101" y="580"/>
                  <a:pt x="2069" y="662"/>
                  <a:pt x="2007" y="700"/>
                </a:cubicBezTo>
                <a:cubicBezTo>
                  <a:pt x="2046" y="622"/>
                  <a:pt x="2112" y="571"/>
                  <a:pt x="2157" y="500"/>
                </a:cubicBezTo>
                <a:cubicBezTo>
                  <a:pt x="2163" y="500"/>
                  <a:pt x="2168" y="500"/>
                  <a:pt x="2170" y="497"/>
                </a:cubicBezTo>
                <a:cubicBezTo>
                  <a:pt x="2174" y="481"/>
                  <a:pt x="2179" y="467"/>
                  <a:pt x="2180" y="448"/>
                </a:cubicBezTo>
                <a:cubicBezTo>
                  <a:pt x="2157" y="462"/>
                  <a:pt x="2152" y="494"/>
                  <a:pt x="2128" y="507"/>
                </a:cubicBezTo>
                <a:cubicBezTo>
                  <a:pt x="2097" y="570"/>
                  <a:pt x="2037" y="603"/>
                  <a:pt x="2007" y="667"/>
                </a:cubicBezTo>
                <a:cubicBezTo>
                  <a:pt x="1852" y="823"/>
                  <a:pt x="1737" y="1018"/>
                  <a:pt x="1572" y="1164"/>
                </a:cubicBezTo>
                <a:cubicBezTo>
                  <a:pt x="1575" y="1174"/>
                  <a:pt x="1581" y="1192"/>
                  <a:pt x="1579" y="1196"/>
                </a:cubicBezTo>
                <a:cubicBezTo>
                  <a:pt x="1616" y="1177"/>
                  <a:pt x="1641" y="1128"/>
                  <a:pt x="1677" y="1118"/>
                </a:cubicBezTo>
                <a:cubicBezTo>
                  <a:pt x="1648" y="1173"/>
                  <a:pt x="1585" y="1211"/>
                  <a:pt x="1566" y="1265"/>
                </a:cubicBezTo>
                <a:close/>
                <a:moveTo>
                  <a:pt x="2190" y="628"/>
                </a:moveTo>
                <a:cubicBezTo>
                  <a:pt x="2146" y="685"/>
                  <a:pt x="2092" y="742"/>
                  <a:pt x="2066" y="798"/>
                </a:cubicBezTo>
                <a:cubicBezTo>
                  <a:pt x="2036" y="824"/>
                  <a:pt x="2014" y="859"/>
                  <a:pt x="1994" y="896"/>
                </a:cubicBezTo>
                <a:cubicBezTo>
                  <a:pt x="1913" y="974"/>
                  <a:pt x="1843" y="1066"/>
                  <a:pt x="1768" y="1157"/>
                </a:cubicBezTo>
                <a:cubicBezTo>
                  <a:pt x="1745" y="1186"/>
                  <a:pt x="1711" y="1209"/>
                  <a:pt x="1677" y="1245"/>
                </a:cubicBezTo>
                <a:cubicBezTo>
                  <a:pt x="1654" y="1270"/>
                  <a:pt x="1610" y="1324"/>
                  <a:pt x="1579" y="1327"/>
                </a:cubicBezTo>
                <a:cubicBezTo>
                  <a:pt x="1558" y="1329"/>
                  <a:pt x="1538" y="1313"/>
                  <a:pt x="1520" y="1308"/>
                </a:cubicBezTo>
                <a:cubicBezTo>
                  <a:pt x="1496" y="1301"/>
                  <a:pt x="1469" y="1302"/>
                  <a:pt x="1445" y="1294"/>
                </a:cubicBezTo>
                <a:cubicBezTo>
                  <a:pt x="1313" y="1256"/>
                  <a:pt x="1196" y="1176"/>
                  <a:pt x="1072" y="1131"/>
                </a:cubicBezTo>
                <a:cubicBezTo>
                  <a:pt x="1068" y="1141"/>
                  <a:pt x="1070" y="1157"/>
                  <a:pt x="1066" y="1167"/>
                </a:cubicBezTo>
                <a:cubicBezTo>
                  <a:pt x="1074" y="1167"/>
                  <a:pt x="1083" y="1167"/>
                  <a:pt x="1092" y="1167"/>
                </a:cubicBezTo>
                <a:cubicBezTo>
                  <a:pt x="1139" y="1203"/>
                  <a:pt x="1195" y="1232"/>
                  <a:pt x="1255" y="1259"/>
                </a:cubicBezTo>
                <a:cubicBezTo>
                  <a:pt x="1289" y="1273"/>
                  <a:pt x="1326" y="1278"/>
                  <a:pt x="1360" y="1291"/>
                </a:cubicBezTo>
                <a:cubicBezTo>
                  <a:pt x="1391" y="1303"/>
                  <a:pt x="1422" y="1320"/>
                  <a:pt x="1455" y="1334"/>
                </a:cubicBezTo>
                <a:cubicBezTo>
                  <a:pt x="1499" y="1352"/>
                  <a:pt x="1544" y="1372"/>
                  <a:pt x="1582" y="1379"/>
                </a:cubicBezTo>
                <a:cubicBezTo>
                  <a:pt x="1617" y="1364"/>
                  <a:pt x="1631" y="1328"/>
                  <a:pt x="1667" y="1314"/>
                </a:cubicBezTo>
                <a:cubicBezTo>
                  <a:pt x="1677" y="1277"/>
                  <a:pt x="1712" y="1265"/>
                  <a:pt x="1723" y="1229"/>
                </a:cubicBezTo>
                <a:cubicBezTo>
                  <a:pt x="1742" y="1236"/>
                  <a:pt x="1742" y="1199"/>
                  <a:pt x="1765" y="1200"/>
                </a:cubicBezTo>
                <a:cubicBezTo>
                  <a:pt x="1782" y="1170"/>
                  <a:pt x="1808" y="1151"/>
                  <a:pt x="1824" y="1121"/>
                </a:cubicBezTo>
                <a:cubicBezTo>
                  <a:pt x="1893" y="1075"/>
                  <a:pt x="1927" y="994"/>
                  <a:pt x="1981" y="932"/>
                </a:cubicBezTo>
                <a:cubicBezTo>
                  <a:pt x="2010" y="898"/>
                  <a:pt x="2053" y="873"/>
                  <a:pt x="2069" y="830"/>
                </a:cubicBezTo>
                <a:cubicBezTo>
                  <a:pt x="2105" y="802"/>
                  <a:pt x="2128" y="762"/>
                  <a:pt x="2161" y="723"/>
                </a:cubicBezTo>
                <a:cubicBezTo>
                  <a:pt x="2189" y="688"/>
                  <a:pt x="2211" y="655"/>
                  <a:pt x="2229" y="628"/>
                </a:cubicBezTo>
                <a:cubicBezTo>
                  <a:pt x="2246" y="602"/>
                  <a:pt x="2268" y="585"/>
                  <a:pt x="2242" y="559"/>
                </a:cubicBezTo>
                <a:cubicBezTo>
                  <a:pt x="2233" y="563"/>
                  <a:pt x="2220" y="554"/>
                  <a:pt x="2219" y="559"/>
                </a:cubicBezTo>
                <a:cubicBezTo>
                  <a:pt x="2238" y="575"/>
                  <a:pt x="2204" y="609"/>
                  <a:pt x="2190" y="628"/>
                </a:cubicBezTo>
                <a:close/>
                <a:moveTo>
                  <a:pt x="138" y="700"/>
                </a:moveTo>
                <a:cubicBezTo>
                  <a:pt x="193" y="720"/>
                  <a:pt x="280" y="709"/>
                  <a:pt x="327" y="739"/>
                </a:cubicBezTo>
                <a:cubicBezTo>
                  <a:pt x="266" y="753"/>
                  <a:pt x="209" y="727"/>
                  <a:pt x="131" y="726"/>
                </a:cubicBezTo>
                <a:cubicBezTo>
                  <a:pt x="128" y="750"/>
                  <a:pt x="159" y="749"/>
                  <a:pt x="173" y="752"/>
                </a:cubicBezTo>
                <a:cubicBezTo>
                  <a:pt x="267" y="771"/>
                  <a:pt x="351" y="781"/>
                  <a:pt x="428" y="798"/>
                </a:cubicBezTo>
                <a:cubicBezTo>
                  <a:pt x="494" y="816"/>
                  <a:pt x="547" y="847"/>
                  <a:pt x="625" y="853"/>
                </a:cubicBezTo>
                <a:cubicBezTo>
                  <a:pt x="627" y="839"/>
                  <a:pt x="638" y="834"/>
                  <a:pt x="644" y="824"/>
                </a:cubicBezTo>
                <a:cubicBezTo>
                  <a:pt x="614" y="801"/>
                  <a:pt x="565" y="809"/>
                  <a:pt x="523" y="794"/>
                </a:cubicBezTo>
                <a:cubicBezTo>
                  <a:pt x="546" y="783"/>
                  <a:pt x="591" y="784"/>
                  <a:pt x="625" y="791"/>
                </a:cubicBezTo>
                <a:cubicBezTo>
                  <a:pt x="648" y="796"/>
                  <a:pt x="665" y="818"/>
                  <a:pt x="680" y="801"/>
                </a:cubicBezTo>
                <a:cubicBezTo>
                  <a:pt x="639" y="765"/>
                  <a:pt x="575" y="745"/>
                  <a:pt x="510" y="739"/>
                </a:cubicBezTo>
                <a:cubicBezTo>
                  <a:pt x="496" y="738"/>
                  <a:pt x="468" y="747"/>
                  <a:pt x="461" y="729"/>
                </a:cubicBezTo>
                <a:cubicBezTo>
                  <a:pt x="563" y="714"/>
                  <a:pt x="641" y="752"/>
                  <a:pt x="706" y="785"/>
                </a:cubicBezTo>
                <a:cubicBezTo>
                  <a:pt x="720" y="777"/>
                  <a:pt x="747" y="779"/>
                  <a:pt x="752" y="772"/>
                </a:cubicBezTo>
                <a:cubicBezTo>
                  <a:pt x="751" y="752"/>
                  <a:pt x="731" y="752"/>
                  <a:pt x="729" y="732"/>
                </a:cubicBezTo>
                <a:cubicBezTo>
                  <a:pt x="559" y="618"/>
                  <a:pt x="343" y="653"/>
                  <a:pt x="121" y="624"/>
                </a:cubicBezTo>
                <a:cubicBezTo>
                  <a:pt x="127" y="641"/>
                  <a:pt x="129" y="661"/>
                  <a:pt x="131" y="673"/>
                </a:cubicBezTo>
                <a:cubicBezTo>
                  <a:pt x="130" y="665"/>
                  <a:pt x="136" y="663"/>
                  <a:pt x="141" y="660"/>
                </a:cubicBezTo>
                <a:cubicBezTo>
                  <a:pt x="182" y="681"/>
                  <a:pt x="269" y="679"/>
                  <a:pt x="317" y="703"/>
                </a:cubicBezTo>
                <a:cubicBezTo>
                  <a:pt x="262" y="706"/>
                  <a:pt x="170" y="685"/>
                  <a:pt x="134" y="680"/>
                </a:cubicBezTo>
                <a:cubicBezTo>
                  <a:pt x="141" y="680"/>
                  <a:pt x="136" y="694"/>
                  <a:pt x="138" y="700"/>
                </a:cubicBezTo>
                <a:close/>
                <a:moveTo>
                  <a:pt x="30" y="772"/>
                </a:moveTo>
                <a:cubicBezTo>
                  <a:pt x="106" y="800"/>
                  <a:pt x="238" y="821"/>
                  <a:pt x="321" y="830"/>
                </a:cubicBezTo>
                <a:cubicBezTo>
                  <a:pt x="397" y="860"/>
                  <a:pt x="480" y="873"/>
                  <a:pt x="566" y="883"/>
                </a:cubicBezTo>
                <a:cubicBezTo>
                  <a:pt x="583" y="885"/>
                  <a:pt x="605" y="894"/>
                  <a:pt x="618" y="879"/>
                </a:cubicBezTo>
                <a:cubicBezTo>
                  <a:pt x="598" y="858"/>
                  <a:pt x="566" y="859"/>
                  <a:pt x="540" y="853"/>
                </a:cubicBezTo>
                <a:cubicBezTo>
                  <a:pt x="409" y="824"/>
                  <a:pt x="299" y="791"/>
                  <a:pt x="157" y="765"/>
                </a:cubicBezTo>
                <a:cubicBezTo>
                  <a:pt x="143" y="772"/>
                  <a:pt x="128" y="765"/>
                  <a:pt x="115" y="762"/>
                </a:cubicBezTo>
                <a:cubicBezTo>
                  <a:pt x="111" y="741"/>
                  <a:pt x="105" y="728"/>
                  <a:pt x="98" y="716"/>
                </a:cubicBezTo>
                <a:cubicBezTo>
                  <a:pt x="70" y="730"/>
                  <a:pt x="36" y="745"/>
                  <a:pt x="30" y="772"/>
                </a:cubicBezTo>
                <a:close/>
                <a:moveTo>
                  <a:pt x="834" y="889"/>
                </a:moveTo>
                <a:cubicBezTo>
                  <a:pt x="828" y="794"/>
                  <a:pt x="687" y="777"/>
                  <a:pt x="654" y="866"/>
                </a:cubicBezTo>
                <a:cubicBezTo>
                  <a:pt x="699" y="862"/>
                  <a:pt x="745" y="808"/>
                  <a:pt x="798" y="847"/>
                </a:cubicBezTo>
                <a:cubicBezTo>
                  <a:pt x="822" y="873"/>
                  <a:pt x="818" y="911"/>
                  <a:pt x="821" y="938"/>
                </a:cubicBezTo>
                <a:cubicBezTo>
                  <a:pt x="822" y="917"/>
                  <a:pt x="835" y="906"/>
                  <a:pt x="834" y="889"/>
                </a:cubicBezTo>
                <a:close/>
                <a:moveTo>
                  <a:pt x="1340" y="1085"/>
                </a:moveTo>
                <a:cubicBezTo>
                  <a:pt x="1286" y="1064"/>
                  <a:pt x="1229" y="1022"/>
                  <a:pt x="1183" y="987"/>
                </a:cubicBezTo>
                <a:cubicBezTo>
                  <a:pt x="1146" y="959"/>
                  <a:pt x="1110" y="933"/>
                  <a:pt x="1072" y="909"/>
                </a:cubicBezTo>
                <a:cubicBezTo>
                  <a:pt x="1010" y="869"/>
                  <a:pt x="924" y="817"/>
                  <a:pt x="843" y="824"/>
                </a:cubicBezTo>
                <a:cubicBezTo>
                  <a:pt x="842" y="824"/>
                  <a:pt x="840" y="824"/>
                  <a:pt x="840" y="827"/>
                </a:cubicBezTo>
                <a:cubicBezTo>
                  <a:pt x="874" y="859"/>
                  <a:pt x="948" y="850"/>
                  <a:pt x="981" y="883"/>
                </a:cubicBezTo>
                <a:cubicBezTo>
                  <a:pt x="950" y="900"/>
                  <a:pt x="886" y="846"/>
                  <a:pt x="860" y="879"/>
                </a:cubicBezTo>
                <a:cubicBezTo>
                  <a:pt x="931" y="900"/>
                  <a:pt x="992" y="913"/>
                  <a:pt x="1046" y="948"/>
                </a:cubicBezTo>
                <a:cubicBezTo>
                  <a:pt x="1082" y="971"/>
                  <a:pt x="1107" y="1007"/>
                  <a:pt x="1144" y="1026"/>
                </a:cubicBezTo>
                <a:cubicBezTo>
                  <a:pt x="1149" y="1040"/>
                  <a:pt x="1169" y="1056"/>
                  <a:pt x="1161" y="1072"/>
                </a:cubicBezTo>
                <a:cubicBezTo>
                  <a:pt x="1135" y="1075"/>
                  <a:pt x="1137" y="1050"/>
                  <a:pt x="1121" y="1043"/>
                </a:cubicBezTo>
                <a:cubicBezTo>
                  <a:pt x="1106" y="1061"/>
                  <a:pt x="1081" y="1085"/>
                  <a:pt x="1082" y="1108"/>
                </a:cubicBezTo>
                <a:cubicBezTo>
                  <a:pt x="1101" y="1104"/>
                  <a:pt x="1118" y="1131"/>
                  <a:pt x="1144" y="1131"/>
                </a:cubicBezTo>
                <a:cubicBezTo>
                  <a:pt x="1252" y="1186"/>
                  <a:pt x="1376" y="1254"/>
                  <a:pt x="1504" y="1281"/>
                </a:cubicBezTo>
                <a:cubicBezTo>
                  <a:pt x="1517" y="1284"/>
                  <a:pt x="1527" y="1289"/>
                  <a:pt x="1533" y="1281"/>
                </a:cubicBezTo>
                <a:cubicBezTo>
                  <a:pt x="1514" y="1255"/>
                  <a:pt x="1477" y="1255"/>
                  <a:pt x="1448" y="1245"/>
                </a:cubicBezTo>
                <a:cubicBezTo>
                  <a:pt x="1384" y="1224"/>
                  <a:pt x="1329" y="1197"/>
                  <a:pt x="1278" y="1167"/>
                </a:cubicBezTo>
                <a:cubicBezTo>
                  <a:pt x="1252" y="1152"/>
                  <a:pt x="1217" y="1141"/>
                  <a:pt x="1206" y="1111"/>
                </a:cubicBezTo>
                <a:cubicBezTo>
                  <a:pt x="1248" y="1117"/>
                  <a:pt x="1275" y="1150"/>
                  <a:pt x="1311" y="1170"/>
                </a:cubicBezTo>
                <a:cubicBezTo>
                  <a:pt x="1381" y="1210"/>
                  <a:pt x="1465" y="1238"/>
                  <a:pt x="1549" y="1242"/>
                </a:cubicBezTo>
                <a:cubicBezTo>
                  <a:pt x="1551" y="1233"/>
                  <a:pt x="1557" y="1228"/>
                  <a:pt x="1559" y="1219"/>
                </a:cubicBezTo>
                <a:cubicBezTo>
                  <a:pt x="1540" y="1215"/>
                  <a:pt x="1519" y="1202"/>
                  <a:pt x="1497" y="1196"/>
                </a:cubicBezTo>
                <a:cubicBezTo>
                  <a:pt x="1474" y="1190"/>
                  <a:pt x="1443" y="1196"/>
                  <a:pt x="1432" y="1174"/>
                </a:cubicBezTo>
                <a:cubicBezTo>
                  <a:pt x="1476" y="1171"/>
                  <a:pt x="1509" y="1179"/>
                  <a:pt x="1543" y="1187"/>
                </a:cubicBezTo>
                <a:cubicBezTo>
                  <a:pt x="1551" y="1161"/>
                  <a:pt x="1545" y="1147"/>
                  <a:pt x="1553" y="1128"/>
                </a:cubicBezTo>
                <a:cubicBezTo>
                  <a:pt x="1476" y="1104"/>
                  <a:pt x="1409" y="1113"/>
                  <a:pt x="1340" y="1085"/>
                </a:cubicBezTo>
                <a:close/>
                <a:moveTo>
                  <a:pt x="785" y="961"/>
                </a:moveTo>
                <a:cubicBezTo>
                  <a:pt x="724" y="942"/>
                  <a:pt x="683" y="934"/>
                  <a:pt x="644" y="902"/>
                </a:cubicBezTo>
                <a:cubicBezTo>
                  <a:pt x="656" y="958"/>
                  <a:pt x="737" y="981"/>
                  <a:pt x="785" y="961"/>
                </a:cubicBezTo>
                <a:close/>
                <a:moveTo>
                  <a:pt x="843" y="958"/>
                </a:moveTo>
                <a:cubicBezTo>
                  <a:pt x="865" y="985"/>
                  <a:pt x="897" y="1000"/>
                  <a:pt x="922" y="1023"/>
                </a:cubicBezTo>
                <a:cubicBezTo>
                  <a:pt x="949" y="999"/>
                  <a:pt x="976" y="975"/>
                  <a:pt x="1004" y="951"/>
                </a:cubicBezTo>
                <a:cubicBezTo>
                  <a:pt x="965" y="934"/>
                  <a:pt x="854" y="878"/>
                  <a:pt x="843" y="958"/>
                </a:cubicBezTo>
                <a:close/>
                <a:moveTo>
                  <a:pt x="932" y="1098"/>
                </a:moveTo>
                <a:cubicBezTo>
                  <a:pt x="912" y="1120"/>
                  <a:pt x="892" y="1158"/>
                  <a:pt x="906" y="1193"/>
                </a:cubicBezTo>
                <a:cubicBezTo>
                  <a:pt x="933" y="1171"/>
                  <a:pt x="948" y="1137"/>
                  <a:pt x="987" y="1128"/>
                </a:cubicBezTo>
                <a:cubicBezTo>
                  <a:pt x="1012" y="1145"/>
                  <a:pt x="997" y="1192"/>
                  <a:pt x="1030" y="1206"/>
                </a:cubicBezTo>
                <a:cubicBezTo>
                  <a:pt x="1040" y="1129"/>
                  <a:pt x="1056" y="1069"/>
                  <a:pt x="1102" y="1023"/>
                </a:cubicBezTo>
                <a:cubicBezTo>
                  <a:pt x="1076" y="1006"/>
                  <a:pt x="1055" y="982"/>
                  <a:pt x="1027" y="968"/>
                </a:cubicBezTo>
                <a:cubicBezTo>
                  <a:pt x="984" y="1006"/>
                  <a:pt x="936" y="1026"/>
                  <a:pt x="932" y="1098"/>
                </a:cubicBezTo>
                <a:close/>
                <a:moveTo>
                  <a:pt x="801" y="981"/>
                </a:moveTo>
                <a:cubicBezTo>
                  <a:pt x="830" y="1018"/>
                  <a:pt x="862" y="1052"/>
                  <a:pt x="909" y="1072"/>
                </a:cubicBezTo>
                <a:cubicBezTo>
                  <a:pt x="907" y="1056"/>
                  <a:pt x="916" y="1051"/>
                  <a:pt x="919" y="1040"/>
                </a:cubicBezTo>
                <a:cubicBezTo>
                  <a:pt x="871" y="1030"/>
                  <a:pt x="849" y="969"/>
                  <a:pt x="801" y="981"/>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PA_椭圆 31"/>
          <p:cNvSpPr/>
          <p:nvPr>
            <p:custDataLst>
              <p:tags r:id="rId2"/>
            </p:custDataLst>
          </p:nvPr>
        </p:nvSpPr>
        <p:spPr>
          <a:xfrm>
            <a:off x="4355976" y="699542"/>
            <a:ext cx="3816424" cy="21084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cs typeface="+mn-ea"/>
              <a:sym typeface="+mn-lt"/>
            </a:endParaRPr>
          </a:p>
        </p:txBody>
      </p:sp>
      <p:sp>
        <p:nvSpPr>
          <p:cNvPr id="11" name="PA_chenying0907 10"/>
          <p:cNvSpPr/>
          <p:nvPr>
            <p:custDataLst>
              <p:tags r:id="rId3"/>
            </p:custDataLst>
          </p:nvPr>
        </p:nvSpPr>
        <p:spPr>
          <a:xfrm>
            <a:off x="4896036" y="949166"/>
            <a:ext cx="2736304" cy="1938992"/>
          </a:xfrm>
          <a:prstGeom prst="rect">
            <a:avLst/>
          </a:prstGeom>
        </p:spPr>
        <p:txBody>
          <a:bodyPr wrap="square">
            <a:spAutoFit/>
          </a:bodyPr>
          <a:lstStyle/>
          <a:p>
            <a:pPr>
              <a:lnSpc>
                <a:spcPct val="200000"/>
              </a:lnSpc>
            </a:pPr>
            <a:r>
              <a:rPr lang="zh-CN" altLang="en-US" sz="1000" dirty="0">
                <a:solidFill>
                  <a:schemeClr val="tx1">
                    <a:lumMod val="75000"/>
                    <a:lumOff val="25000"/>
                  </a:scheme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nSpc>
                <a:spcPct val="200000"/>
              </a:lnSpc>
            </a:pPr>
            <a:endParaRPr lang="en-US" altLang="zh-CN" sz="1000" dirty="0">
              <a:solidFill>
                <a:schemeClr val="tx1">
                  <a:lumMod val="75000"/>
                  <a:lumOff val="25000"/>
                </a:schemeClr>
              </a:solidFill>
              <a:cs typeface="+mn-ea"/>
              <a:sym typeface="+mn-lt"/>
            </a:endParaRPr>
          </a:p>
        </p:txBody>
      </p:sp>
      <p:sp>
        <p:nvSpPr>
          <p:cNvPr id="12" name="PA_chenying0907 5"/>
          <p:cNvSpPr txBox="1"/>
          <p:nvPr>
            <p:custDataLst>
              <p:tags r:id="rId4"/>
            </p:custDataLst>
          </p:nvPr>
        </p:nvSpPr>
        <p:spPr>
          <a:xfrm>
            <a:off x="4499992" y="2985063"/>
            <a:ext cx="3528392" cy="1077218"/>
          </a:xfrm>
          <a:prstGeom prst="rect">
            <a:avLst/>
          </a:prstGeom>
          <a:noFill/>
        </p:spPr>
        <p:txBody>
          <a:bodyPr wrap="square" rtlCol="0">
            <a:spAutoFit/>
          </a:bodyPr>
          <a:lstStyle/>
          <a:p>
            <a:pPr>
              <a:lnSpc>
                <a:spcPct val="20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grpSp>
        <p:nvGrpSpPr>
          <p:cNvPr id="3" name="PA_组合 2"/>
          <p:cNvGrpSpPr/>
          <p:nvPr>
            <p:custDataLst>
              <p:tags r:id="rId5"/>
            </p:custDataLst>
          </p:nvPr>
        </p:nvGrpSpPr>
        <p:grpSpPr>
          <a:xfrm>
            <a:off x="2456009" y="1526599"/>
            <a:ext cx="1932739" cy="2246057"/>
            <a:chOff x="8724903" y="3030540"/>
            <a:chExt cx="574675" cy="868363"/>
          </a:xfrm>
          <a:solidFill>
            <a:schemeClr val="tx1"/>
          </a:solidFill>
        </p:grpSpPr>
        <p:sp>
          <p:nvSpPr>
            <p:cNvPr id="4" name="Freeform 15"/>
            <p:cNvSpPr>
              <a:spLocks/>
            </p:cNvSpPr>
            <p:nvPr/>
          </p:nvSpPr>
          <p:spPr bwMode="auto">
            <a:xfrm>
              <a:off x="8943980" y="3236915"/>
              <a:ext cx="3175" cy="4763"/>
            </a:xfrm>
            <a:custGeom>
              <a:avLst/>
              <a:gdLst>
                <a:gd name="T0" fmla="*/ 1 w 1"/>
                <a:gd name="T1" fmla="*/ 0 h 1"/>
                <a:gd name="T2" fmla="*/ 1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1" y="0"/>
                  </a:cubicBezTo>
                  <a:cubicBezTo>
                    <a:pt x="1" y="1"/>
                    <a:pt x="0" y="0"/>
                    <a:pt x="0" y="1"/>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05790"/>
                </a:solidFill>
                <a:cs typeface="+mn-ea"/>
                <a:sym typeface="+mn-lt"/>
              </a:endParaRPr>
            </a:p>
          </p:txBody>
        </p:sp>
        <p:sp>
          <p:nvSpPr>
            <p:cNvPr id="5" name="Freeform 16"/>
            <p:cNvSpPr>
              <a:spLocks noEditPoints="1"/>
            </p:cNvSpPr>
            <p:nvPr/>
          </p:nvSpPr>
          <p:spPr bwMode="auto">
            <a:xfrm>
              <a:off x="8724903" y="3030540"/>
              <a:ext cx="574675" cy="868363"/>
            </a:xfrm>
            <a:custGeom>
              <a:avLst/>
              <a:gdLst>
                <a:gd name="T0" fmla="*/ 8 w 153"/>
                <a:gd name="T1" fmla="*/ 136 h 231"/>
                <a:gd name="T2" fmla="*/ 78 w 153"/>
                <a:gd name="T3" fmla="*/ 52 h 231"/>
                <a:gd name="T4" fmla="*/ 72 w 153"/>
                <a:gd name="T5" fmla="*/ 58 h 231"/>
                <a:gd name="T6" fmla="*/ 57 w 153"/>
                <a:gd name="T7" fmla="*/ 210 h 231"/>
                <a:gd name="T8" fmla="*/ 146 w 153"/>
                <a:gd name="T9" fmla="*/ 14 h 231"/>
                <a:gd name="T10" fmla="*/ 37 w 153"/>
                <a:gd name="T11" fmla="*/ 56 h 231"/>
                <a:gd name="T12" fmla="*/ 67 w 153"/>
                <a:gd name="T13" fmla="*/ 56 h 231"/>
                <a:gd name="T14" fmla="*/ 83 w 153"/>
                <a:gd name="T15" fmla="*/ 56 h 231"/>
                <a:gd name="T16" fmla="*/ 113 w 153"/>
                <a:gd name="T17" fmla="*/ 59 h 231"/>
                <a:gd name="T18" fmla="*/ 41 w 153"/>
                <a:gd name="T19" fmla="*/ 64 h 231"/>
                <a:gd name="T20" fmla="*/ 36 w 153"/>
                <a:gd name="T21" fmla="*/ 63 h 231"/>
                <a:gd name="T22" fmla="*/ 39 w 153"/>
                <a:gd name="T23" fmla="*/ 65 h 231"/>
                <a:gd name="T24" fmla="*/ 49 w 153"/>
                <a:gd name="T25" fmla="*/ 66 h 231"/>
                <a:gd name="T26" fmla="*/ 45 w 153"/>
                <a:gd name="T27" fmla="*/ 71 h 231"/>
                <a:gd name="T28" fmla="*/ 21 w 153"/>
                <a:gd name="T29" fmla="*/ 79 h 231"/>
                <a:gd name="T30" fmla="*/ 53 w 153"/>
                <a:gd name="T31" fmla="*/ 73 h 231"/>
                <a:gd name="T32" fmla="*/ 39 w 153"/>
                <a:gd name="T33" fmla="*/ 74 h 231"/>
                <a:gd name="T34" fmla="*/ 59 w 153"/>
                <a:gd name="T35" fmla="*/ 77 h 231"/>
                <a:gd name="T36" fmla="*/ 33 w 153"/>
                <a:gd name="T37" fmla="*/ 78 h 231"/>
                <a:gd name="T38" fmla="*/ 46 w 153"/>
                <a:gd name="T39" fmla="*/ 79 h 231"/>
                <a:gd name="T40" fmla="*/ 65 w 153"/>
                <a:gd name="T41" fmla="*/ 81 h 231"/>
                <a:gd name="T42" fmla="*/ 29 w 153"/>
                <a:gd name="T43" fmla="*/ 86 h 231"/>
                <a:gd name="T44" fmla="*/ 31 w 153"/>
                <a:gd name="T45" fmla="*/ 84 h 231"/>
                <a:gd name="T46" fmla="*/ 55 w 153"/>
                <a:gd name="T47" fmla="*/ 86 h 231"/>
                <a:gd name="T48" fmla="*/ 51 w 153"/>
                <a:gd name="T49" fmla="*/ 90 h 231"/>
                <a:gd name="T50" fmla="*/ 63 w 153"/>
                <a:gd name="T51" fmla="*/ 93 h 231"/>
                <a:gd name="T52" fmla="*/ 66 w 153"/>
                <a:gd name="T53" fmla="*/ 95 h 231"/>
                <a:gd name="T54" fmla="*/ 37 w 153"/>
                <a:gd name="T55" fmla="*/ 98 h 231"/>
                <a:gd name="T56" fmla="*/ 40 w 153"/>
                <a:gd name="T57" fmla="*/ 101 h 231"/>
                <a:gd name="T58" fmla="*/ 41 w 153"/>
                <a:gd name="T59" fmla="*/ 104 h 231"/>
                <a:gd name="T60" fmla="*/ 34 w 153"/>
                <a:gd name="T61" fmla="*/ 105 h 231"/>
                <a:gd name="T62" fmla="*/ 34 w 153"/>
                <a:gd name="T63" fmla="*/ 106 h 231"/>
                <a:gd name="T64" fmla="*/ 43 w 153"/>
                <a:gd name="T65" fmla="*/ 108 h 231"/>
                <a:gd name="T66" fmla="*/ 39 w 153"/>
                <a:gd name="T67" fmla="*/ 113 h 231"/>
                <a:gd name="T68" fmla="*/ 43 w 153"/>
                <a:gd name="T69" fmla="*/ 114 h 231"/>
                <a:gd name="T70" fmla="*/ 63 w 153"/>
                <a:gd name="T71" fmla="*/ 115 h 231"/>
                <a:gd name="T72" fmla="*/ 47 w 153"/>
                <a:gd name="T73" fmla="*/ 118 h 231"/>
                <a:gd name="T74" fmla="*/ 59 w 153"/>
                <a:gd name="T75" fmla="*/ 122 h 231"/>
                <a:gd name="T76" fmla="*/ 47 w 153"/>
                <a:gd name="T77" fmla="*/ 123 h 231"/>
                <a:gd name="T78" fmla="*/ 54 w 153"/>
                <a:gd name="T79" fmla="*/ 126 h 231"/>
                <a:gd name="T80" fmla="*/ 43 w 153"/>
                <a:gd name="T81" fmla="*/ 128 h 231"/>
                <a:gd name="T82" fmla="*/ 58 w 153"/>
                <a:gd name="T83" fmla="*/ 128 h 231"/>
                <a:gd name="T84" fmla="*/ 59 w 153"/>
                <a:gd name="T85" fmla="*/ 134 h 231"/>
                <a:gd name="T86" fmla="*/ 50 w 153"/>
                <a:gd name="T87" fmla="*/ 135 h 231"/>
                <a:gd name="T88" fmla="*/ 53 w 153"/>
                <a:gd name="T89" fmla="*/ 140 h 231"/>
                <a:gd name="T90" fmla="*/ 42 w 153"/>
                <a:gd name="T91" fmla="*/ 144 h 231"/>
                <a:gd name="T92" fmla="*/ 6 w 153"/>
                <a:gd name="T93" fmla="*/ 149 h 231"/>
                <a:gd name="T94" fmla="*/ 64 w 153"/>
                <a:gd name="T95" fmla="*/ 170 h 231"/>
                <a:gd name="T96" fmla="*/ 34 w 153"/>
                <a:gd name="T97" fmla="*/ 157 h 231"/>
                <a:gd name="T98" fmla="*/ 63 w 153"/>
                <a:gd name="T99" fmla="*/ 162 h 231"/>
                <a:gd name="T100" fmla="*/ 31 w 153"/>
                <a:gd name="T101" fmla="*/ 179 h 231"/>
                <a:gd name="T102" fmla="*/ 56 w 153"/>
                <a:gd name="T103" fmla="*/ 174 h 231"/>
                <a:gd name="T104" fmla="*/ 61 w 153"/>
                <a:gd name="T105" fmla="*/ 177 h 231"/>
                <a:gd name="T106" fmla="*/ 31 w 153"/>
                <a:gd name="T107" fmla="*/ 195 h 231"/>
                <a:gd name="T108" fmla="*/ 60 w 153"/>
                <a:gd name="T109" fmla="*/ 187 h 231"/>
                <a:gd name="T110" fmla="*/ 65 w 153"/>
                <a:gd name="T111" fmla="*/ 195 h 231"/>
                <a:gd name="T112" fmla="*/ 57 w 153"/>
                <a:gd name="T113" fmla="*/ 199 h 231"/>
                <a:gd name="T114" fmla="*/ 63 w 153"/>
                <a:gd name="T115" fmla="*/ 206 h 231"/>
                <a:gd name="T116" fmla="*/ 66 w 153"/>
                <a:gd name="T117" fmla="*/ 213 h 231"/>
                <a:gd name="T118" fmla="*/ 35 w 153"/>
                <a:gd name="T119" fmla="*/ 217 h 231"/>
                <a:gd name="T120" fmla="*/ 62 w 153"/>
                <a:gd name="T121" fmla="*/ 220 h 231"/>
                <a:gd name="T122" fmla="*/ 27 w 153"/>
                <a:gd name="T123" fmla="*/ 22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 h="231">
                  <a:moveTo>
                    <a:pt x="39" y="219"/>
                  </a:moveTo>
                  <a:cubicBezTo>
                    <a:pt x="39" y="219"/>
                    <a:pt x="39" y="219"/>
                    <a:pt x="38" y="219"/>
                  </a:cubicBezTo>
                  <a:cubicBezTo>
                    <a:pt x="39" y="221"/>
                    <a:pt x="40" y="222"/>
                    <a:pt x="41" y="224"/>
                  </a:cubicBezTo>
                  <a:cubicBezTo>
                    <a:pt x="41" y="224"/>
                    <a:pt x="42" y="224"/>
                    <a:pt x="42" y="224"/>
                  </a:cubicBezTo>
                  <a:cubicBezTo>
                    <a:pt x="42" y="225"/>
                    <a:pt x="41" y="224"/>
                    <a:pt x="40" y="224"/>
                  </a:cubicBezTo>
                  <a:cubicBezTo>
                    <a:pt x="40" y="225"/>
                    <a:pt x="40" y="225"/>
                    <a:pt x="40" y="226"/>
                  </a:cubicBezTo>
                  <a:cubicBezTo>
                    <a:pt x="39" y="227"/>
                    <a:pt x="38" y="225"/>
                    <a:pt x="37" y="225"/>
                  </a:cubicBezTo>
                  <a:cubicBezTo>
                    <a:pt x="37" y="226"/>
                    <a:pt x="38" y="227"/>
                    <a:pt x="39" y="228"/>
                  </a:cubicBezTo>
                  <a:cubicBezTo>
                    <a:pt x="39" y="228"/>
                    <a:pt x="40" y="227"/>
                    <a:pt x="40" y="227"/>
                  </a:cubicBezTo>
                  <a:cubicBezTo>
                    <a:pt x="41" y="227"/>
                    <a:pt x="41" y="226"/>
                    <a:pt x="41" y="226"/>
                  </a:cubicBezTo>
                  <a:cubicBezTo>
                    <a:pt x="41" y="226"/>
                    <a:pt x="41" y="226"/>
                    <a:pt x="42" y="226"/>
                  </a:cubicBezTo>
                  <a:cubicBezTo>
                    <a:pt x="42" y="227"/>
                    <a:pt x="42" y="228"/>
                    <a:pt x="41" y="228"/>
                  </a:cubicBezTo>
                  <a:cubicBezTo>
                    <a:pt x="41" y="228"/>
                    <a:pt x="41" y="228"/>
                    <a:pt x="40" y="228"/>
                  </a:cubicBezTo>
                  <a:cubicBezTo>
                    <a:pt x="38" y="229"/>
                    <a:pt x="36" y="230"/>
                    <a:pt x="33" y="230"/>
                  </a:cubicBezTo>
                  <a:cubicBezTo>
                    <a:pt x="32" y="230"/>
                    <a:pt x="33" y="230"/>
                    <a:pt x="32" y="231"/>
                  </a:cubicBezTo>
                  <a:cubicBezTo>
                    <a:pt x="31" y="230"/>
                    <a:pt x="30" y="229"/>
                    <a:pt x="29" y="230"/>
                  </a:cubicBezTo>
                  <a:cubicBezTo>
                    <a:pt x="28" y="228"/>
                    <a:pt x="26" y="229"/>
                    <a:pt x="25" y="228"/>
                  </a:cubicBezTo>
                  <a:cubicBezTo>
                    <a:pt x="24" y="228"/>
                    <a:pt x="24" y="229"/>
                    <a:pt x="23" y="228"/>
                  </a:cubicBezTo>
                  <a:cubicBezTo>
                    <a:pt x="23" y="228"/>
                    <a:pt x="23" y="228"/>
                    <a:pt x="23" y="227"/>
                  </a:cubicBezTo>
                  <a:cubicBezTo>
                    <a:pt x="22" y="227"/>
                    <a:pt x="21" y="228"/>
                    <a:pt x="20" y="228"/>
                  </a:cubicBezTo>
                  <a:cubicBezTo>
                    <a:pt x="21" y="227"/>
                    <a:pt x="21" y="226"/>
                    <a:pt x="22" y="226"/>
                  </a:cubicBezTo>
                  <a:cubicBezTo>
                    <a:pt x="23" y="225"/>
                    <a:pt x="23" y="224"/>
                    <a:pt x="24" y="224"/>
                  </a:cubicBezTo>
                  <a:cubicBezTo>
                    <a:pt x="23" y="223"/>
                    <a:pt x="24" y="222"/>
                    <a:pt x="24" y="221"/>
                  </a:cubicBezTo>
                  <a:cubicBezTo>
                    <a:pt x="26" y="220"/>
                    <a:pt x="26" y="215"/>
                    <a:pt x="29" y="215"/>
                  </a:cubicBezTo>
                  <a:cubicBezTo>
                    <a:pt x="29" y="210"/>
                    <a:pt x="30" y="205"/>
                    <a:pt x="29" y="201"/>
                  </a:cubicBezTo>
                  <a:cubicBezTo>
                    <a:pt x="30" y="198"/>
                    <a:pt x="30" y="193"/>
                    <a:pt x="30" y="189"/>
                  </a:cubicBezTo>
                  <a:cubicBezTo>
                    <a:pt x="30" y="186"/>
                    <a:pt x="30" y="184"/>
                    <a:pt x="29" y="182"/>
                  </a:cubicBezTo>
                  <a:cubicBezTo>
                    <a:pt x="29" y="181"/>
                    <a:pt x="30" y="181"/>
                    <a:pt x="30" y="180"/>
                  </a:cubicBezTo>
                  <a:cubicBezTo>
                    <a:pt x="30" y="175"/>
                    <a:pt x="30" y="169"/>
                    <a:pt x="31" y="163"/>
                  </a:cubicBezTo>
                  <a:cubicBezTo>
                    <a:pt x="31" y="159"/>
                    <a:pt x="32" y="156"/>
                    <a:pt x="32" y="152"/>
                  </a:cubicBezTo>
                  <a:cubicBezTo>
                    <a:pt x="32" y="152"/>
                    <a:pt x="32" y="151"/>
                    <a:pt x="32" y="151"/>
                  </a:cubicBezTo>
                  <a:cubicBezTo>
                    <a:pt x="32" y="150"/>
                    <a:pt x="32" y="150"/>
                    <a:pt x="32" y="149"/>
                  </a:cubicBezTo>
                  <a:cubicBezTo>
                    <a:pt x="33" y="147"/>
                    <a:pt x="32" y="144"/>
                    <a:pt x="32" y="141"/>
                  </a:cubicBezTo>
                  <a:cubicBezTo>
                    <a:pt x="32" y="142"/>
                    <a:pt x="32" y="143"/>
                    <a:pt x="31" y="144"/>
                  </a:cubicBezTo>
                  <a:cubicBezTo>
                    <a:pt x="31" y="144"/>
                    <a:pt x="31" y="143"/>
                    <a:pt x="31" y="143"/>
                  </a:cubicBezTo>
                  <a:cubicBezTo>
                    <a:pt x="30" y="137"/>
                    <a:pt x="30" y="129"/>
                    <a:pt x="29" y="123"/>
                  </a:cubicBezTo>
                  <a:cubicBezTo>
                    <a:pt x="29" y="118"/>
                    <a:pt x="29" y="114"/>
                    <a:pt x="28" y="110"/>
                  </a:cubicBezTo>
                  <a:cubicBezTo>
                    <a:pt x="27" y="99"/>
                    <a:pt x="26" y="88"/>
                    <a:pt x="24" y="78"/>
                  </a:cubicBezTo>
                  <a:cubicBezTo>
                    <a:pt x="23" y="80"/>
                    <a:pt x="22" y="83"/>
                    <a:pt x="21" y="84"/>
                  </a:cubicBezTo>
                  <a:cubicBezTo>
                    <a:pt x="21" y="86"/>
                    <a:pt x="20" y="87"/>
                    <a:pt x="20" y="88"/>
                  </a:cubicBezTo>
                  <a:cubicBezTo>
                    <a:pt x="18" y="92"/>
                    <a:pt x="17" y="98"/>
                    <a:pt x="15" y="101"/>
                  </a:cubicBezTo>
                  <a:cubicBezTo>
                    <a:pt x="16" y="104"/>
                    <a:pt x="14" y="106"/>
                    <a:pt x="14" y="109"/>
                  </a:cubicBezTo>
                  <a:cubicBezTo>
                    <a:pt x="14" y="109"/>
                    <a:pt x="14" y="110"/>
                    <a:pt x="13" y="110"/>
                  </a:cubicBezTo>
                  <a:cubicBezTo>
                    <a:pt x="13" y="111"/>
                    <a:pt x="13" y="112"/>
                    <a:pt x="12" y="113"/>
                  </a:cubicBezTo>
                  <a:cubicBezTo>
                    <a:pt x="12" y="115"/>
                    <a:pt x="12" y="118"/>
                    <a:pt x="11" y="120"/>
                  </a:cubicBezTo>
                  <a:cubicBezTo>
                    <a:pt x="11" y="121"/>
                    <a:pt x="11" y="122"/>
                    <a:pt x="11" y="123"/>
                  </a:cubicBezTo>
                  <a:cubicBezTo>
                    <a:pt x="10" y="126"/>
                    <a:pt x="9" y="130"/>
                    <a:pt x="9" y="133"/>
                  </a:cubicBezTo>
                  <a:cubicBezTo>
                    <a:pt x="9" y="133"/>
                    <a:pt x="9" y="133"/>
                    <a:pt x="9" y="133"/>
                  </a:cubicBezTo>
                  <a:cubicBezTo>
                    <a:pt x="9" y="133"/>
                    <a:pt x="9" y="134"/>
                    <a:pt x="9" y="134"/>
                  </a:cubicBezTo>
                  <a:cubicBezTo>
                    <a:pt x="9" y="135"/>
                    <a:pt x="8" y="136"/>
                    <a:pt x="8" y="136"/>
                  </a:cubicBezTo>
                  <a:cubicBezTo>
                    <a:pt x="9" y="136"/>
                    <a:pt x="8" y="136"/>
                    <a:pt x="8" y="136"/>
                  </a:cubicBezTo>
                  <a:cubicBezTo>
                    <a:pt x="8" y="138"/>
                    <a:pt x="9" y="141"/>
                    <a:pt x="8" y="143"/>
                  </a:cubicBezTo>
                  <a:cubicBezTo>
                    <a:pt x="8" y="143"/>
                    <a:pt x="9" y="143"/>
                    <a:pt x="9" y="143"/>
                  </a:cubicBezTo>
                  <a:cubicBezTo>
                    <a:pt x="9" y="145"/>
                    <a:pt x="8" y="147"/>
                    <a:pt x="9" y="149"/>
                  </a:cubicBezTo>
                  <a:cubicBezTo>
                    <a:pt x="9" y="149"/>
                    <a:pt x="8" y="150"/>
                    <a:pt x="8" y="150"/>
                  </a:cubicBezTo>
                  <a:cubicBezTo>
                    <a:pt x="8" y="150"/>
                    <a:pt x="9" y="150"/>
                    <a:pt x="9" y="150"/>
                  </a:cubicBezTo>
                  <a:cubicBezTo>
                    <a:pt x="8" y="153"/>
                    <a:pt x="6" y="157"/>
                    <a:pt x="5" y="160"/>
                  </a:cubicBezTo>
                  <a:cubicBezTo>
                    <a:pt x="4" y="162"/>
                    <a:pt x="4" y="163"/>
                    <a:pt x="5" y="165"/>
                  </a:cubicBezTo>
                  <a:cubicBezTo>
                    <a:pt x="4" y="166"/>
                    <a:pt x="5" y="168"/>
                    <a:pt x="3" y="169"/>
                  </a:cubicBezTo>
                  <a:cubicBezTo>
                    <a:pt x="2" y="168"/>
                    <a:pt x="3" y="167"/>
                    <a:pt x="3" y="165"/>
                  </a:cubicBezTo>
                  <a:cubicBezTo>
                    <a:pt x="3" y="165"/>
                    <a:pt x="2" y="166"/>
                    <a:pt x="2" y="166"/>
                  </a:cubicBezTo>
                  <a:cubicBezTo>
                    <a:pt x="0" y="164"/>
                    <a:pt x="2" y="162"/>
                    <a:pt x="3" y="161"/>
                  </a:cubicBezTo>
                  <a:cubicBezTo>
                    <a:pt x="4" y="158"/>
                    <a:pt x="6" y="156"/>
                    <a:pt x="7" y="153"/>
                  </a:cubicBezTo>
                  <a:cubicBezTo>
                    <a:pt x="7" y="153"/>
                    <a:pt x="6" y="153"/>
                    <a:pt x="6" y="153"/>
                  </a:cubicBezTo>
                  <a:cubicBezTo>
                    <a:pt x="5" y="154"/>
                    <a:pt x="5" y="155"/>
                    <a:pt x="4" y="156"/>
                  </a:cubicBezTo>
                  <a:cubicBezTo>
                    <a:pt x="4" y="157"/>
                    <a:pt x="4" y="160"/>
                    <a:pt x="3" y="161"/>
                  </a:cubicBezTo>
                  <a:cubicBezTo>
                    <a:pt x="1" y="160"/>
                    <a:pt x="2" y="158"/>
                    <a:pt x="2" y="157"/>
                  </a:cubicBezTo>
                  <a:cubicBezTo>
                    <a:pt x="3" y="154"/>
                    <a:pt x="3" y="149"/>
                    <a:pt x="3" y="146"/>
                  </a:cubicBezTo>
                  <a:cubicBezTo>
                    <a:pt x="3" y="145"/>
                    <a:pt x="3" y="146"/>
                    <a:pt x="3" y="146"/>
                  </a:cubicBezTo>
                  <a:cubicBezTo>
                    <a:pt x="1" y="145"/>
                    <a:pt x="4" y="143"/>
                    <a:pt x="3" y="141"/>
                  </a:cubicBezTo>
                  <a:cubicBezTo>
                    <a:pt x="4" y="141"/>
                    <a:pt x="4" y="141"/>
                    <a:pt x="4" y="141"/>
                  </a:cubicBezTo>
                  <a:cubicBezTo>
                    <a:pt x="5" y="136"/>
                    <a:pt x="5" y="131"/>
                    <a:pt x="6" y="127"/>
                  </a:cubicBezTo>
                  <a:cubicBezTo>
                    <a:pt x="7" y="123"/>
                    <a:pt x="8" y="117"/>
                    <a:pt x="9" y="112"/>
                  </a:cubicBezTo>
                  <a:cubicBezTo>
                    <a:pt x="8" y="112"/>
                    <a:pt x="7" y="111"/>
                    <a:pt x="8" y="110"/>
                  </a:cubicBezTo>
                  <a:cubicBezTo>
                    <a:pt x="8" y="110"/>
                    <a:pt x="8" y="110"/>
                    <a:pt x="9" y="110"/>
                  </a:cubicBezTo>
                  <a:cubicBezTo>
                    <a:pt x="9" y="109"/>
                    <a:pt x="9" y="108"/>
                    <a:pt x="9" y="108"/>
                  </a:cubicBezTo>
                  <a:cubicBezTo>
                    <a:pt x="9" y="107"/>
                    <a:pt x="8" y="103"/>
                    <a:pt x="9" y="102"/>
                  </a:cubicBezTo>
                  <a:cubicBezTo>
                    <a:pt x="9" y="101"/>
                    <a:pt x="10" y="100"/>
                    <a:pt x="10" y="99"/>
                  </a:cubicBezTo>
                  <a:cubicBezTo>
                    <a:pt x="11" y="101"/>
                    <a:pt x="9" y="103"/>
                    <a:pt x="10" y="104"/>
                  </a:cubicBezTo>
                  <a:cubicBezTo>
                    <a:pt x="11" y="101"/>
                    <a:pt x="12" y="98"/>
                    <a:pt x="13" y="94"/>
                  </a:cubicBezTo>
                  <a:cubicBezTo>
                    <a:pt x="14" y="91"/>
                    <a:pt x="15" y="88"/>
                    <a:pt x="16" y="85"/>
                  </a:cubicBezTo>
                  <a:cubicBezTo>
                    <a:pt x="17" y="83"/>
                    <a:pt x="17" y="81"/>
                    <a:pt x="18" y="79"/>
                  </a:cubicBezTo>
                  <a:cubicBezTo>
                    <a:pt x="18" y="78"/>
                    <a:pt x="19" y="77"/>
                    <a:pt x="18" y="76"/>
                  </a:cubicBezTo>
                  <a:cubicBezTo>
                    <a:pt x="18" y="77"/>
                    <a:pt x="17" y="78"/>
                    <a:pt x="17" y="79"/>
                  </a:cubicBezTo>
                  <a:cubicBezTo>
                    <a:pt x="18" y="74"/>
                    <a:pt x="20" y="68"/>
                    <a:pt x="21" y="63"/>
                  </a:cubicBezTo>
                  <a:cubicBezTo>
                    <a:pt x="21" y="62"/>
                    <a:pt x="21" y="62"/>
                    <a:pt x="21" y="61"/>
                  </a:cubicBezTo>
                  <a:cubicBezTo>
                    <a:pt x="21" y="60"/>
                    <a:pt x="22" y="58"/>
                    <a:pt x="21" y="57"/>
                  </a:cubicBezTo>
                  <a:cubicBezTo>
                    <a:pt x="22" y="56"/>
                    <a:pt x="23" y="56"/>
                    <a:pt x="25" y="55"/>
                  </a:cubicBezTo>
                  <a:cubicBezTo>
                    <a:pt x="24" y="55"/>
                    <a:pt x="24" y="55"/>
                    <a:pt x="24" y="54"/>
                  </a:cubicBezTo>
                  <a:cubicBezTo>
                    <a:pt x="25" y="53"/>
                    <a:pt x="26" y="52"/>
                    <a:pt x="28" y="52"/>
                  </a:cubicBezTo>
                  <a:cubicBezTo>
                    <a:pt x="28" y="52"/>
                    <a:pt x="28" y="50"/>
                    <a:pt x="29" y="50"/>
                  </a:cubicBezTo>
                  <a:cubicBezTo>
                    <a:pt x="29" y="51"/>
                    <a:pt x="29" y="51"/>
                    <a:pt x="29" y="52"/>
                  </a:cubicBezTo>
                  <a:cubicBezTo>
                    <a:pt x="31" y="51"/>
                    <a:pt x="33" y="48"/>
                    <a:pt x="36" y="49"/>
                  </a:cubicBezTo>
                  <a:cubicBezTo>
                    <a:pt x="35" y="50"/>
                    <a:pt x="35" y="50"/>
                    <a:pt x="35" y="50"/>
                  </a:cubicBezTo>
                  <a:cubicBezTo>
                    <a:pt x="37" y="52"/>
                    <a:pt x="40" y="52"/>
                    <a:pt x="43" y="53"/>
                  </a:cubicBezTo>
                  <a:cubicBezTo>
                    <a:pt x="47" y="52"/>
                    <a:pt x="50" y="52"/>
                    <a:pt x="52" y="52"/>
                  </a:cubicBezTo>
                  <a:cubicBezTo>
                    <a:pt x="53" y="52"/>
                    <a:pt x="54" y="52"/>
                    <a:pt x="55" y="52"/>
                  </a:cubicBezTo>
                  <a:cubicBezTo>
                    <a:pt x="56" y="52"/>
                    <a:pt x="57" y="52"/>
                    <a:pt x="57" y="52"/>
                  </a:cubicBezTo>
                  <a:cubicBezTo>
                    <a:pt x="60" y="52"/>
                    <a:pt x="62" y="50"/>
                    <a:pt x="64" y="50"/>
                  </a:cubicBezTo>
                  <a:cubicBezTo>
                    <a:pt x="66" y="50"/>
                    <a:pt x="68" y="50"/>
                    <a:pt x="68" y="52"/>
                  </a:cubicBezTo>
                  <a:cubicBezTo>
                    <a:pt x="69" y="51"/>
                    <a:pt x="68" y="51"/>
                    <a:pt x="69" y="51"/>
                  </a:cubicBezTo>
                  <a:cubicBezTo>
                    <a:pt x="71" y="50"/>
                    <a:pt x="75" y="51"/>
                    <a:pt x="78" y="52"/>
                  </a:cubicBezTo>
                  <a:cubicBezTo>
                    <a:pt x="79" y="52"/>
                    <a:pt x="81" y="52"/>
                    <a:pt x="83" y="52"/>
                  </a:cubicBezTo>
                  <a:cubicBezTo>
                    <a:pt x="87" y="53"/>
                    <a:pt x="92" y="54"/>
                    <a:pt x="96" y="55"/>
                  </a:cubicBezTo>
                  <a:cubicBezTo>
                    <a:pt x="99" y="55"/>
                    <a:pt x="102" y="55"/>
                    <a:pt x="105" y="56"/>
                  </a:cubicBezTo>
                  <a:cubicBezTo>
                    <a:pt x="107" y="56"/>
                    <a:pt x="109" y="56"/>
                    <a:pt x="110" y="56"/>
                  </a:cubicBezTo>
                  <a:cubicBezTo>
                    <a:pt x="111" y="56"/>
                    <a:pt x="112" y="55"/>
                    <a:pt x="112" y="54"/>
                  </a:cubicBezTo>
                  <a:cubicBezTo>
                    <a:pt x="116" y="51"/>
                    <a:pt x="120" y="47"/>
                    <a:pt x="122" y="43"/>
                  </a:cubicBezTo>
                  <a:cubicBezTo>
                    <a:pt x="126" y="38"/>
                    <a:pt x="130" y="33"/>
                    <a:pt x="134" y="27"/>
                  </a:cubicBezTo>
                  <a:cubicBezTo>
                    <a:pt x="134" y="27"/>
                    <a:pt x="134" y="26"/>
                    <a:pt x="135" y="26"/>
                  </a:cubicBezTo>
                  <a:cubicBezTo>
                    <a:pt x="135" y="26"/>
                    <a:pt x="135" y="25"/>
                    <a:pt x="135" y="25"/>
                  </a:cubicBezTo>
                  <a:cubicBezTo>
                    <a:pt x="136" y="24"/>
                    <a:pt x="137" y="23"/>
                    <a:pt x="138" y="22"/>
                  </a:cubicBezTo>
                  <a:cubicBezTo>
                    <a:pt x="138" y="21"/>
                    <a:pt x="138" y="21"/>
                    <a:pt x="138" y="21"/>
                  </a:cubicBezTo>
                  <a:cubicBezTo>
                    <a:pt x="138" y="20"/>
                    <a:pt x="139" y="20"/>
                    <a:pt x="139" y="19"/>
                  </a:cubicBezTo>
                  <a:cubicBezTo>
                    <a:pt x="139" y="19"/>
                    <a:pt x="139" y="19"/>
                    <a:pt x="139" y="19"/>
                  </a:cubicBezTo>
                  <a:cubicBezTo>
                    <a:pt x="139" y="17"/>
                    <a:pt x="141" y="16"/>
                    <a:pt x="141" y="15"/>
                  </a:cubicBezTo>
                  <a:cubicBezTo>
                    <a:pt x="141" y="15"/>
                    <a:pt x="141" y="15"/>
                    <a:pt x="141" y="14"/>
                  </a:cubicBezTo>
                  <a:cubicBezTo>
                    <a:pt x="143" y="12"/>
                    <a:pt x="144" y="10"/>
                    <a:pt x="146" y="8"/>
                  </a:cubicBezTo>
                  <a:cubicBezTo>
                    <a:pt x="147" y="8"/>
                    <a:pt x="147" y="9"/>
                    <a:pt x="148" y="9"/>
                  </a:cubicBezTo>
                  <a:cubicBezTo>
                    <a:pt x="148" y="8"/>
                    <a:pt x="149" y="7"/>
                    <a:pt x="149" y="5"/>
                  </a:cubicBezTo>
                  <a:cubicBezTo>
                    <a:pt x="150" y="4"/>
                    <a:pt x="150" y="3"/>
                    <a:pt x="152" y="2"/>
                  </a:cubicBezTo>
                  <a:cubicBezTo>
                    <a:pt x="152" y="1"/>
                    <a:pt x="152" y="0"/>
                    <a:pt x="153" y="0"/>
                  </a:cubicBezTo>
                  <a:cubicBezTo>
                    <a:pt x="153" y="1"/>
                    <a:pt x="153" y="1"/>
                    <a:pt x="153" y="1"/>
                  </a:cubicBezTo>
                  <a:cubicBezTo>
                    <a:pt x="153" y="2"/>
                    <a:pt x="152" y="3"/>
                    <a:pt x="151" y="4"/>
                  </a:cubicBezTo>
                  <a:cubicBezTo>
                    <a:pt x="151" y="4"/>
                    <a:pt x="151" y="5"/>
                    <a:pt x="151" y="5"/>
                  </a:cubicBezTo>
                  <a:cubicBezTo>
                    <a:pt x="151" y="6"/>
                    <a:pt x="150" y="6"/>
                    <a:pt x="150" y="7"/>
                  </a:cubicBezTo>
                  <a:cubicBezTo>
                    <a:pt x="149" y="7"/>
                    <a:pt x="150" y="8"/>
                    <a:pt x="149" y="8"/>
                  </a:cubicBezTo>
                  <a:cubicBezTo>
                    <a:pt x="149" y="10"/>
                    <a:pt x="147" y="12"/>
                    <a:pt x="148" y="14"/>
                  </a:cubicBezTo>
                  <a:cubicBezTo>
                    <a:pt x="147" y="15"/>
                    <a:pt x="149" y="18"/>
                    <a:pt x="149" y="19"/>
                  </a:cubicBezTo>
                  <a:cubicBezTo>
                    <a:pt x="148" y="20"/>
                    <a:pt x="146" y="21"/>
                    <a:pt x="145" y="21"/>
                  </a:cubicBezTo>
                  <a:cubicBezTo>
                    <a:pt x="145" y="22"/>
                    <a:pt x="144" y="22"/>
                    <a:pt x="145" y="22"/>
                  </a:cubicBezTo>
                  <a:cubicBezTo>
                    <a:pt x="142" y="24"/>
                    <a:pt x="139" y="26"/>
                    <a:pt x="138" y="29"/>
                  </a:cubicBezTo>
                  <a:cubicBezTo>
                    <a:pt x="138" y="29"/>
                    <a:pt x="138" y="29"/>
                    <a:pt x="138" y="29"/>
                  </a:cubicBezTo>
                  <a:cubicBezTo>
                    <a:pt x="137" y="29"/>
                    <a:pt x="137" y="29"/>
                    <a:pt x="137" y="29"/>
                  </a:cubicBezTo>
                  <a:cubicBezTo>
                    <a:pt x="134" y="31"/>
                    <a:pt x="133" y="35"/>
                    <a:pt x="130" y="37"/>
                  </a:cubicBezTo>
                  <a:cubicBezTo>
                    <a:pt x="130" y="37"/>
                    <a:pt x="129" y="37"/>
                    <a:pt x="129" y="38"/>
                  </a:cubicBezTo>
                  <a:cubicBezTo>
                    <a:pt x="129" y="38"/>
                    <a:pt x="129" y="39"/>
                    <a:pt x="129" y="39"/>
                  </a:cubicBezTo>
                  <a:cubicBezTo>
                    <a:pt x="128" y="40"/>
                    <a:pt x="127" y="41"/>
                    <a:pt x="126" y="42"/>
                  </a:cubicBezTo>
                  <a:cubicBezTo>
                    <a:pt x="126" y="43"/>
                    <a:pt x="126" y="43"/>
                    <a:pt x="126" y="43"/>
                  </a:cubicBezTo>
                  <a:cubicBezTo>
                    <a:pt x="126" y="43"/>
                    <a:pt x="126" y="43"/>
                    <a:pt x="126" y="43"/>
                  </a:cubicBezTo>
                  <a:cubicBezTo>
                    <a:pt x="124" y="45"/>
                    <a:pt x="123" y="48"/>
                    <a:pt x="121" y="50"/>
                  </a:cubicBezTo>
                  <a:cubicBezTo>
                    <a:pt x="119" y="54"/>
                    <a:pt x="116" y="57"/>
                    <a:pt x="114" y="61"/>
                  </a:cubicBezTo>
                  <a:cubicBezTo>
                    <a:pt x="114" y="61"/>
                    <a:pt x="114" y="61"/>
                    <a:pt x="113" y="61"/>
                  </a:cubicBezTo>
                  <a:cubicBezTo>
                    <a:pt x="113" y="61"/>
                    <a:pt x="113" y="61"/>
                    <a:pt x="113" y="60"/>
                  </a:cubicBezTo>
                  <a:cubicBezTo>
                    <a:pt x="112" y="60"/>
                    <a:pt x="111" y="61"/>
                    <a:pt x="110" y="61"/>
                  </a:cubicBezTo>
                  <a:cubicBezTo>
                    <a:pt x="109" y="61"/>
                    <a:pt x="108" y="60"/>
                    <a:pt x="106" y="60"/>
                  </a:cubicBezTo>
                  <a:cubicBezTo>
                    <a:pt x="106" y="60"/>
                    <a:pt x="106" y="61"/>
                    <a:pt x="106" y="61"/>
                  </a:cubicBezTo>
                  <a:cubicBezTo>
                    <a:pt x="100" y="60"/>
                    <a:pt x="95" y="59"/>
                    <a:pt x="90" y="59"/>
                  </a:cubicBezTo>
                  <a:cubicBezTo>
                    <a:pt x="89" y="59"/>
                    <a:pt x="87" y="59"/>
                    <a:pt x="86" y="59"/>
                  </a:cubicBezTo>
                  <a:cubicBezTo>
                    <a:pt x="85" y="59"/>
                    <a:pt x="83" y="58"/>
                    <a:pt x="82" y="59"/>
                  </a:cubicBezTo>
                  <a:cubicBezTo>
                    <a:pt x="81" y="59"/>
                    <a:pt x="80" y="60"/>
                    <a:pt x="78" y="60"/>
                  </a:cubicBezTo>
                  <a:cubicBezTo>
                    <a:pt x="79" y="59"/>
                    <a:pt x="79" y="59"/>
                    <a:pt x="80" y="59"/>
                  </a:cubicBezTo>
                  <a:cubicBezTo>
                    <a:pt x="77" y="59"/>
                    <a:pt x="74" y="58"/>
                    <a:pt x="72" y="58"/>
                  </a:cubicBezTo>
                  <a:cubicBezTo>
                    <a:pt x="72" y="63"/>
                    <a:pt x="72" y="71"/>
                    <a:pt x="71" y="76"/>
                  </a:cubicBezTo>
                  <a:cubicBezTo>
                    <a:pt x="71" y="78"/>
                    <a:pt x="70" y="79"/>
                    <a:pt x="70" y="81"/>
                  </a:cubicBezTo>
                  <a:cubicBezTo>
                    <a:pt x="70" y="82"/>
                    <a:pt x="70" y="82"/>
                    <a:pt x="70" y="83"/>
                  </a:cubicBezTo>
                  <a:cubicBezTo>
                    <a:pt x="70" y="84"/>
                    <a:pt x="70" y="85"/>
                    <a:pt x="70" y="86"/>
                  </a:cubicBezTo>
                  <a:cubicBezTo>
                    <a:pt x="70" y="87"/>
                    <a:pt x="70" y="87"/>
                    <a:pt x="70" y="88"/>
                  </a:cubicBezTo>
                  <a:cubicBezTo>
                    <a:pt x="69" y="90"/>
                    <a:pt x="69" y="91"/>
                    <a:pt x="69" y="93"/>
                  </a:cubicBezTo>
                  <a:cubicBezTo>
                    <a:pt x="69" y="94"/>
                    <a:pt x="69" y="95"/>
                    <a:pt x="69" y="97"/>
                  </a:cubicBezTo>
                  <a:cubicBezTo>
                    <a:pt x="69" y="98"/>
                    <a:pt x="68" y="100"/>
                    <a:pt x="68" y="102"/>
                  </a:cubicBezTo>
                  <a:cubicBezTo>
                    <a:pt x="67" y="104"/>
                    <a:pt x="68" y="106"/>
                    <a:pt x="67" y="108"/>
                  </a:cubicBezTo>
                  <a:cubicBezTo>
                    <a:pt x="67" y="109"/>
                    <a:pt x="67" y="111"/>
                    <a:pt x="67" y="112"/>
                  </a:cubicBezTo>
                  <a:cubicBezTo>
                    <a:pt x="67" y="114"/>
                    <a:pt x="67" y="117"/>
                    <a:pt x="67" y="118"/>
                  </a:cubicBezTo>
                  <a:cubicBezTo>
                    <a:pt x="67" y="119"/>
                    <a:pt x="68" y="119"/>
                    <a:pt x="68" y="119"/>
                  </a:cubicBezTo>
                  <a:cubicBezTo>
                    <a:pt x="68" y="119"/>
                    <a:pt x="67" y="119"/>
                    <a:pt x="67" y="120"/>
                  </a:cubicBezTo>
                  <a:cubicBezTo>
                    <a:pt x="67" y="120"/>
                    <a:pt x="67" y="123"/>
                    <a:pt x="67" y="124"/>
                  </a:cubicBezTo>
                  <a:cubicBezTo>
                    <a:pt x="67" y="125"/>
                    <a:pt x="66" y="128"/>
                    <a:pt x="66" y="129"/>
                  </a:cubicBezTo>
                  <a:cubicBezTo>
                    <a:pt x="66" y="130"/>
                    <a:pt x="66" y="130"/>
                    <a:pt x="66" y="131"/>
                  </a:cubicBezTo>
                  <a:cubicBezTo>
                    <a:pt x="66" y="131"/>
                    <a:pt x="66" y="132"/>
                    <a:pt x="66" y="133"/>
                  </a:cubicBezTo>
                  <a:cubicBezTo>
                    <a:pt x="66" y="137"/>
                    <a:pt x="66" y="141"/>
                    <a:pt x="66" y="147"/>
                  </a:cubicBezTo>
                  <a:cubicBezTo>
                    <a:pt x="66" y="147"/>
                    <a:pt x="66" y="148"/>
                    <a:pt x="66" y="149"/>
                  </a:cubicBezTo>
                  <a:cubicBezTo>
                    <a:pt x="66" y="152"/>
                    <a:pt x="67" y="157"/>
                    <a:pt x="66" y="161"/>
                  </a:cubicBezTo>
                  <a:cubicBezTo>
                    <a:pt x="67" y="164"/>
                    <a:pt x="66" y="167"/>
                    <a:pt x="66" y="170"/>
                  </a:cubicBezTo>
                  <a:cubicBezTo>
                    <a:pt x="66" y="170"/>
                    <a:pt x="67" y="170"/>
                    <a:pt x="67" y="170"/>
                  </a:cubicBezTo>
                  <a:cubicBezTo>
                    <a:pt x="67" y="171"/>
                    <a:pt x="67" y="171"/>
                    <a:pt x="66" y="171"/>
                  </a:cubicBezTo>
                  <a:cubicBezTo>
                    <a:pt x="66" y="174"/>
                    <a:pt x="66" y="176"/>
                    <a:pt x="66" y="179"/>
                  </a:cubicBezTo>
                  <a:cubicBezTo>
                    <a:pt x="66" y="179"/>
                    <a:pt x="66" y="179"/>
                    <a:pt x="66" y="180"/>
                  </a:cubicBezTo>
                  <a:cubicBezTo>
                    <a:pt x="66" y="180"/>
                    <a:pt x="66" y="181"/>
                    <a:pt x="66" y="181"/>
                  </a:cubicBezTo>
                  <a:cubicBezTo>
                    <a:pt x="67" y="183"/>
                    <a:pt x="66" y="185"/>
                    <a:pt x="66" y="187"/>
                  </a:cubicBezTo>
                  <a:cubicBezTo>
                    <a:pt x="66" y="190"/>
                    <a:pt x="66" y="194"/>
                    <a:pt x="66" y="197"/>
                  </a:cubicBezTo>
                  <a:cubicBezTo>
                    <a:pt x="67" y="201"/>
                    <a:pt x="66" y="207"/>
                    <a:pt x="67" y="212"/>
                  </a:cubicBezTo>
                  <a:cubicBezTo>
                    <a:pt x="67" y="213"/>
                    <a:pt x="67" y="214"/>
                    <a:pt x="67" y="215"/>
                  </a:cubicBezTo>
                  <a:cubicBezTo>
                    <a:pt x="68" y="215"/>
                    <a:pt x="69" y="216"/>
                    <a:pt x="70" y="216"/>
                  </a:cubicBezTo>
                  <a:cubicBezTo>
                    <a:pt x="70" y="217"/>
                    <a:pt x="70" y="218"/>
                    <a:pt x="69" y="217"/>
                  </a:cubicBezTo>
                  <a:cubicBezTo>
                    <a:pt x="70" y="219"/>
                    <a:pt x="71" y="220"/>
                    <a:pt x="72" y="221"/>
                  </a:cubicBezTo>
                  <a:cubicBezTo>
                    <a:pt x="72" y="223"/>
                    <a:pt x="72" y="226"/>
                    <a:pt x="72" y="227"/>
                  </a:cubicBezTo>
                  <a:cubicBezTo>
                    <a:pt x="70" y="228"/>
                    <a:pt x="68" y="229"/>
                    <a:pt x="65" y="229"/>
                  </a:cubicBezTo>
                  <a:cubicBezTo>
                    <a:pt x="65" y="229"/>
                    <a:pt x="65" y="230"/>
                    <a:pt x="65" y="230"/>
                  </a:cubicBezTo>
                  <a:cubicBezTo>
                    <a:pt x="65" y="230"/>
                    <a:pt x="64" y="230"/>
                    <a:pt x="63" y="230"/>
                  </a:cubicBezTo>
                  <a:cubicBezTo>
                    <a:pt x="63" y="230"/>
                    <a:pt x="63" y="229"/>
                    <a:pt x="62" y="229"/>
                  </a:cubicBezTo>
                  <a:cubicBezTo>
                    <a:pt x="59" y="229"/>
                    <a:pt x="56" y="229"/>
                    <a:pt x="53" y="229"/>
                  </a:cubicBezTo>
                  <a:cubicBezTo>
                    <a:pt x="53" y="229"/>
                    <a:pt x="53" y="229"/>
                    <a:pt x="53" y="229"/>
                  </a:cubicBezTo>
                  <a:cubicBezTo>
                    <a:pt x="52" y="227"/>
                    <a:pt x="54" y="228"/>
                    <a:pt x="54" y="227"/>
                  </a:cubicBezTo>
                  <a:cubicBezTo>
                    <a:pt x="53" y="227"/>
                    <a:pt x="53" y="228"/>
                    <a:pt x="51" y="228"/>
                  </a:cubicBezTo>
                  <a:cubicBezTo>
                    <a:pt x="51" y="226"/>
                    <a:pt x="53" y="225"/>
                    <a:pt x="54" y="223"/>
                  </a:cubicBezTo>
                  <a:cubicBezTo>
                    <a:pt x="53" y="223"/>
                    <a:pt x="51" y="226"/>
                    <a:pt x="50" y="225"/>
                  </a:cubicBezTo>
                  <a:cubicBezTo>
                    <a:pt x="52" y="222"/>
                    <a:pt x="55" y="221"/>
                    <a:pt x="57" y="218"/>
                  </a:cubicBezTo>
                  <a:cubicBezTo>
                    <a:pt x="57" y="218"/>
                    <a:pt x="56" y="218"/>
                    <a:pt x="56" y="218"/>
                  </a:cubicBezTo>
                  <a:cubicBezTo>
                    <a:pt x="55" y="217"/>
                    <a:pt x="56" y="215"/>
                    <a:pt x="57" y="214"/>
                  </a:cubicBezTo>
                  <a:cubicBezTo>
                    <a:pt x="57" y="212"/>
                    <a:pt x="58" y="211"/>
                    <a:pt x="59" y="209"/>
                  </a:cubicBezTo>
                  <a:cubicBezTo>
                    <a:pt x="60" y="209"/>
                    <a:pt x="60" y="209"/>
                    <a:pt x="60" y="208"/>
                  </a:cubicBezTo>
                  <a:cubicBezTo>
                    <a:pt x="60" y="208"/>
                    <a:pt x="60" y="208"/>
                    <a:pt x="60" y="208"/>
                  </a:cubicBezTo>
                  <a:cubicBezTo>
                    <a:pt x="59" y="208"/>
                    <a:pt x="59" y="210"/>
                    <a:pt x="57" y="210"/>
                  </a:cubicBezTo>
                  <a:cubicBezTo>
                    <a:pt x="56" y="209"/>
                    <a:pt x="57" y="208"/>
                    <a:pt x="57" y="207"/>
                  </a:cubicBezTo>
                  <a:cubicBezTo>
                    <a:pt x="57" y="207"/>
                    <a:pt x="57" y="206"/>
                    <a:pt x="57" y="206"/>
                  </a:cubicBezTo>
                  <a:cubicBezTo>
                    <a:pt x="57" y="204"/>
                    <a:pt x="57" y="202"/>
                    <a:pt x="56" y="199"/>
                  </a:cubicBezTo>
                  <a:cubicBezTo>
                    <a:pt x="56" y="199"/>
                    <a:pt x="56" y="200"/>
                    <a:pt x="55" y="199"/>
                  </a:cubicBezTo>
                  <a:cubicBezTo>
                    <a:pt x="55" y="197"/>
                    <a:pt x="57" y="196"/>
                    <a:pt x="56" y="194"/>
                  </a:cubicBezTo>
                  <a:cubicBezTo>
                    <a:pt x="57" y="193"/>
                    <a:pt x="55" y="192"/>
                    <a:pt x="55" y="190"/>
                  </a:cubicBezTo>
                  <a:cubicBezTo>
                    <a:pt x="55" y="190"/>
                    <a:pt x="56" y="190"/>
                    <a:pt x="56" y="190"/>
                  </a:cubicBezTo>
                  <a:cubicBezTo>
                    <a:pt x="56" y="187"/>
                    <a:pt x="56" y="184"/>
                    <a:pt x="56" y="182"/>
                  </a:cubicBezTo>
                  <a:cubicBezTo>
                    <a:pt x="56" y="181"/>
                    <a:pt x="55" y="181"/>
                    <a:pt x="55" y="180"/>
                  </a:cubicBezTo>
                  <a:cubicBezTo>
                    <a:pt x="55" y="179"/>
                    <a:pt x="55" y="179"/>
                    <a:pt x="55" y="179"/>
                  </a:cubicBezTo>
                  <a:cubicBezTo>
                    <a:pt x="56" y="178"/>
                    <a:pt x="55" y="178"/>
                    <a:pt x="55" y="177"/>
                  </a:cubicBezTo>
                  <a:cubicBezTo>
                    <a:pt x="55" y="170"/>
                    <a:pt x="54" y="161"/>
                    <a:pt x="53" y="153"/>
                  </a:cubicBezTo>
                  <a:cubicBezTo>
                    <a:pt x="53" y="153"/>
                    <a:pt x="52" y="153"/>
                    <a:pt x="52" y="153"/>
                  </a:cubicBezTo>
                  <a:cubicBezTo>
                    <a:pt x="52" y="152"/>
                    <a:pt x="53" y="151"/>
                    <a:pt x="52" y="149"/>
                  </a:cubicBezTo>
                  <a:cubicBezTo>
                    <a:pt x="52" y="149"/>
                    <a:pt x="51" y="150"/>
                    <a:pt x="51" y="149"/>
                  </a:cubicBezTo>
                  <a:cubicBezTo>
                    <a:pt x="51" y="149"/>
                    <a:pt x="51" y="149"/>
                    <a:pt x="51" y="148"/>
                  </a:cubicBezTo>
                  <a:cubicBezTo>
                    <a:pt x="49" y="147"/>
                    <a:pt x="50" y="144"/>
                    <a:pt x="48" y="143"/>
                  </a:cubicBezTo>
                  <a:cubicBezTo>
                    <a:pt x="48" y="144"/>
                    <a:pt x="48" y="145"/>
                    <a:pt x="47" y="145"/>
                  </a:cubicBezTo>
                  <a:cubicBezTo>
                    <a:pt x="47" y="144"/>
                    <a:pt x="47" y="144"/>
                    <a:pt x="47" y="143"/>
                  </a:cubicBezTo>
                  <a:cubicBezTo>
                    <a:pt x="46" y="145"/>
                    <a:pt x="45" y="147"/>
                    <a:pt x="44" y="149"/>
                  </a:cubicBezTo>
                  <a:cubicBezTo>
                    <a:pt x="44" y="151"/>
                    <a:pt x="43" y="152"/>
                    <a:pt x="44" y="154"/>
                  </a:cubicBezTo>
                  <a:cubicBezTo>
                    <a:pt x="43" y="157"/>
                    <a:pt x="43" y="161"/>
                    <a:pt x="42" y="163"/>
                  </a:cubicBezTo>
                  <a:cubicBezTo>
                    <a:pt x="42" y="163"/>
                    <a:pt x="42" y="162"/>
                    <a:pt x="41" y="162"/>
                  </a:cubicBezTo>
                  <a:cubicBezTo>
                    <a:pt x="43" y="158"/>
                    <a:pt x="43" y="153"/>
                    <a:pt x="43" y="149"/>
                  </a:cubicBezTo>
                  <a:cubicBezTo>
                    <a:pt x="42" y="149"/>
                    <a:pt x="43" y="152"/>
                    <a:pt x="42" y="152"/>
                  </a:cubicBezTo>
                  <a:cubicBezTo>
                    <a:pt x="42" y="153"/>
                    <a:pt x="42" y="154"/>
                    <a:pt x="42" y="156"/>
                  </a:cubicBezTo>
                  <a:cubicBezTo>
                    <a:pt x="41" y="157"/>
                    <a:pt x="41" y="158"/>
                    <a:pt x="41" y="160"/>
                  </a:cubicBezTo>
                  <a:cubicBezTo>
                    <a:pt x="41" y="160"/>
                    <a:pt x="41" y="161"/>
                    <a:pt x="41" y="162"/>
                  </a:cubicBezTo>
                  <a:cubicBezTo>
                    <a:pt x="41" y="163"/>
                    <a:pt x="40" y="166"/>
                    <a:pt x="41" y="169"/>
                  </a:cubicBezTo>
                  <a:cubicBezTo>
                    <a:pt x="41" y="170"/>
                    <a:pt x="40" y="172"/>
                    <a:pt x="40" y="174"/>
                  </a:cubicBezTo>
                  <a:cubicBezTo>
                    <a:pt x="40" y="175"/>
                    <a:pt x="40" y="175"/>
                    <a:pt x="40" y="176"/>
                  </a:cubicBezTo>
                  <a:cubicBezTo>
                    <a:pt x="40" y="179"/>
                    <a:pt x="40" y="181"/>
                    <a:pt x="39" y="185"/>
                  </a:cubicBezTo>
                  <a:cubicBezTo>
                    <a:pt x="39" y="187"/>
                    <a:pt x="39" y="189"/>
                    <a:pt x="39" y="190"/>
                  </a:cubicBezTo>
                  <a:cubicBezTo>
                    <a:pt x="39" y="191"/>
                    <a:pt x="39" y="191"/>
                    <a:pt x="39" y="191"/>
                  </a:cubicBezTo>
                  <a:cubicBezTo>
                    <a:pt x="39" y="192"/>
                    <a:pt x="39" y="192"/>
                    <a:pt x="39" y="193"/>
                  </a:cubicBezTo>
                  <a:cubicBezTo>
                    <a:pt x="38" y="197"/>
                    <a:pt x="38" y="201"/>
                    <a:pt x="38" y="205"/>
                  </a:cubicBezTo>
                  <a:cubicBezTo>
                    <a:pt x="37" y="207"/>
                    <a:pt x="37" y="208"/>
                    <a:pt x="37" y="210"/>
                  </a:cubicBezTo>
                  <a:cubicBezTo>
                    <a:pt x="37" y="211"/>
                    <a:pt x="38" y="212"/>
                    <a:pt x="38" y="213"/>
                  </a:cubicBezTo>
                  <a:cubicBezTo>
                    <a:pt x="38" y="213"/>
                    <a:pt x="37" y="214"/>
                    <a:pt x="37" y="213"/>
                  </a:cubicBezTo>
                  <a:cubicBezTo>
                    <a:pt x="37" y="214"/>
                    <a:pt x="37" y="214"/>
                    <a:pt x="37" y="214"/>
                  </a:cubicBezTo>
                  <a:cubicBezTo>
                    <a:pt x="38" y="216"/>
                    <a:pt x="39" y="217"/>
                    <a:pt x="39" y="219"/>
                  </a:cubicBezTo>
                  <a:close/>
                  <a:moveTo>
                    <a:pt x="37" y="215"/>
                  </a:moveTo>
                  <a:cubicBezTo>
                    <a:pt x="37" y="214"/>
                    <a:pt x="36" y="214"/>
                    <a:pt x="36" y="214"/>
                  </a:cubicBezTo>
                  <a:cubicBezTo>
                    <a:pt x="36" y="214"/>
                    <a:pt x="37" y="215"/>
                    <a:pt x="37" y="215"/>
                  </a:cubicBezTo>
                  <a:close/>
                  <a:moveTo>
                    <a:pt x="144" y="15"/>
                  </a:moveTo>
                  <a:cubicBezTo>
                    <a:pt x="144" y="15"/>
                    <a:pt x="145" y="14"/>
                    <a:pt x="145" y="14"/>
                  </a:cubicBezTo>
                  <a:cubicBezTo>
                    <a:pt x="145" y="14"/>
                    <a:pt x="145" y="15"/>
                    <a:pt x="144" y="15"/>
                  </a:cubicBezTo>
                  <a:close/>
                  <a:moveTo>
                    <a:pt x="146" y="15"/>
                  </a:moveTo>
                  <a:cubicBezTo>
                    <a:pt x="147" y="15"/>
                    <a:pt x="146" y="16"/>
                    <a:pt x="147" y="16"/>
                  </a:cubicBezTo>
                  <a:cubicBezTo>
                    <a:pt x="147" y="15"/>
                    <a:pt x="147" y="14"/>
                    <a:pt x="146" y="14"/>
                  </a:cubicBezTo>
                  <a:cubicBezTo>
                    <a:pt x="147" y="14"/>
                    <a:pt x="146" y="14"/>
                    <a:pt x="146" y="14"/>
                  </a:cubicBezTo>
                  <a:cubicBezTo>
                    <a:pt x="146" y="14"/>
                    <a:pt x="146" y="14"/>
                    <a:pt x="146" y="15"/>
                  </a:cubicBezTo>
                  <a:close/>
                  <a:moveTo>
                    <a:pt x="142" y="18"/>
                  </a:moveTo>
                  <a:cubicBezTo>
                    <a:pt x="143" y="18"/>
                    <a:pt x="144" y="18"/>
                    <a:pt x="144" y="17"/>
                  </a:cubicBezTo>
                  <a:cubicBezTo>
                    <a:pt x="143" y="17"/>
                    <a:pt x="143" y="18"/>
                    <a:pt x="142" y="18"/>
                  </a:cubicBezTo>
                  <a:close/>
                  <a:moveTo>
                    <a:pt x="130" y="34"/>
                  </a:moveTo>
                  <a:cubicBezTo>
                    <a:pt x="132" y="32"/>
                    <a:pt x="134" y="30"/>
                    <a:pt x="135" y="28"/>
                  </a:cubicBezTo>
                  <a:cubicBezTo>
                    <a:pt x="133" y="30"/>
                    <a:pt x="131" y="32"/>
                    <a:pt x="130" y="34"/>
                  </a:cubicBezTo>
                  <a:close/>
                  <a:moveTo>
                    <a:pt x="122" y="44"/>
                  </a:moveTo>
                  <a:cubicBezTo>
                    <a:pt x="122" y="44"/>
                    <a:pt x="123" y="44"/>
                    <a:pt x="123" y="44"/>
                  </a:cubicBezTo>
                  <a:cubicBezTo>
                    <a:pt x="124" y="43"/>
                    <a:pt x="125" y="41"/>
                    <a:pt x="125" y="40"/>
                  </a:cubicBezTo>
                  <a:cubicBezTo>
                    <a:pt x="124" y="42"/>
                    <a:pt x="123" y="43"/>
                    <a:pt x="122" y="44"/>
                  </a:cubicBezTo>
                  <a:close/>
                  <a:moveTo>
                    <a:pt x="30" y="52"/>
                  </a:moveTo>
                  <a:cubicBezTo>
                    <a:pt x="30" y="52"/>
                    <a:pt x="30" y="52"/>
                    <a:pt x="31" y="52"/>
                  </a:cubicBezTo>
                  <a:cubicBezTo>
                    <a:pt x="31" y="52"/>
                    <a:pt x="31" y="52"/>
                    <a:pt x="31" y="51"/>
                  </a:cubicBezTo>
                  <a:cubicBezTo>
                    <a:pt x="31" y="51"/>
                    <a:pt x="31" y="51"/>
                    <a:pt x="31" y="51"/>
                  </a:cubicBezTo>
                  <a:cubicBezTo>
                    <a:pt x="31" y="52"/>
                    <a:pt x="30" y="52"/>
                    <a:pt x="30" y="52"/>
                  </a:cubicBezTo>
                  <a:close/>
                  <a:moveTo>
                    <a:pt x="61" y="56"/>
                  </a:moveTo>
                  <a:cubicBezTo>
                    <a:pt x="62" y="56"/>
                    <a:pt x="62" y="58"/>
                    <a:pt x="63" y="59"/>
                  </a:cubicBezTo>
                  <a:cubicBezTo>
                    <a:pt x="63" y="59"/>
                    <a:pt x="63" y="58"/>
                    <a:pt x="64" y="58"/>
                  </a:cubicBezTo>
                  <a:cubicBezTo>
                    <a:pt x="64" y="57"/>
                    <a:pt x="64" y="56"/>
                    <a:pt x="64" y="55"/>
                  </a:cubicBezTo>
                  <a:cubicBezTo>
                    <a:pt x="63" y="56"/>
                    <a:pt x="64" y="57"/>
                    <a:pt x="63" y="57"/>
                  </a:cubicBezTo>
                  <a:cubicBezTo>
                    <a:pt x="61" y="55"/>
                    <a:pt x="65" y="51"/>
                    <a:pt x="66" y="55"/>
                  </a:cubicBezTo>
                  <a:cubicBezTo>
                    <a:pt x="67" y="55"/>
                    <a:pt x="68" y="54"/>
                    <a:pt x="68" y="54"/>
                  </a:cubicBezTo>
                  <a:cubicBezTo>
                    <a:pt x="67" y="53"/>
                    <a:pt x="66" y="53"/>
                    <a:pt x="67" y="52"/>
                  </a:cubicBezTo>
                  <a:cubicBezTo>
                    <a:pt x="65" y="51"/>
                    <a:pt x="62" y="51"/>
                    <a:pt x="60" y="52"/>
                  </a:cubicBezTo>
                  <a:cubicBezTo>
                    <a:pt x="62" y="53"/>
                    <a:pt x="63" y="51"/>
                    <a:pt x="64" y="52"/>
                  </a:cubicBezTo>
                  <a:cubicBezTo>
                    <a:pt x="64" y="54"/>
                    <a:pt x="62" y="54"/>
                    <a:pt x="61" y="56"/>
                  </a:cubicBezTo>
                  <a:close/>
                  <a:moveTo>
                    <a:pt x="112" y="56"/>
                  </a:moveTo>
                  <a:cubicBezTo>
                    <a:pt x="114" y="55"/>
                    <a:pt x="114" y="53"/>
                    <a:pt x="116" y="52"/>
                  </a:cubicBezTo>
                  <a:cubicBezTo>
                    <a:pt x="116" y="52"/>
                    <a:pt x="117" y="52"/>
                    <a:pt x="116" y="52"/>
                  </a:cubicBezTo>
                  <a:cubicBezTo>
                    <a:pt x="115" y="53"/>
                    <a:pt x="113" y="54"/>
                    <a:pt x="112" y="56"/>
                  </a:cubicBezTo>
                  <a:close/>
                  <a:moveTo>
                    <a:pt x="33" y="54"/>
                  </a:moveTo>
                  <a:cubicBezTo>
                    <a:pt x="33" y="54"/>
                    <a:pt x="33" y="54"/>
                    <a:pt x="33" y="54"/>
                  </a:cubicBezTo>
                  <a:cubicBezTo>
                    <a:pt x="32" y="55"/>
                    <a:pt x="32" y="56"/>
                    <a:pt x="32" y="57"/>
                  </a:cubicBezTo>
                  <a:cubicBezTo>
                    <a:pt x="32" y="57"/>
                    <a:pt x="31" y="58"/>
                    <a:pt x="32" y="59"/>
                  </a:cubicBezTo>
                  <a:cubicBezTo>
                    <a:pt x="34" y="57"/>
                    <a:pt x="34" y="54"/>
                    <a:pt x="35" y="52"/>
                  </a:cubicBezTo>
                  <a:cubicBezTo>
                    <a:pt x="33" y="51"/>
                    <a:pt x="33" y="53"/>
                    <a:pt x="33" y="54"/>
                  </a:cubicBezTo>
                  <a:close/>
                  <a:moveTo>
                    <a:pt x="71" y="52"/>
                  </a:moveTo>
                  <a:cubicBezTo>
                    <a:pt x="73" y="53"/>
                    <a:pt x="75" y="53"/>
                    <a:pt x="77" y="52"/>
                  </a:cubicBezTo>
                  <a:cubicBezTo>
                    <a:pt x="75" y="52"/>
                    <a:pt x="72" y="51"/>
                    <a:pt x="71" y="52"/>
                  </a:cubicBezTo>
                  <a:close/>
                  <a:moveTo>
                    <a:pt x="69" y="52"/>
                  </a:moveTo>
                  <a:cubicBezTo>
                    <a:pt x="69" y="52"/>
                    <a:pt x="70" y="53"/>
                    <a:pt x="70" y="52"/>
                  </a:cubicBezTo>
                  <a:cubicBezTo>
                    <a:pt x="69" y="53"/>
                    <a:pt x="69" y="52"/>
                    <a:pt x="69" y="52"/>
                  </a:cubicBezTo>
                  <a:close/>
                  <a:moveTo>
                    <a:pt x="35" y="55"/>
                  </a:moveTo>
                  <a:cubicBezTo>
                    <a:pt x="36" y="54"/>
                    <a:pt x="37" y="54"/>
                    <a:pt x="37" y="53"/>
                  </a:cubicBezTo>
                  <a:cubicBezTo>
                    <a:pt x="37" y="53"/>
                    <a:pt x="36" y="52"/>
                    <a:pt x="36" y="52"/>
                  </a:cubicBezTo>
                  <a:cubicBezTo>
                    <a:pt x="36" y="53"/>
                    <a:pt x="35" y="54"/>
                    <a:pt x="35" y="55"/>
                  </a:cubicBezTo>
                  <a:close/>
                  <a:moveTo>
                    <a:pt x="56" y="53"/>
                  </a:moveTo>
                  <a:cubicBezTo>
                    <a:pt x="53" y="54"/>
                    <a:pt x="48" y="53"/>
                    <a:pt x="45" y="54"/>
                  </a:cubicBezTo>
                  <a:cubicBezTo>
                    <a:pt x="49" y="55"/>
                    <a:pt x="53" y="54"/>
                    <a:pt x="56" y="53"/>
                  </a:cubicBezTo>
                  <a:close/>
                  <a:moveTo>
                    <a:pt x="37" y="56"/>
                  </a:moveTo>
                  <a:cubicBezTo>
                    <a:pt x="38" y="55"/>
                    <a:pt x="39" y="54"/>
                    <a:pt x="40" y="54"/>
                  </a:cubicBezTo>
                  <a:cubicBezTo>
                    <a:pt x="38" y="53"/>
                    <a:pt x="37" y="55"/>
                    <a:pt x="37" y="56"/>
                  </a:cubicBezTo>
                  <a:close/>
                  <a:moveTo>
                    <a:pt x="61" y="54"/>
                  </a:moveTo>
                  <a:cubicBezTo>
                    <a:pt x="61" y="54"/>
                    <a:pt x="62" y="54"/>
                    <a:pt x="62" y="54"/>
                  </a:cubicBezTo>
                  <a:cubicBezTo>
                    <a:pt x="61" y="54"/>
                    <a:pt x="61" y="54"/>
                    <a:pt x="61" y="54"/>
                  </a:cubicBezTo>
                  <a:close/>
                  <a:moveTo>
                    <a:pt x="29" y="54"/>
                  </a:moveTo>
                  <a:cubicBezTo>
                    <a:pt x="29" y="55"/>
                    <a:pt x="29" y="55"/>
                    <a:pt x="28" y="55"/>
                  </a:cubicBezTo>
                  <a:cubicBezTo>
                    <a:pt x="28" y="55"/>
                    <a:pt x="28" y="54"/>
                    <a:pt x="28" y="54"/>
                  </a:cubicBezTo>
                  <a:cubicBezTo>
                    <a:pt x="28" y="55"/>
                    <a:pt x="27" y="54"/>
                    <a:pt x="27" y="54"/>
                  </a:cubicBezTo>
                  <a:cubicBezTo>
                    <a:pt x="27" y="55"/>
                    <a:pt x="27" y="55"/>
                    <a:pt x="27" y="56"/>
                  </a:cubicBezTo>
                  <a:cubicBezTo>
                    <a:pt x="26" y="55"/>
                    <a:pt x="26" y="55"/>
                    <a:pt x="26" y="55"/>
                  </a:cubicBezTo>
                  <a:cubicBezTo>
                    <a:pt x="26" y="56"/>
                    <a:pt x="26" y="57"/>
                    <a:pt x="26" y="57"/>
                  </a:cubicBezTo>
                  <a:cubicBezTo>
                    <a:pt x="27" y="57"/>
                    <a:pt x="26" y="56"/>
                    <a:pt x="27" y="56"/>
                  </a:cubicBezTo>
                  <a:cubicBezTo>
                    <a:pt x="27" y="56"/>
                    <a:pt x="26" y="57"/>
                    <a:pt x="27" y="58"/>
                  </a:cubicBezTo>
                  <a:cubicBezTo>
                    <a:pt x="27" y="57"/>
                    <a:pt x="27" y="55"/>
                    <a:pt x="29" y="56"/>
                  </a:cubicBezTo>
                  <a:cubicBezTo>
                    <a:pt x="29" y="55"/>
                    <a:pt x="30" y="55"/>
                    <a:pt x="30" y="54"/>
                  </a:cubicBezTo>
                  <a:cubicBezTo>
                    <a:pt x="29" y="54"/>
                    <a:pt x="29" y="54"/>
                    <a:pt x="29" y="54"/>
                  </a:cubicBezTo>
                  <a:close/>
                  <a:moveTo>
                    <a:pt x="63" y="54"/>
                  </a:moveTo>
                  <a:cubicBezTo>
                    <a:pt x="64" y="54"/>
                    <a:pt x="64" y="54"/>
                    <a:pt x="64" y="54"/>
                  </a:cubicBezTo>
                  <a:cubicBezTo>
                    <a:pt x="63" y="54"/>
                    <a:pt x="63" y="54"/>
                    <a:pt x="63" y="54"/>
                  </a:cubicBezTo>
                  <a:close/>
                  <a:moveTo>
                    <a:pt x="38" y="59"/>
                  </a:moveTo>
                  <a:cubicBezTo>
                    <a:pt x="39" y="57"/>
                    <a:pt x="41" y="56"/>
                    <a:pt x="43" y="54"/>
                  </a:cubicBezTo>
                  <a:cubicBezTo>
                    <a:pt x="42" y="54"/>
                    <a:pt x="42" y="54"/>
                    <a:pt x="41" y="54"/>
                  </a:cubicBezTo>
                  <a:cubicBezTo>
                    <a:pt x="40" y="56"/>
                    <a:pt x="38" y="57"/>
                    <a:pt x="38" y="59"/>
                  </a:cubicBezTo>
                  <a:close/>
                  <a:moveTo>
                    <a:pt x="60" y="55"/>
                  </a:moveTo>
                  <a:cubicBezTo>
                    <a:pt x="59" y="55"/>
                    <a:pt x="59" y="55"/>
                    <a:pt x="59" y="55"/>
                  </a:cubicBezTo>
                  <a:cubicBezTo>
                    <a:pt x="59" y="54"/>
                    <a:pt x="59" y="54"/>
                    <a:pt x="59" y="54"/>
                  </a:cubicBezTo>
                  <a:cubicBezTo>
                    <a:pt x="58" y="54"/>
                    <a:pt x="58" y="55"/>
                    <a:pt x="57" y="56"/>
                  </a:cubicBezTo>
                  <a:cubicBezTo>
                    <a:pt x="57" y="57"/>
                    <a:pt x="58" y="57"/>
                    <a:pt x="58" y="58"/>
                  </a:cubicBezTo>
                  <a:cubicBezTo>
                    <a:pt x="59" y="57"/>
                    <a:pt x="60" y="56"/>
                    <a:pt x="60" y="55"/>
                  </a:cubicBezTo>
                  <a:cubicBezTo>
                    <a:pt x="60" y="55"/>
                    <a:pt x="60" y="55"/>
                    <a:pt x="60" y="55"/>
                  </a:cubicBezTo>
                  <a:close/>
                  <a:moveTo>
                    <a:pt x="55" y="54"/>
                  </a:moveTo>
                  <a:cubicBezTo>
                    <a:pt x="53" y="56"/>
                    <a:pt x="52" y="57"/>
                    <a:pt x="51" y="59"/>
                  </a:cubicBezTo>
                  <a:cubicBezTo>
                    <a:pt x="51" y="60"/>
                    <a:pt x="51" y="61"/>
                    <a:pt x="52" y="61"/>
                  </a:cubicBezTo>
                  <a:cubicBezTo>
                    <a:pt x="53" y="61"/>
                    <a:pt x="55" y="58"/>
                    <a:pt x="54" y="57"/>
                  </a:cubicBezTo>
                  <a:cubicBezTo>
                    <a:pt x="54" y="57"/>
                    <a:pt x="54" y="57"/>
                    <a:pt x="54" y="57"/>
                  </a:cubicBezTo>
                  <a:cubicBezTo>
                    <a:pt x="54" y="57"/>
                    <a:pt x="54" y="58"/>
                    <a:pt x="55" y="58"/>
                  </a:cubicBezTo>
                  <a:cubicBezTo>
                    <a:pt x="55" y="57"/>
                    <a:pt x="56" y="56"/>
                    <a:pt x="56" y="56"/>
                  </a:cubicBezTo>
                  <a:cubicBezTo>
                    <a:pt x="57" y="55"/>
                    <a:pt x="57" y="55"/>
                    <a:pt x="57" y="54"/>
                  </a:cubicBezTo>
                  <a:cubicBezTo>
                    <a:pt x="56" y="55"/>
                    <a:pt x="54" y="56"/>
                    <a:pt x="53" y="57"/>
                  </a:cubicBezTo>
                  <a:cubicBezTo>
                    <a:pt x="54" y="56"/>
                    <a:pt x="54" y="55"/>
                    <a:pt x="55" y="54"/>
                  </a:cubicBezTo>
                  <a:close/>
                  <a:moveTo>
                    <a:pt x="67" y="56"/>
                  </a:moveTo>
                  <a:cubicBezTo>
                    <a:pt x="67" y="57"/>
                    <a:pt x="67" y="58"/>
                    <a:pt x="68" y="59"/>
                  </a:cubicBezTo>
                  <a:cubicBezTo>
                    <a:pt x="68" y="58"/>
                    <a:pt x="69" y="58"/>
                    <a:pt x="68" y="57"/>
                  </a:cubicBezTo>
                  <a:cubicBezTo>
                    <a:pt x="69" y="57"/>
                    <a:pt x="70" y="57"/>
                    <a:pt x="71" y="57"/>
                  </a:cubicBezTo>
                  <a:cubicBezTo>
                    <a:pt x="70" y="57"/>
                    <a:pt x="71" y="57"/>
                    <a:pt x="71" y="57"/>
                  </a:cubicBezTo>
                  <a:cubicBezTo>
                    <a:pt x="70" y="57"/>
                    <a:pt x="70" y="57"/>
                    <a:pt x="70" y="56"/>
                  </a:cubicBezTo>
                  <a:cubicBezTo>
                    <a:pt x="70" y="56"/>
                    <a:pt x="70" y="55"/>
                    <a:pt x="71" y="55"/>
                  </a:cubicBezTo>
                  <a:cubicBezTo>
                    <a:pt x="71" y="54"/>
                    <a:pt x="70" y="54"/>
                    <a:pt x="69" y="54"/>
                  </a:cubicBezTo>
                  <a:cubicBezTo>
                    <a:pt x="69" y="55"/>
                    <a:pt x="69" y="55"/>
                    <a:pt x="69" y="55"/>
                  </a:cubicBezTo>
                  <a:cubicBezTo>
                    <a:pt x="68" y="55"/>
                    <a:pt x="68" y="56"/>
                    <a:pt x="67" y="56"/>
                  </a:cubicBezTo>
                  <a:close/>
                  <a:moveTo>
                    <a:pt x="96" y="56"/>
                  </a:moveTo>
                  <a:cubicBezTo>
                    <a:pt x="93" y="55"/>
                    <a:pt x="87" y="55"/>
                    <a:pt x="84" y="55"/>
                  </a:cubicBezTo>
                  <a:cubicBezTo>
                    <a:pt x="88" y="56"/>
                    <a:pt x="91" y="56"/>
                    <a:pt x="96" y="56"/>
                  </a:cubicBezTo>
                  <a:close/>
                  <a:moveTo>
                    <a:pt x="45" y="56"/>
                  </a:moveTo>
                  <a:cubicBezTo>
                    <a:pt x="46" y="56"/>
                    <a:pt x="46" y="55"/>
                    <a:pt x="47" y="56"/>
                  </a:cubicBezTo>
                  <a:cubicBezTo>
                    <a:pt x="47" y="56"/>
                    <a:pt x="46" y="57"/>
                    <a:pt x="46" y="57"/>
                  </a:cubicBezTo>
                  <a:cubicBezTo>
                    <a:pt x="46" y="58"/>
                    <a:pt x="46" y="58"/>
                    <a:pt x="46" y="58"/>
                  </a:cubicBezTo>
                  <a:cubicBezTo>
                    <a:pt x="47" y="58"/>
                    <a:pt x="47" y="57"/>
                    <a:pt x="48" y="57"/>
                  </a:cubicBezTo>
                  <a:cubicBezTo>
                    <a:pt x="48" y="56"/>
                    <a:pt x="49" y="56"/>
                    <a:pt x="49" y="55"/>
                  </a:cubicBezTo>
                  <a:cubicBezTo>
                    <a:pt x="48" y="55"/>
                    <a:pt x="47" y="55"/>
                    <a:pt x="45" y="55"/>
                  </a:cubicBezTo>
                  <a:cubicBezTo>
                    <a:pt x="45" y="55"/>
                    <a:pt x="45" y="56"/>
                    <a:pt x="45" y="56"/>
                  </a:cubicBezTo>
                  <a:close/>
                  <a:moveTo>
                    <a:pt x="38" y="56"/>
                  </a:moveTo>
                  <a:cubicBezTo>
                    <a:pt x="37" y="57"/>
                    <a:pt x="36" y="57"/>
                    <a:pt x="36" y="58"/>
                  </a:cubicBezTo>
                  <a:cubicBezTo>
                    <a:pt x="36" y="58"/>
                    <a:pt x="35" y="59"/>
                    <a:pt x="36" y="60"/>
                  </a:cubicBezTo>
                  <a:cubicBezTo>
                    <a:pt x="37" y="58"/>
                    <a:pt x="38" y="57"/>
                    <a:pt x="39" y="55"/>
                  </a:cubicBezTo>
                  <a:cubicBezTo>
                    <a:pt x="38" y="55"/>
                    <a:pt x="39" y="56"/>
                    <a:pt x="38" y="56"/>
                  </a:cubicBezTo>
                  <a:close/>
                  <a:moveTo>
                    <a:pt x="35" y="57"/>
                  </a:moveTo>
                  <a:cubicBezTo>
                    <a:pt x="35" y="56"/>
                    <a:pt x="36" y="55"/>
                    <a:pt x="36" y="55"/>
                  </a:cubicBezTo>
                  <a:cubicBezTo>
                    <a:pt x="35" y="56"/>
                    <a:pt x="34" y="56"/>
                    <a:pt x="35" y="57"/>
                  </a:cubicBezTo>
                  <a:close/>
                  <a:moveTo>
                    <a:pt x="51" y="55"/>
                  </a:moveTo>
                  <a:cubicBezTo>
                    <a:pt x="50" y="56"/>
                    <a:pt x="50" y="56"/>
                    <a:pt x="50" y="57"/>
                  </a:cubicBezTo>
                  <a:cubicBezTo>
                    <a:pt x="50" y="57"/>
                    <a:pt x="50" y="57"/>
                    <a:pt x="50" y="57"/>
                  </a:cubicBezTo>
                  <a:cubicBezTo>
                    <a:pt x="51" y="56"/>
                    <a:pt x="52" y="56"/>
                    <a:pt x="52" y="55"/>
                  </a:cubicBezTo>
                  <a:cubicBezTo>
                    <a:pt x="52" y="55"/>
                    <a:pt x="52" y="55"/>
                    <a:pt x="51" y="55"/>
                  </a:cubicBezTo>
                  <a:close/>
                  <a:moveTo>
                    <a:pt x="39" y="61"/>
                  </a:moveTo>
                  <a:cubicBezTo>
                    <a:pt x="39" y="61"/>
                    <a:pt x="39" y="62"/>
                    <a:pt x="40" y="62"/>
                  </a:cubicBezTo>
                  <a:cubicBezTo>
                    <a:pt x="40" y="61"/>
                    <a:pt x="43" y="60"/>
                    <a:pt x="42" y="58"/>
                  </a:cubicBezTo>
                  <a:cubicBezTo>
                    <a:pt x="42" y="58"/>
                    <a:pt x="42" y="57"/>
                    <a:pt x="43" y="57"/>
                  </a:cubicBezTo>
                  <a:cubicBezTo>
                    <a:pt x="43" y="58"/>
                    <a:pt x="43" y="58"/>
                    <a:pt x="43" y="58"/>
                  </a:cubicBezTo>
                  <a:cubicBezTo>
                    <a:pt x="44" y="58"/>
                    <a:pt x="44" y="57"/>
                    <a:pt x="45" y="57"/>
                  </a:cubicBezTo>
                  <a:cubicBezTo>
                    <a:pt x="44" y="56"/>
                    <a:pt x="44" y="56"/>
                    <a:pt x="44" y="55"/>
                  </a:cubicBezTo>
                  <a:cubicBezTo>
                    <a:pt x="42" y="57"/>
                    <a:pt x="41" y="59"/>
                    <a:pt x="39" y="61"/>
                  </a:cubicBezTo>
                  <a:close/>
                  <a:moveTo>
                    <a:pt x="71" y="56"/>
                  </a:moveTo>
                  <a:cubicBezTo>
                    <a:pt x="73" y="56"/>
                    <a:pt x="74" y="56"/>
                    <a:pt x="75" y="55"/>
                  </a:cubicBezTo>
                  <a:cubicBezTo>
                    <a:pt x="73" y="55"/>
                    <a:pt x="72" y="55"/>
                    <a:pt x="71" y="56"/>
                  </a:cubicBezTo>
                  <a:close/>
                  <a:moveTo>
                    <a:pt x="41" y="56"/>
                  </a:moveTo>
                  <a:cubicBezTo>
                    <a:pt x="41" y="58"/>
                    <a:pt x="38" y="58"/>
                    <a:pt x="38" y="60"/>
                  </a:cubicBezTo>
                  <a:cubicBezTo>
                    <a:pt x="40" y="59"/>
                    <a:pt x="42" y="57"/>
                    <a:pt x="42" y="55"/>
                  </a:cubicBezTo>
                  <a:cubicBezTo>
                    <a:pt x="42" y="56"/>
                    <a:pt x="42" y="56"/>
                    <a:pt x="41" y="56"/>
                  </a:cubicBezTo>
                  <a:close/>
                  <a:moveTo>
                    <a:pt x="24" y="57"/>
                  </a:moveTo>
                  <a:cubicBezTo>
                    <a:pt x="23" y="61"/>
                    <a:pt x="22" y="66"/>
                    <a:pt x="21" y="70"/>
                  </a:cubicBezTo>
                  <a:cubicBezTo>
                    <a:pt x="23" y="67"/>
                    <a:pt x="23" y="62"/>
                    <a:pt x="25" y="59"/>
                  </a:cubicBezTo>
                  <a:cubicBezTo>
                    <a:pt x="25" y="58"/>
                    <a:pt x="25" y="57"/>
                    <a:pt x="25" y="56"/>
                  </a:cubicBezTo>
                  <a:cubicBezTo>
                    <a:pt x="24" y="56"/>
                    <a:pt x="24" y="56"/>
                    <a:pt x="24" y="57"/>
                  </a:cubicBezTo>
                  <a:cubicBezTo>
                    <a:pt x="24" y="56"/>
                    <a:pt x="24" y="57"/>
                    <a:pt x="24" y="57"/>
                  </a:cubicBezTo>
                  <a:close/>
                  <a:moveTo>
                    <a:pt x="77" y="57"/>
                  </a:moveTo>
                  <a:cubicBezTo>
                    <a:pt x="77" y="57"/>
                    <a:pt x="78" y="57"/>
                    <a:pt x="78" y="56"/>
                  </a:cubicBezTo>
                  <a:cubicBezTo>
                    <a:pt x="78" y="56"/>
                    <a:pt x="77" y="56"/>
                    <a:pt x="77" y="57"/>
                  </a:cubicBezTo>
                  <a:close/>
                  <a:moveTo>
                    <a:pt x="83" y="57"/>
                  </a:moveTo>
                  <a:cubicBezTo>
                    <a:pt x="85" y="57"/>
                    <a:pt x="87" y="58"/>
                    <a:pt x="89" y="57"/>
                  </a:cubicBezTo>
                  <a:cubicBezTo>
                    <a:pt x="87" y="57"/>
                    <a:pt x="86" y="56"/>
                    <a:pt x="83" y="56"/>
                  </a:cubicBezTo>
                  <a:cubicBezTo>
                    <a:pt x="84" y="56"/>
                    <a:pt x="83" y="57"/>
                    <a:pt x="83" y="57"/>
                  </a:cubicBezTo>
                  <a:close/>
                  <a:moveTo>
                    <a:pt x="50" y="58"/>
                  </a:moveTo>
                  <a:cubicBezTo>
                    <a:pt x="50" y="58"/>
                    <a:pt x="50" y="58"/>
                    <a:pt x="50" y="58"/>
                  </a:cubicBezTo>
                  <a:cubicBezTo>
                    <a:pt x="51" y="58"/>
                    <a:pt x="51" y="57"/>
                    <a:pt x="51" y="57"/>
                  </a:cubicBezTo>
                  <a:cubicBezTo>
                    <a:pt x="51" y="57"/>
                    <a:pt x="50" y="57"/>
                    <a:pt x="50" y="58"/>
                  </a:cubicBezTo>
                  <a:close/>
                  <a:moveTo>
                    <a:pt x="59" y="59"/>
                  </a:moveTo>
                  <a:cubicBezTo>
                    <a:pt x="59" y="59"/>
                    <a:pt x="59" y="60"/>
                    <a:pt x="59" y="60"/>
                  </a:cubicBezTo>
                  <a:cubicBezTo>
                    <a:pt x="60" y="59"/>
                    <a:pt x="61" y="59"/>
                    <a:pt x="61" y="58"/>
                  </a:cubicBezTo>
                  <a:cubicBezTo>
                    <a:pt x="61" y="58"/>
                    <a:pt x="61" y="57"/>
                    <a:pt x="60" y="57"/>
                  </a:cubicBezTo>
                  <a:cubicBezTo>
                    <a:pt x="60" y="57"/>
                    <a:pt x="60" y="57"/>
                    <a:pt x="60" y="57"/>
                  </a:cubicBezTo>
                  <a:cubicBezTo>
                    <a:pt x="60" y="58"/>
                    <a:pt x="59" y="58"/>
                    <a:pt x="59" y="59"/>
                  </a:cubicBezTo>
                  <a:close/>
                  <a:moveTo>
                    <a:pt x="30" y="58"/>
                  </a:moveTo>
                  <a:cubicBezTo>
                    <a:pt x="31" y="58"/>
                    <a:pt x="31" y="57"/>
                    <a:pt x="31" y="57"/>
                  </a:cubicBezTo>
                  <a:cubicBezTo>
                    <a:pt x="31" y="57"/>
                    <a:pt x="30" y="57"/>
                    <a:pt x="30" y="58"/>
                  </a:cubicBezTo>
                  <a:close/>
                  <a:moveTo>
                    <a:pt x="108" y="57"/>
                  </a:moveTo>
                  <a:cubicBezTo>
                    <a:pt x="106" y="57"/>
                    <a:pt x="105" y="57"/>
                    <a:pt x="104" y="57"/>
                  </a:cubicBezTo>
                  <a:cubicBezTo>
                    <a:pt x="106" y="57"/>
                    <a:pt x="107" y="58"/>
                    <a:pt x="108" y="57"/>
                  </a:cubicBezTo>
                  <a:close/>
                  <a:moveTo>
                    <a:pt x="55" y="59"/>
                  </a:moveTo>
                  <a:cubicBezTo>
                    <a:pt x="55" y="59"/>
                    <a:pt x="55" y="60"/>
                    <a:pt x="56" y="61"/>
                  </a:cubicBezTo>
                  <a:cubicBezTo>
                    <a:pt x="58" y="60"/>
                    <a:pt x="56" y="58"/>
                    <a:pt x="56" y="57"/>
                  </a:cubicBezTo>
                  <a:cubicBezTo>
                    <a:pt x="56" y="57"/>
                    <a:pt x="55" y="58"/>
                    <a:pt x="55" y="59"/>
                  </a:cubicBezTo>
                  <a:close/>
                  <a:moveTo>
                    <a:pt x="47" y="60"/>
                  </a:moveTo>
                  <a:cubicBezTo>
                    <a:pt x="48" y="59"/>
                    <a:pt x="48" y="59"/>
                    <a:pt x="49" y="58"/>
                  </a:cubicBezTo>
                  <a:cubicBezTo>
                    <a:pt x="49" y="58"/>
                    <a:pt x="49" y="57"/>
                    <a:pt x="49" y="57"/>
                  </a:cubicBezTo>
                  <a:cubicBezTo>
                    <a:pt x="48" y="58"/>
                    <a:pt x="47" y="59"/>
                    <a:pt x="47" y="60"/>
                  </a:cubicBezTo>
                  <a:close/>
                  <a:moveTo>
                    <a:pt x="32" y="59"/>
                  </a:moveTo>
                  <a:cubicBezTo>
                    <a:pt x="32" y="60"/>
                    <a:pt x="32" y="60"/>
                    <a:pt x="32" y="60"/>
                  </a:cubicBezTo>
                  <a:cubicBezTo>
                    <a:pt x="32" y="59"/>
                    <a:pt x="33" y="58"/>
                    <a:pt x="33" y="59"/>
                  </a:cubicBezTo>
                  <a:cubicBezTo>
                    <a:pt x="33" y="58"/>
                    <a:pt x="33" y="58"/>
                    <a:pt x="33" y="58"/>
                  </a:cubicBezTo>
                  <a:cubicBezTo>
                    <a:pt x="33" y="58"/>
                    <a:pt x="32" y="59"/>
                    <a:pt x="32" y="59"/>
                  </a:cubicBezTo>
                  <a:close/>
                  <a:moveTo>
                    <a:pt x="101" y="58"/>
                  </a:moveTo>
                  <a:cubicBezTo>
                    <a:pt x="102" y="58"/>
                    <a:pt x="102" y="59"/>
                    <a:pt x="103" y="58"/>
                  </a:cubicBezTo>
                  <a:cubicBezTo>
                    <a:pt x="102" y="58"/>
                    <a:pt x="101" y="58"/>
                    <a:pt x="101" y="58"/>
                  </a:cubicBezTo>
                  <a:close/>
                  <a:moveTo>
                    <a:pt x="104" y="58"/>
                  </a:moveTo>
                  <a:cubicBezTo>
                    <a:pt x="104" y="58"/>
                    <a:pt x="105" y="58"/>
                    <a:pt x="105" y="58"/>
                  </a:cubicBezTo>
                  <a:cubicBezTo>
                    <a:pt x="105" y="58"/>
                    <a:pt x="104" y="58"/>
                    <a:pt x="104" y="58"/>
                  </a:cubicBezTo>
                  <a:close/>
                  <a:moveTo>
                    <a:pt x="29" y="59"/>
                  </a:moveTo>
                  <a:cubicBezTo>
                    <a:pt x="29" y="59"/>
                    <a:pt x="30" y="59"/>
                    <a:pt x="29" y="60"/>
                  </a:cubicBezTo>
                  <a:cubicBezTo>
                    <a:pt x="29" y="60"/>
                    <a:pt x="29" y="61"/>
                    <a:pt x="29" y="62"/>
                  </a:cubicBezTo>
                  <a:cubicBezTo>
                    <a:pt x="29" y="61"/>
                    <a:pt x="30" y="61"/>
                    <a:pt x="30" y="61"/>
                  </a:cubicBezTo>
                  <a:cubicBezTo>
                    <a:pt x="30" y="60"/>
                    <a:pt x="31" y="59"/>
                    <a:pt x="30" y="58"/>
                  </a:cubicBezTo>
                  <a:cubicBezTo>
                    <a:pt x="30" y="58"/>
                    <a:pt x="30" y="58"/>
                    <a:pt x="30" y="58"/>
                  </a:cubicBezTo>
                  <a:cubicBezTo>
                    <a:pt x="30" y="59"/>
                    <a:pt x="29" y="59"/>
                    <a:pt x="29" y="59"/>
                  </a:cubicBezTo>
                  <a:close/>
                  <a:moveTo>
                    <a:pt x="44" y="59"/>
                  </a:moveTo>
                  <a:cubicBezTo>
                    <a:pt x="44" y="60"/>
                    <a:pt x="44" y="60"/>
                    <a:pt x="44" y="60"/>
                  </a:cubicBezTo>
                  <a:cubicBezTo>
                    <a:pt x="44" y="60"/>
                    <a:pt x="46" y="59"/>
                    <a:pt x="45" y="58"/>
                  </a:cubicBezTo>
                  <a:cubicBezTo>
                    <a:pt x="45" y="58"/>
                    <a:pt x="45" y="59"/>
                    <a:pt x="44" y="59"/>
                  </a:cubicBezTo>
                  <a:close/>
                  <a:moveTo>
                    <a:pt x="113" y="59"/>
                  </a:moveTo>
                  <a:cubicBezTo>
                    <a:pt x="113" y="59"/>
                    <a:pt x="114" y="59"/>
                    <a:pt x="114" y="58"/>
                  </a:cubicBezTo>
                  <a:cubicBezTo>
                    <a:pt x="113" y="58"/>
                    <a:pt x="113" y="58"/>
                    <a:pt x="113" y="58"/>
                  </a:cubicBezTo>
                  <a:cubicBezTo>
                    <a:pt x="113" y="58"/>
                    <a:pt x="113" y="58"/>
                    <a:pt x="113" y="59"/>
                  </a:cubicBezTo>
                  <a:close/>
                  <a:moveTo>
                    <a:pt x="48" y="61"/>
                  </a:moveTo>
                  <a:cubicBezTo>
                    <a:pt x="48" y="61"/>
                    <a:pt x="49" y="60"/>
                    <a:pt x="50" y="59"/>
                  </a:cubicBezTo>
                  <a:cubicBezTo>
                    <a:pt x="49" y="58"/>
                    <a:pt x="46" y="61"/>
                    <a:pt x="48" y="61"/>
                  </a:cubicBezTo>
                  <a:close/>
                  <a:moveTo>
                    <a:pt x="33" y="62"/>
                  </a:moveTo>
                  <a:cubicBezTo>
                    <a:pt x="33" y="63"/>
                    <a:pt x="33" y="63"/>
                    <a:pt x="33" y="63"/>
                  </a:cubicBezTo>
                  <a:cubicBezTo>
                    <a:pt x="34" y="63"/>
                    <a:pt x="34" y="62"/>
                    <a:pt x="34" y="61"/>
                  </a:cubicBezTo>
                  <a:cubicBezTo>
                    <a:pt x="34" y="60"/>
                    <a:pt x="35" y="59"/>
                    <a:pt x="34" y="59"/>
                  </a:cubicBezTo>
                  <a:cubicBezTo>
                    <a:pt x="34" y="60"/>
                    <a:pt x="34" y="61"/>
                    <a:pt x="33" y="62"/>
                  </a:cubicBezTo>
                  <a:close/>
                  <a:moveTo>
                    <a:pt x="27" y="60"/>
                  </a:moveTo>
                  <a:cubicBezTo>
                    <a:pt x="28" y="60"/>
                    <a:pt x="28" y="60"/>
                    <a:pt x="28" y="59"/>
                  </a:cubicBezTo>
                  <a:cubicBezTo>
                    <a:pt x="27" y="59"/>
                    <a:pt x="27" y="59"/>
                    <a:pt x="27" y="59"/>
                  </a:cubicBezTo>
                  <a:cubicBezTo>
                    <a:pt x="27" y="59"/>
                    <a:pt x="27" y="60"/>
                    <a:pt x="27" y="60"/>
                  </a:cubicBezTo>
                  <a:close/>
                  <a:moveTo>
                    <a:pt x="68" y="62"/>
                  </a:moveTo>
                  <a:cubicBezTo>
                    <a:pt x="68" y="61"/>
                    <a:pt x="68" y="61"/>
                    <a:pt x="69" y="61"/>
                  </a:cubicBezTo>
                  <a:cubicBezTo>
                    <a:pt x="69" y="60"/>
                    <a:pt x="69" y="59"/>
                    <a:pt x="69" y="59"/>
                  </a:cubicBezTo>
                  <a:cubicBezTo>
                    <a:pt x="68" y="60"/>
                    <a:pt x="67" y="61"/>
                    <a:pt x="68" y="62"/>
                  </a:cubicBezTo>
                  <a:close/>
                  <a:moveTo>
                    <a:pt x="63" y="60"/>
                  </a:moveTo>
                  <a:cubicBezTo>
                    <a:pt x="64" y="60"/>
                    <a:pt x="63" y="61"/>
                    <a:pt x="64" y="61"/>
                  </a:cubicBezTo>
                  <a:cubicBezTo>
                    <a:pt x="64" y="60"/>
                    <a:pt x="64" y="60"/>
                    <a:pt x="64" y="59"/>
                  </a:cubicBezTo>
                  <a:cubicBezTo>
                    <a:pt x="64" y="60"/>
                    <a:pt x="63" y="59"/>
                    <a:pt x="63" y="60"/>
                  </a:cubicBezTo>
                  <a:close/>
                  <a:moveTo>
                    <a:pt x="52" y="62"/>
                  </a:moveTo>
                  <a:cubicBezTo>
                    <a:pt x="53" y="63"/>
                    <a:pt x="53" y="64"/>
                    <a:pt x="53" y="64"/>
                  </a:cubicBezTo>
                  <a:cubicBezTo>
                    <a:pt x="54" y="63"/>
                    <a:pt x="55" y="63"/>
                    <a:pt x="55" y="62"/>
                  </a:cubicBezTo>
                  <a:cubicBezTo>
                    <a:pt x="55" y="61"/>
                    <a:pt x="55" y="60"/>
                    <a:pt x="54" y="60"/>
                  </a:cubicBezTo>
                  <a:cubicBezTo>
                    <a:pt x="53" y="61"/>
                    <a:pt x="53" y="61"/>
                    <a:pt x="52" y="62"/>
                  </a:cubicBezTo>
                  <a:close/>
                  <a:moveTo>
                    <a:pt x="60" y="62"/>
                  </a:moveTo>
                  <a:cubicBezTo>
                    <a:pt x="61" y="61"/>
                    <a:pt x="62" y="60"/>
                    <a:pt x="62" y="60"/>
                  </a:cubicBezTo>
                  <a:cubicBezTo>
                    <a:pt x="61" y="60"/>
                    <a:pt x="59" y="61"/>
                    <a:pt x="60" y="62"/>
                  </a:cubicBezTo>
                  <a:close/>
                  <a:moveTo>
                    <a:pt x="44" y="61"/>
                  </a:moveTo>
                  <a:cubicBezTo>
                    <a:pt x="45" y="61"/>
                    <a:pt x="46" y="60"/>
                    <a:pt x="45" y="60"/>
                  </a:cubicBezTo>
                  <a:cubicBezTo>
                    <a:pt x="45" y="60"/>
                    <a:pt x="44" y="61"/>
                    <a:pt x="44" y="61"/>
                  </a:cubicBezTo>
                  <a:close/>
                  <a:moveTo>
                    <a:pt x="36" y="61"/>
                  </a:moveTo>
                  <a:cubicBezTo>
                    <a:pt x="37" y="61"/>
                    <a:pt x="37" y="60"/>
                    <a:pt x="37" y="60"/>
                  </a:cubicBezTo>
                  <a:cubicBezTo>
                    <a:pt x="37" y="60"/>
                    <a:pt x="36" y="61"/>
                    <a:pt x="36" y="61"/>
                  </a:cubicBezTo>
                  <a:close/>
                  <a:moveTo>
                    <a:pt x="48" y="62"/>
                  </a:moveTo>
                  <a:cubicBezTo>
                    <a:pt x="48" y="63"/>
                    <a:pt x="49" y="63"/>
                    <a:pt x="49" y="64"/>
                  </a:cubicBezTo>
                  <a:cubicBezTo>
                    <a:pt x="51" y="63"/>
                    <a:pt x="52" y="61"/>
                    <a:pt x="50" y="60"/>
                  </a:cubicBezTo>
                  <a:cubicBezTo>
                    <a:pt x="49" y="61"/>
                    <a:pt x="49" y="62"/>
                    <a:pt x="48" y="62"/>
                  </a:cubicBezTo>
                  <a:close/>
                  <a:moveTo>
                    <a:pt x="65" y="62"/>
                  </a:moveTo>
                  <a:cubicBezTo>
                    <a:pt x="66" y="62"/>
                    <a:pt x="65" y="60"/>
                    <a:pt x="65" y="60"/>
                  </a:cubicBezTo>
                  <a:cubicBezTo>
                    <a:pt x="65" y="61"/>
                    <a:pt x="65" y="61"/>
                    <a:pt x="65" y="62"/>
                  </a:cubicBezTo>
                  <a:close/>
                  <a:moveTo>
                    <a:pt x="56" y="62"/>
                  </a:moveTo>
                  <a:cubicBezTo>
                    <a:pt x="57" y="62"/>
                    <a:pt x="57" y="61"/>
                    <a:pt x="58" y="61"/>
                  </a:cubicBezTo>
                  <a:cubicBezTo>
                    <a:pt x="58" y="61"/>
                    <a:pt x="58" y="60"/>
                    <a:pt x="57" y="60"/>
                  </a:cubicBezTo>
                  <a:cubicBezTo>
                    <a:pt x="57" y="61"/>
                    <a:pt x="56" y="62"/>
                    <a:pt x="56" y="62"/>
                  </a:cubicBezTo>
                  <a:close/>
                  <a:moveTo>
                    <a:pt x="31" y="62"/>
                  </a:moveTo>
                  <a:cubicBezTo>
                    <a:pt x="31" y="62"/>
                    <a:pt x="32" y="61"/>
                    <a:pt x="31" y="61"/>
                  </a:cubicBezTo>
                  <a:cubicBezTo>
                    <a:pt x="31" y="61"/>
                    <a:pt x="31" y="61"/>
                    <a:pt x="31" y="62"/>
                  </a:cubicBezTo>
                  <a:close/>
                  <a:moveTo>
                    <a:pt x="41" y="64"/>
                  </a:moveTo>
                  <a:cubicBezTo>
                    <a:pt x="41" y="63"/>
                    <a:pt x="44" y="62"/>
                    <a:pt x="43" y="61"/>
                  </a:cubicBezTo>
                  <a:cubicBezTo>
                    <a:pt x="42" y="62"/>
                    <a:pt x="40" y="63"/>
                    <a:pt x="41" y="64"/>
                  </a:cubicBezTo>
                  <a:close/>
                  <a:moveTo>
                    <a:pt x="36" y="62"/>
                  </a:moveTo>
                  <a:cubicBezTo>
                    <a:pt x="37" y="62"/>
                    <a:pt x="37" y="62"/>
                    <a:pt x="37" y="62"/>
                  </a:cubicBezTo>
                  <a:cubicBezTo>
                    <a:pt x="37" y="62"/>
                    <a:pt x="38" y="62"/>
                    <a:pt x="38" y="61"/>
                  </a:cubicBezTo>
                  <a:cubicBezTo>
                    <a:pt x="38" y="61"/>
                    <a:pt x="38" y="61"/>
                    <a:pt x="37" y="61"/>
                  </a:cubicBezTo>
                  <a:cubicBezTo>
                    <a:pt x="37" y="61"/>
                    <a:pt x="37" y="61"/>
                    <a:pt x="36" y="62"/>
                  </a:cubicBezTo>
                  <a:close/>
                  <a:moveTo>
                    <a:pt x="45" y="62"/>
                  </a:moveTo>
                  <a:cubicBezTo>
                    <a:pt x="45" y="61"/>
                    <a:pt x="46" y="61"/>
                    <a:pt x="46" y="61"/>
                  </a:cubicBezTo>
                  <a:cubicBezTo>
                    <a:pt x="46" y="61"/>
                    <a:pt x="45" y="62"/>
                    <a:pt x="45" y="62"/>
                  </a:cubicBezTo>
                  <a:close/>
                  <a:moveTo>
                    <a:pt x="45" y="63"/>
                  </a:moveTo>
                  <a:cubicBezTo>
                    <a:pt x="45" y="63"/>
                    <a:pt x="46" y="63"/>
                    <a:pt x="45" y="64"/>
                  </a:cubicBezTo>
                  <a:cubicBezTo>
                    <a:pt x="46" y="64"/>
                    <a:pt x="46" y="63"/>
                    <a:pt x="47" y="62"/>
                  </a:cubicBezTo>
                  <a:cubicBezTo>
                    <a:pt x="47" y="61"/>
                    <a:pt x="45" y="62"/>
                    <a:pt x="45" y="63"/>
                  </a:cubicBezTo>
                  <a:close/>
                  <a:moveTo>
                    <a:pt x="70" y="61"/>
                  </a:moveTo>
                  <a:cubicBezTo>
                    <a:pt x="71" y="62"/>
                    <a:pt x="70" y="62"/>
                    <a:pt x="70" y="63"/>
                  </a:cubicBezTo>
                  <a:cubicBezTo>
                    <a:pt x="70" y="63"/>
                    <a:pt x="70" y="63"/>
                    <a:pt x="70" y="63"/>
                  </a:cubicBezTo>
                  <a:cubicBezTo>
                    <a:pt x="70" y="64"/>
                    <a:pt x="71" y="65"/>
                    <a:pt x="70" y="66"/>
                  </a:cubicBezTo>
                  <a:cubicBezTo>
                    <a:pt x="69" y="65"/>
                    <a:pt x="70" y="65"/>
                    <a:pt x="69" y="65"/>
                  </a:cubicBezTo>
                  <a:cubicBezTo>
                    <a:pt x="69" y="66"/>
                    <a:pt x="70" y="68"/>
                    <a:pt x="70" y="70"/>
                  </a:cubicBezTo>
                  <a:cubicBezTo>
                    <a:pt x="69" y="70"/>
                    <a:pt x="69" y="70"/>
                    <a:pt x="69" y="70"/>
                  </a:cubicBezTo>
                  <a:cubicBezTo>
                    <a:pt x="69" y="71"/>
                    <a:pt x="69" y="71"/>
                    <a:pt x="69" y="72"/>
                  </a:cubicBezTo>
                  <a:cubicBezTo>
                    <a:pt x="70" y="73"/>
                    <a:pt x="69" y="75"/>
                    <a:pt x="70" y="75"/>
                  </a:cubicBezTo>
                  <a:cubicBezTo>
                    <a:pt x="70" y="70"/>
                    <a:pt x="71" y="66"/>
                    <a:pt x="71" y="62"/>
                  </a:cubicBezTo>
                  <a:cubicBezTo>
                    <a:pt x="71" y="62"/>
                    <a:pt x="71" y="62"/>
                    <a:pt x="71" y="62"/>
                  </a:cubicBezTo>
                  <a:cubicBezTo>
                    <a:pt x="71" y="61"/>
                    <a:pt x="71" y="62"/>
                    <a:pt x="71" y="61"/>
                  </a:cubicBezTo>
                  <a:cubicBezTo>
                    <a:pt x="71" y="61"/>
                    <a:pt x="70" y="61"/>
                    <a:pt x="70" y="61"/>
                  </a:cubicBezTo>
                  <a:close/>
                  <a:moveTo>
                    <a:pt x="61" y="63"/>
                  </a:moveTo>
                  <a:cubicBezTo>
                    <a:pt x="61" y="64"/>
                    <a:pt x="61" y="65"/>
                    <a:pt x="62" y="66"/>
                  </a:cubicBezTo>
                  <a:cubicBezTo>
                    <a:pt x="62" y="64"/>
                    <a:pt x="62" y="62"/>
                    <a:pt x="62" y="61"/>
                  </a:cubicBezTo>
                  <a:cubicBezTo>
                    <a:pt x="62" y="62"/>
                    <a:pt x="61" y="62"/>
                    <a:pt x="61" y="63"/>
                  </a:cubicBezTo>
                  <a:close/>
                  <a:moveTo>
                    <a:pt x="25" y="65"/>
                  </a:moveTo>
                  <a:cubicBezTo>
                    <a:pt x="26" y="64"/>
                    <a:pt x="27" y="63"/>
                    <a:pt x="27" y="62"/>
                  </a:cubicBezTo>
                  <a:cubicBezTo>
                    <a:pt x="26" y="63"/>
                    <a:pt x="26" y="64"/>
                    <a:pt x="25" y="65"/>
                  </a:cubicBezTo>
                  <a:close/>
                  <a:moveTo>
                    <a:pt x="31" y="63"/>
                  </a:moveTo>
                  <a:cubicBezTo>
                    <a:pt x="31" y="63"/>
                    <a:pt x="32" y="63"/>
                    <a:pt x="32" y="64"/>
                  </a:cubicBezTo>
                  <a:cubicBezTo>
                    <a:pt x="31" y="64"/>
                    <a:pt x="31" y="64"/>
                    <a:pt x="31" y="64"/>
                  </a:cubicBezTo>
                  <a:cubicBezTo>
                    <a:pt x="31" y="63"/>
                    <a:pt x="31" y="64"/>
                    <a:pt x="31" y="63"/>
                  </a:cubicBezTo>
                  <a:cubicBezTo>
                    <a:pt x="31" y="63"/>
                    <a:pt x="32" y="63"/>
                    <a:pt x="32" y="62"/>
                  </a:cubicBezTo>
                  <a:cubicBezTo>
                    <a:pt x="31" y="62"/>
                    <a:pt x="31" y="63"/>
                    <a:pt x="31" y="63"/>
                  </a:cubicBezTo>
                  <a:cubicBezTo>
                    <a:pt x="31" y="64"/>
                    <a:pt x="31" y="64"/>
                    <a:pt x="31" y="64"/>
                  </a:cubicBezTo>
                  <a:cubicBezTo>
                    <a:pt x="31" y="64"/>
                    <a:pt x="31" y="64"/>
                    <a:pt x="31" y="64"/>
                  </a:cubicBezTo>
                  <a:cubicBezTo>
                    <a:pt x="31" y="65"/>
                    <a:pt x="31" y="65"/>
                    <a:pt x="32" y="66"/>
                  </a:cubicBezTo>
                  <a:cubicBezTo>
                    <a:pt x="32" y="65"/>
                    <a:pt x="32" y="63"/>
                    <a:pt x="32" y="62"/>
                  </a:cubicBezTo>
                  <a:cubicBezTo>
                    <a:pt x="31" y="63"/>
                    <a:pt x="32" y="63"/>
                    <a:pt x="31" y="63"/>
                  </a:cubicBezTo>
                  <a:close/>
                  <a:moveTo>
                    <a:pt x="42" y="64"/>
                  </a:moveTo>
                  <a:cubicBezTo>
                    <a:pt x="41" y="64"/>
                    <a:pt x="41" y="65"/>
                    <a:pt x="41" y="65"/>
                  </a:cubicBezTo>
                  <a:cubicBezTo>
                    <a:pt x="41" y="64"/>
                    <a:pt x="41" y="65"/>
                    <a:pt x="41" y="65"/>
                  </a:cubicBezTo>
                  <a:cubicBezTo>
                    <a:pt x="42" y="64"/>
                    <a:pt x="44" y="63"/>
                    <a:pt x="43" y="62"/>
                  </a:cubicBezTo>
                  <a:cubicBezTo>
                    <a:pt x="42" y="63"/>
                    <a:pt x="42" y="64"/>
                    <a:pt x="41" y="65"/>
                  </a:cubicBezTo>
                  <a:cubicBezTo>
                    <a:pt x="41" y="64"/>
                    <a:pt x="42" y="64"/>
                    <a:pt x="42" y="64"/>
                  </a:cubicBezTo>
                  <a:close/>
                  <a:moveTo>
                    <a:pt x="35" y="65"/>
                  </a:moveTo>
                  <a:cubicBezTo>
                    <a:pt x="35" y="65"/>
                    <a:pt x="36" y="64"/>
                    <a:pt x="36" y="63"/>
                  </a:cubicBezTo>
                  <a:cubicBezTo>
                    <a:pt x="36" y="63"/>
                    <a:pt x="36" y="62"/>
                    <a:pt x="36" y="62"/>
                  </a:cubicBezTo>
                  <a:cubicBezTo>
                    <a:pt x="35" y="63"/>
                    <a:pt x="35" y="64"/>
                    <a:pt x="35" y="65"/>
                  </a:cubicBezTo>
                  <a:close/>
                  <a:moveTo>
                    <a:pt x="37" y="64"/>
                  </a:moveTo>
                  <a:cubicBezTo>
                    <a:pt x="38" y="64"/>
                    <a:pt x="38" y="64"/>
                    <a:pt x="38" y="64"/>
                  </a:cubicBezTo>
                  <a:cubicBezTo>
                    <a:pt x="38" y="64"/>
                    <a:pt x="39" y="63"/>
                    <a:pt x="39" y="63"/>
                  </a:cubicBezTo>
                  <a:cubicBezTo>
                    <a:pt x="39" y="63"/>
                    <a:pt x="39" y="62"/>
                    <a:pt x="38" y="62"/>
                  </a:cubicBezTo>
                  <a:cubicBezTo>
                    <a:pt x="38" y="63"/>
                    <a:pt x="37" y="63"/>
                    <a:pt x="37" y="64"/>
                  </a:cubicBezTo>
                  <a:close/>
                  <a:moveTo>
                    <a:pt x="57" y="64"/>
                  </a:moveTo>
                  <a:cubicBezTo>
                    <a:pt x="57" y="64"/>
                    <a:pt x="57" y="64"/>
                    <a:pt x="58" y="64"/>
                  </a:cubicBezTo>
                  <a:cubicBezTo>
                    <a:pt x="58" y="64"/>
                    <a:pt x="59" y="63"/>
                    <a:pt x="59" y="63"/>
                  </a:cubicBezTo>
                  <a:cubicBezTo>
                    <a:pt x="58" y="63"/>
                    <a:pt x="58" y="63"/>
                    <a:pt x="57" y="64"/>
                  </a:cubicBezTo>
                  <a:close/>
                  <a:moveTo>
                    <a:pt x="63" y="64"/>
                  </a:moveTo>
                  <a:cubicBezTo>
                    <a:pt x="63" y="64"/>
                    <a:pt x="63" y="64"/>
                    <a:pt x="64" y="64"/>
                  </a:cubicBezTo>
                  <a:cubicBezTo>
                    <a:pt x="63" y="63"/>
                    <a:pt x="63" y="63"/>
                    <a:pt x="63" y="63"/>
                  </a:cubicBezTo>
                  <a:cubicBezTo>
                    <a:pt x="63" y="63"/>
                    <a:pt x="63" y="64"/>
                    <a:pt x="63" y="64"/>
                  </a:cubicBezTo>
                  <a:close/>
                  <a:moveTo>
                    <a:pt x="50" y="65"/>
                  </a:moveTo>
                  <a:cubicBezTo>
                    <a:pt x="50" y="66"/>
                    <a:pt x="50" y="66"/>
                    <a:pt x="51" y="67"/>
                  </a:cubicBezTo>
                  <a:cubicBezTo>
                    <a:pt x="52" y="67"/>
                    <a:pt x="52" y="66"/>
                    <a:pt x="52" y="65"/>
                  </a:cubicBezTo>
                  <a:cubicBezTo>
                    <a:pt x="52" y="64"/>
                    <a:pt x="52" y="63"/>
                    <a:pt x="51" y="63"/>
                  </a:cubicBezTo>
                  <a:cubicBezTo>
                    <a:pt x="51" y="64"/>
                    <a:pt x="50" y="64"/>
                    <a:pt x="50" y="65"/>
                  </a:cubicBezTo>
                  <a:close/>
                  <a:moveTo>
                    <a:pt x="46" y="65"/>
                  </a:moveTo>
                  <a:cubicBezTo>
                    <a:pt x="47" y="65"/>
                    <a:pt x="47" y="66"/>
                    <a:pt x="47" y="66"/>
                  </a:cubicBezTo>
                  <a:cubicBezTo>
                    <a:pt x="47" y="66"/>
                    <a:pt x="47" y="66"/>
                    <a:pt x="48" y="66"/>
                  </a:cubicBezTo>
                  <a:cubicBezTo>
                    <a:pt x="48" y="66"/>
                    <a:pt x="48" y="66"/>
                    <a:pt x="48" y="66"/>
                  </a:cubicBezTo>
                  <a:cubicBezTo>
                    <a:pt x="48" y="66"/>
                    <a:pt x="48" y="66"/>
                    <a:pt x="48" y="65"/>
                  </a:cubicBezTo>
                  <a:cubicBezTo>
                    <a:pt x="48" y="65"/>
                    <a:pt x="48" y="64"/>
                    <a:pt x="47" y="63"/>
                  </a:cubicBezTo>
                  <a:cubicBezTo>
                    <a:pt x="47" y="64"/>
                    <a:pt x="46" y="64"/>
                    <a:pt x="46" y="65"/>
                  </a:cubicBezTo>
                  <a:close/>
                  <a:moveTo>
                    <a:pt x="54" y="64"/>
                  </a:moveTo>
                  <a:cubicBezTo>
                    <a:pt x="54" y="65"/>
                    <a:pt x="54" y="65"/>
                    <a:pt x="54" y="65"/>
                  </a:cubicBezTo>
                  <a:cubicBezTo>
                    <a:pt x="54" y="65"/>
                    <a:pt x="55" y="65"/>
                    <a:pt x="54" y="64"/>
                  </a:cubicBezTo>
                  <a:close/>
                  <a:moveTo>
                    <a:pt x="54" y="66"/>
                  </a:moveTo>
                  <a:cubicBezTo>
                    <a:pt x="55" y="66"/>
                    <a:pt x="57" y="64"/>
                    <a:pt x="56" y="63"/>
                  </a:cubicBezTo>
                  <a:cubicBezTo>
                    <a:pt x="55" y="64"/>
                    <a:pt x="54" y="65"/>
                    <a:pt x="54" y="66"/>
                  </a:cubicBezTo>
                  <a:close/>
                  <a:moveTo>
                    <a:pt x="42" y="66"/>
                  </a:moveTo>
                  <a:cubicBezTo>
                    <a:pt x="42" y="65"/>
                    <a:pt x="43" y="65"/>
                    <a:pt x="43" y="65"/>
                  </a:cubicBezTo>
                  <a:cubicBezTo>
                    <a:pt x="43" y="66"/>
                    <a:pt x="42" y="66"/>
                    <a:pt x="42" y="66"/>
                  </a:cubicBezTo>
                  <a:cubicBezTo>
                    <a:pt x="42" y="67"/>
                    <a:pt x="42" y="67"/>
                    <a:pt x="43" y="67"/>
                  </a:cubicBezTo>
                  <a:cubicBezTo>
                    <a:pt x="44" y="66"/>
                    <a:pt x="44" y="66"/>
                    <a:pt x="45" y="65"/>
                  </a:cubicBezTo>
                  <a:cubicBezTo>
                    <a:pt x="45" y="64"/>
                    <a:pt x="45" y="64"/>
                    <a:pt x="44" y="64"/>
                  </a:cubicBezTo>
                  <a:cubicBezTo>
                    <a:pt x="43" y="63"/>
                    <a:pt x="42" y="65"/>
                    <a:pt x="42" y="66"/>
                  </a:cubicBezTo>
                  <a:close/>
                  <a:moveTo>
                    <a:pt x="27" y="67"/>
                  </a:moveTo>
                  <a:cubicBezTo>
                    <a:pt x="27" y="66"/>
                    <a:pt x="28" y="65"/>
                    <a:pt x="28" y="64"/>
                  </a:cubicBezTo>
                  <a:cubicBezTo>
                    <a:pt x="27" y="65"/>
                    <a:pt x="27" y="66"/>
                    <a:pt x="27" y="67"/>
                  </a:cubicBezTo>
                  <a:close/>
                  <a:moveTo>
                    <a:pt x="36" y="67"/>
                  </a:moveTo>
                  <a:cubicBezTo>
                    <a:pt x="36" y="67"/>
                    <a:pt x="37" y="66"/>
                    <a:pt x="37" y="65"/>
                  </a:cubicBezTo>
                  <a:cubicBezTo>
                    <a:pt x="37" y="64"/>
                    <a:pt x="37" y="64"/>
                    <a:pt x="37" y="64"/>
                  </a:cubicBezTo>
                  <a:cubicBezTo>
                    <a:pt x="36" y="65"/>
                    <a:pt x="35" y="66"/>
                    <a:pt x="36" y="67"/>
                  </a:cubicBezTo>
                  <a:close/>
                  <a:moveTo>
                    <a:pt x="58" y="65"/>
                  </a:moveTo>
                  <a:cubicBezTo>
                    <a:pt x="58" y="65"/>
                    <a:pt x="59" y="64"/>
                    <a:pt x="59" y="64"/>
                  </a:cubicBezTo>
                  <a:cubicBezTo>
                    <a:pt x="58" y="64"/>
                    <a:pt x="58" y="65"/>
                    <a:pt x="58" y="65"/>
                  </a:cubicBezTo>
                  <a:close/>
                  <a:moveTo>
                    <a:pt x="39" y="65"/>
                  </a:moveTo>
                  <a:cubicBezTo>
                    <a:pt x="39" y="66"/>
                    <a:pt x="39" y="66"/>
                    <a:pt x="39" y="66"/>
                  </a:cubicBezTo>
                  <a:cubicBezTo>
                    <a:pt x="39" y="66"/>
                    <a:pt x="40" y="65"/>
                    <a:pt x="40" y="65"/>
                  </a:cubicBezTo>
                  <a:cubicBezTo>
                    <a:pt x="40" y="65"/>
                    <a:pt x="40" y="64"/>
                    <a:pt x="40" y="64"/>
                  </a:cubicBezTo>
                  <a:cubicBezTo>
                    <a:pt x="39" y="65"/>
                    <a:pt x="39" y="65"/>
                    <a:pt x="39" y="65"/>
                  </a:cubicBezTo>
                  <a:close/>
                  <a:moveTo>
                    <a:pt x="58" y="66"/>
                  </a:moveTo>
                  <a:cubicBezTo>
                    <a:pt x="59" y="67"/>
                    <a:pt x="59" y="68"/>
                    <a:pt x="59" y="68"/>
                  </a:cubicBezTo>
                  <a:cubicBezTo>
                    <a:pt x="60" y="68"/>
                    <a:pt x="61" y="67"/>
                    <a:pt x="61" y="66"/>
                  </a:cubicBezTo>
                  <a:cubicBezTo>
                    <a:pt x="60" y="67"/>
                    <a:pt x="60" y="65"/>
                    <a:pt x="59" y="64"/>
                  </a:cubicBezTo>
                  <a:cubicBezTo>
                    <a:pt x="59" y="65"/>
                    <a:pt x="58" y="66"/>
                    <a:pt x="58" y="66"/>
                  </a:cubicBezTo>
                  <a:close/>
                  <a:moveTo>
                    <a:pt x="29" y="67"/>
                  </a:moveTo>
                  <a:cubicBezTo>
                    <a:pt x="30" y="66"/>
                    <a:pt x="30" y="66"/>
                    <a:pt x="30" y="65"/>
                  </a:cubicBezTo>
                  <a:cubicBezTo>
                    <a:pt x="30" y="65"/>
                    <a:pt x="30" y="65"/>
                    <a:pt x="30" y="65"/>
                  </a:cubicBezTo>
                  <a:cubicBezTo>
                    <a:pt x="30" y="66"/>
                    <a:pt x="29" y="66"/>
                    <a:pt x="29" y="67"/>
                  </a:cubicBezTo>
                  <a:close/>
                  <a:moveTo>
                    <a:pt x="63" y="65"/>
                  </a:moveTo>
                  <a:cubicBezTo>
                    <a:pt x="63" y="66"/>
                    <a:pt x="62" y="67"/>
                    <a:pt x="63" y="68"/>
                  </a:cubicBezTo>
                  <a:cubicBezTo>
                    <a:pt x="64" y="67"/>
                    <a:pt x="65" y="67"/>
                    <a:pt x="64" y="66"/>
                  </a:cubicBezTo>
                  <a:cubicBezTo>
                    <a:pt x="64" y="66"/>
                    <a:pt x="64" y="65"/>
                    <a:pt x="64" y="65"/>
                  </a:cubicBezTo>
                  <a:cubicBezTo>
                    <a:pt x="64" y="65"/>
                    <a:pt x="63" y="65"/>
                    <a:pt x="63" y="65"/>
                  </a:cubicBezTo>
                  <a:cubicBezTo>
                    <a:pt x="63" y="65"/>
                    <a:pt x="63" y="66"/>
                    <a:pt x="63" y="65"/>
                  </a:cubicBezTo>
                  <a:close/>
                  <a:moveTo>
                    <a:pt x="24" y="69"/>
                  </a:moveTo>
                  <a:cubicBezTo>
                    <a:pt x="25" y="68"/>
                    <a:pt x="26" y="67"/>
                    <a:pt x="26" y="65"/>
                  </a:cubicBezTo>
                  <a:cubicBezTo>
                    <a:pt x="25" y="66"/>
                    <a:pt x="24" y="67"/>
                    <a:pt x="24" y="69"/>
                  </a:cubicBezTo>
                  <a:close/>
                  <a:moveTo>
                    <a:pt x="39" y="67"/>
                  </a:moveTo>
                  <a:cubicBezTo>
                    <a:pt x="40" y="67"/>
                    <a:pt x="40" y="66"/>
                    <a:pt x="41" y="66"/>
                  </a:cubicBezTo>
                  <a:cubicBezTo>
                    <a:pt x="41" y="66"/>
                    <a:pt x="40" y="66"/>
                    <a:pt x="40" y="66"/>
                  </a:cubicBezTo>
                  <a:cubicBezTo>
                    <a:pt x="40" y="66"/>
                    <a:pt x="39" y="66"/>
                    <a:pt x="39" y="67"/>
                  </a:cubicBezTo>
                  <a:close/>
                  <a:moveTo>
                    <a:pt x="43" y="69"/>
                  </a:moveTo>
                  <a:cubicBezTo>
                    <a:pt x="44" y="69"/>
                    <a:pt x="44" y="70"/>
                    <a:pt x="44" y="70"/>
                  </a:cubicBezTo>
                  <a:cubicBezTo>
                    <a:pt x="45" y="69"/>
                    <a:pt x="47" y="67"/>
                    <a:pt x="45" y="66"/>
                  </a:cubicBezTo>
                  <a:cubicBezTo>
                    <a:pt x="45" y="67"/>
                    <a:pt x="43" y="68"/>
                    <a:pt x="43" y="69"/>
                  </a:cubicBezTo>
                  <a:close/>
                  <a:moveTo>
                    <a:pt x="51" y="68"/>
                  </a:moveTo>
                  <a:cubicBezTo>
                    <a:pt x="51" y="68"/>
                    <a:pt x="52" y="69"/>
                    <a:pt x="52" y="69"/>
                  </a:cubicBezTo>
                  <a:cubicBezTo>
                    <a:pt x="53" y="69"/>
                    <a:pt x="53" y="68"/>
                    <a:pt x="54" y="67"/>
                  </a:cubicBezTo>
                  <a:cubicBezTo>
                    <a:pt x="53" y="66"/>
                    <a:pt x="53" y="66"/>
                    <a:pt x="53" y="66"/>
                  </a:cubicBezTo>
                  <a:cubicBezTo>
                    <a:pt x="52" y="66"/>
                    <a:pt x="52" y="67"/>
                    <a:pt x="51" y="68"/>
                  </a:cubicBezTo>
                  <a:close/>
                  <a:moveTo>
                    <a:pt x="55" y="67"/>
                  </a:moveTo>
                  <a:cubicBezTo>
                    <a:pt x="55" y="67"/>
                    <a:pt x="55" y="68"/>
                    <a:pt x="55" y="68"/>
                  </a:cubicBezTo>
                  <a:cubicBezTo>
                    <a:pt x="56" y="67"/>
                    <a:pt x="56" y="66"/>
                    <a:pt x="56" y="66"/>
                  </a:cubicBezTo>
                  <a:cubicBezTo>
                    <a:pt x="56" y="66"/>
                    <a:pt x="55" y="67"/>
                    <a:pt x="55" y="67"/>
                  </a:cubicBezTo>
                  <a:close/>
                  <a:moveTo>
                    <a:pt x="30" y="67"/>
                  </a:moveTo>
                  <a:cubicBezTo>
                    <a:pt x="31" y="68"/>
                    <a:pt x="31" y="67"/>
                    <a:pt x="31" y="67"/>
                  </a:cubicBezTo>
                  <a:cubicBezTo>
                    <a:pt x="31" y="66"/>
                    <a:pt x="31" y="66"/>
                    <a:pt x="30" y="66"/>
                  </a:cubicBezTo>
                  <a:cubicBezTo>
                    <a:pt x="30" y="66"/>
                    <a:pt x="30" y="67"/>
                    <a:pt x="30" y="67"/>
                  </a:cubicBezTo>
                  <a:close/>
                  <a:moveTo>
                    <a:pt x="32" y="67"/>
                  </a:moveTo>
                  <a:cubicBezTo>
                    <a:pt x="32" y="67"/>
                    <a:pt x="33" y="68"/>
                    <a:pt x="33" y="68"/>
                  </a:cubicBezTo>
                  <a:cubicBezTo>
                    <a:pt x="33" y="67"/>
                    <a:pt x="34" y="67"/>
                    <a:pt x="33" y="66"/>
                  </a:cubicBezTo>
                  <a:cubicBezTo>
                    <a:pt x="33" y="66"/>
                    <a:pt x="33" y="67"/>
                    <a:pt x="32" y="67"/>
                  </a:cubicBezTo>
                  <a:close/>
                  <a:moveTo>
                    <a:pt x="48" y="68"/>
                  </a:moveTo>
                  <a:cubicBezTo>
                    <a:pt x="49" y="68"/>
                    <a:pt x="48" y="69"/>
                    <a:pt x="49" y="69"/>
                  </a:cubicBezTo>
                  <a:cubicBezTo>
                    <a:pt x="49" y="69"/>
                    <a:pt x="50" y="68"/>
                    <a:pt x="50" y="68"/>
                  </a:cubicBezTo>
                  <a:cubicBezTo>
                    <a:pt x="49" y="67"/>
                    <a:pt x="50" y="66"/>
                    <a:pt x="49" y="66"/>
                  </a:cubicBezTo>
                  <a:cubicBezTo>
                    <a:pt x="49" y="67"/>
                    <a:pt x="48" y="67"/>
                    <a:pt x="48" y="68"/>
                  </a:cubicBezTo>
                  <a:close/>
                  <a:moveTo>
                    <a:pt x="36" y="68"/>
                  </a:moveTo>
                  <a:cubicBezTo>
                    <a:pt x="37" y="69"/>
                    <a:pt x="36" y="69"/>
                    <a:pt x="37" y="69"/>
                  </a:cubicBezTo>
                  <a:cubicBezTo>
                    <a:pt x="37" y="68"/>
                    <a:pt x="38" y="68"/>
                    <a:pt x="38" y="67"/>
                  </a:cubicBezTo>
                  <a:cubicBezTo>
                    <a:pt x="38" y="66"/>
                    <a:pt x="37" y="68"/>
                    <a:pt x="36" y="68"/>
                  </a:cubicBezTo>
                  <a:close/>
                  <a:moveTo>
                    <a:pt x="40" y="68"/>
                  </a:moveTo>
                  <a:cubicBezTo>
                    <a:pt x="40" y="68"/>
                    <a:pt x="41" y="68"/>
                    <a:pt x="40" y="69"/>
                  </a:cubicBezTo>
                  <a:cubicBezTo>
                    <a:pt x="41" y="69"/>
                    <a:pt x="41" y="69"/>
                    <a:pt x="41" y="69"/>
                  </a:cubicBezTo>
                  <a:cubicBezTo>
                    <a:pt x="42" y="68"/>
                    <a:pt x="42" y="67"/>
                    <a:pt x="41" y="67"/>
                  </a:cubicBezTo>
                  <a:cubicBezTo>
                    <a:pt x="41" y="67"/>
                    <a:pt x="40" y="67"/>
                    <a:pt x="40" y="68"/>
                  </a:cubicBezTo>
                  <a:close/>
                  <a:moveTo>
                    <a:pt x="66" y="70"/>
                  </a:moveTo>
                  <a:cubicBezTo>
                    <a:pt x="66" y="69"/>
                    <a:pt x="66" y="69"/>
                    <a:pt x="67" y="69"/>
                  </a:cubicBezTo>
                  <a:cubicBezTo>
                    <a:pt x="67" y="68"/>
                    <a:pt x="66" y="67"/>
                    <a:pt x="66" y="67"/>
                  </a:cubicBezTo>
                  <a:cubicBezTo>
                    <a:pt x="66" y="67"/>
                    <a:pt x="66" y="68"/>
                    <a:pt x="66" y="68"/>
                  </a:cubicBezTo>
                  <a:cubicBezTo>
                    <a:pt x="65" y="69"/>
                    <a:pt x="66" y="70"/>
                    <a:pt x="66" y="70"/>
                  </a:cubicBezTo>
                  <a:close/>
                  <a:moveTo>
                    <a:pt x="57" y="68"/>
                  </a:moveTo>
                  <a:cubicBezTo>
                    <a:pt x="56" y="68"/>
                    <a:pt x="56" y="68"/>
                    <a:pt x="56" y="68"/>
                  </a:cubicBezTo>
                  <a:cubicBezTo>
                    <a:pt x="57" y="69"/>
                    <a:pt x="56" y="70"/>
                    <a:pt x="57" y="71"/>
                  </a:cubicBezTo>
                  <a:cubicBezTo>
                    <a:pt x="58" y="70"/>
                    <a:pt x="58" y="70"/>
                    <a:pt x="59" y="69"/>
                  </a:cubicBezTo>
                  <a:cubicBezTo>
                    <a:pt x="58" y="69"/>
                    <a:pt x="58" y="67"/>
                    <a:pt x="57" y="67"/>
                  </a:cubicBezTo>
                  <a:cubicBezTo>
                    <a:pt x="57" y="67"/>
                    <a:pt x="56" y="68"/>
                    <a:pt x="57" y="68"/>
                  </a:cubicBezTo>
                  <a:close/>
                  <a:moveTo>
                    <a:pt x="64" y="69"/>
                  </a:moveTo>
                  <a:cubicBezTo>
                    <a:pt x="64" y="69"/>
                    <a:pt x="64" y="70"/>
                    <a:pt x="65" y="70"/>
                  </a:cubicBezTo>
                  <a:cubicBezTo>
                    <a:pt x="65" y="69"/>
                    <a:pt x="65" y="68"/>
                    <a:pt x="65" y="67"/>
                  </a:cubicBezTo>
                  <a:cubicBezTo>
                    <a:pt x="65" y="68"/>
                    <a:pt x="64" y="68"/>
                    <a:pt x="64" y="69"/>
                  </a:cubicBezTo>
                  <a:close/>
                  <a:moveTo>
                    <a:pt x="34" y="68"/>
                  </a:moveTo>
                  <a:cubicBezTo>
                    <a:pt x="35" y="68"/>
                    <a:pt x="35" y="68"/>
                    <a:pt x="35" y="68"/>
                  </a:cubicBezTo>
                  <a:cubicBezTo>
                    <a:pt x="35" y="67"/>
                    <a:pt x="35" y="67"/>
                    <a:pt x="35" y="67"/>
                  </a:cubicBezTo>
                  <a:cubicBezTo>
                    <a:pt x="34" y="67"/>
                    <a:pt x="35" y="68"/>
                    <a:pt x="34" y="68"/>
                  </a:cubicBezTo>
                  <a:close/>
                  <a:moveTo>
                    <a:pt x="37" y="70"/>
                  </a:moveTo>
                  <a:cubicBezTo>
                    <a:pt x="38" y="69"/>
                    <a:pt x="38" y="68"/>
                    <a:pt x="39" y="68"/>
                  </a:cubicBezTo>
                  <a:cubicBezTo>
                    <a:pt x="38" y="68"/>
                    <a:pt x="38" y="69"/>
                    <a:pt x="37" y="70"/>
                  </a:cubicBezTo>
                  <a:close/>
                  <a:moveTo>
                    <a:pt x="27" y="72"/>
                  </a:moveTo>
                  <a:cubicBezTo>
                    <a:pt x="27" y="72"/>
                    <a:pt x="28" y="71"/>
                    <a:pt x="28" y="70"/>
                  </a:cubicBezTo>
                  <a:cubicBezTo>
                    <a:pt x="27" y="70"/>
                    <a:pt x="29" y="68"/>
                    <a:pt x="28" y="68"/>
                  </a:cubicBezTo>
                  <a:cubicBezTo>
                    <a:pt x="27" y="69"/>
                    <a:pt x="26" y="71"/>
                    <a:pt x="27" y="72"/>
                  </a:cubicBezTo>
                  <a:close/>
                  <a:moveTo>
                    <a:pt x="61" y="70"/>
                  </a:moveTo>
                  <a:cubicBezTo>
                    <a:pt x="61" y="70"/>
                    <a:pt x="61" y="70"/>
                    <a:pt x="62" y="69"/>
                  </a:cubicBezTo>
                  <a:cubicBezTo>
                    <a:pt x="61" y="69"/>
                    <a:pt x="62" y="69"/>
                    <a:pt x="61" y="68"/>
                  </a:cubicBezTo>
                  <a:cubicBezTo>
                    <a:pt x="60" y="68"/>
                    <a:pt x="60" y="70"/>
                    <a:pt x="61" y="70"/>
                  </a:cubicBezTo>
                  <a:close/>
                  <a:moveTo>
                    <a:pt x="53" y="71"/>
                  </a:moveTo>
                  <a:cubicBezTo>
                    <a:pt x="53" y="70"/>
                    <a:pt x="54" y="70"/>
                    <a:pt x="55" y="69"/>
                  </a:cubicBezTo>
                  <a:cubicBezTo>
                    <a:pt x="54" y="67"/>
                    <a:pt x="52" y="70"/>
                    <a:pt x="53" y="71"/>
                  </a:cubicBezTo>
                  <a:close/>
                  <a:moveTo>
                    <a:pt x="33" y="69"/>
                  </a:moveTo>
                  <a:cubicBezTo>
                    <a:pt x="33" y="69"/>
                    <a:pt x="34" y="69"/>
                    <a:pt x="34" y="68"/>
                  </a:cubicBezTo>
                  <a:cubicBezTo>
                    <a:pt x="33" y="68"/>
                    <a:pt x="33" y="69"/>
                    <a:pt x="33" y="69"/>
                  </a:cubicBezTo>
                  <a:close/>
                  <a:moveTo>
                    <a:pt x="38" y="71"/>
                  </a:moveTo>
                  <a:cubicBezTo>
                    <a:pt x="39" y="70"/>
                    <a:pt x="39" y="69"/>
                    <a:pt x="40" y="69"/>
                  </a:cubicBezTo>
                  <a:cubicBezTo>
                    <a:pt x="40" y="69"/>
                    <a:pt x="40" y="69"/>
                    <a:pt x="39" y="69"/>
                  </a:cubicBezTo>
                  <a:cubicBezTo>
                    <a:pt x="39" y="69"/>
                    <a:pt x="38" y="70"/>
                    <a:pt x="38" y="71"/>
                  </a:cubicBezTo>
                  <a:close/>
                  <a:moveTo>
                    <a:pt x="45" y="71"/>
                  </a:moveTo>
                  <a:cubicBezTo>
                    <a:pt x="46" y="71"/>
                    <a:pt x="46" y="72"/>
                    <a:pt x="46" y="72"/>
                  </a:cubicBezTo>
                  <a:cubicBezTo>
                    <a:pt x="47" y="71"/>
                    <a:pt x="48" y="71"/>
                    <a:pt x="48" y="70"/>
                  </a:cubicBezTo>
                  <a:cubicBezTo>
                    <a:pt x="48" y="70"/>
                    <a:pt x="48" y="69"/>
                    <a:pt x="47" y="69"/>
                  </a:cubicBezTo>
                  <a:cubicBezTo>
                    <a:pt x="46" y="69"/>
                    <a:pt x="46" y="70"/>
                    <a:pt x="45" y="71"/>
                  </a:cubicBezTo>
                  <a:close/>
                  <a:moveTo>
                    <a:pt x="41" y="70"/>
                  </a:moveTo>
                  <a:cubicBezTo>
                    <a:pt x="42" y="71"/>
                    <a:pt x="42" y="71"/>
                    <a:pt x="43" y="72"/>
                  </a:cubicBezTo>
                  <a:cubicBezTo>
                    <a:pt x="43" y="71"/>
                    <a:pt x="43" y="71"/>
                    <a:pt x="44" y="71"/>
                  </a:cubicBezTo>
                  <a:cubicBezTo>
                    <a:pt x="43" y="70"/>
                    <a:pt x="43" y="69"/>
                    <a:pt x="42" y="69"/>
                  </a:cubicBezTo>
                  <a:cubicBezTo>
                    <a:pt x="42" y="69"/>
                    <a:pt x="42" y="70"/>
                    <a:pt x="41" y="70"/>
                  </a:cubicBezTo>
                  <a:close/>
                  <a:moveTo>
                    <a:pt x="49" y="70"/>
                  </a:moveTo>
                  <a:cubicBezTo>
                    <a:pt x="50" y="70"/>
                    <a:pt x="50" y="71"/>
                    <a:pt x="50" y="71"/>
                  </a:cubicBezTo>
                  <a:cubicBezTo>
                    <a:pt x="51" y="71"/>
                    <a:pt x="51" y="71"/>
                    <a:pt x="51" y="70"/>
                  </a:cubicBezTo>
                  <a:cubicBezTo>
                    <a:pt x="51" y="69"/>
                    <a:pt x="50" y="69"/>
                    <a:pt x="49" y="70"/>
                  </a:cubicBezTo>
                  <a:close/>
                  <a:moveTo>
                    <a:pt x="35" y="71"/>
                  </a:moveTo>
                  <a:cubicBezTo>
                    <a:pt x="35" y="71"/>
                    <a:pt x="35" y="71"/>
                    <a:pt x="35" y="71"/>
                  </a:cubicBezTo>
                  <a:cubicBezTo>
                    <a:pt x="35" y="71"/>
                    <a:pt x="36" y="70"/>
                    <a:pt x="36" y="70"/>
                  </a:cubicBezTo>
                  <a:cubicBezTo>
                    <a:pt x="36" y="69"/>
                    <a:pt x="36" y="69"/>
                    <a:pt x="36" y="69"/>
                  </a:cubicBezTo>
                  <a:cubicBezTo>
                    <a:pt x="35" y="70"/>
                    <a:pt x="35" y="70"/>
                    <a:pt x="35" y="71"/>
                  </a:cubicBezTo>
                  <a:close/>
                  <a:moveTo>
                    <a:pt x="39" y="71"/>
                  </a:moveTo>
                  <a:cubicBezTo>
                    <a:pt x="38" y="71"/>
                    <a:pt x="38" y="71"/>
                    <a:pt x="38" y="71"/>
                  </a:cubicBezTo>
                  <a:cubicBezTo>
                    <a:pt x="38" y="72"/>
                    <a:pt x="39" y="71"/>
                    <a:pt x="39" y="72"/>
                  </a:cubicBezTo>
                  <a:cubicBezTo>
                    <a:pt x="39" y="71"/>
                    <a:pt x="40" y="71"/>
                    <a:pt x="40" y="70"/>
                  </a:cubicBezTo>
                  <a:cubicBezTo>
                    <a:pt x="40" y="70"/>
                    <a:pt x="40" y="69"/>
                    <a:pt x="40" y="69"/>
                  </a:cubicBezTo>
                  <a:cubicBezTo>
                    <a:pt x="40" y="70"/>
                    <a:pt x="38" y="70"/>
                    <a:pt x="39" y="71"/>
                  </a:cubicBezTo>
                  <a:close/>
                  <a:moveTo>
                    <a:pt x="54" y="71"/>
                  </a:moveTo>
                  <a:cubicBezTo>
                    <a:pt x="54" y="72"/>
                    <a:pt x="54" y="73"/>
                    <a:pt x="55" y="73"/>
                  </a:cubicBezTo>
                  <a:cubicBezTo>
                    <a:pt x="56" y="73"/>
                    <a:pt x="56" y="70"/>
                    <a:pt x="55" y="70"/>
                  </a:cubicBezTo>
                  <a:cubicBezTo>
                    <a:pt x="55" y="70"/>
                    <a:pt x="54" y="71"/>
                    <a:pt x="54" y="71"/>
                  </a:cubicBezTo>
                  <a:close/>
                  <a:moveTo>
                    <a:pt x="32" y="71"/>
                  </a:moveTo>
                  <a:cubicBezTo>
                    <a:pt x="33" y="71"/>
                    <a:pt x="33" y="70"/>
                    <a:pt x="33" y="70"/>
                  </a:cubicBezTo>
                  <a:cubicBezTo>
                    <a:pt x="33" y="70"/>
                    <a:pt x="32" y="70"/>
                    <a:pt x="32" y="71"/>
                  </a:cubicBezTo>
                  <a:close/>
                  <a:moveTo>
                    <a:pt x="64" y="72"/>
                  </a:moveTo>
                  <a:cubicBezTo>
                    <a:pt x="64" y="72"/>
                    <a:pt x="64" y="72"/>
                    <a:pt x="64" y="72"/>
                  </a:cubicBezTo>
                  <a:cubicBezTo>
                    <a:pt x="64" y="71"/>
                    <a:pt x="63" y="70"/>
                    <a:pt x="63" y="70"/>
                  </a:cubicBezTo>
                  <a:cubicBezTo>
                    <a:pt x="63" y="71"/>
                    <a:pt x="63" y="72"/>
                    <a:pt x="64" y="72"/>
                  </a:cubicBezTo>
                  <a:close/>
                  <a:moveTo>
                    <a:pt x="36" y="72"/>
                  </a:moveTo>
                  <a:cubicBezTo>
                    <a:pt x="36" y="71"/>
                    <a:pt x="37" y="71"/>
                    <a:pt x="36" y="70"/>
                  </a:cubicBezTo>
                  <a:cubicBezTo>
                    <a:pt x="36" y="71"/>
                    <a:pt x="35" y="71"/>
                    <a:pt x="36" y="72"/>
                  </a:cubicBezTo>
                  <a:close/>
                  <a:moveTo>
                    <a:pt x="29" y="73"/>
                  </a:moveTo>
                  <a:cubicBezTo>
                    <a:pt x="30" y="72"/>
                    <a:pt x="30" y="72"/>
                    <a:pt x="31" y="71"/>
                  </a:cubicBezTo>
                  <a:cubicBezTo>
                    <a:pt x="30" y="71"/>
                    <a:pt x="31" y="70"/>
                    <a:pt x="30" y="70"/>
                  </a:cubicBezTo>
                  <a:cubicBezTo>
                    <a:pt x="30" y="71"/>
                    <a:pt x="29" y="71"/>
                    <a:pt x="29" y="73"/>
                  </a:cubicBezTo>
                  <a:close/>
                  <a:moveTo>
                    <a:pt x="58" y="72"/>
                  </a:moveTo>
                  <a:cubicBezTo>
                    <a:pt x="58" y="72"/>
                    <a:pt x="58" y="71"/>
                    <a:pt x="58" y="71"/>
                  </a:cubicBezTo>
                  <a:cubicBezTo>
                    <a:pt x="59" y="71"/>
                    <a:pt x="59" y="72"/>
                    <a:pt x="59" y="72"/>
                  </a:cubicBezTo>
                  <a:cubicBezTo>
                    <a:pt x="60" y="72"/>
                    <a:pt x="59" y="71"/>
                    <a:pt x="59" y="70"/>
                  </a:cubicBezTo>
                  <a:cubicBezTo>
                    <a:pt x="59" y="71"/>
                    <a:pt x="57" y="71"/>
                    <a:pt x="58" y="72"/>
                  </a:cubicBezTo>
                  <a:close/>
                  <a:moveTo>
                    <a:pt x="62" y="72"/>
                  </a:moveTo>
                  <a:cubicBezTo>
                    <a:pt x="61" y="71"/>
                    <a:pt x="62" y="71"/>
                    <a:pt x="62" y="71"/>
                  </a:cubicBezTo>
                  <a:cubicBezTo>
                    <a:pt x="61" y="71"/>
                    <a:pt x="61" y="72"/>
                    <a:pt x="62" y="72"/>
                  </a:cubicBezTo>
                  <a:close/>
                  <a:moveTo>
                    <a:pt x="21" y="79"/>
                  </a:moveTo>
                  <a:cubicBezTo>
                    <a:pt x="22" y="77"/>
                    <a:pt x="24" y="74"/>
                    <a:pt x="24" y="72"/>
                  </a:cubicBezTo>
                  <a:cubicBezTo>
                    <a:pt x="24" y="72"/>
                    <a:pt x="24" y="71"/>
                    <a:pt x="23" y="71"/>
                  </a:cubicBezTo>
                  <a:cubicBezTo>
                    <a:pt x="23" y="74"/>
                    <a:pt x="22" y="76"/>
                    <a:pt x="21" y="79"/>
                  </a:cubicBezTo>
                  <a:close/>
                  <a:moveTo>
                    <a:pt x="66" y="72"/>
                  </a:moveTo>
                  <a:cubicBezTo>
                    <a:pt x="66" y="72"/>
                    <a:pt x="66" y="72"/>
                    <a:pt x="66" y="72"/>
                  </a:cubicBezTo>
                  <a:cubicBezTo>
                    <a:pt x="66" y="72"/>
                    <a:pt x="67" y="71"/>
                    <a:pt x="66" y="71"/>
                  </a:cubicBezTo>
                  <a:cubicBezTo>
                    <a:pt x="66" y="71"/>
                    <a:pt x="66" y="71"/>
                    <a:pt x="66" y="72"/>
                  </a:cubicBezTo>
                  <a:close/>
                  <a:moveTo>
                    <a:pt x="25" y="73"/>
                  </a:moveTo>
                  <a:cubicBezTo>
                    <a:pt x="25" y="73"/>
                    <a:pt x="26" y="72"/>
                    <a:pt x="26" y="71"/>
                  </a:cubicBezTo>
                  <a:cubicBezTo>
                    <a:pt x="26" y="72"/>
                    <a:pt x="25" y="73"/>
                    <a:pt x="25" y="73"/>
                  </a:cubicBezTo>
                  <a:close/>
                  <a:moveTo>
                    <a:pt x="39" y="73"/>
                  </a:moveTo>
                  <a:cubicBezTo>
                    <a:pt x="40" y="73"/>
                    <a:pt x="40" y="74"/>
                    <a:pt x="40" y="74"/>
                  </a:cubicBezTo>
                  <a:cubicBezTo>
                    <a:pt x="41" y="74"/>
                    <a:pt x="42" y="73"/>
                    <a:pt x="42" y="73"/>
                  </a:cubicBezTo>
                  <a:cubicBezTo>
                    <a:pt x="42" y="72"/>
                    <a:pt x="41" y="71"/>
                    <a:pt x="41" y="71"/>
                  </a:cubicBezTo>
                  <a:cubicBezTo>
                    <a:pt x="40" y="71"/>
                    <a:pt x="40" y="72"/>
                    <a:pt x="39" y="73"/>
                  </a:cubicBezTo>
                  <a:close/>
                  <a:moveTo>
                    <a:pt x="51" y="73"/>
                  </a:moveTo>
                  <a:cubicBezTo>
                    <a:pt x="52" y="73"/>
                    <a:pt x="52" y="72"/>
                    <a:pt x="52" y="72"/>
                  </a:cubicBezTo>
                  <a:cubicBezTo>
                    <a:pt x="52" y="71"/>
                    <a:pt x="52" y="71"/>
                    <a:pt x="52" y="71"/>
                  </a:cubicBezTo>
                  <a:cubicBezTo>
                    <a:pt x="51" y="71"/>
                    <a:pt x="51" y="72"/>
                    <a:pt x="51" y="73"/>
                  </a:cubicBezTo>
                  <a:close/>
                  <a:moveTo>
                    <a:pt x="47" y="73"/>
                  </a:moveTo>
                  <a:cubicBezTo>
                    <a:pt x="47" y="74"/>
                    <a:pt x="47" y="74"/>
                    <a:pt x="48" y="74"/>
                  </a:cubicBezTo>
                  <a:cubicBezTo>
                    <a:pt x="48" y="74"/>
                    <a:pt x="49" y="73"/>
                    <a:pt x="50" y="72"/>
                  </a:cubicBezTo>
                  <a:cubicBezTo>
                    <a:pt x="49" y="70"/>
                    <a:pt x="47" y="72"/>
                    <a:pt x="47" y="73"/>
                  </a:cubicBezTo>
                  <a:close/>
                  <a:moveTo>
                    <a:pt x="37" y="72"/>
                  </a:moveTo>
                  <a:cubicBezTo>
                    <a:pt x="37" y="72"/>
                    <a:pt x="38" y="72"/>
                    <a:pt x="37" y="71"/>
                  </a:cubicBezTo>
                  <a:cubicBezTo>
                    <a:pt x="37" y="71"/>
                    <a:pt x="36" y="72"/>
                    <a:pt x="37" y="72"/>
                  </a:cubicBezTo>
                  <a:close/>
                  <a:moveTo>
                    <a:pt x="63" y="73"/>
                  </a:moveTo>
                  <a:cubicBezTo>
                    <a:pt x="63" y="73"/>
                    <a:pt x="63" y="73"/>
                    <a:pt x="63" y="72"/>
                  </a:cubicBezTo>
                  <a:cubicBezTo>
                    <a:pt x="63" y="72"/>
                    <a:pt x="63" y="71"/>
                    <a:pt x="62" y="72"/>
                  </a:cubicBezTo>
                  <a:cubicBezTo>
                    <a:pt x="63" y="72"/>
                    <a:pt x="62" y="73"/>
                    <a:pt x="63" y="73"/>
                  </a:cubicBezTo>
                  <a:close/>
                  <a:moveTo>
                    <a:pt x="43" y="73"/>
                  </a:moveTo>
                  <a:cubicBezTo>
                    <a:pt x="44" y="73"/>
                    <a:pt x="44" y="74"/>
                    <a:pt x="44" y="74"/>
                  </a:cubicBezTo>
                  <a:cubicBezTo>
                    <a:pt x="45" y="74"/>
                    <a:pt x="45" y="73"/>
                    <a:pt x="45" y="73"/>
                  </a:cubicBezTo>
                  <a:cubicBezTo>
                    <a:pt x="45" y="73"/>
                    <a:pt x="45" y="72"/>
                    <a:pt x="44" y="72"/>
                  </a:cubicBezTo>
                  <a:cubicBezTo>
                    <a:pt x="44" y="72"/>
                    <a:pt x="43" y="72"/>
                    <a:pt x="43" y="73"/>
                  </a:cubicBezTo>
                  <a:close/>
                  <a:moveTo>
                    <a:pt x="36" y="74"/>
                  </a:moveTo>
                  <a:cubicBezTo>
                    <a:pt x="37" y="74"/>
                    <a:pt x="37" y="74"/>
                    <a:pt x="37" y="74"/>
                  </a:cubicBezTo>
                  <a:cubicBezTo>
                    <a:pt x="37" y="74"/>
                    <a:pt x="38" y="73"/>
                    <a:pt x="38" y="72"/>
                  </a:cubicBezTo>
                  <a:cubicBezTo>
                    <a:pt x="37" y="72"/>
                    <a:pt x="37" y="73"/>
                    <a:pt x="36" y="74"/>
                  </a:cubicBezTo>
                  <a:close/>
                  <a:moveTo>
                    <a:pt x="33" y="73"/>
                  </a:moveTo>
                  <a:cubicBezTo>
                    <a:pt x="34" y="73"/>
                    <a:pt x="34" y="73"/>
                    <a:pt x="34" y="72"/>
                  </a:cubicBezTo>
                  <a:cubicBezTo>
                    <a:pt x="33" y="72"/>
                    <a:pt x="33" y="73"/>
                    <a:pt x="33" y="73"/>
                  </a:cubicBezTo>
                  <a:close/>
                  <a:moveTo>
                    <a:pt x="67" y="73"/>
                  </a:moveTo>
                  <a:cubicBezTo>
                    <a:pt x="67" y="73"/>
                    <a:pt x="67" y="73"/>
                    <a:pt x="67" y="72"/>
                  </a:cubicBezTo>
                  <a:cubicBezTo>
                    <a:pt x="67" y="72"/>
                    <a:pt x="67" y="72"/>
                    <a:pt x="67" y="72"/>
                  </a:cubicBezTo>
                  <a:cubicBezTo>
                    <a:pt x="67" y="73"/>
                    <a:pt x="67" y="73"/>
                    <a:pt x="67" y="73"/>
                  </a:cubicBezTo>
                  <a:close/>
                  <a:moveTo>
                    <a:pt x="53" y="73"/>
                  </a:moveTo>
                  <a:cubicBezTo>
                    <a:pt x="53" y="74"/>
                    <a:pt x="52" y="75"/>
                    <a:pt x="53" y="75"/>
                  </a:cubicBezTo>
                  <a:cubicBezTo>
                    <a:pt x="54" y="75"/>
                    <a:pt x="54" y="75"/>
                    <a:pt x="54" y="74"/>
                  </a:cubicBezTo>
                  <a:cubicBezTo>
                    <a:pt x="54" y="74"/>
                    <a:pt x="53" y="73"/>
                    <a:pt x="53" y="73"/>
                  </a:cubicBezTo>
                  <a:close/>
                  <a:moveTo>
                    <a:pt x="53" y="73"/>
                  </a:moveTo>
                  <a:cubicBezTo>
                    <a:pt x="53" y="73"/>
                    <a:pt x="53" y="72"/>
                    <a:pt x="53" y="73"/>
                  </a:cubicBezTo>
                  <a:cubicBezTo>
                    <a:pt x="53" y="73"/>
                    <a:pt x="52" y="73"/>
                    <a:pt x="53" y="73"/>
                  </a:cubicBezTo>
                  <a:cubicBezTo>
                    <a:pt x="53" y="73"/>
                    <a:pt x="53" y="73"/>
                    <a:pt x="53" y="73"/>
                  </a:cubicBezTo>
                  <a:close/>
                  <a:moveTo>
                    <a:pt x="34" y="74"/>
                  </a:moveTo>
                  <a:cubicBezTo>
                    <a:pt x="35" y="73"/>
                    <a:pt x="35" y="73"/>
                    <a:pt x="35" y="73"/>
                  </a:cubicBezTo>
                  <a:cubicBezTo>
                    <a:pt x="35" y="73"/>
                    <a:pt x="34" y="73"/>
                    <a:pt x="34" y="74"/>
                  </a:cubicBezTo>
                  <a:close/>
                  <a:moveTo>
                    <a:pt x="59" y="74"/>
                  </a:moveTo>
                  <a:cubicBezTo>
                    <a:pt x="59" y="75"/>
                    <a:pt x="60" y="75"/>
                    <a:pt x="60" y="76"/>
                  </a:cubicBezTo>
                  <a:cubicBezTo>
                    <a:pt x="62" y="75"/>
                    <a:pt x="60" y="73"/>
                    <a:pt x="60" y="73"/>
                  </a:cubicBezTo>
                  <a:cubicBezTo>
                    <a:pt x="60" y="73"/>
                    <a:pt x="59" y="73"/>
                    <a:pt x="59" y="74"/>
                  </a:cubicBezTo>
                  <a:close/>
                  <a:moveTo>
                    <a:pt x="64" y="73"/>
                  </a:moveTo>
                  <a:cubicBezTo>
                    <a:pt x="64" y="73"/>
                    <a:pt x="65" y="73"/>
                    <a:pt x="65" y="73"/>
                  </a:cubicBezTo>
                  <a:cubicBezTo>
                    <a:pt x="65" y="73"/>
                    <a:pt x="64" y="73"/>
                    <a:pt x="64" y="73"/>
                  </a:cubicBezTo>
                  <a:cubicBezTo>
                    <a:pt x="64" y="73"/>
                    <a:pt x="64" y="74"/>
                    <a:pt x="64" y="73"/>
                  </a:cubicBezTo>
                  <a:close/>
                  <a:moveTo>
                    <a:pt x="19" y="74"/>
                  </a:moveTo>
                  <a:cubicBezTo>
                    <a:pt x="19" y="74"/>
                    <a:pt x="20" y="73"/>
                    <a:pt x="19" y="73"/>
                  </a:cubicBezTo>
                  <a:cubicBezTo>
                    <a:pt x="19" y="73"/>
                    <a:pt x="19" y="73"/>
                    <a:pt x="19" y="74"/>
                  </a:cubicBezTo>
                  <a:close/>
                  <a:moveTo>
                    <a:pt x="29" y="74"/>
                  </a:moveTo>
                  <a:cubicBezTo>
                    <a:pt x="30" y="74"/>
                    <a:pt x="30" y="73"/>
                    <a:pt x="30" y="73"/>
                  </a:cubicBezTo>
                  <a:cubicBezTo>
                    <a:pt x="30" y="74"/>
                    <a:pt x="29" y="74"/>
                    <a:pt x="29" y="74"/>
                  </a:cubicBezTo>
                  <a:close/>
                  <a:moveTo>
                    <a:pt x="49" y="74"/>
                  </a:moveTo>
                  <a:cubicBezTo>
                    <a:pt x="49" y="74"/>
                    <a:pt x="48" y="75"/>
                    <a:pt x="48" y="75"/>
                  </a:cubicBezTo>
                  <a:cubicBezTo>
                    <a:pt x="48" y="76"/>
                    <a:pt x="48" y="76"/>
                    <a:pt x="49" y="76"/>
                  </a:cubicBezTo>
                  <a:cubicBezTo>
                    <a:pt x="49" y="75"/>
                    <a:pt x="50" y="74"/>
                    <a:pt x="51" y="73"/>
                  </a:cubicBezTo>
                  <a:cubicBezTo>
                    <a:pt x="50" y="73"/>
                    <a:pt x="50" y="73"/>
                    <a:pt x="50" y="73"/>
                  </a:cubicBezTo>
                  <a:cubicBezTo>
                    <a:pt x="50" y="73"/>
                    <a:pt x="49" y="74"/>
                    <a:pt x="49" y="74"/>
                  </a:cubicBezTo>
                  <a:close/>
                  <a:moveTo>
                    <a:pt x="56" y="76"/>
                  </a:moveTo>
                  <a:cubicBezTo>
                    <a:pt x="57" y="75"/>
                    <a:pt x="57" y="75"/>
                    <a:pt x="57" y="75"/>
                  </a:cubicBezTo>
                  <a:cubicBezTo>
                    <a:pt x="57" y="74"/>
                    <a:pt x="57" y="73"/>
                    <a:pt x="56" y="73"/>
                  </a:cubicBezTo>
                  <a:cubicBezTo>
                    <a:pt x="56" y="74"/>
                    <a:pt x="56" y="75"/>
                    <a:pt x="56" y="76"/>
                  </a:cubicBezTo>
                  <a:close/>
                  <a:moveTo>
                    <a:pt x="43" y="74"/>
                  </a:moveTo>
                  <a:cubicBezTo>
                    <a:pt x="42" y="74"/>
                    <a:pt x="42" y="75"/>
                    <a:pt x="41" y="76"/>
                  </a:cubicBezTo>
                  <a:cubicBezTo>
                    <a:pt x="41" y="76"/>
                    <a:pt x="42" y="76"/>
                    <a:pt x="42" y="77"/>
                  </a:cubicBezTo>
                  <a:cubicBezTo>
                    <a:pt x="43" y="76"/>
                    <a:pt x="43" y="76"/>
                    <a:pt x="44" y="75"/>
                  </a:cubicBezTo>
                  <a:cubicBezTo>
                    <a:pt x="43" y="75"/>
                    <a:pt x="43" y="74"/>
                    <a:pt x="43" y="74"/>
                  </a:cubicBezTo>
                  <a:close/>
                  <a:moveTo>
                    <a:pt x="64" y="75"/>
                  </a:moveTo>
                  <a:cubicBezTo>
                    <a:pt x="64" y="75"/>
                    <a:pt x="64" y="75"/>
                    <a:pt x="64" y="75"/>
                  </a:cubicBezTo>
                  <a:cubicBezTo>
                    <a:pt x="64" y="75"/>
                    <a:pt x="64" y="74"/>
                    <a:pt x="64" y="74"/>
                  </a:cubicBezTo>
                  <a:cubicBezTo>
                    <a:pt x="64" y="74"/>
                    <a:pt x="64" y="74"/>
                    <a:pt x="63" y="74"/>
                  </a:cubicBezTo>
                  <a:cubicBezTo>
                    <a:pt x="63" y="74"/>
                    <a:pt x="64" y="76"/>
                    <a:pt x="64" y="75"/>
                  </a:cubicBezTo>
                  <a:close/>
                  <a:moveTo>
                    <a:pt x="27" y="76"/>
                  </a:moveTo>
                  <a:cubicBezTo>
                    <a:pt x="28" y="75"/>
                    <a:pt x="28" y="74"/>
                    <a:pt x="27" y="74"/>
                  </a:cubicBezTo>
                  <a:cubicBezTo>
                    <a:pt x="27" y="74"/>
                    <a:pt x="27" y="75"/>
                    <a:pt x="27" y="76"/>
                  </a:cubicBezTo>
                  <a:close/>
                  <a:moveTo>
                    <a:pt x="46" y="76"/>
                  </a:moveTo>
                  <a:cubicBezTo>
                    <a:pt x="46" y="76"/>
                    <a:pt x="47" y="76"/>
                    <a:pt x="47" y="75"/>
                  </a:cubicBezTo>
                  <a:cubicBezTo>
                    <a:pt x="47" y="75"/>
                    <a:pt x="46" y="74"/>
                    <a:pt x="46" y="74"/>
                  </a:cubicBezTo>
                  <a:cubicBezTo>
                    <a:pt x="45" y="74"/>
                    <a:pt x="45" y="75"/>
                    <a:pt x="45" y="75"/>
                  </a:cubicBezTo>
                  <a:cubicBezTo>
                    <a:pt x="45" y="75"/>
                    <a:pt x="45" y="75"/>
                    <a:pt x="45" y="75"/>
                  </a:cubicBezTo>
                  <a:cubicBezTo>
                    <a:pt x="45" y="76"/>
                    <a:pt x="46" y="76"/>
                    <a:pt x="46" y="76"/>
                  </a:cubicBezTo>
                  <a:close/>
                  <a:moveTo>
                    <a:pt x="39" y="77"/>
                  </a:moveTo>
                  <a:cubicBezTo>
                    <a:pt x="40" y="76"/>
                    <a:pt x="40" y="74"/>
                    <a:pt x="39" y="74"/>
                  </a:cubicBezTo>
                  <a:cubicBezTo>
                    <a:pt x="38" y="75"/>
                    <a:pt x="38" y="76"/>
                    <a:pt x="39" y="77"/>
                  </a:cubicBezTo>
                  <a:close/>
                  <a:moveTo>
                    <a:pt x="19" y="75"/>
                  </a:moveTo>
                  <a:cubicBezTo>
                    <a:pt x="19" y="75"/>
                    <a:pt x="19" y="74"/>
                    <a:pt x="19" y="74"/>
                  </a:cubicBezTo>
                  <a:cubicBezTo>
                    <a:pt x="19" y="75"/>
                    <a:pt x="18" y="75"/>
                    <a:pt x="19" y="75"/>
                  </a:cubicBezTo>
                  <a:close/>
                  <a:moveTo>
                    <a:pt x="35" y="76"/>
                  </a:moveTo>
                  <a:cubicBezTo>
                    <a:pt x="35" y="76"/>
                    <a:pt x="36" y="75"/>
                    <a:pt x="36" y="74"/>
                  </a:cubicBezTo>
                  <a:cubicBezTo>
                    <a:pt x="35" y="74"/>
                    <a:pt x="35" y="75"/>
                    <a:pt x="35" y="76"/>
                  </a:cubicBezTo>
                  <a:close/>
                  <a:moveTo>
                    <a:pt x="49" y="77"/>
                  </a:moveTo>
                  <a:cubicBezTo>
                    <a:pt x="50" y="77"/>
                    <a:pt x="50" y="78"/>
                    <a:pt x="50" y="78"/>
                  </a:cubicBezTo>
                  <a:cubicBezTo>
                    <a:pt x="52" y="78"/>
                    <a:pt x="52" y="75"/>
                    <a:pt x="51" y="74"/>
                  </a:cubicBezTo>
                  <a:cubicBezTo>
                    <a:pt x="50" y="75"/>
                    <a:pt x="50" y="76"/>
                    <a:pt x="49" y="77"/>
                  </a:cubicBezTo>
                  <a:close/>
                  <a:moveTo>
                    <a:pt x="19" y="84"/>
                  </a:moveTo>
                  <a:cubicBezTo>
                    <a:pt x="19" y="81"/>
                    <a:pt x="21" y="77"/>
                    <a:pt x="22" y="75"/>
                  </a:cubicBezTo>
                  <a:cubicBezTo>
                    <a:pt x="22" y="75"/>
                    <a:pt x="22" y="74"/>
                    <a:pt x="22" y="75"/>
                  </a:cubicBezTo>
                  <a:cubicBezTo>
                    <a:pt x="21" y="78"/>
                    <a:pt x="19" y="81"/>
                    <a:pt x="19" y="84"/>
                  </a:cubicBezTo>
                  <a:close/>
                  <a:moveTo>
                    <a:pt x="30" y="76"/>
                  </a:moveTo>
                  <a:cubicBezTo>
                    <a:pt x="30" y="75"/>
                    <a:pt x="31" y="75"/>
                    <a:pt x="30" y="75"/>
                  </a:cubicBezTo>
                  <a:cubicBezTo>
                    <a:pt x="30" y="75"/>
                    <a:pt x="29" y="75"/>
                    <a:pt x="30" y="76"/>
                  </a:cubicBezTo>
                  <a:close/>
                  <a:moveTo>
                    <a:pt x="25" y="75"/>
                  </a:moveTo>
                  <a:cubicBezTo>
                    <a:pt x="26" y="82"/>
                    <a:pt x="27" y="89"/>
                    <a:pt x="28" y="95"/>
                  </a:cubicBezTo>
                  <a:cubicBezTo>
                    <a:pt x="28" y="95"/>
                    <a:pt x="27" y="95"/>
                    <a:pt x="27" y="95"/>
                  </a:cubicBezTo>
                  <a:cubicBezTo>
                    <a:pt x="28" y="98"/>
                    <a:pt x="28" y="102"/>
                    <a:pt x="29" y="104"/>
                  </a:cubicBezTo>
                  <a:cubicBezTo>
                    <a:pt x="29" y="104"/>
                    <a:pt x="28" y="104"/>
                    <a:pt x="28" y="105"/>
                  </a:cubicBezTo>
                  <a:cubicBezTo>
                    <a:pt x="29" y="106"/>
                    <a:pt x="29" y="107"/>
                    <a:pt x="29" y="108"/>
                  </a:cubicBezTo>
                  <a:cubicBezTo>
                    <a:pt x="30" y="115"/>
                    <a:pt x="30" y="121"/>
                    <a:pt x="30" y="126"/>
                  </a:cubicBezTo>
                  <a:cubicBezTo>
                    <a:pt x="31" y="130"/>
                    <a:pt x="31" y="135"/>
                    <a:pt x="32" y="139"/>
                  </a:cubicBezTo>
                  <a:cubicBezTo>
                    <a:pt x="31" y="128"/>
                    <a:pt x="30" y="119"/>
                    <a:pt x="30" y="109"/>
                  </a:cubicBezTo>
                  <a:cubicBezTo>
                    <a:pt x="30" y="108"/>
                    <a:pt x="30" y="108"/>
                    <a:pt x="30" y="108"/>
                  </a:cubicBezTo>
                  <a:cubicBezTo>
                    <a:pt x="29" y="97"/>
                    <a:pt x="27" y="84"/>
                    <a:pt x="26" y="75"/>
                  </a:cubicBezTo>
                  <a:cubicBezTo>
                    <a:pt x="26" y="75"/>
                    <a:pt x="25" y="75"/>
                    <a:pt x="25" y="75"/>
                  </a:cubicBezTo>
                  <a:close/>
                  <a:moveTo>
                    <a:pt x="32" y="76"/>
                  </a:moveTo>
                  <a:cubicBezTo>
                    <a:pt x="32" y="76"/>
                    <a:pt x="33" y="75"/>
                    <a:pt x="33" y="75"/>
                  </a:cubicBezTo>
                  <a:cubicBezTo>
                    <a:pt x="33" y="75"/>
                    <a:pt x="32" y="76"/>
                    <a:pt x="32" y="76"/>
                  </a:cubicBezTo>
                  <a:close/>
                  <a:moveTo>
                    <a:pt x="55" y="77"/>
                  </a:moveTo>
                  <a:cubicBezTo>
                    <a:pt x="55" y="76"/>
                    <a:pt x="55" y="75"/>
                    <a:pt x="55" y="75"/>
                  </a:cubicBezTo>
                  <a:cubicBezTo>
                    <a:pt x="54" y="76"/>
                    <a:pt x="55" y="76"/>
                    <a:pt x="55" y="77"/>
                  </a:cubicBezTo>
                  <a:close/>
                  <a:moveTo>
                    <a:pt x="67" y="77"/>
                  </a:moveTo>
                  <a:cubicBezTo>
                    <a:pt x="67" y="76"/>
                    <a:pt x="67" y="75"/>
                    <a:pt x="67" y="75"/>
                  </a:cubicBezTo>
                  <a:cubicBezTo>
                    <a:pt x="67" y="76"/>
                    <a:pt x="66" y="77"/>
                    <a:pt x="67" y="77"/>
                  </a:cubicBezTo>
                  <a:close/>
                  <a:moveTo>
                    <a:pt x="22" y="81"/>
                  </a:moveTo>
                  <a:cubicBezTo>
                    <a:pt x="22" y="81"/>
                    <a:pt x="23" y="80"/>
                    <a:pt x="23" y="80"/>
                  </a:cubicBezTo>
                  <a:cubicBezTo>
                    <a:pt x="23" y="80"/>
                    <a:pt x="23" y="79"/>
                    <a:pt x="23" y="79"/>
                  </a:cubicBezTo>
                  <a:cubicBezTo>
                    <a:pt x="23" y="78"/>
                    <a:pt x="25" y="77"/>
                    <a:pt x="24" y="75"/>
                  </a:cubicBezTo>
                  <a:cubicBezTo>
                    <a:pt x="23" y="77"/>
                    <a:pt x="23" y="79"/>
                    <a:pt x="22" y="81"/>
                  </a:cubicBezTo>
                  <a:close/>
                  <a:moveTo>
                    <a:pt x="15" y="93"/>
                  </a:moveTo>
                  <a:cubicBezTo>
                    <a:pt x="17" y="87"/>
                    <a:pt x="19" y="81"/>
                    <a:pt x="20" y="75"/>
                  </a:cubicBezTo>
                  <a:cubicBezTo>
                    <a:pt x="18" y="81"/>
                    <a:pt x="16" y="87"/>
                    <a:pt x="15" y="93"/>
                  </a:cubicBezTo>
                  <a:close/>
                  <a:moveTo>
                    <a:pt x="35" y="77"/>
                  </a:moveTo>
                  <a:cubicBezTo>
                    <a:pt x="36" y="77"/>
                    <a:pt x="37" y="76"/>
                    <a:pt x="37" y="75"/>
                  </a:cubicBezTo>
                  <a:cubicBezTo>
                    <a:pt x="36" y="76"/>
                    <a:pt x="35" y="76"/>
                    <a:pt x="35" y="77"/>
                  </a:cubicBezTo>
                  <a:close/>
                  <a:moveTo>
                    <a:pt x="59" y="77"/>
                  </a:moveTo>
                  <a:cubicBezTo>
                    <a:pt x="60" y="77"/>
                    <a:pt x="59" y="76"/>
                    <a:pt x="59" y="75"/>
                  </a:cubicBezTo>
                  <a:cubicBezTo>
                    <a:pt x="58" y="76"/>
                    <a:pt x="59" y="77"/>
                    <a:pt x="59" y="77"/>
                  </a:cubicBezTo>
                  <a:close/>
                  <a:moveTo>
                    <a:pt x="65" y="76"/>
                  </a:moveTo>
                  <a:cubicBezTo>
                    <a:pt x="65" y="76"/>
                    <a:pt x="65" y="76"/>
                    <a:pt x="66" y="77"/>
                  </a:cubicBezTo>
                  <a:cubicBezTo>
                    <a:pt x="65" y="77"/>
                    <a:pt x="66" y="77"/>
                    <a:pt x="66" y="77"/>
                  </a:cubicBezTo>
                  <a:cubicBezTo>
                    <a:pt x="66" y="76"/>
                    <a:pt x="66" y="75"/>
                    <a:pt x="65" y="75"/>
                  </a:cubicBezTo>
                  <a:cubicBezTo>
                    <a:pt x="65" y="76"/>
                    <a:pt x="66" y="76"/>
                    <a:pt x="65" y="76"/>
                  </a:cubicBezTo>
                  <a:close/>
                  <a:moveTo>
                    <a:pt x="54" y="76"/>
                  </a:moveTo>
                  <a:cubicBezTo>
                    <a:pt x="54" y="77"/>
                    <a:pt x="54" y="77"/>
                    <a:pt x="54" y="78"/>
                  </a:cubicBezTo>
                  <a:cubicBezTo>
                    <a:pt x="55" y="78"/>
                    <a:pt x="55" y="77"/>
                    <a:pt x="55" y="77"/>
                  </a:cubicBezTo>
                  <a:cubicBezTo>
                    <a:pt x="55" y="77"/>
                    <a:pt x="54" y="76"/>
                    <a:pt x="54" y="75"/>
                  </a:cubicBezTo>
                  <a:cubicBezTo>
                    <a:pt x="54" y="76"/>
                    <a:pt x="54" y="76"/>
                    <a:pt x="54" y="76"/>
                  </a:cubicBezTo>
                  <a:close/>
                  <a:moveTo>
                    <a:pt x="43" y="78"/>
                  </a:moveTo>
                  <a:cubicBezTo>
                    <a:pt x="43" y="78"/>
                    <a:pt x="43" y="79"/>
                    <a:pt x="44" y="79"/>
                  </a:cubicBezTo>
                  <a:cubicBezTo>
                    <a:pt x="45" y="78"/>
                    <a:pt x="46" y="77"/>
                    <a:pt x="44" y="76"/>
                  </a:cubicBezTo>
                  <a:cubicBezTo>
                    <a:pt x="44" y="77"/>
                    <a:pt x="43" y="77"/>
                    <a:pt x="43" y="78"/>
                  </a:cubicBezTo>
                  <a:close/>
                  <a:moveTo>
                    <a:pt x="57" y="77"/>
                  </a:moveTo>
                  <a:cubicBezTo>
                    <a:pt x="58" y="77"/>
                    <a:pt x="57" y="76"/>
                    <a:pt x="58" y="76"/>
                  </a:cubicBezTo>
                  <a:cubicBezTo>
                    <a:pt x="57" y="76"/>
                    <a:pt x="57" y="77"/>
                    <a:pt x="57" y="77"/>
                  </a:cubicBezTo>
                  <a:close/>
                  <a:moveTo>
                    <a:pt x="61" y="77"/>
                  </a:moveTo>
                  <a:cubicBezTo>
                    <a:pt x="61" y="77"/>
                    <a:pt x="61" y="77"/>
                    <a:pt x="61" y="77"/>
                  </a:cubicBezTo>
                  <a:cubicBezTo>
                    <a:pt x="61" y="76"/>
                    <a:pt x="62" y="76"/>
                    <a:pt x="61" y="76"/>
                  </a:cubicBezTo>
                  <a:cubicBezTo>
                    <a:pt x="61" y="76"/>
                    <a:pt x="61" y="76"/>
                    <a:pt x="61" y="77"/>
                  </a:cubicBezTo>
                  <a:close/>
                  <a:moveTo>
                    <a:pt x="47" y="78"/>
                  </a:moveTo>
                  <a:cubicBezTo>
                    <a:pt x="47" y="78"/>
                    <a:pt x="47" y="78"/>
                    <a:pt x="47" y="78"/>
                  </a:cubicBezTo>
                  <a:cubicBezTo>
                    <a:pt x="47" y="77"/>
                    <a:pt x="48" y="77"/>
                    <a:pt x="48" y="76"/>
                  </a:cubicBezTo>
                  <a:cubicBezTo>
                    <a:pt x="48" y="76"/>
                    <a:pt x="48" y="76"/>
                    <a:pt x="47" y="76"/>
                  </a:cubicBezTo>
                  <a:cubicBezTo>
                    <a:pt x="47" y="77"/>
                    <a:pt x="46" y="77"/>
                    <a:pt x="47" y="78"/>
                  </a:cubicBezTo>
                  <a:close/>
                  <a:moveTo>
                    <a:pt x="33" y="77"/>
                  </a:moveTo>
                  <a:cubicBezTo>
                    <a:pt x="33" y="77"/>
                    <a:pt x="34" y="76"/>
                    <a:pt x="33" y="76"/>
                  </a:cubicBezTo>
                  <a:cubicBezTo>
                    <a:pt x="33" y="76"/>
                    <a:pt x="33" y="77"/>
                    <a:pt x="33" y="77"/>
                  </a:cubicBezTo>
                  <a:close/>
                  <a:moveTo>
                    <a:pt x="36" y="78"/>
                  </a:moveTo>
                  <a:cubicBezTo>
                    <a:pt x="36" y="79"/>
                    <a:pt x="36" y="79"/>
                    <a:pt x="36" y="79"/>
                  </a:cubicBezTo>
                  <a:cubicBezTo>
                    <a:pt x="37" y="79"/>
                    <a:pt x="38" y="78"/>
                    <a:pt x="38" y="77"/>
                  </a:cubicBezTo>
                  <a:cubicBezTo>
                    <a:pt x="38" y="77"/>
                    <a:pt x="38" y="76"/>
                    <a:pt x="37" y="76"/>
                  </a:cubicBezTo>
                  <a:cubicBezTo>
                    <a:pt x="37" y="77"/>
                    <a:pt x="36" y="77"/>
                    <a:pt x="36" y="78"/>
                  </a:cubicBezTo>
                  <a:close/>
                  <a:moveTo>
                    <a:pt x="63" y="77"/>
                  </a:moveTo>
                  <a:cubicBezTo>
                    <a:pt x="63" y="77"/>
                    <a:pt x="63" y="76"/>
                    <a:pt x="63" y="76"/>
                  </a:cubicBezTo>
                  <a:cubicBezTo>
                    <a:pt x="63" y="76"/>
                    <a:pt x="63" y="77"/>
                    <a:pt x="63" y="77"/>
                  </a:cubicBezTo>
                  <a:close/>
                  <a:moveTo>
                    <a:pt x="31" y="77"/>
                  </a:moveTo>
                  <a:cubicBezTo>
                    <a:pt x="31" y="77"/>
                    <a:pt x="31" y="76"/>
                    <a:pt x="30" y="76"/>
                  </a:cubicBezTo>
                  <a:cubicBezTo>
                    <a:pt x="30" y="77"/>
                    <a:pt x="30" y="77"/>
                    <a:pt x="31" y="77"/>
                  </a:cubicBezTo>
                  <a:close/>
                  <a:moveTo>
                    <a:pt x="40" y="78"/>
                  </a:moveTo>
                  <a:cubicBezTo>
                    <a:pt x="40" y="78"/>
                    <a:pt x="40" y="78"/>
                    <a:pt x="41" y="79"/>
                  </a:cubicBezTo>
                  <a:cubicBezTo>
                    <a:pt x="41" y="78"/>
                    <a:pt x="41" y="78"/>
                    <a:pt x="41" y="78"/>
                  </a:cubicBezTo>
                  <a:cubicBezTo>
                    <a:pt x="41" y="76"/>
                    <a:pt x="40" y="76"/>
                    <a:pt x="40" y="78"/>
                  </a:cubicBezTo>
                  <a:close/>
                  <a:moveTo>
                    <a:pt x="69" y="78"/>
                  </a:moveTo>
                  <a:cubicBezTo>
                    <a:pt x="69" y="77"/>
                    <a:pt x="69" y="76"/>
                    <a:pt x="68" y="76"/>
                  </a:cubicBezTo>
                  <a:cubicBezTo>
                    <a:pt x="69" y="77"/>
                    <a:pt x="69" y="78"/>
                    <a:pt x="69" y="78"/>
                  </a:cubicBezTo>
                  <a:close/>
                  <a:moveTo>
                    <a:pt x="33" y="78"/>
                  </a:moveTo>
                  <a:cubicBezTo>
                    <a:pt x="33" y="78"/>
                    <a:pt x="33" y="78"/>
                    <a:pt x="33" y="78"/>
                  </a:cubicBezTo>
                  <a:cubicBezTo>
                    <a:pt x="34" y="78"/>
                    <a:pt x="34" y="78"/>
                    <a:pt x="34" y="77"/>
                  </a:cubicBezTo>
                  <a:cubicBezTo>
                    <a:pt x="34" y="77"/>
                    <a:pt x="34" y="77"/>
                    <a:pt x="34" y="77"/>
                  </a:cubicBezTo>
                  <a:cubicBezTo>
                    <a:pt x="34" y="77"/>
                    <a:pt x="33" y="77"/>
                    <a:pt x="33" y="78"/>
                  </a:cubicBezTo>
                  <a:close/>
                  <a:moveTo>
                    <a:pt x="57" y="80"/>
                  </a:moveTo>
                  <a:cubicBezTo>
                    <a:pt x="57" y="80"/>
                    <a:pt x="57" y="79"/>
                    <a:pt x="57" y="79"/>
                  </a:cubicBezTo>
                  <a:cubicBezTo>
                    <a:pt x="57" y="78"/>
                    <a:pt x="57" y="78"/>
                    <a:pt x="56" y="77"/>
                  </a:cubicBezTo>
                  <a:cubicBezTo>
                    <a:pt x="56" y="78"/>
                    <a:pt x="57" y="79"/>
                    <a:pt x="57" y="80"/>
                  </a:cubicBezTo>
                  <a:close/>
                  <a:moveTo>
                    <a:pt x="27" y="77"/>
                  </a:moveTo>
                  <a:cubicBezTo>
                    <a:pt x="28" y="78"/>
                    <a:pt x="27" y="79"/>
                    <a:pt x="28" y="79"/>
                  </a:cubicBezTo>
                  <a:cubicBezTo>
                    <a:pt x="28" y="78"/>
                    <a:pt x="28" y="78"/>
                    <a:pt x="29" y="77"/>
                  </a:cubicBezTo>
                  <a:cubicBezTo>
                    <a:pt x="28" y="77"/>
                    <a:pt x="28" y="77"/>
                    <a:pt x="27" y="77"/>
                  </a:cubicBezTo>
                  <a:close/>
                  <a:moveTo>
                    <a:pt x="31" y="78"/>
                  </a:moveTo>
                  <a:cubicBezTo>
                    <a:pt x="31" y="78"/>
                    <a:pt x="31" y="77"/>
                    <a:pt x="31" y="77"/>
                  </a:cubicBezTo>
                  <a:cubicBezTo>
                    <a:pt x="31" y="77"/>
                    <a:pt x="30" y="78"/>
                    <a:pt x="31" y="78"/>
                  </a:cubicBezTo>
                  <a:close/>
                  <a:moveTo>
                    <a:pt x="47" y="79"/>
                  </a:moveTo>
                  <a:cubicBezTo>
                    <a:pt x="48" y="79"/>
                    <a:pt x="48" y="80"/>
                    <a:pt x="49" y="80"/>
                  </a:cubicBezTo>
                  <a:cubicBezTo>
                    <a:pt x="49" y="80"/>
                    <a:pt x="49" y="80"/>
                    <a:pt x="50" y="79"/>
                  </a:cubicBezTo>
                  <a:cubicBezTo>
                    <a:pt x="49" y="79"/>
                    <a:pt x="49" y="78"/>
                    <a:pt x="48" y="77"/>
                  </a:cubicBezTo>
                  <a:cubicBezTo>
                    <a:pt x="48" y="78"/>
                    <a:pt x="47" y="78"/>
                    <a:pt x="47" y="79"/>
                  </a:cubicBezTo>
                  <a:close/>
                  <a:moveTo>
                    <a:pt x="53" y="80"/>
                  </a:moveTo>
                  <a:cubicBezTo>
                    <a:pt x="53" y="79"/>
                    <a:pt x="54" y="79"/>
                    <a:pt x="54" y="78"/>
                  </a:cubicBezTo>
                  <a:cubicBezTo>
                    <a:pt x="53" y="76"/>
                    <a:pt x="52" y="79"/>
                    <a:pt x="53" y="80"/>
                  </a:cubicBezTo>
                  <a:close/>
                  <a:moveTo>
                    <a:pt x="64" y="78"/>
                  </a:moveTo>
                  <a:cubicBezTo>
                    <a:pt x="64" y="78"/>
                    <a:pt x="64" y="77"/>
                    <a:pt x="64" y="77"/>
                  </a:cubicBezTo>
                  <a:cubicBezTo>
                    <a:pt x="64" y="77"/>
                    <a:pt x="63" y="78"/>
                    <a:pt x="63" y="78"/>
                  </a:cubicBezTo>
                  <a:cubicBezTo>
                    <a:pt x="64" y="78"/>
                    <a:pt x="64" y="78"/>
                    <a:pt x="64" y="78"/>
                  </a:cubicBezTo>
                  <a:close/>
                  <a:moveTo>
                    <a:pt x="60" y="78"/>
                  </a:moveTo>
                  <a:cubicBezTo>
                    <a:pt x="60" y="79"/>
                    <a:pt x="60" y="79"/>
                    <a:pt x="61" y="80"/>
                  </a:cubicBezTo>
                  <a:cubicBezTo>
                    <a:pt x="61" y="79"/>
                    <a:pt x="61" y="79"/>
                    <a:pt x="61" y="79"/>
                  </a:cubicBezTo>
                  <a:cubicBezTo>
                    <a:pt x="61" y="79"/>
                    <a:pt x="61" y="78"/>
                    <a:pt x="60" y="77"/>
                  </a:cubicBezTo>
                  <a:cubicBezTo>
                    <a:pt x="60" y="78"/>
                    <a:pt x="59" y="78"/>
                    <a:pt x="60" y="78"/>
                  </a:cubicBezTo>
                  <a:close/>
                  <a:moveTo>
                    <a:pt x="68" y="78"/>
                  </a:moveTo>
                  <a:cubicBezTo>
                    <a:pt x="68" y="78"/>
                    <a:pt x="68" y="79"/>
                    <a:pt x="68" y="80"/>
                  </a:cubicBezTo>
                  <a:cubicBezTo>
                    <a:pt x="68" y="80"/>
                    <a:pt x="69" y="80"/>
                    <a:pt x="69" y="80"/>
                  </a:cubicBezTo>
                  <a:cubicBezTo>
                    <a:pt x="67" y="81"/>
                    <a:pt x="68" y="85"/>
                    <a:pt x="68" y="87"/>
                  </a:cubicBezTo>
                  <a:cubicBezTo>
                    <a:pt x="68" y="87"/>
                    <a:pt x="68" y="87"/>
                    <a:pt x="67" y="87"/>
                  </a:cubicBezTo>
                  <a:cubicBezTo>
                    <a:pt x="67" y="89"/>
                    <a:pt x="67" y="91"/>
                    <a:pt x="68" y="93"/>
                  </a:cubicBezTo>
                  <a:cubicBezTo>
                    <a:pt x="69" y="88"/>
                    <a:pt x="70" y="83"/>
                    <a:pt x="69" y="79"/>
                  </a:cubicBezTo>
                  <a:cubicBezTo>
                    <a:pt x="69" y="79"/>
                    <a:pt x="69" y="78"/>
                    <a:pt x="68" y="78"/>
                  </a:cubicBezTo>
                  <a:close/>
                  <a:moveTo>
                    <a:pt x="34" y="80"/>
                  </a:moveTo>
                  <a:cubicBezTo>
                    <a:pt x="34" y="79"/>
                    <a:pt x="35" y="79"/>
                    <a:pt x="35" y="78"/>
                  </a:cubicBezTo>
                  <a:cubicBezTo>
                    <a:pt x="34" y="78"/>
                    <a:pt x="33" y="79"/>
                    <a:pt x="34" y="80"/>
                  </a:cubicBezTo>
                  <a:close/>
                  <a:moveTo>
                    <a:pt x="37" y="80"/>
                  </a:moveTo>
                  <a:cubicBezTo>
                    <a:pt x="38" y="80"/>
                    <a:pt x="38" y="81"/>
                    <a:pt x="38" y="81"/>
                  </a:cubicBezTo>
                  <a:cubicBezTo>
                    <a:pt x="39" y="81"/>
                    <a:pt x="41" y="79"/>
                    <a:pt x="39" y="78"/>
                  </a:cubicBezTo>
                  <a:cubicBezTo>
                    <a:pt x="38" y="79"/>
                    <a:pt x="38" y="79"/>
                    <a:pt x="37" y="80"/>
                  </a:cubicBezTo>
                  <a:close/>
                  <a:moveTo>
                    <a:pt x="46" y="79"/>
                  </a:moveTo>
                  <a:cubicBezTo>
                    <a:pt x="46" y="79"/>
                    <a:pt x="46" y="79"/>
                    <a:pt x="46" y="78"/>
                  </a:cubicBezTo>
                  <a:cubicBezTo>
                    <a:pt x="46" y="78"/>
                    <a:pt x="46" y="78"/>
                    <a:pt x="45" y="78"/>
                  </a:cubicBezTo>
                  <a:cubicBezTo>
                    <a:pt x="45" y="79"/>
                    <a:pt x="44" y="79"/>
                    <a:pt x="44" y="80"/>
                  </a:cubicBezTo>
                  <a:cubicBezTo>
                    <a:pt x="45" y="80"/>
                    <a:pt x="45" y="79"/>
                    <a:pt x="46" y="79"/>
                  </a:cubicBezTo>
                  <a:close/>
                  <a:moveTo>
                    <a:pt x="51" y="79"/>
                  </a:moveTo>
                  <a:cubicBezTo>
                    <a:pt x="51" y="79"/>
                    <a:pt x="51" y="80"/>
                    <a:pt x="52" y="80"/>
                  </a:cubicBezTo>
                  <a:cubicBezTo>
                    <a:pt x="52" y="79"/>
                    <a:pt x="52" y="79"/>
                    <a:pt x="52" y="78"/>
                  </a:cubicBezTo>
                  <a:cubicBezTo>
                    <a:pt x="51" y="78"/>
                    <a:pt x="51" y="79"/>
                    <a:pt x="51" y="79"/>
                  </a:cubicBezTo>
                  <a:close/>
                  <a:moveTo>
                    <a:pt x="41" y="80"/>
                  </a:moveTo>
                  <a:cubicBezTo>
                    <a:pt x="41" y="80"/>
                    <a:pt x="42" y="81"/>
                    <a:pt x="42" y="81"/>
                  </a:cubicBezTo>
                  <a:cubicBezTo>
                    <a:pt x="42" y="80"/>
                    <a:pt x="43" y="80"/>
                    <a:pt x="43" y="80"/>
                  </a:cubicBezTo>
                  <a:cubicBezTo>
                    <a:pt x="43" y="79"/>
                    <a:pt x="43" y="79"/>
                    <a:pt x="42" y="79"/>
                  </a:cubicBezTo>
                  <a:cubicBezTo>
                    <a:pt x="42" y="79"/>
                    <a:pt x="41" y="79"/>
                    <a:pt x="41" y="80"/>
                  </a:cubicBezTo>
                  <a:close/>
                  <a:moveTo>
                    <a:pt x="59" y="79"/>
                  </a:moveTo>
                  <a:cubicBezTo>
                    <a:pt x="59" y="79"/>
                    <a:pt x="60" y="80"/>
                    <a:pt x="60" y="80"/>
                  </a:cubicBezTo>
                  <a:cubicBezTo>
                    <a:pt x="60" y="80"/>
                    <a:pt x="60" y="79"/>
                    <a:pt x="59" y="79"/>
                  </a:cubicBezTo>
                  <a:cubicBezTo>
                    <a:pt x="59" y="79"/>
                    <a:pt x="59" y="79"/>
                    <a:pt x="59" y="79"/>
                  </a:cubicBezTo>
                  <a:close/>
                  <a:moveTo>
                    <a:pt x="34" y="80"/>
                  </a:moveTo>
                  <a:cubicBezTo>
                    <a:pt x="34" y="81"/>
                    <a:pt x="35" y="81"/>
                    <a:pt x="35" y="82"/>
                  </a:cubicBezTo>
                  <a:cubicBezTo>
                    <a:pt x="35" y="81"/>
                    <a:pt x="36" y="81"/>
                    <a:pt x="36" y="80"/>
                  </a:cubicBezTo>
                  <a:cubicBezTo>
                    <a:pt x="36" y="79"/>
                    <a:pt x="36" y="79"/>
                    <a:pt x="35" y="79"/>
                  </a:cubicBezTo>
                  <a:cubicBezTo>
                    <a:pt x="35" y="79"/>
                    <a:pt x="34" y="80"/>
                    <a:pt x="34" y="80"/>
                  </a:cubicBezTo>
                  <a:close/>
                  <a:moveTo>
                    <a:pt x="32" y="80"/>
                  </a:moveTo>
                  <a:cubicBezTo>
                    <a:pt x="32" y="80"/>
                    <a:pt x="33" y="79"/>
                    <a:pt x="32" y="79"/>
                  </a:cubicBezTo>
                  <a:cubicBezTo>
                    <a:pt x="32" y="79"/>
                    <a:pt x="32" y="80"/>
                    <a:pt x="32" y="80"/>
                  </a:cubicBezTo>
                  <a:close/>
                  <a:moveTo>
                    <a:pt x="47" y="83"/>
                  </a:moveTo>
                  <a:cubicBezTo>
                    <a:pt x="47" y="83"/>
                    <a:pt x="47" y="82"/>
                    <a:pt x="48" y="81"/>
                  </a:cubicBezTo>
                  <a:cubicBezTo>
                    <a:pt x="48" y="81"/>
                    <a:pt x="47" y="80"/>
                    <a:pt x="47" y="79"/>
                  </a:cubicBezTo>
                  <a:cubicBezTo>
                    <a:pt x="45" y="80"/>
                    <a:pt x="45" y="82"/>
                    <a:pt x="47" y="83"/>
                  </a:cubicBezTo>
                  <a:close/>
                  <a:moveTo>
                    <a:pt x="54" y="80"/>
                  </a:moveTo>
                  <a:cubicBezTo>
                    <a:pt x="53" y="81"/>
                    <a:pt x="54" y="81"/>
                    <a:pt x="54" y="81"/>
                  </a:cubicBezTo>
                  <a:cubicBezTo>
                    <a:pt x="54" y="82"/>
                    <a:pt x="54" y="81"/>
                    <a:pt x="54" y="82"/>
                  </a:cubicBezTo>
                  <a:cubicBezTo>
                    <a:pt x="55" y="82"/>
                    <a:pt x="54" y="82"/>
                    <a:pt x="54" y="82"/>
                  </a:cubicBezTo>
                  <a:cubicBezTo>
                    <a:pt x="55" y="82"/>
                    <a:pt x="55" y="82"/>
                    <a:pt x="55" y="82"/>
                  </a:cubicBezTo>
                  <a:cubicBezTo>
                    <a:pt x="56" y="82"/>
                    <a:pt x="55" y="80"/>
                    <a:pt x="54" y="79"/>
                  </a:cubicBezTo>
                  <a:cubicBezTo>
                    <a:pt x="54" y="80"/>
                    <a:pt x="54" y="80"/>
                    <a:pt x="54" y="80"/>
                  </a:cubicBezTo>
                  <a:close/>
                  <a:moveTo>
                    <a:pt x="57" y="80"/>
                  </a:moveTo>
                  <a:cubicBezTo>
                    <a:pt x="56" y="80"/>
                    <a:pt x="56" y="79"/>
                    <a:pt x="56" y="79"/>
                  </a:cubicBezTo>
                  <a:cubicBezTo>
                    <a:pt x="56" y="80"/>
                    <a:pt x="56" y="80"/>
                    <a:pt x="57" y="80"/>
                  </a:cubicBezTo>
                  <a:close/>
                  <a:moveTo>
                    <a:pt x="27" y="81"/>
                  </a:moveTo>
                  <a:cubicBezTo>
                    <a:pt x="28" y="81"/>
                    <a:pt x="28" y="80"/>
                    <a:pt x="28" y="80"/>
                  </a:cubicBezTo>
                  <a:cubicBezTo>
                    <a:pt x="28" y="80"/>
                    <a:pt x="28" y="79"/>
                    <a:pt x="27" y="80"/>
                  </a:cubicBezTo>
                  <a:cubicBezTo>
                    <a:pt x="28" y="80"/>
                    <a:pt x="28" y="80"/>
                    <a:pt x="27" y="81"/>
                  </a:cubicBezTo>
                  <a:close/>
                  <a:moveTo>
                    <a:pt x="49" y="81"/>
                  </a:moveTo>
                  <a:cubicBezTo>
                    <a:pt x="50" y="82"/>
                    <a:pt x="50" y="81"/>
                    <a:pt x="50" y="81"/>
                  </a:cubicBezTo>
                  <a:cubicBezTo>
                    <a:pt x="50" y="82"/>
                    <a:pt x="51" y="82"/>
                    <a:pt x="50" y="82"/>
                  </a:cubicBezTo>
                  <a:cubicBezTo>
                    <a:pt x="51" y="82"/>
                    <a:pt x="51" y="82"/>
                    <a:pt x="51" y="81"/>
                  </a:cubicBezTo>
                  <a:cubicBezTo>
                    <a:pt x="51" y="81"/>
                    <a:pt x="51" y="80"/>
                    <a:pt x="50" y="80"/>
                  </a:cubicBezTo>
                  <a:cubicBezTo>
                    <a:pt x="50" y="81"/>
                    <a:pt x="49" y="81"/>
                    <a:pt x="49" y="81"/>
                  </a:cubicBezTo>
                  <a:close/>
                  <a:moveTo>
                    <a:pt x="32" y="81"/>
                  </a:moveTo>
                  <a:cubicBezTo>
                    <a:pt x="33" y="81"/>
                    <a:pt x="33" y="80"/>
                    <a:pt x="33" y="80"/>
                  </a:cubicBezTo>
                  <a:cubicBezTo>
                    <a:pt x="33" y="81"/>
                    <a:pt x="32" y="81"/>
                    <a:pt x="32" y="81"/>
                  </a:cubicBezTo>
                  <a:close/>
                  <a:moveTo>
                    <a:pt x="65" y="81"/>
                  </a:moveTo>
                  <a:cubicBezTo>
                    <a:pt x="65" y="81"/>
                    <a:pt x="66" y="81"/>
                    <a:pt x="65" y="80"/>
                  </a:cubicBezTo>
                  <a:cubicBezTo>
                    <a:pt x="65" y="81"/>
                    <a:pt x="65" y="81"/>
                    <a:pt x="65" y="81"/>
                  </a:cubicBezTo>
                  <a:close/>
                  <a:moveTo>
                    <a:pt x="43" y="82"/>
                  </a:moveTo>
                  <a:cubicBezTo>
                    <a:pt x="43" y="82"/>
                    <a:pt x="44" y="81"/>
                    <a:pt x="43" y="80"/>
                  </a:cubicBezTo>
                  <a:cubicBezTo>
                    <a:pt x="43" y="81"/>
                    <a:pt x="42" y="81"/>
                    <a:pt x="43" y="82"/>
                  </a:cubicBezTo>
                  <a:close/>
                  <a:moveTo>
                    <a:pt x="59" y="82"/>
                  </a:moveTo>
                  <a:cubicBezTo>
                    <a:pt x="60" y="82"/>
                    <a:pt x="60" y="81"/>
                    <a:pt x="59" y="81"/>
                  </a:cubicBezTo>
                  <a:cubicBezTo>
                    <a:pt x="59" y="81"/>
                    <a:pt x="58" y="82"/>
                    <a:pt x="59" y="82"/>
                  </a:cubicBezTo>
                  <a:close/>
                  <a:moveTo>
                    <a:pt x="66" y="81"/>
                  </a:moveTo>
                  <a:cubicBezTo>
                    <a:pt x="66" y="81"/>
                    <a:pt x="66" y="81"/>
                    <a:pt x="66" y="81"/>
                  </a:cubicBezTo>
                  <a:cubicBezTo>
                    <a:pt x="66" y="81"/>
                    <a:pt x="67" y="81"/>
                    <a:pt x="66" y="81"/>
                  </a:cubicBezTo>
                  <a:cubicBezTo>
                    <a:pt x="66" y="81"/>
                    <a:pt x="66" y="81"/>
                    <a:pt x="66" y="81"/>
                  </a:cubicBezTo>
                  <a:close/>
                  <a:moveTo>
                    <a:pt x="36" y="84"/>
                  </a:moveTo>
                  <a:cubicBezTo>
                    <a:pt x="37" y="83"/>
                    <a:pt x="37" y="83"/>
                    <a:pt x="37" y="82"/>
                  </a:cubicBezTo>
                  <a:cubicBezTo>
                    <a:pt x="37" y="82"/>
                    <a:pt x="37" y="81"/>
                    <a:pt x="36" y="81"/>
                  </a:cubicBezTo>
                  <a:cubicBezTo>
                    <a:pt x="36" y="82"/>
                    <a:pt x="35" y="83"/>
                    <a:pt x="36" y="84"/>
                  </a:cubicBezTo>
                  <a:close/>
                  <a:moveTo>
                    <a:pt x="39" y="83"/>
                  </a:moveTo>
                  <a:cubicBezTo>
                    <a:pt x="39" y="83"/>
                    <a:pt x="39" y="84"/>
                    <a:pt x="40" y="84"/>
                  </a:cubicBezTo>
                  <a:cubicBezTo>
                    <a:pt x="40" y="83"/>
                    <a:pt x="41" y="83"/>
                    <a:pt x="41" y="82"/>
                  </a:cubicBezTo>
                  <a:cubicBezTo>
                    <a:pt x="41" y="80"/>
                    <a:pt x="39" y="82"/>
                    <a:pt x="39" y="83"/>
                  </a:cubicBezTo>
                  <a:close/>
                  <a:moveTo>
                    <a:pt x="62" y="82"/>
                  </a:moveTo>
                  <a:cubicBezTo>
                    <a:pt x="63" y="82"/>
                    <a:pt x="63" y="82"/>
                    <a:pt x="63" y="82"/>
                  </a:cubicBezTo>
                  <a:cubicBezTo>
                    <a:pt x="63" y="81"/>
                    <a:pt x="63" y="81"/>
                    <a:pt x="62" y="81"/>
                  </a:cubicBezTo>
                  <a:cubicBezTo>
                    <a:pt x="62" y="81"/>
                    <a:pt x="62" y="82"/>
                    <a:pt x="62" y="82"/>
                  </a:cubicBezTo>
                  <a:close/>
                  <a:moveTo>
                    <a:pt x="30" y="81"/>
                  </a:moveTo>
                  <a:cubicBezTo>
                    <a:pt x="31" y="81"/>
                    <a:pt x="30" y="82"/>
                    <a:pt x="30" y="82"/>
                  </a:cubicBezTo>
                  <a:cubicBezTo>
                    <a:pt x="30" y="82"/>
                    <a:pt x="30" y="83"/>
                    <a:pt x="30" y="83"/>
                  </a:cubicBezTo>
                  <a:cubicBezTo>
                    <a:pt x="31" y="82"/>
                    <a:pt x="31" y="82"/>
                    <a:pt x="31" y="81"/>
                  </a:cubicBezTo>
                  <a:cubicBezTo>
                    <a:pt x="31" y="81"/>
                    <a:pt x="31" y="81"/>
                    <a:pt x="30" y="81"/>
                  </a:cubicBezTo>
                  <a:close/>
                  <a:moveTo>
                    <a:pt x="39" y="82"/>
                  </a:moveTo>
                  <a:cubicBezTo>
                    <a:pt x="39" y="82"/>
                    <a:pt x="39" y="82"/>
                    <a:pt x="40" y="81"/>
                  </a:cubicBezTo>
                  <a:cubicBezTo>
                    <a:pt x="39" y="81"/>
                    <a:pt x="39" y="82"/>
                    <a:pt x="39" y="82"/>
                  </a:cubicBezTo>
                  <a:close/>
                  <a:moveTo>
                    <a:pt x="43" y="83"/>
                  </a:moveTo>
                  <a:cubicBezTo>
                    <a:pt x="44" y="84"/>
                    <a:pt x="45" y="84"/>
                    <a:pt x="45" y="85"/>
                  </a:cubicBezTo>
                  <a:cubicBezTo>
                    <a:pt x="45" y="84"/>
                    <a:pt x="46" y="84"/>
                    <a:pt x="46" y="84"/>
                  </a:cubicBezTo>
                  <a:cubicBezTo>
                    <a:pt x="45" y="83"/>
                    <a:pt x="45" y="82"/>
                    <a:pt x="44" y="82"/>
                  </a:cubicBezTo>
                  <a:cubicBezTo>
                    <a:pt x="44" y="82"/>
                    <a:pt x="44" y="82"/>
                    <a:pt x="43" y="83"/>
                  </a:cubicBezTo>
                  <a:close/>
                  <a:moveTo>
                    <a:pt x="34" y="83"/>
                  </a:moveTo>
                  <a:cubicBezTo>
                    <a:pt x="34" y="83"/>
                    <a:pt x="34" y="82"/>
                    <a:pt x="34" y="82"/>
                  </a:cubicBezTo>
                  <a:cubicBezTo>
                    <a:pt x="34" y="82"/>
                    <a:pt x="34" y="82"/>
                    <a:pt x="34" y="83"/>
                  </a:cubicBezTo>
                  <a:close/>
                  <a:moveTo>
                    <a:pt x="47" y="84"/>
                  </a:moveTo>
                  <a:cubicBezTo>
                    <a:pt x="48" y="84"/>
                    <a:pt x="48" y="85"/>
                    <a:pt x="48" y="85"/>
                  </a:cubicBezTo>
                  <a:cubicBezTo>
                    <a:pt x="49" y="85"/>
                    <a:pt x="49" y="84"/>
                    <a:pt x="50" y="83"/>
                  </a:cubicBezTo>
                  <a:cubicBezTo>
                    <a:pt x="49" y="81"/>
                    <a:pt x="48" y="82"/>
                    <a:pt x="47" y="84"/>
                  </a:cubicBezTo>
                  <a:close/>
                  <a:moveTo>
                    <a:pt x="56" y="86"/>
                  </a:moveTo>
                  <a:cubicBezTo>
                    <a:pt x="57" y="85"/>
                    <a:pt x="57" y="85"/>
                    <a:pt x="57" y="84"/>
                  </a:cubicBezTo>
                  <a:cubicBezTo>
                    <a:pt x="57" y="83"/>
                    <a:pt x="57" y="82"/>
                    <a:pt x="56" y="82"/>
                  </a:cubicBezTo>
                  <a:cubicBezTo>
                    <a:pt x="56" y="83"/>
                    <a:pt x="56" y="84"/>
                    <a:pt x="56" y="86"/>
                  </a:cubicBezTo>
                  <a:close/>
                  <a:moveTo>
                    <a:pt x="60" y="82"/>
                  </a:moveTo>
                  <a:cubicBezTo>
                    <a:pt x="60" y="83"/>
                    <a:pt x="60" y="84"/>
                    <a:pt x="60" y="84"/>
                  </a:cubicBezTo>
                  <a:cubicBezTo>
                    <a:pt x="60" y="84"/>
                    <a:pt x="60" y="84"/>
                    <a:pt x="61" y="83"/>
                  </a:cubicBezTo>
                  <a:cubicBezTo>
                    <a:pt x="61" y="83"/>
                    <a:pt x="60" y="83"/>
                    <a:pt x="60" y="82"/>
                  </a:cubicBezTo>
                  <a:close/>
                  <a:moveTo>
                    <a:pt x="29" y="86"/>
                  </a:moveTo>
                  <a:cubicBezTo>
                    <a:pt x="28" y="88"/>
                    <a:pt x="29" y="91"/>
                    <a:pt x="29" y="93"/>
                  </a:cubicBezTo>
                  <a:cubicBezTo>
                    <a:pt x="29" y="94"/>
                    <a:pt x="29" y="94"/>
                    <a:pt x="29" y="95"/>
                  </a:cubicBezTo>
                  <a:cubicBezTo>
                    <a:pt x="30" y="95"/>
                    <a:pt x="29" y="95"/>
                    <a:pt x="29" y="96"/>
                  </a:cubicBezTo>
                  <a:cubicBezTo>
                    <a:pt x="29" y="96"/>
                    <a:pt x="30" y="96"/>
                    <a:pt x="30" y="96"/>
                  </a:cubicBezTo>
                  <a:cubicBezTo>
                    <a:pt x="30" y="96"/>
                    <a:pt x="29" y="97"/>
                    <a:pt x="29" y="97"/>
                  </a:cubicBezTo>
                  <a:cubicBezTo>
                    <a:pt x="29" y="98"/>
                    <a:pt x="30" y="100"/>
                    <a:pt x="31" y="102"/>
                  </a:cubicBezTo>
                  <a:cubicBezTo>
                    <a:pt x="31" y="98"/>
                    <a:pt x="30" y="94"/>
                    <a:pt x="30" y="90"/>
                  </a:cubicBezTo>
                  <a:cubicBezTo>
                    <a:pt x="30" y="89"/>
                    <a:pt x="29" y="89"/>
                    <a:pt x="29" y="88"/>
                  </a:cubicBezTo>
                  <a:cubicBezTo>
                    <a:pt x="29" y="88"/>
                    <a:pt x="30" y="88"/>
                    <a:pt x="30" y="87"/>
                  </a:cubicBezTo>
                  <a:cubicBezTo>
                    <a:pt x="30" y="86"/>
                    <a:pt x="29" y="86"/>
                    <a:pt x="29" y="86"/>
                  </a:cubicBezTo>
                  <a:cubicBezTo>
                    <a:pt x="29" y="85"/>
                    <a:pt x="30" y="84"/>
                    <a:pt x="29" y="82"/>
                  </a:cubicBezTo>
                  <a:cubicBezTo>
                    <a:pt x="29" y="83"/>
                    <a:pt x="29" y="82"/>
                    <a:pt x="28" y="82"/>
                  </a:cubicBezTo>
                  <a:cubicBezTo>
                    <a:pt x="28" y="84"/>
                    <a:pt x="28" y="85"/>
                    <a:pt x="29" y="86"/>
                  </a:cubicBezTo>
                  <a:close/>
                  <a:moveTo>
                    <a:pt x="66" y="83"/>
                  </a:moveTo>
                  <a:cubicBezTo>
                    <a:pt x="66" y="83"/>
                    <a:pt x="66" y="84"/>
                    <a:pt x="67" y="84"/>
                  </a:cubicBezTo>
                  <a:cubicBezTo>
                    <a:pt x="67" y="83"/>
                    <a:pt x="67" y="82"/>
                    <a:pt x="66" y="82"/>
                  </a:cubicBezTo>
                  <a:cubicBezTo>
                    <a:pt x="66" y="83"/>
                    <a:pt x="66" y="83"/>
                    <a:pt x="66" y="83"/>
                  </a:cubicBezTo>
                  <a:close/>
                  <a:moveTo>
                    <a:pt x="40" y="85"/>
                  </a:moveTo>
                  <a:cubicBezTo>
                    <a:pt x="41" y="85"/>
                    <a:pt x="42" y="83"/>
                    <a:pt x="42" y="82"/>
                  </a:cubicBezTo>
                  <a:cubicBezTo>
                    <a:pt x="41" y="83"/>
                    <a:pt x="40" y="84"/>
                    <a:pt x="40" y="85"/>
                  </a:cubicBezTo>
                  <a:close/>
                  <a:moveTo>
                    <a:pt x="63" y="84"/>
                  </a:moveTo>
                  <a:cubicBezTo>
                    <a:pt x="63" y="84"/>
                    <a:pt x="64" y="83"/>
                    <a:pt x="64" y="82"/>
                  </a:cubicBezTo>
                  <a:cubicBezTo>
                    <a:pt x="63" y="83"/>
                    <a:pt x="63" y="83"/>
                    <a:pt x="63" y="84"/>
                  </a:cubicBezTo>
                  <a:close/>
                  <a:moveTo>
                    <a:pt x="52" y="85"/>
                  </a:moveTo>
                  <a:cubicBezTo>
                    <a:pt x="51" y="84"/>
                    <a:pt x="52" y="83"/>
                    <a:pt x="51" y="83"/>
                  </a:cubicBezTo>
                  <a:cubicBezTo>
                    <a:pt x="51" y="83"/>
                    <a:pt x="51" y="85"/>
                    <a:pt x="52" y="85"/>
                  </a:cubicBezTo>
                  <a:close/>
                  <a:moveTo>
                    <a:pt x="21" y="84"/>
                  </a:moveTo>
                  <a:cubicBezTo>
                    <a:pt x="21" y="84"/>
                    <a:pt x="22" y="83"/>
                    <a:pt x="21" y="83"/>
                  </a:cubicBezTo>
                  <a:cubicBezTo>
                    <a:pt x="21" y="83"/>
                    <a:pt x="21" y="84"/>
                    <a:pt x="21" y="84"/>
                  </a:cubicBezTo>
                  <a:close/>
                  <a:moveTo>
                    <a:pt x="35" y="86"/>
                  </a:moveTo>
                  <a:cubicBezTo>
                    <a:pt x="35" y="85"/>
                    <a:pt x="35" y="84"/>
                    <a:pt x="34" y="83"/>
                  </a:cubicBezTo>
                  <a:cubicBezTo>
                    <a:pt x="34" y="84"/>
                    <a:pt x="34" y="85"/>
                    <a:pt x="35" y="86"/>
                  </a:cubicBezTo>
                  <a:close/>
                  <a:moveTo>
                    <a:pt x="38" y="86"/>
                  </a:moveTo>
                  <a:cubicBezTo>
                    <a:pt x="38" y="86"/>
                    <a:pt x="38" y="86"/>
                    <a:pt x="38" y="86"/>
                  </a:cubicBezTo>
                  <a:cubicBezTo>
                    <a:pt x="38" y="86"/>
                    <a:pt x="39" y="85"/>
                    <a:pt x="39" y="84"/>
                  </a:cubicBezTo>
                  <a:cubicBezTo>
                    <a:pt x="39" y="84"/>
                    <a:pt x="39" y="84"/>
                    <a:pt x="39" y="84"/>
                  </a:cubicBezTo>
                  <a:cubicBezTo>
                    <a:pt x="38" y="84"/>
                    <a:pt x="36" y="85"/>
                    <a:pt x="38" y="86"/>
                  </a:cubicBezTo>
                  <a:close/>
                  <a:moveTo>
                    <a:pt x="41" y="86"/>
                  </a:moveTo>
                  <a:cubicBezTo>
                    <a:pt x="41" y="86"/>
                    <a:pt x="42" y="87"/>
                    <a:pt x="42" y="88"/>
                  </a:cubicBezTo>
                  <a:cubicBezTo>
                    <a:pt x="43" y="87"/>
                    <a:pt x="44" y="86"/>
                    <a:pt x="44" y="86"/>
                  </a:cubicBezTo>
                  <a:cubicBezTo>
                    <a:pt x="44" y="85"/>
                    <a:pt x="43" y="84"/>
                    <a:pt x="43" y="84"/>
                  </a:cubicBezTo>
                  <a:cubicBezTo>
                    <a:pt x="42" y="84"/>
                    <a:pt x="41" y="85"/>
                    <a:pt x="41" y="86"/>
                  </a:cubicBezTo>
                  <a:close/>
                  <a:moveTo>
                    <a:pt x="35" y="85"/>
                  </a:moveTo>
                  <a:cubicBezTo>
                    <a:pt x="35" y="85"/>
                    <a:pt x="35" y="85"/>
                    <a:pt x="36" y="85"/>
                  </a:cubicBezTo>
                  <a:cubicBezTo>
                    <a:pt x="36" y="84"/>
                    <a:pt x="35" y="84"/>
                    <a:pt x="35" y="84"/>
                  </a:cubicBezTo>
                  <a:cubicBezTo>
                    <a:pt x="35" y="84"/>
                    <a:pt x="35" y="84"/>
                    <a:pt x="35" y="85"/>
                  </a:cubicBezTo>
                  <a:close/>
                  <a:moveTo>
                    <a:pt x="53" y="85"/>
                  </a:moveTo>
                  <a:cubicBezTo>
                    <a:pt x="53" y="85"/>
                    <a:pt x="53" y="84"/>
                    <a:pt x="53" y="84"/>
                  </a:cubicBezTo>
                  <a:cubicBezTo>
                    <a:pt x="53" y="84"/>
                    <a:pt x="53" y="84"/>
                    <a:pt x="53" y="85"/>
                  </a:cubicBezTo>
                  <a:close/>
                  <a:moveTo>
                    <a:pt x="30" y="87"/>
                  </a:moveTo>
                  <a:cubicBezTo>
                    <a:pt x="31" y="86"/>
                    <a:pt x="32" y="85"/>
                    <a:pt x="31" y="84"/>
                  </a:cubicBezTo>
                  <a:cubicBezTo>
                    <a:pt x="31" y="85"/>
                    <a:pt x="30" y="86"/>
                    <a:pt x="30" y="87"/>
                  </a:cubicBezTo>
                  <a:close/>
                  <a:moveTo>
                    <a:pt x="65" y="86"/>
                  </a:moveTo>
                  <a:cubicBezTo>
                    <a:pt x="65" y="85"/>
                    <a:pt x="65" y="84"/>
                    <a:pt x="65" y="84"/>
                  </a:cubicBezTo>
                  <a:cubicBezTo>
                    <a:pt x="65" y="85"/>
                    <a:pt x="64" y="86"/>
                    <a:pt x="65" y="86"/>
                  </a:cubicBezTo>
                  <a:close/>
                  <a:moveTo>
                    <a:pt x="66" y="85"/>
                  </a:moveTo>
                  <a:cubicBezTo>
                    <a:pt x="66" y="85"/>
                    <a:pt x="67" y="84"/>
                    <a:pt x="66" y="84"/>
                  </a:cubicBezTo>
                  <a:cubicBezTo>
                    <a:pt x="66" y="85"/>
                    <a:pt x="66" y="84"/>
                    <a:pt x="66" y="84"/>
                  </a:cubicBezTo>
                  <a:cubicBezTo>
                    <a:pt x="66" y="84"/>
                    <a:pt x="66" y="85"/>
                    <a:pt x="66" y="85"/>
                  </a:cubicBezTo>
                  <a:close/>
                  <a:moveTo>
                    <a:pt x="45" y="86"/>
                  </a:moveTo>
                  <a:cubicBezTo>
                    <a:pt x="46" y="86"/>
                    <a:pt x="46" y="87"/>
                    <a:pt x="47" y="87"/>
                  </a:cubicBezTo>
                  <a:cubicBezTo>
                    <a:pt x="47" y="87"/>
                    <a:pt x="47" y="87"/>
                    <a:pt x="48" y="86"/>
                  </a:cubicBezTo>
                  <a:cubicBezTo>
                    <a:pt x="47" y="86"/>
                    <a:pt x="47" y="85"/>
                    <a:pt x="46" y="84"/>
                  </a:cubicBezTo>
                  <a:cubicBezTo>
                    <a:pt x="46" y="85"/>
                    <a:pt x="46" y="85"/>
                    <a:pt x="45" y="86"/>
                  </a:cubicBezTo>
                  <a:close/>
                  <a:moveTo>
                    <a:pt x="49" y="86"/>
                  </a:moveTo>
                  <a:cubicBezTo>
                    <a:pt x="49" y="87"/>
                    <a:pt x="50" y="87"/>
                    <a:pt x="50" y="88"/>
                  </a:cubicBezTo>
                  <a:cubicBezTo>
                    <a:pt x="50" y="87"/>
                    <a:pt x="50" y="85"/>
                    <a:pt x="50" y="85"/>
                  </a:cubicBezTo>
                  <a:cubicBezTo>
                    <a:pt x="49" y="85"/>
                    <a:pt x="49" y="85"/>
                    <a:pt x="49" y="86"/>
                  </a:cubicBezTo>
                  <a:close/>
                  <a:moveTo>
                    <a:pt x="60" y="86"/>
                  </a:moveTo>
                  <a:cubicBezTo>
                    <a:pt x="61" y="86"/>
                    <a:pt x="61" y="87"/>
                    <a:pt x="61" y="87"/>
                  </a:cubicBezTo>
                  <a:cubicBezTo>
                    <a:pt x="61" y="86"/>
                    <a:pt x="61" y="86"/>
                    <a:pt x="61" y="85"/>
                  </a:cubicBezTo>
                  <a:cubicBezTo>
                    <a:pt x="60" y="86"/>
                    <a:pt x="61" y="86"/>
                    <a:pt x="60" y="86"/>
                  </a:cubicBezTo>
                  <a:close/>
                  <a:moveTo>
                    <a:pt x="36" y="87"/>
                  </a:moveTo>
                  <a:cubicBezTo>
                    <a:pt x="37" y="87"/>
                    <a:pt x="37" y="87"/>
                    <a:pt x="37" y="87"/>
                  </a:cubicBezTo>
                  <a:cubicBezTo>
                    <a:pt x="37" y="87"/>
                    <a:pt x="37" y="86"/>
                    <a:pt x="36" y="86"/>
                  </a:cubicBezTo>
                  <a:cubicBezTo>
                    <a:pt x="36" y="86"/>
                    <a:pt x="36" y="87"/>
                    <a:pt x="36" y="87"/>
                  </a:cubicBezTo>
                  <a:close/>
                  <a:moveTo>
                    <a:pt x="36" y="86"/>
                  </a:moveTo>
                  <a:cubicBezTo>
                    <a:pt x="36" y="85"/>
                    <a:pt x="36" y="85"/>
                    <a:pt x="36" y="85"/>
                  </a:cubicBezTo>
                  <a:cubicBezTo>
                    <a:pt x="36" y="86"/>
                    <a:pt x="36" y="86"/>
                    <a:pt x="36" y="86"/>
                  </a:cubicBezTo>
                  <a:close/>
                  <a:moveTo>
                    <a:pt x="38" y="86"/>
                  </a:moveTo>
                  <a:cubicBezTo>
                    <a:pt x="38" y="87"/>
                    <a:pt x="38" y="87"/>
                    <a:pt x="38" y="87"/>
                  </a:cubicBezTo>
                  <a:cubicBezTo>
                    <a:pt x="39" y="87"/>
                    <a:pt x="39" y="86"/>
                    <a:pt x="40" y="86"/>
                  </a:cubicBezTo>
                  <a:cubicBezTo>
                    <a:pt x="40" y="85"/>
                    <a:pt x="40" y="85"/>
                    <a:pt x="39" y="85"/>
                  </a:cubicBezTo>
                  <a:cubicBezTo>
                    <a:pt x="39" y="86"/>
                    <a:pt x="39" y="86"/>
                    <a:pt x="38" y="86"/>
                  </a:cubicBezTo>
                  <a:close/>
                  <a:moveTo>
                    <a:pt x="57" y="87"/>
                  </a:moveTo>
                  <a:cubicBezTo>
                    <a:pt x="57" y="88"/>
                    <a:pt x="57" y="88"/>
                    <a:pt x="57" y="88"/>
                  </a:cubicBezTo>
                  <a:cubicBezTo>
                    <a:pt x="58" y="87"/>
                    <a:pt x="58" y="87"/>
                    <a:pt x="58" y="87"/>
                  </a:cubicBezTo>
                  <a:cubicBezTo>
                    <a:pt x="57" y="87"/>
                    <a:pt x="57" y="87"/>
                    <a:pt x="57" y="87"/>
                  </a:cubicBezTo>
                  <a:close/>
                  <a:moveTo>
                    <a:pt x="58" y="87"/>
                  </a:moveTo>
                  <a:cubicBezTo>
                    <a:pt x="58" y="86"/>
                    <a:pt x="58" y="86"/>
                    <a:pt x="58" y="85"/>
                  </a:cubicBezTo>
                  <a:cubicBezTo>
                    <a:pt x="57" y="86"/>
                    <a:pt x="56" y="86"/>
                    <a:pt x="57" y="87"/>
                  </a:cubicBezTo>
                  <a:cubicBezTo>
                    <a:pt x="57" y="87"/>
                    <a:pt x="57" y="87"/>
                    <a:pt x="58" y="87"/>
                  </a:cubicBezTo>
                  <a:close/>
                  <a:moveTo>
                    <a:pt x="51" y="87"/>
                  </a:moveTo>
                  <a:cubicBezTo>
                    <a:pt x="51" y="87"/>
                    <a:pt x="52" y="86"/>
                    <a:pt x="51" y="86"/>
                  </a:cubicBezTo>
                  <a:cubicBezTo>
                    <a:pt x="51" y="87"/>
                    <a:pt x="51" y="87"/>
                    <a:pt x="51" y="87"/>
                  </a:cubicBezTo>
                  <a:close/>
                  <a:moveTo>
                    <a:pt x="35" y="87"/>
                  </a:moveTo>
                  <a:cubicBezTo>
                    <a:pt x="36" y="87"/>
                    <a:pt x="36" y="88"/>
                    <a:pt x="36" y="88"/>
                  </a:cubicBezTo>
                  <a:cubicBezTo>
                    <a:pt x="36" y="87"/>
                    <a:pt x="36" y="86"/>
                    <a:pt x="35" y="86"/>
                  </a:cubicBezTo>
                  <a:cubicBezTo>
                    <a:pt x="35" y="86"/>
                    <a:pt x="35" y="86"/>
                    <a:pt x="35" y="87"/>
                  </a:cubicBezTo>
                  <a:close/>
                  <a:moveTo>
                    <a:pt x="55" y="87"/>
                  </a:moveTo>
                  <a:cubicBezTo>
                    <a:pt x="55" y="87"/>
                    <a:pt x="55" y="87"/>
                    <a:pt x="55" y="87"/>
                  </a:cubicBezTo>
                  <a:cubicBezTo>
                    <a:pt x="55" y="87"/>
                    <a:pt x="55" y="86"/>
                    <a:pt x="55" y="86"/>
                  </a:cubicBezTo>
                  <a:cubicBezTo>
                    <a:pt x="54" y="87"/>
                    <a:pt x="54" y="87"/>
                    <a:pt x="55" y="87"/>
                  </a:cubicBezTo>
                  <a:close/>
                  <a:moveTo>
                    <a:pt x="39" y="88"/>
                  </a:moveTo>
                  <a:cubicBezTo>
                    <a:pt x="40" y="89"/>
                    <a:pt x="40" y="89"/>
                    <a:pt x="40" y="90"/>
                  </a:cubicBezTo>
                  <a:cubicBezTo>
                    <a:pt x="41" y="89"/>
                    <a:pt x="41" y="89"/>
                    <a:pt x="42" y="88"/>
                  </a:cubicBezTo>
                  <a:cubicBezTo>
                    <a:pt x="41" y="88"/>
                    <a:pt x="41" y="87"/>
                    <a:pt x="40" y="86"/>
                  </a:cubicBezTo>
                  <a:cubicBezTo>
                    <a:pt x="40" y="87"/>
                    <a:pt x="39" y="88"/>
                    <a:pt x="39" y="88"/>
                  </a:cubicBezTo>
                  <a:close/>
                  <a:moveTo>
                    <a:pt x="43" y="89"/>
                  </a:moveTo>
                  <a:cubicBezTo>
                    <a:pt x="43" y="89"/>
                    <a:pt x="44" y="90"/>
                    <a:pt x="44" y="90"/>
                  </a:cubicBezTo>
                  <a:cubicBezTo>
                    <a:pt x="45" y="89"/>
                    <a:pt x="45" y="89"/>
                    <a:pt x="46" y="88"/>
                  </a:cubicBezTo>
                  <a:cubicBezTo>
                    <a:pt x="46" y="87"/>
                    <a:pt x="45" y="87"/>
                    <a:pt x="45" y="86"/>
                  </a:cubicBezTo>
                  <a:cubicBezTo>
                    <a:pt x="44" y="87"/>
                    <a:pt x="43" y="88"/>
                    <a:pt x="43" y="89"/>
                  </a:cubicBezTo>
                  <a:close/>
                  <a:moveTo>
                    <a:pt x="31" y="88"/>
                  </a:moveTo>
                  <a:cubicBezTo>
                    <a:pt x="31" y="89"/>
                    <a:pt x="31" y="89"/>
                    <a:pt x="32" y="89"/>
                  </a:cubicBezTo>
                  <a:cubicBezTo>
                    <a:pt x="32" y="89"/>
                    <a:pt x="32" y="87"/>
                    <a:pt x="32" y="87"/>
                  </a:cubicBezTo>
                  <a:cubicBezTo>
                    <a:pt x="32" y="87"/>
                    <a:pt x="31" y="88"/>
                    <a:pt x="31" y="88"/>
                  </a:cubicBezTo>
                  <a:close/>
                  <a:moveTo>
                    <a:pt x="47" y="88"/>
                  </a:moveTo>
                  <a:cubicBezTo>
                    <a:pt x="48" y="89"/>
                    <a:pt x="48" y="89"/>
                    <a:pt x="48" y="90"/>
                  </a:cubicBezTo>
                  <a:cubicBezTo>
                    <a:pt x="49" y="90"/>
                    <a:pt x="49" y="89"/>
                    <a:pt x="50" y="89"/>
                  </a:cubicBezTo>
                  <a:cubicBezTo>
                    <a:pt x="49" y="88"/>
                    <a:pt x="49" y="87"/>
                    <a:pt x="48" y="87"/>
                  </a:cubicBezTo>
                  <a:cubicBezTo>
                    <a:pt x="48" y="87"/>
                    <a:pt x="47" y="87"/>
                    <a:pt x="47" y="88"/>
                  </a:cubicBezTo>
                  <a:close/>
                  <a:moveTo>
                    <a:pt x="59" y="90"/>
                  </a:moveTo>
                  <a:cubicBezTo>
                    <a:pt x="59" y="89"/>
                    <a:pt x="60" y="89"/>
                    <a:pt x="60" y="88"/>
                  </a:cubicBezTo>
                  <a:cubicBezTo>
                    <a:pt x="59" y="85"/>
                    <a:pt x="58" y="89"/>
                    <a:pt x="59" y="90"/>
                  </a:cubicBezTo>
                  <a:close/>
                  <a:moveTo>
                    <a:pt x="34" y="88"/>
                  </a:moveTo>
                  <a:cubicBezTo>
                    <a:pt x="35" y="88"/>
                    <a:pt x="35" y="89"/>
                    <a:pt x="35" y="89"/>
                  </a:cubicBezTo>
                  <a:cubicBezTo>
                    <a:pt x="36" y="88"/>
                    <a:pt x="35" y="88"/>
                    <a:pt x="34" y="87"/>
                  </a:cubicBezTo>
                  <a:cubicBezTo>
                    <a:pt x="35" y="88"/>
                    <a:pt x="34" y="88"/>
                    <a:pt x="34" y="88"/>
                  </a:cubicBezTo>
                  <a:close/>
                  <a:moveTo>
                    <a:pt x="64" y="88"/>
                  </a:moveTo>
                  <a:cubicBezTo>
                    <a:pt x="63" y="88"/>
                    <a:pt x="64" y="87"/>
                    <a:pt x="64" y="87"/>
                  </a:cubicBezTo>
                  <a:cubicBezTo>
                    <a:pt x="63" y="88"/>
                    <a:pt x="63" y="88"/>
                    <a:pt x="63" y="88"/>
                  </a:cubicBezTo>
                  <a:cubicBezTo>
                    <a:pt x="63" y="89"/>
                    <a:pt x="63" y="89"/>
                    <a:pt x="63" y="89"/>
                  </a:cubicBezTo>
                  <a:cubicBezTo>
                    <a:pt x="63" y="89"/>
                    <a:pt x="63" y="88"/>
                    <a:pt x="64" y="88"/>
                  </a:cubicBezTo>
                  <a:cubicBezTo>
                    <a:pt x="64" y="88"/>
                    <a:pt x="64" y="88"/>
                    <a:pt x="64" y="88"/>
                  </a:cubicBezTo>
                  <a:close/>
                  <a:moveTo>
                    <a:pt x="37" y="89"/>
                  </a:moveTo>
                  <a:cubicBezTo>
                    <a:pt x="37" y="88"/>
                    <a:pt x="38" y="88"/>
                    <a:pt x="38" y="88"/>
                  </a:cubicBezTo>
                  <a:cubicBezTo>
                    <a:pt x="38" y="88"/>
                    <a:pt x="38" y="87"/>
                    <a:pt x="37" y="87"/>
                  </a:cubicBezTo>
                  <a:cubicBezTo>
                    <a:pt x="37" y="88"/>
                    <a:pt x="37" y="88"/>
                    <a:pt x="37" y="89"/>
                  </a:cubicBezTo>
                  <a:close/>
                  <a:moveTo>
                    <a:pt x="66" y="90"/>
                  </a:moveTo>
                  <a:cubicBezTo>
                    <a:pt x="67" y="89"/>
                    <a:pt x="66" y="88"/>
                    <a:pt x="66" y="87"/>
                  </a:cubicBezTo>
                  <a:cubicBezTo>
                    <a:pt x="65" y="88"/>
                    <a:pt x="66" y="89"/>
                    <a:pt x="66" y="90"/>
                  </a:cubicBezTo>
                  <a:close/>
                  <a:moveTo>
                    <a:pt x="53" y="90"/>
                  </a:moveTo>
                  <a:cubicBezTo>
                    <a:pt x="53" y="90"/>
                    <a:pt x="53" y="88"/>
                    <a:pt x="52" y="88"/>
                  </a:cubicBezTo>
                  <a:cubicBezTo>
                    <a:pt x="52" y="89"/>
                    <a:pt x="52" y="89"/>
                    <a:pt x="53" y="90"/>
                  </a:cubicBezTo>
                  <a:close/>
                  <a:moveTo>
                    <a:pt x="55" y="89"/>
                  </a:moveTo>
                  <a:cubicBezTo>
                    <a:pt x="55" y="89"/>
                    <a:pt x="55" y="90"/>
                    <a:pt x="55" y="90"/>
                  </a:cubicBezTo>
                  <a:cubicBezTo>
                    <a:pt x="55" y="89"/>
                    <a:pt x="55" y="89"/>
                    <a:pt x="55" y="88"/>
                  </a:cubicBezTo>
                  <a:cubicBezTo>
                    <a:pt x="55" y="89"/>
                    <a:pt x="55" y="88"/>
                    <a:pt x="55" y="89"/>
                  </a:cubicBezTo>
                  <a:close/>
                  <a:moveTo>
                    <a:pt x="56" y="89"/>
                  </a:moveTo>
                  <a:cubicBezTo>
                    <a:pt x="57" y="89"/>
                    <a:pt x="56" y="88"/>
                    <a:pt x="56" y="88"/>
                  </a:cubicBezTo>
                  <a:cubicBezTo>
                    <a:pt x="56" y="89"/>
                    <a:pt x="56" y="89"/>
                    <a:pt x="56" y="89"/>
                  </a:cubicBezTo>
                  <a:close/>
                  <a:moveTo>
                    <a:pt x="51" y="90"/>
                  </a:moveTo>
                  <a:cubicBezTo>
                    <a:pt x="51" y="89"/>
                    <a:pt x="52" y="89"/>
                    <a:pt x="51" y="88"/>
                  </a:cubicBezTo>
                  <a:cubicBezTo>
                    <a:pt x="51" y="89"/>
                    <a:pt x="51" y="89"/>
                    <a:pt x="51" y="90"/>
                  </a:cubicBezTo>
                  <a:close/>
                  <a:moveTo>
                    <a:pt x="33" y="91"/>
                  </a:moveTo>
                  <a:cubicBezTo>
                    <a:pt x="34" y="91"/>
                    <a:pt x="35" y="89"/>
                    <a:pt x="34" y="88"/>
                  </a:cubicBezTo>
                  <a:cubicBezTo>
                    <a:pt x="33" y="89"/>
                    <a:pt x="33" y="90"/>
                    <a:pt x="33" y="91"/>
                  </a:cubicBezTo>
                  <a:close/>
                  <a:moveTo>
                    <a:pt x="37" y="89"/>
                  </a:moveTo>
                  <a:cubicBezTo>
                    <a:pt x="37" y="89"/>
                    <a:pt x="37" y="88"/>
                    <a:pt x="36" y="88"/>
                  </a:cubicBezTo>
                  <a:cubicBezTo>
                    <a:pt x="37" y="89"/>
                    <a:pt x="37" y="89"/>
                    <a:pt x="37" y="89"/>
                  </a:cubicBezTo>
                  <a:close/>
                  <a:moveTo>
                    <a:pt x="59" y="91"/>
                  </a:moveTo>
                  <a:cubicBezTo>
                    <a:pt x="60" y="91"/>
                    <a:pt x="60" y="92"/>
                    <a:pt x="61" y="93"/>
                  </a:cubicBezTo>
                  <a:cubicBezTo>
                    <a:pt x="61" y="92"/>
                    <a:pt x="61" y="90"/>
                    <a:pt x="61" y="89"/>
                  </a:cubicBezTo>
                  <a:cubicBezTo>
                    <a:pt x="60" y="89"/>
                    <a:pt x="60" y="90"/>
                    <a:pt x="59" y="91"/>
                  </a:cubicBezTo>
                  <a:close/>
                  <a:moveTo>
                    <a:pt x="38" y="90"/>
                  </a:moveTo>
                  <a:cubicBezTo>
                    <a:pt x="38" y="90"/>
                    <a:pt x="38" y="91"/>
                    <a:pt x="39" y="91"/>
                  </a:cubicBezTo>
                  <a:cubicBezTo>
                    <a:pt x="39" y="91"/>
                    <a:pt x="39" y="91"/>
                    <a:pt x="40" y="91"/>
                  </a:cubicBezTo>
                  <a:cubicBezTo>
                    <a:pt x="39" y="90"/>
                    <a:pt x="38" y="88"/>
                    <a:pt x="38" y="90"/>
                  </a:cubicBezTo>
                  <a:close/>
                  <a:moveTo>
                    <a:pt x="46" y="90"/>
                  </a:moveTo>
                  <a:cubicBezTo>
                    <a:pt x="46" y="91"/>
                    <a:pt x="45" y="93"/>
                    <a:pt x="46" y="94"/>
                  </a:cubicBezTo>
                  <a:cubicBezTo>
                    <a:pt x="47" y="93"/>
                    <a:pt x="47" y="92"/>
                    <a:pt x="48" y="91"/>
                  </a:cubicBezTo>
                  <a:cubicBezTo>
                    <a:pt x="47" y="90"/>
                    <a:pt x="47" y="89"/>
                    <a:pt x="46" y="89"/>
                  </a:cubicBezTo>
                  <a:cubicBezTo>
                    <a:pt x="46" y="89"/>
                    <a:pt x="46" y="90"/>
                    <a:pt x="46" y="90"/>
                  </a:cubicBezTo>
                  <a:close/>
                  <a:moveTo>
                    <a:pt x="36" y="90"/>
                  </a:moveTo>
                  <a:cubicBezTo>
                    <a:pt x="36" y="90"/>
                    <a:pt x="36" y="89"/>
                    <a:pt x="36" y="89"/>
                  </a:cubicBezTo>
                  <a:cubicBezTo>
                    <a:pt x="36" y="90"/>
                    <a:pt x="36" y="90"/>
                    <a:pt x="36" y="90"/>
                  </a:cubicBezTo>
                  <a:close/>
                  <a:moveTo>
                    <a:pt x="56" y="91"/>
                  </a:moveTo>
                  <a:cubicBezTo>
                    <a:pt x="56" y="91"/>
                    <a:pt x="56" y="92"/>
                    <a:pt x="57" y="92"/>
                  </a:cubicBezTo>
                  <a:cubicBezTo>
                    <a:pt x="57" y="92"/>
                    <a:pt x="58" y="90"/>
                    <a:pt x="57" y="90"/>
                  </a:cubicBezTo>
                  <a:cubicBezTo>
                    <a:pt x="57" y="90"/>
                    <a:pt x="56" y="91"/>
                    <a:pt x="56" y="91"/>
                  </a:cubicBezTo>
                  <a:close/>
                  <a:moveTo>
                    <a:pt x="41" y="91"/>
                  </a:moveTo>
                  <a:cubicBezTo>
                    <a:pt x="41" y="92"/>
                    <a:pt x="42" y="92"/>
                    <a:pt x="42" y="92"/>
                  </a:cubicBezTo>
                  <a:cubicBezTo>
                    <a:pt x="42" y="91"/>
                    <a:pt x="42" y="92"/>
                    <a:pt x="42" y="91"/>
                  </a:cubicBezTo>
                  <a:cubicBezTo>
                    <a:pt x="42" y="91"/>
                    <a:pt x="42" y="92"/>
                    <a:pt x="43" y="92"/>
                  </a:cubicBezTo>
                  <a:cubicBezTo>
                    <a:pt x="44" y="91"/>
                    <a:pt x="43" y="90"/>
                    <a:pt x="42" y="90"/>
                  </a:cubicBezTo>
                  <a:cubicBezTo>
                    <a:pt x="42" y="90"/>
                    <a:pt x="42" y="91"/>
                    <a:pt x="41" y="91"/>
                  </a:cubicBezTo>
                  <a:close/>
                  <a:moveTo>
                    <a:pt x="50" y="93"/>
                  </a:moveTo>
                  <a:cubicBezTo>
                    <a:pt x="50" y="91"/>
                    <a:pt x="51" y="90"/>
                    <a:pt x="50" y="90"/>
                  </a:cubicBezTo>
                  <a:cubicBezTo>
                    <a:pt x="49" y="91"/>
                    <a:pt x="49" y="92"/>
                    <a:pt x="50" y="93"/>
                  </a:cubicBezTo>
                  <a:close/>
                  <a:moveTo>
                    <a:pt x="66" y="93"/>
                  </a:moveTo>
                  <a:cubicBezTo>
                    <a:pt x="66" y="91"/>
                    <a:pt x="66" y="90"/>
                    <a:pt x="65" y="90"/>
                  </a:cubicBezTo>
                  <a:cubicBezTo>
                    <a:pt x="65" y="91"/>
                    <a:pt x="66" y="92"/>
                    <a:pt x="66" y="93"/>
                  </a:cubicBezTo>
                  <a:close/>
                  <a:moveTo>
                    <a:pt x="36" y="91"/>
                  </a:moveTo>
                  <a:cubicBezTo>
                    <a:pt x="37" y="92"/>
                    <a:pt x="37" y="93"/>
                    <a:pt x="37" y="93"/>
                  </a:cubicBezTo>
                  <a:cubicBezTo>
                    <a:pt x="38" y="93"/>
                    <a:pt x="37" y="91"/>
                    <a:pt x="37" y="91"/>
                  </a:cubicBezTo>
                  <a:cubicBezTo>
                    <a:pt x="36" y="91"/>
                    <a:pt x="36" y="91"/>
                    <a:pt x="36" y="91"/>
                  </a:cubicBezTo>
                  <a:close/>
                  <a:moveTo>
                    <a:pt x="45" y="91"/>
                  </a:moveTo>
                  <a:cubicBezTo>
                    <a:pt x="45" y="91"/>
                    <a:pt x="45" y="91"/>
                    <a:pt x="45" y="91"/>
                  </a:cubicBezTo>
                  <a:cubicBezTo>
                    <a:pt x="44" y="91"/>
                    <a:pt x="45" y="91"/>
                    <a:pt x="45" y="91"/>
                  </a:cubicBezTo>
                  <a:close/>
                  <a:moveTo>
                    <a:pt x="63" y="93"/>
                  </a:moveTo>
                  <a:cubicBezTo>
                    <a:pt x="63" y="93"/>
                    <a:pt x="63" y="92"/>
                    <a:pt x="63" y="91"/>
                  </a:cubicBezTo>
                  <a:cubicBezTo>
                    <a:pt x="63" y="91"/>
                    <a:pt x="63" y="91"/>
                    <a:pt x="63" y="91"/>
                  </a:cubicBezTo>
                  <a:cubicBezTo>
                    <a:pt x="63" y="92"/>
                    <a:pt x="62" y="93"/>
                    <a:pt x="63" y="93"/>
                  </a:cubicBezTo>
                  <a:close/>
                  <a:moveTo>
                    <a:pt x="34" y="93"/>
                  </a:moveTo>
                  <a:cubicBezTo>
                    <a:pt x="34" y="92"/>
                    <a:pt x="35" y="92"/>
                    <a:pt x="34" y="92"/>
                  </a:cubicBezTo>
                  <a:cubicBezTo>
                    <a:pt x="34" y="92"/>
                    <a:pt x="34" y="92"/>
                    <a:pt x="34" y="93"/>
                  </a:cubicBezTo>
                  <a:close/>
                  <a:moveTo>
                    <a:pt x="43" y="93"/>
                  </a:moveTo>
                  <a:cubicBezTo>
                    <a:pt x="43" y="93"/>
                    <a:pt x="43" y="94"/>
                    <a:pt x="43" y="94"/>
                  </a:cubicBezTo>
                  <a:cubicBezTo>
                    <a:pt x="43" y="93"/>
                    <a:pt x="44" y="93"/>
                    <a:pt x="44" y="92"/>
                  </a:cubicBezTo>
                  <a:cubicBezTo>
                    <a:pt x="43" y="92"/>
                    <a:pt x="43" y="93"/>
                    <a:pt x="43" y="93"/>
                  </a:cubicBezTo>
                  <a:close/>
                  <a:moveTo>
                    <a:pt x="40" y="94"/>
                  </a:moveTo>
                  <a:cubicBezTo>
                    <a:pt x="41" y="94"/>
                    <a:pt x="41" y="94"/>
                    <a:pt x="41" y="93"/>
                  </a:cubicBezTo>
                  <a:cubicBezTo>
                    <a:pt x="41" y="93"/>
                    <a:pt x="41" y="92"/>
                    <a:pt x="40" y="92"/>
                  </a:cubicBezTo>
                  <a:cubicBezTo>
                    <a:pt x="40" y="92"/>
                    <a:pt x="39" y="93"/>
                    <a:pt x="40" y="93"/>
                  </a:cubicBezTo>
                  <a:cubicBezTo>
                    <a:pt x="40" y="93"/>
                    <a:pt x="39" y="93"/>
                    <a:pt x="39" y="94"/>
                  </a:cubicBezTo>
                  <a:cubicBezTo>
                    <a:pt x="40" y="94"/>
                    <a:pt x="40" y="94"/>
                    <a:pt x="40" y="94"/>
                  </a:cubicBezTo>
                  <a:cubicBezTo>
                    <a:pt x="40" y="94"/>
                    <a:pt x="40" y="94"/>
                    <a:pt x="40" y="94"/>
                  </a:cubicBezTo>
                  <a:close/>
                  <a:moveTo>
                    <a:pt x="47" y="94"/>
                  </a:moveTo>
                  <a:cubicBezTo>
                    <a:pt x="47" y="95"/>
                    <a:pt x="47" y="95"/>
                    <a:pt x="48" y="96"/>
                  </a:cubicBezTo>
                  <a:cubicBezTo>
                    <a:pt x="48" y="95"/>
                    <a:pt x="48" y="94"/>
                    <a:pt x="49" y="94"/>
                  </a:cubicBezTo>
                  <a:cubicBezTo>
                    <a:pt x="49" y="94"/>
                    <a:pt x="49" y="94"/>
                    <a:pt x="49" y="94"/>
                  </a:cubicBezTo>
                  <a:cubicBezTo>
                    <a:pt x="50" y="94"/>
                    <a:pt x="49" y="93"/>
                    <a:pt x="49" y="93"/>
                  </a:cubicBezTo>
                  <a:cubicBezTo>
                    <a:pt x="48" y="93"/>
                    <a:pt x="49" y="92"/>
                    <a:pt x="48" y="92"/>
                  </a:cubicBezTo>
                  <a:cubicBezTo>
                    <a:pt x="48" y="93"/>
                    <a:pt x="47" y="93"/>
                    <a:pt x="47" y="94"/>
                  </a:cubicBezTo>
                  <a:close/>
                  <a:moveTo>
                    <a:pt x="31" y="94"/>
                  </a:moveTo>
                  <a:cubicBezTo>
                    <a:pt x="32" y="94"/>
                    <a:pt x="32" y="93"/>
                    <a:pt x="32" y="93"/>
                  </a:cubicBezTo>
                  <a:cubicBezTo>
                    <a:pt x="32" y="93"/>
                    <a:pt x="32" y="92"/>
                    <a:pt x="31" y="92"/>
                  </a:cubicBezTo>
                  <a:cubicBezTo>
                    <a:pt x="31" y="93"/>
                    <a:pt x="31" y="93"/>
                    <a:pt x="31" y="94"/>
                  </a:cubicBezTo>
                  <a:close/>
                  <a:moveTo>
                    <a:pt x="34" y="94"/>
                  </a:moveTo>
                  <a:cubicBezTo>
                    <a:pt x="34" y="94"/>
                    <a:pt x="35" y="95"/>
                    <a:pt x="36" y="95"/>
                  </a:cubicBezTo>
                  <a:cubicBezTo>
                    <a:pt x="36" y="95"/>
                    <a:pt x="36" y="94"/>
                    <a:pt x="37" y="94"/>
                  </a:cubicBezTo>
                  <a:cubicBezTo>
                    <a:pt x="36" y="93"/>
                    <a:pt x="36" y="92"/>
                    <a:pt x="36" y="92"/>
                  </a:cubicBezTo>
                  <a:cubicBezTo>
                    <a:pt x="35" y="93"/>
                    <a:pt x="35" y="93"/>
                    <a:pt x="34" y="94"/>
                  </a:cubicBezTo>
                  <a:close/>
                  <a:moveTo>
                    <a:pt x="54" y="93"/>
                  </a:moveTo>
                  <a:cubicBezTo>
                    <a:pt x="54" y="94"/>
                    <a:pt x="54" y="94"/>
                    <a:pt x="55" y="95"/>
                  </a:cubicBezTo>
                  <a:cubicBezTo>
                    <a:pt x="55" y="94"/>
                    <a:pt x="55" y="93"/>
                    <a:pt x="55" y="92"/>
                  </a:cubicBezTo>
                  <a:cubicBezTo>
                    <a:pt x="55" y="93"/>
                    <a:pt x="55" y="93"/>
                    <a:pt x="54" y="93"/>
                  </a:cubicBezTo>
                  <a:close/>
                  <a:moveTo>
                    <a:pt x="59" y="94"/>
                  </a:moveTo>
                  <a:cubicBezTo>
                    <a:pt x="60" y="94"/>
                    <a:pt x="60" y="94"/>
                    <a:pt x="60" y="93"/>
                  </a:cubicBezTo>
                  <a:cubicBezTo>
                    <a:pt x="59" y="93"/>
                    <a:pt x="59" y="93"/>
                    <a:pt x="59" y="93"/>
                  </a:cubicBezTo>
                  <a:cubicBezTo>
                    <a:pt x="59" y="93"/>
                    <a:pt x="59" y="94"/>
                    <a:pt x="59" y="94"/>
                  </a:cubicBezTo>
                  <a:close/>
                  <a:moveTo>
                    <a:pt x="52" y="94"/>
                  </a:moveTo>
                  <a:cubicBezTo>
                    <a:pt x="52" y="94"/>
                    <a:pt x="53" y="94"/>
                    <a:pt x="53" y="93"/>
                  </a:cubicBezTo>
                  <a:cubicBezTo>
                    <a:pt x="52" y="93"/>
                    <a:pt x="52" y="93"/>
                    <a:pt x="52" y="93"/>
                  </a:cubicBezTo>
                  <a:cubicBezTo>
                    <a:pt x="52" y="93"/>
                    <a:pt x="52" y="94"/>
                    <a:pt x="52" y="94"/>
                  </a:cubicBezTo>
                  <a:close/>
                  <a:moveTo>
                    <a:pt x="44" y="94"/>
                  </a:moveTo>
                  <a:cubicBezTo>
                    <a:pt x="44" y="94"/>
                    <a:pt x="44" y="95"/>
                    <a:pt x="45" y="95"/>
                  </a:cubicBezTo>
                  <a:cubicBezTo>
                    <a:pt x="45" y="94"/>
                    <a:pt x="44" y="92"/>
                    <a:pt x="44" y="94"/>
                  </a:cubicBezTo>
                  <a:close/>
                  <a:moveTo>
                    <a:pt x="38" y="94"/>
                  </a:moveTo>
                  <a:cubicBezTo>
                    <a:pt x="38" y="94"/>
                    <a:pt x="38" y="94"/>
                    <a:pt x="38" y="94"/>
                  </a:cubicBezTo>
                  <a:cubicBezTo>
                    <a:pt x="38" y="94"/>
                    <a:pt x="38" y="94"/>
                    <a:pt x="38" y="94"/>
                  </a:cubicBezTo>
                  <a:cubicBezTo>
                    <a:pt x="38" y="94"/>
                    <a:pt x="38" y="94"/>
                    <a:pt x="38" y="94"/>
                  </a:cubicBezTo>
                  <a:close/>
                  <a:moveTo>
                    <a:pt x="65" y="96"/>
                  </a:moveTo>
                  <a:cubicBezTo>
                    <a:pt x="65" y="96"/>
                    <a:pt x="65" y="95"/>
                    <a:pt x="66" y="95"/>
                  </a:cubicBezTo>
                  <a:cubicBezTo>
                    <a:pt x="65" y="95"/>
                    <a:pt x="66" y="94"/>
                    <a:pt x="65" y="94"/>
                  </a:cubicBezTo>
                  <a:cubicBezTo>
                    <a:pt x="65" y="94"/>
                    <a:pt x="65" y="94"/>
                    <a:pt x="65" y="96"/>
                  </a:cubicBezTo>
                  <a:close/>
                  <a:moveTo>
                    <a:pt x="57" y="97"/>
                  </a:moveTo>
                  <a:cubicBezTo>
                    <a:pt x="57" y="96"/>
                    <a:pt x="58" y="94"/>
                    <a:pt x="56" y="94"/>
                  </a:cubicBezTo>
                  <a:cubicBezTo>
                    <a:pt x="55" y="95"/>
                    <a:pt x="56" y="97"/>
                    <a:pt x="57" y="97"/>
                  </a:cubicBezTo>
                  <a:close/>
                  <a:moveTo>
                    <a:pt x="68" y="99"/>
                  </a:moveTo>
                  <a:cubicBezTo>
                    <a:pt x="68" y="97"/>
                    <a:pt x="68" y="96"/>
                    <a:pt x="68" y="94"/>
                  </a:cubicBezTo>
                  <a:cubicBezTo>
                    <a:pt x="68" y="94"/>
                    <a:pt x="67" y="94"/>
                    <a:pt x="67" y="94"/>
                  </a:cubicBezTo>
                  <a:cubicBezTo>
                    <a:pt x="67" y="95"/>
                    <a:pt x="67" y="98"/>
                    <a:pt x="68" y="99"/>
                  </a:cubicBezTo>
                  <a:close/>
                  <a:moveTo>
                    <a:pt x="38" y="95"/>
                  </a:moveTo>
                  <a:cubicBezTo>
                    <a:pt x="39" y="95"/>
                    <a:pt x="39" y="96"/>
                    <a:pt x="39" y="96"/>
                  </a:cubicBezTo>
                  <a:cubicBezTo>
                    <a:pt x="40" y="95"/>
                    <a:pt x="39" y="94"/>
                    <a:pt x="39" y="94"/>
                  </a:cubicBezTo>
                  <a:cubicBezTo>
                    <a:pt x="39" y="94"/>
                    <a:pt x="38" y="95"/>
                    <a:pt x="38" y="95"/>
                  </a:cubicBezTo>
                  <a:close/>
                  <a:moveTo>
                    <a:pt x="41" y="96"/>
                  </a:moveTo>
                  <a:cubicBezTo>
                    <a:pt x="42" y="95"/>
                    <a:pt x="43" y="95"/>
                    <a:pt x="42" y="94"/>
                  </a:cubicBezTo>
                  <a:cubicBezTo>
                    <a:pt x="41" y="94"/>
                    <a:pt x="41" y="95"/>
                    <a:pt x="41" y="95"/>
                  </a:cubicBezTo>
                  <a:cubicBezTo>
                    <a:pt x="41" y="96"/>
                    <a:pt x="41" y="96"/>
                    <a:pt x="41" y="96"/>
                  </a:cubicBezTo>
                  <a:cubicBezTo>
                    <a:pt x="41" y="96"/>
                    <a:pt x="41" y="95"/>
                    <a:pt x="41" y="95"/>
                  </a:cubicBezTo>
                  <a:cubicBezTo>
                    <a:pt x="41" y="95"/>
                    <a:pt x="41" y="96"/>
                    <a:pt x="41" y="96"/>
                  </a:cubicBezTo>
                  <a:close/>
                  <a:moveTo>
                    <a:pt x="44" y="95"/>
                  </a:moveTo>
                  <a:cubicBezTo>
                    <a:pt x="44" y="94"/>
                    <a:pt x="44" y="94"/>
                    <a:pt x="43" y="94"/>
                  </a:cubicBezTo>
                  <a:cubicBezTo>
                    <a:pt x="43" y="94"/>
                    <a:pt x="43" y="95"/>
                    <a:pt x="44" y="95"/>
                  </a:cubicBezTo>
                  <a:close/>
                  <a:moveTo>
                    <a:pt x="59" y="96"/>
                  </a:moveTo>
                  <a:cubicBezTo>
                    <a:pt x="60" y="96"/>
                    <a:pt x="60" y="97"/>
                    <a:pt x="60" y="98"/>
                  </a:cubicBezTo>
                  <a:cubicBezTo>
                    <a:pt x="61" y="97"/>
                    <a:pt x="61" y="96"/>
                    <a:pt x="60" y="96"/>
                  </a:cubicBezTo>
                  <a:cubicBezTo>
                    <a:pt x="60" y="96"/>
                    <a:pt x="60" y="96"/>
                    <a:pt x="60" y="96"/>
                  </a:cubicBezTo>
                  <a:cubicBezTo>
                    <a:pt x="60" y="95"/>
                    <a:pt x="61" y="95"/>
                    <a:pt x="61" y="95"/>
                  </a:cubicBezTo>
                  <a:cubicBezTo>
                    <a:pt x="60" y="95"/>
                    <a:pt x="61" y="94"/>
                    <a:pt x="60" y="94"/>
                  </a:cubicBezTo>
                  <a:cubicBezTo>
                    <a:pt x="60" y="95"/>
                    <a:pt x="59" y="95"/>
                    <a:pt x="59" y="96"/>
                  </a:cubicBezTo>
                  <a:close/>
                  <a:moveTo>
                    <a:pt x="15" y="99"/>
                  </a:moveTo>
                  <a:cubicBezTo>
                    <a:pt x="16" y="97"/>
                    <a:pt x="17" y="96"/>
                    <a:pt x="17" y="94"/>
                  </a:cubicBezTo>
                  <a:cubicBezTo>
                    <a:pt x="16" y="96"/>
                    <a:pt x="15" y="97"/>
                    <a:pt x="15" y="99"/>
                  </a:cubicBezTo>
                  <a:close/>
                  <a:moveTo>
                    <a:pt x="36" y="96"/>
                  </a:moveTo>
                  <a:cubicBezTo>
                    <a:pt x="36" y="96"/>
                    <a:pt x="37" y="96"/>
                    <a:pt x="37" y="95"/>
                  </a:cubicBezTo>
                  <a:cubicBezTo>
                    <a:pt x="37" y="95"/>
                    <a:pt x="37" y="95"/>
                    <a:pt x="37" y="95"/>
                  </a:cubicBezTo>
                  <a:cubicBezTo>
                    <a:pt x="37" y="95"/>
                    <a:pt x="36" y="96"/>
                    <a:pt x="36" y="96"/>
                  </a:cubicBezTo>
                  <a:close/>
                  <a:moveTo>
                    <a:pt x="41" y="96"/>
                  </a:moveTo>
                  <a:cubicBezTo>
                    <a:pt x="42" y="97"/>
                    <a:pt x="42" y="97"/>
                    <a:pt x="43" y="98"/>
                  </a:cubicBezTo>
                  <a:cubicBezTo>
                    <a:pt x="43" y="97"/>
                    <a:pt x="43" y="97"/>
                    <a:pt x="44" y="96"/>
                  </a:cubicBezTo>
                  <a:cubicBezTo>
                    <a:pt x="43" y="96"/>
                    <a:pt x="43" y="95"/>
                    <a:pt x="42" y="95"/>
                  </a:cubicBezTo>
                  <a:cubicBezTo>
                    <a:pt x="42" y="96"/>
                    <a:pt x="41" y="96"/>
                    <a:pt x="41" y="96"/>
                  </a:cubicBezTo>
                  <a:cubicBezTo>
                    <a:pt x="41" y="96"/>
                    <a:pt x="41" y="96"/>
                    <a:pt x="41" y="96"/>
                  </a:cubicBezTo>
                  <a:close/>
                  <a:moveTo>
                    <a:pt x="52" y="95"/>
                  </a:moveTo>
                  <a:cubicBezTo>
                    <a:pt x="52" y="96"/>
                    <a:pt x="52" y="96"/>
                    <a:pt x="52" y="96"/>
                  </a:cubicBezTo>
                  <a:cubicBezTo>
                    <a:pt x="53" y="96"/>
                    <a:pt x="52" y="96"/>
                    <a:pt x="53" y="96"/>
                  </a:cubicBezTo>
                  <a:cubicBezTo>
                    <a:pt x="53" y="96"/>
                    <a:pt x="53" y="95"/>
                    <a:pt x="53" y="95"/>
                  </a:cubicBezTo>
                  <a:cubicBezTo>
                    <a:pt x="53" y="95"/>
                    <a:pt x="52" y="95"/>
                    <a:pt x="52" y="95"/>
                  </a:cubicBezTo>
                  <a:close/>
                  <a:moveTo>
                    <a:pt x="37" y="98"/>
                  </a:moveTo>
                  <a:cubicBezTo>
                    <a:pt x="38" y="98"/>
                    <a:pt x="38" y="97"/>
                    <a:pt x="38" y="97"/>
                  </a:cubicBezTo>
                  <a:cubicBezTo>
                    <a:pt x="38" y="96"/>
                    <a:pt x="38" y="96"/>
                    <a:pt x="38" y="96"/>
                  </a:cubicBezTo>
                  <a:cubicBezTo>
                    <a:pt x="37" y="96"/>
                    <a:pt x="37" y="97"/>
                    <a:pt x="37" y="98"/>
                  </a:cubicBezTo>
                  <a:close/>
                  <a:moveTo>
                    <a:pt x="47" y="97"/>
                  </a:moveTo>
                  <a:cubicBezTo>
                    <a:pt x="47" y="96"/>
                    <a:pt x="47" y="96"/>
                    <a:pt x="46" y="96"/>
                  </a:cubicBezTo>
                  <a:cubicBezTo>
                    <a:pt x="47" y="96"/>
                    <a:pt x="47" y="97"/>
                    <a:pt x="47" y="97"/>
                  </a:cubicBezTo>
                  <a:close/>
                  <a:moveTo>
                    <a:pt x="39" y="97"/>
                  </a:moveTo>
                  <a:cubicBezTo>
                    <a:pt x="39" y="97"/>
                    <a:pt x="40" y="97"/>
                    <a:pt x="40" y="98"/>
                  </a:cubicBezTo>
                  <a:cubicBezTo>
                    <a:pt x="40" y="97"/>
                    <a:pt x="41" y="97"/>
                    <a:pt x="41" y="96"/>
                  </a:cubicBezTo>
                  <a:cubicBezTo>
                    <a:pt x="40" y="96"/>
                    <a:pt x="40" y="96"/>
                    <a:pt x="40" y="96"/>
                  </a:cubicBezTo>
                  <a:cubicBezTo>
                    <a:pt x="40" y="96"/>
                    <a:pt x="40" y="97"/>
                    <a:pt x="39" y="97"/>
                  </a:cubicBezTo>
                  <a:close/>
                  <a:moveTo>
                    <a:pt x="31" y="96"/>
                  </a:moveTo>
                  <a:cubicBezTo>
                    <a:pt x="31" y="97"/>
                    <a:pt x="32" y="97"/>
                    <a:pt x="32" y="97"/>
                  </a:cubicBezTo>
                  <a:cubicBezTo>
                    <a:pt x="32" y="97"/>
                    <a:pt x="32" y="97"/>
                    <a:pt x="32" y="98"/>
                  </a:cubicBezTo>
                  <a:cubicBezTo>
                    <a:pt x="32" y="98"/>
                    <a:pt x="32" y="99"/>
                    <a:pt x="32" y="100"/>
                  </a:cubicBezTo>
                  <a:cubicBezTo>
                    <a:pt x="33" y="99"/>
                    <a:pt x="32" y="98"/>
                    <a:pt x="33" y="96"/>
                  </a:cubicBezTo>
                  <a:cubicBezTo>
                    <a:pt x="32" y="96"/>
                    <a:pt x="32" y="97"/>
                    <a:pt x="31" y="96"/>
                  </a:cubicBezTo>
                  <a:close/>
                  <a:moveTo>
                    <a:pt x="54" y="98"/>
                  </a:moveTo>
                  <a:cubicBezTo>
                    <a:pt x="55" y="99"/>
                    <a:pt x="54" y="100"/>
                    <a:pt x="55" y="100"/>
                  </a:cubicBezTo>
                  <a:cubicBezTo>
                    <a:pt x="55" y="99"/>
                    <a:pt x="55" y="97"/>
                    <a:pt x="55" y="96"/>
                  </a:cubicBezTo>
                  <a:cubicBezTo>
                    <a:pt x="54" y="97"/>
                    <a:pt x="54" y="98"/>
                    <a:pt x="54" y="98"/>
                  </a:cubicBezTo>
                  <a:close/>
                  <a:moveTo>
                    <a:pt x="46" y="98"/>
                  </a:moveTo>
                  <a:cubicBezTo>
                    <a:pt x="46" y="98"/>
                    <a:pt x="46" y="98"/>
                    <a:pt x="47" y="97"/>
                  </a:cubicBezTo>
                  <a:cubicBezTo>
                    <a:pt x="46" y="97"/>
                    <a:pt x="46" y="96"/>
                    <a:pt x="46" y="96"/>
                  </a:cubicBezTo>
                  <a:cubicBezTo>
                    <a:pt x="46" y="97"/>
                    <a:pt x="46" y="97"/>
                    <a:pt x="46" y="98"/>
                  </a:cubicBezTo>
                  <a:close/>
                  <a:moveTo>
                    <a:pt x="58" y="100"/>
                  </a:moveTo>
                  <a:cubicBezTo>
                    <a:pt x="58" y="99"/>
                    <a:pt x="58" y="98"/>
                    <a:pt x="58" y="97"/>
                  </a:cubicBezTo>
                  <a:cubicBezTo>
                    <a:pt x="58" y="98"/>
                    <a:pt x="58" y="99"/>
                    <a:pt x="58" y="100"/>
                  </a:cubicBezTo>
                  <a:close/>
                  <a:moveTo>
                    <a:pt x="65" y="102"/>
                  </a:moveTo>
                  <a:cubicBezTo>
                    <a:pt x="65" y="100"/>
                    <a:pt x="66" y="98"/>
                    <a:pt x="65" y="97"/>
                  </a:cubicBezTo>
                  <a:cubicBezTo>
                    <a:pt x="64" y="98"/>
                    <a:pt x="65" y="100"/>
                    <a:pt x="65" y="102"/>
                  </a:cubicBezTo>
                  <a:close/>
                  <a:moveTo>
                    <a:pt x="40" y="98"/>
                  </a:moveTo>
                  <a:cubicBezTo>
                    <a:pt x="41" y="99"/>
                    <a:pt x="41" y="99"/>
                    <a:pt x="41" y="100"/>
                  </a:cubicBezTo>
                  <a:cubicBezTo>
                    <a:pt x="42" y="100"/>
                    <a:pt x="42" y="99"/>
                    <a:pt x="42" y="99"/>
                  </a:cubicBezTo>
                  <a:cubicBezTo>
                    <a:pt x="41" y="98"/>
                    <a:pt x="41" y="96"/>
                    <a:pt x="40" y="98"/>
                  </a:cubicBezTo>
                  <a:close/>
                  <a:moveTo>
                    <a:pt x="43" y="99"/>
                  </a:moveTo>
                  <a:cubicBezTo>
                    <a:pt x="44" y="99"/>
                    <a:pt x="44" y="100"/>
                    <a:pt x="44" y="100"/>
                  </a:cubicBezTo>
                  <a:cubicBezTo>
                    <a:pt x="45" y="100"/>
                    <a:pt x="45" y="98"/>
                    <a:pt x="44" y="97"/>
                  </a:cubicBezTo>
                  <a:cubicBezTo>
                    <a:pt x="44" y="98"/>
                    <a:pt x="43" y="98"/>
                    <a:pt x="43" y="99"/>
                  </a:cubicBezTo>
                  <a:close/>
                  <a:moveTo>
                    <a:pt x="47" y="98"/>
                  </a:moveTo>
                  <a:cubicBezTo>
                    <a:pt x="48" y="98"/>
                    <a:pt x="48" y="97"/>
                    <a:pt x="47" y="97"/>
                  </a:cubicBezTo>
                  <a:cubicBezTo>
                    <a:pt x="47" y="98"/>
                    <a:pt x="47" y="98"/>
                    <a:pt x="47" y="98"/>
                  </a:cubicBezTo>
                  <a:close/>
                  <a:moveTo>
                    <a:pt x="38" y="99"/>
                  </a:moveTo>
                  <a:cubicBezTo>
                    <a:pt x="38" y="99"/>
                    <a:pt x="38" y="99"/>
                    <a:pt x="38" y="99"/>
                  </a:cubicBezTo>
                  <a:cubicBezTo>
                    <a:pt x="39" y="99"/>
                    <a:pt x="40" y="98"/>
                    <a:pt x="39" y="98"/>
                  </a:cubicBezTo>
                  <a:cubicBezTo>
                    <a:pt x="38" y="98"/>
                    <a:pt x="38" y="98"/>
                    <a:pt x="38" y="99"/>
                  </a:cubicBezTo>
                  <a:close/>
                  <a:moveTo>
                    <a:pt x="48" y="100"/>
                  </a:moveTo>
                  <a:cubicBezTo>
                    <a:pt x="48" y="99"/>
                    <a:pt x="47" y="98"/>
                    <a:pt x="47" y="98"/>
                  </a:cubicBezTo>
                  <a:cubicBezTo>
                    <a:pt x="46" y="98"/>
                    <a:pt x="47" y="100"/>
                    <a:pt x="48" y="100"/>
                  </a:cubicBezTo>
                  <a:close/>
                  <a:moveTo>
                    <a:pt x="36" y="100"/>
                  </a:moveTo>
                  <a:cubicBezTo>
                    <a:pt x="36" y="99"/>
                    <a:pt x="36" y="99"/>
                    <a:pt x="35" y="99"/>
                  </a:cubicBezTo>
                  <a:cubicBezTo>
                    <a:pt x="35" y="99"/>
                    <a:pt x="35" y="100"/>
                    <a:pt x="36" y="100"/>
                  </a:cubicBezTo>
                  <a:close/>
                  <a:moveTo>
                    <a:pt x="39" y="100"/>
                  </a:moveTo>
                  <a:cubicBezTo>
                    <a:pt x="39" y="100"/>
                    <a:pt x="39" y="101"/>
                    <a:pt x="40" y="101"/>
                  </a:cubicBezTo>
                  <a:cubicBezTo>
                    <a:pt x="40" y="101"/>
                    <a:pt x="40" y="101"/>
                    <a:pt x="41" y="100"/>
                  </a:cubicBezTo>
                  <a:cubicBezTo>
                    <a:pt x="40" y="100"/>
                    <a:pt x="40" y="99"/>
                    <a:pt x="40" y="99"/>
                  </a:cubicBezTo>
                  <a:cubicBezTo>
                    <a:pt x="39" y="99"/>
                    <a:pt x="39" y="100"/>
                    <a:pt x="39" y="100"/>
                  </a:cubicBezTo>
                  <a:close/>
                  <a:moveTo>
                    <a:pt x="52" y="103"/>
                  </a:moveTo>
                  <a:cubicBezTo>
                    <a:pt x="53" y="102"/>
                    <a:pt x="53" y="100"/>
                    <a:pt x="52" y="99"/>
                  </a:cubicBezTo>
                  <a:cubicBezTo>
                    <a:pt x="52" y="100"/>
                    <a:pt x="52" y="102"/>
                    <a:pt x="52" y="103"/>
                  </a:cubicBezTo>
                  <a:close/>
                  <a:moveTo>
                    <a:pt x="56" y="103"/>
                  </a:moveTo>
                  <a:cubicBezTo>
                    <a:pt x="57" y="102"/>
                    <a:pt x="57" y="100"/>
                    <a:pt x="57" y="99"/>
                  </a:cubicBezTo>
                  <a:cubicBezTo>
                    <a:pt x="56" y="100"/>
                    <a:pt x="55" y="102"/>
                    <a:pt x="56" y="103"/>
                  </a:cubicBezTo>
                  <a:close/>
                  <a:moveTo>
                    <a:pt x="59" y="100"/>
                  </a:moveTo>
                  <a:cubicBezTo>
                    <a:pt x="59" y="100"/>
                    <a:pt x="60" y="100"/>
                    <a:pt x="59" y="100"/>
                  </a:cubicBezTo>
                  <a:cubicBezTo>
                    <a:pt x="59" y="101"/>
                    <a:pt x="59" y="101"/>
                    <a:pt x="60" y="101"/>
                  </a:cubicBezTo>
                  <a:cubicBezTo>
                    <a:pt x="59" y="101"/>
                    <a:pt x="60" y="102"/>
                    <a:pt x="60" y="102"/>
                  </a:cubicBezTo>
                  <a:cubicBezTo>
                    <a:pt x="61" y="102"/>
                    <a:pt x="60" y="101"/>
                    <a:pt x="60" y="100"/>
                  </a:cubicBezTo>
                  <a:cubicBezTo>
                    <a:pt x="60" y="101"/>
                    <a:pt x="60" y="101"/>
                    <a:pt x="60" y="101"/>
                  </a:cubicBezTo>
                  <a:cubicBezTo>
                    <a:pt x="60" y="100"/>
                    <a:pt x="61" y="100"/>
                    <a:pt x="60" y="99"/>
                  </a:cubicBezTo>
                  <a:cubicBezTo>
                    <a:pt x="60" y="100"/>
                    <a:pt x="60" y="99"/>
                    <a:pt x="59" y="100"/>
                  </a:cubicBezTo>
                  <a:close/>
                  <a:moveTo>
                    <a:pt x="13" y="101"/>
                  </a:moveTo>
                  <a:cubicBezTo>
                    <a:pt x="13" y="100"/>
                    <a:pt x="14" y="100"/>
                    <a:pt x="13" y="100"/>
                  </a:cubicBezTo>
                  <a:cubicBezTo>
                    <a:pt x="13" y="100"/>
                    <a:pt x="13" y="101"/>
                    <a:pt x="13" y="101"/>
                  </a:cubicBezTo>
                  <a:close/>
                  <a:moveTo>
                    <a:pt x="42" y="101"/>
                  </a:moveTo>
                  <a:cubicBezTo>
                    <a:pt x="42" y="101"/>
                    <a:pt x="42" y="102"/>
                    <a:pt x="43" y="102"/>
                  </a:cubicBezTo>
                  <a:cubicBezTo>
                    <a:pt x="43" y="102"/>
                    <a:pt x="43" y="102"/>
                    <a:pt x="43" y="101"/>
                  </a:cubicBezTo>
                  <a:cubicBezTo>
                    <a:pt x="43" y="101"/>
                    <a:pt x="43" y="100"/>
                    <a:pt x="42" y="100"/>
                  </a:cubicBezTo>
                  <a:cubicBezTo>
                    <a:pt x="42" y="100"/>
                    <a:pt x="42" y="100"/>
                    <a:pt x="42" y="101"/>
                  </a:cubicBezTo>
                  <a:close/>
                  <a:moveTo>
                    <a:pt x="34" y="102"/>
                  </a:moveTo>
                  <a:cubicBezTo>
                    <a:pt x="34" y="102"/>
                    <a:pt x="35" y="101"/>
                    <a:pt x="35" y="101"/>
                  </a:cubicBezTo>
                  <a:cubicBezTo>
                    <a:pt x="35" y="99"/>
                    <a:pt x="33" y="101"/>
                    <a:pt x="34" y="102"/>
                  </a:cubicBezTo>
                  <a:close/>
                  <a:moveTo>
                    <a:pt x="46" y="102"/>
                  </a:moveTo>
                  <a:cubicBezTo>
                    <a:pt x="46" y="101"/>
                    <a:pt x="47" y="101"/>
                    <a:pt x="47" y="101"/>
                  </a:cubicBezTo>
                  <a:cubicBezTo>
                    <a:pt x="46" y="100"/>
                    <a:pt x="46" y="100"/>
                    <a:pt x="46" y="100"/>
                  </a:cubicBezTo>
                  <a:cubicBezTo>
                    <a:pt x="46" y="101"/>
                    <a:pt x="46" y="101"/>
                    <a:pt x="46" y="102"/>
                  </a:cubicBezTo>
                  <a:close/>
                  <a:moveTo>
                    <a:pt x="37" y="102"/>
                  </a:moveTo>
                  <a:cubicBezTo>
                    <a:pt x="37" y="101"/>
                    <a:pt x="37" y="100"/>
                    <a:pt x="36" y="100"/>
                  </a:cubicBezTo>
                  <a:cubicBezTo>
                    <a:pt x="36" y="100"/>
                    <a:pt x="36" y="101"/>
                    <a:pt x="37" y="102"/>
                  </a:cubicBezTo>
                  <a:close/>
                  <a:moveTo>
                    <a:pt x="39" y="103"/>
                  </a:moveTo>
                  <a:cubicBezTo>
                    <a:pt x="39" y="102"/>
                    <a:pt x="38" y="101"/>
                    <a:pt x="38" y="101"/>
                  </a:cubicBezTo>
                  <a:cubicBezTo>
                    <a:pt x="38" y="101"/>
                    <a:pt x="38" y="101"/>
                    <a:pt x="38" y="101"/>
                  </a:cubicBezTo>
                  <a:cubicBezTo>
                    <a:pt x="38" y="101"/>
                    <a:pt x="38" y="102"/>
                    <a:pt x="39" y="103"/>
                  </a:cubicBezTo>
                  <a:close/>
                  <a:moveTo>
                    <a:pt x="45" y="101"/>
                  </a:moveTo>
                  <a:cubicBezTo>
                    <a:pt x="45" y="102"/>
                    <a:pt x="45" y="102"/>
                    <a:pt x="45" y="102"/>
                  </a:cubicBezTo>
                  <a:cubicBezTo>
                    <a:pt x="45" y="102"/>
                    <a:pt x="45" y="101"/>
                    <a:pt x="45" y="101"/>
                  </a:cubicBezTo>
                  <a:cubicBezTo>
                    <a:pt x="45" y="101"/>
                    <a:pt x="44" y="101"/>
                    <a:pt x="45" y="101"/>
                  </a:cubicBezTo>
                  <a:close/>
                  <a:moveTo>
                    <a:pt x="62" y="104"/>
                  </a:moveTo>
                  <a:cubicBezTo>
                    <a:pt x="62" y="103"/>
                    <a:pt x="63" y="102"/>
                    <a:pt x="62" y="101"/>
                  </a:cubicBezTo>
                  <a:cubicBezTo>
                    <a:pt x="62" y="102"/>
                    <a:pt x="62" y="103"/>
                    <a:pt x="62" y="104"/>
                  </a:cubicBezTo>
                  <a:close/>
                  <a:moveTo>
                    <a:pt x="66" y="108"/>
                  </a:moveTo>
                  <a:cubicBezTo>
                    <a:pt x="66" y="106"/>
                    <a:pt x="68" y="103"/>
                    <a:pt x="66" y="101"/>
                  </a:cubicBezTo>
                  <a:cubicBezTo>
                    <a:pt x="67" y="104"/>
                    <a:pt x="66" y="106"/>
                    <a:pt x="66" y="108"/>
                  </a:cubicBezTo>
                  <a:close/>
                  <a:moveTo>
                    <a:pt x="40" y="103"/>
                  </a:moveTo>
                  <a:cubicBezTo>
                    <a:pt x="41" y="103"/>
                    <a:pt x="41" y="104"/>
                    <a:pt x="41" y="104"/>
                  </a:cubicBezTo>
                  <a:cubicBezTo>
                    <a:pt x="42" y="103"/>
                    <a:pt x="42" y="103"/>
                    <a:pt x="42" y="103"/>
                  </a:cubicBezTo>
                  <a:cubicBezTo>
                    <a:pt x="42" y="102"/>
                    <a:pt x="42" y="102"/>
                    <a:pt x="41" y="101"/>
                  </a:cubicBezTo>
                  <a:cubicBezTo>
                    <a:pt x="41" y="102"/>
                    <a:pt x="40" y="102"/>
                    <a:pt x="40" y="103"/>
                  </a:cubicBezTo>
                  <a:close/>
                  <a:moveTo>
                    <a:pt x="35" y="104"/>
                  </a:moveTo>
                  <a:cubicBezTo>
                    <a:pt x="35" y="103"/>
                    <a:pt x="36" y="103"/>
                    <a:pt x="36" y="102"/>
                  </a:cubicBezTo>
                  <a:cubicBezTo>
                    <a:pt x="36" y="102"/>
                    <a:pt x="36" y="102"/>
                    <a:pt x="35" y="101"/>
                  </a:cubicBezTo>
                  <a:cubicBezTo>
                    <a:pt x="35" y="102"/>
                    <a:pt x="34" y="103"/>
                    <a:pt x="35" y="104"/>
                  </a:cubicBezTo>
                  <a:close/>
                  <a:moveTo>
                    <a:pt x="32" y="104"/>
                  </a:moveTo>
                  <a:cubicBezTo>
                    <a:pt x="33" y="103"/>
                    <a:pt x="32" y="102"/>
                    <a:pt x="33" y="102"/>
                  </a:cubicBezTo>
                  <a:cubicBezTo>
                    <a:pt x="32" y="102"/>
                    <a:pt x="32" y="102"/>
                    <a:pt x="32" y="102"/>
                  </a:cubicBezTo>
                  <a:cubicBezTo>
                    <a:pt x="32" y="102"/>
                    <a:pt x="32" y="103"/>
                    <a:pt x="32" y="104"/>
                  </a:cubicBezTo>
                  <a:close/>
                  <a:moveTo>
                    <a:pt x="47" y="105"/>
                  </a:moveTo>
                  <a:cubicBezTo>
                    <a:pt x="48" y="104"/>
                    <a:pt x="48" y="102"/>
                    <a:pt x="47" y="102"/>
                  </a:cubicBezTo>
                  <a:cubicBezTo>
                    <a:pt x="46" y="102"/>
                    <a:pt x="45" y="104"/>
                    <a:pt x="47" y="105"/>
                  </a:cubicBezTo>
                  <a:close/>
                  <a:moveTo>
                    <a:pt x="38" y="104"/>
                  </a:moveTo>
                  <a:cubicBezTo>
                    <a:pt x="39" y="103"/>
                    <a:pt x="38" y="102"/>
                    <a:pt x="37" y="102"/>
                  </a:cubicBezTo>
                  <a:cubicBezTo>
                    <a:pt x="37" y="102"/>
                    <a:pt x="38" y="103"/>
                    <a:pt x="38" y="104"/>
                  </a:cubicBezTo>
                  <a:close/>
                  <a:moveTo>
                    <a:pt x="58" y="103"/>
                  </a:moveTo>
                  <a:cubicBezTo>
                    <a:pt x="58" y="102"/>
                    <a:pt x="59" y="102"/>
                    <a:pt x="58" y="102"/>
                  </a:cubicBezTo>
                  <a:cubicBezTo>
                    <a:pt x="58" y="102"/>
                    <a:pt x="58" y="102"/>
                    <a:pt x="58" y="103"/>
                  </a:cubicBezTo>
                  <a:close/>
                  <a:moveTo>
                    <a:pt x="51" y="103"/>
                  </a:moveTo>
                  <a:cubicBezTo>
                    <a:pt x="51" y="102"/>
                    <a:pt x="51" y="102"/>
                    <a:pt x="50" y="102"/>
                  </a:cubicBezTo>
                  <a:cubicBezTo>
                    <a:pt x="50" y="102"/>
                    <a:pt x="50" y="103"/>
                    <a:pt x="51" y="103"/>
                  </a:cubicBezTo>
                  <a:close/>
                  <a:moveTo>
                    <a:pt x="43" y="103"/>
                  </a:moveTo>
                  <a:cubicBezTo>
                    <a:pt x="44" y="103"/>
                    <a:pt x="44" y="104"/>
                    <a:pt x="44" y="104"/>
                  </a:cubicBezTo>
                  <a:cubicBezTo>
                    <a:pt x="44" y="104"/>
                    <a:pt x="45" y="104"/>
                    <a:pt x="45" y="103"/>
                  </a:cubicBezTo>
                  <a:cubicBezTo>
                    <a:pt x="44" y="102"/>
                    <a:pt x="44" y="103"/>
                    <a:pt x="44" y="102"/>
                  </a:cubicBezTo>
                  <a:cubicBezTo>
                    <a:pt x="44" y="103"/>
                    <a:pt x="43" y="103"/>
                    <a:pt x="43" y="103"/>
                  </a:cubicBezTo>
                  <a:close/>
                  <a:moveTo>
                    <a:pt x="54" y="106"/>
                  </a:moveTo>
                  <a:cubicBezTo>
                    <a:pt x="55" y="105"/>
                    <a:pt x="56" y="103"/>
                    <a:pt x="54" y="102"/>
                  </a:cubicBezTo>
                  <a:cubicBezTo>
                    <a:pt x="54" y="103"/>
                    <a:pt x="53" y="105"/>
                    <a:pt x="54" y="106"/>
                  </a:cubicBezTo>
                  <a:close/>
                  <a:moveTo>
                    <a:pt x="58" y="103"/>
                  </a:moveTo>
                  <a:cubicBezTo>
                    <a:pt x="58" y="104"/>
                    <a:pt x="58" y="104"/>
                    <a:pt x="58" y="105"/>
                  </a:cubicBezTo>
                  <a:cubicBezTo>
                    <a:pt x="59" y="105"/>
                    <a:pt x="59" y="103"/>
                    <a:pt x="58" y="103"/>
                  </a:cubicBezTo>
                  <a:cubicBezTo>
                    <a:pt x="58" y="103"/>
                    <a:pt x="58" y="103"/>
                    <a:pt x="58" y="103"/>
                  </a:cubicBezTo>
                  <a:close/>
                  <a:moveTo>
                    <a:pt x="10" y="114"/>
                  </a:moveTo>
                  <a:cubicBezTo>
                    <a:pt x="10" y="112"/>
                    <a:pt x="10" y="110"/>
                    <a:pt x="11" y="108"/>
                  </a:cubicBezTo>
                  <a:cubicBezTo>
                    <a:pt x="11" y="106"/>
                    <a:pt x="12" y="104"/>
                    <a:pt x="12" y="103"/>
                  </a:cubicBezTo>
                  <a:cubicBezTo>
                    <a:pt x="11" y="106"/>
                    <a:pt x="9" y="111"/>
                    <a:pt x="10" y="114"/>
                  </a:cubicBezTo>
                  <a:close/>
                  <a:moveTo>
                    <a:pt x="35" y="104"/>
                  </a:moveTo>
                  <a:cubicBezTo>
                    <a:pt x="35" y="105"/>
                    <a:pt x="36" y="106"/>
                    <a:pt x="36" y="106"/>
                  </a:cubicBezTo>
                  <a:cubicBezTo>
                    <a:pt x="37" y="106"/>
                    <a:pt x="37" y="105"/>
                    <a:pt x="37" y="104"/>
                  </a:cubicBezTo>
                  <a:cubicBezTo>
                    <a:pt x="37" y="104"/>
                    <a:pt x="37" y="103"/>
                    <a:pt x="36" y="103"/>
                  </a:cubicBezTo>
                  <a:cubicBezTo>
                    <a:pt x="36" y="103"/>
                    <a:pt x="35" y="104"/>
                    <a:pt x="35" y="104"/>
                  </a:cubicBezTo>
                  <a:close/>
                  <a:moveTo>
                    <a:pt x="39" y="104"/>
                  </a:moveTo>
                  <a:cubicBezTo>
                    <a:pt x="40" y="104"/>
                    <a:pt x="40" y="105"/>
                    <a:pt x="40" y="105"/>
                  </a:cubicBezTo>
                  <a:cubicBezTo>
                    <a:pt x="40" y="105"/>
                    <a:pt x="41" y="105"/>
                    <a:pt x="41" y="105"/>
                  </a:cubicBezTo>
                  <a:cubicBezTo>
                    <a:pt x="40" y="104"/>
                    <a:pt x="40" y="103"/>
                    <a:pt x="40" y="103"/>
                  </a:cubicBezTo>
                  <a:cubicBezTo>
                    <a:pt x="40" y="103"/>
                    <a:pt x="40" y="104"/>
                    <a:pt x="39" y="104"/>
                  </a:cubicBezTo>
                  <a:close/>
                  <a:moveTo>
                    <a:pt x="34" y="105"/>
                  </a:moveTo>
                  <a:cubicBezTo>
                    <a:pt x="34" y="105"/>
                    <a:pt x="34" y="105"/>
                    <a:pt x="34" y="105"/>
                  </a:cubicBezTo>
                  <a:cubicBezTo>
                    <a:pt x="34" y="104"/>
                    <a:pt x="34" y="103"/>
                    <a:pt x="34" y="104"/>
                  </a:cubicBezTo>
                  <a:cubicBezTo>
                    <a:pt x="34" y="104"/>
                    <a:pt x="33" y="105"/>
                    <a:pt x="34" y="105"/>
                  </a:cubicBezTo>
                  <a:close/>
                  <a:moveTo>
                    <a:pt x="51" y="105"/>
                  </a:moveTo>
                  <a:cubicBezTo>
                    <a:pt x="51" y="104"/>
                    <a:pt x="51" y="104"/>
                    <a:pt x="50" y="103"/>
                  </a:cubicBezTo>
                  <a:cubicBezTo>
                    <a:pt x="50" y="104"/>
                    <a:pt x="50" y="105"/>
                    <a:pt x="51" y="105"/>
                  </a:cubicBezTo>
                  <a:close/>
                  <a:moveTo>
                    <a:pt x="43" y="104"/>
                  </a:moveTo>
                  <a:cubicBezTo>
                    <a:pt x="42" y="104"/>
                    <a:pt x="42" y="105"/>
                    <a:pt x="42" y="105"/>
                  </a:cubicBezTo>
                  <a:cubicBezTo>
                    <a:pt x="42" y="105"/>
                    <a:pt x="42" y="105"/>
                    <a:pt x="42" y="105"/>
                  </a:cubicBezTo>
                  <a:cubicBezTo>
                    <a:pt x="42" y="105"/>
                    <a:pt x="43" y="105"/>
                    <a:pt x="43" y="106"/>
                  </a:cubicBezTo>
                  <a:cubicBezTo>
                    <a:pt x="43" y="106"/>
                    <a:pt x="43" y="105"/>
                    <a:pt x="43" y="105"/>
                  </a:cubicBezTo>
                  <a:cubicBezTo>
                    <a:pt x="43" y="105"/>
                    <a:pt x="43" y="105"/>
                    <a:pt x="43" y="104"/>
                  </a:cubicBezTo>
                  <a:cubicBezTo>
                    <a:pt x="43" y="104"/>
                    <a:pt x="43" y="105"/>
                    <a:pt x="43" y="104"/>
                  </a:cubicBezTo>
                  <a:cubicBezTo>
                    <a:pt x="43" y="104"/>
                    <a:pt x="43" y="104"/>
                    <a:pt x="43" y="104"/>
                  </a:cubicBezTo>
                  <a:close/>
                  <a:moveTo>
                    <a:pt x="49" y="107"/>
                  </a:moveTo>
                  <a:cubicBezTo>
                    <a:pt x="49" y="107"/>
                    <a:pt x="50" y="104"/>
                    <a:pt x="49" y="104"/>
                  </a:cubicBezTo>
                  <a:cubicBezTo>
                    <a:pt x="48" y="105"/>
                    <a:pt x="49" y="106"/>
                    <a:pt x="49" y="107"/>
                  </a:cubicBezTo>
                  <a:close/>
                  <a:moveTo>
                    <a:pt x="45" y="105"/>
                  </a:moveTo>
                  <a:cubicBezTo>
                    <a:pt x="45" y="105"/>
                    <a:pt x="45" y="106"/>
                    <a:pt x="45" y="106"/>
                  </a:cubicBezTo>
                  <a:cubicBezTo>
                    <a:pt x="45" y="105"/>
                    <a:pt x="46" y="105"/>
                    <a:pt x="45" y="104"/>
                  </a:cubicBezTo>
                  <a:cubicBezTo>
                    <a:pt x="45" y="105"/>
                    <a:pt x="45" y="105"/>
                    <a:pt x="45" y="105"/>
                  </a:cubicBezTo>
                  <a:close/>
                  <a:moveTo>
                    <a:pt x="31" y="105"/>
                  </a:moveTo>
                  <a:cubicBezTo>
                    <a:pt x="31" y="106"/>
                    <a:pt x="32" y="105"/>
                    <a:pt x="31" y="104"/>
                  </a:cubicBezTo>
                  <a:cubicBezTo>
                    <a:pt x="31" y="105"/>
                    <a:pt x="31" y="105"/>
                    <a:pt x="31" y="105"/>
                  </a:cubicBezTo>
                  <a:close/>
                  <a:moveTo>
                    <a:pt x="38" y="105"/>
                  </a:moveTo>
                  <a:cubicBezTo>
                    <a:pt x="39" y="105"/>
                    <a:pt x="39" y="106"/>
                    <a:pt x="39" y="106"/>
                  </a:cubicBezTo>
                  <a:cubicBezTo>
                    <a:pt x="39" y="106"/>
                    <a:pt x="39" y="106"/>
                    <a:pt x="40" y="106"/>
                  </a:cubicBezTo>
                  <a:cubicBezTo>
                    <a:pt x="39" y="105"/>
                    <a:pt x="39" y="105"/>
                    <a:pt x="39" y="104"/>
                  </a:cubicBezTo>
                  <a:cubicBezTo>
                    <a:pt x="39" y="105"/>
                    <a:pt x="38" y="105"/>
                    <a:pt x="38" y="105"/>
                  </a:cubicBezTo>
                  <a:close/>
                  <a:moveTo>
                    <a:pt x="56" y="107"/>
                  </a:moveTo>
                  <a:cubicBezTo>
                    <a:pt x="57" y="107"/>
                    <a:pt x="57" y="105"/>
                    <a:pt x="56" y="105"/>
                  </a:cubicBezTo>
                  <a:cubicBezTo>
                    <a:pt x="56" y="105"/>
                    <a:pt x="56" y="107"/>
                    <a:pt x="56" y="107"/>
                  </a:cubicBezTo>
                  <a:close/>
                  <a:moveTo>
                    <a:pt x="53" y="106"/>
                  </a:moveTo>
                  <a:cubicBezTo>
                    <a:pt x="52" y="106"/>
                    <a:pt x="52" y="105"/>
                    <a:pt x="52" y="105"/>
                  </a:cubicBezTo>
                  <a:cubicBezTo>
                    <a:pt x="52" y="105"/>
                    <a:pt x="52" y="106"/>
                    <a:pt x="53" y="106"/>
                  </a:cubicBezTo>
                  <a:close/>
                  <a:moveTo>
                    <a:pt x="63" y="106"/>
                  </a:moveTo>
                  <a:cubicBezTo>
                    <a:pt x="63" y="106"/>
                    <a:pt x="63" y="106"/>
                    <a:pt x="63" y="105"/>
                  </a:cubicBezTo>
                  <a:cubicBezTo>
                    <a:pt x="63" y="105"/>
                    <a:pt x="63" y="105"/>
                    <a:pt x="63" y="105"/>
                  </a:cubicBezTo>
                  <a:cubicBezTo>
                    <a:pt x="63" y="105"/>
                    <a:pt x="63" y="108"/>
                    <a:pt x="63" y="106"/>
                  </a:cubicBezTo>
                  <a:close/>
                  <a:moveTo>
                    <a:pt x="34" y="106"/>
                  </a:moveTo>
                  <a:cubicBezTo>
                    <a:pt x="34" y="108"/>
                    <a:pt x="35" y="109"/>
                    <a:pt x="36" y="111"/>
                  </a:cubicBezTo>
                  <a:cubicBezTo>
                    <a:pt x="36" y="110"/>
                    <a:pt x="36" y="110"/>
                    <a:pt x="36" y="109"/>
                  </a:cubicBezTo>
                  <a:cubicBezTo>
                    <a:pt x="36" y="109"/>
                    <a:pt x="36" y="110"/>
                    <a:pt x="36" y="110"/>
                  </a:cubicBezTo>
                  <a:cubicBezTo>
                    <a:pt x="37" y="110"/>
                    <a:pt x="36" y="109"/>
                    <a:pt x="37" y="109"/>
                  </a:cubicBezTo>
                  <a:cubicBezTo>
                    <a:pt x="36" y="109"/>
                    <a:pt x="36" y="109"/>
                    <a:pt x="36" y="108"/>
                  </a:cubicBezTo>
                  <a:cubicBezTo>
                    <a:pt x="37" y="108"/>
                    <a:pt x="37" y="108"/>
                    <a:pt x="37" y="108"/>
                  </a:cubicBezTo>
                  <a:cubicBezTo>
                    <a:pt x="37" y="108"/>
                    <a:pt x="37" y="108"/>
                    <a:pt x="37" y="108"/>
                  </a:cubicBezTo>
                  <a:cubicBezTo>
                    <a:pt x="38" y="108"/>
                    <a:pt x="38" y="107"/>
                    <a:pt x="39" y="107"/>
                  </a:cubicBezTo>
                  <a:cubicBezTo>
                    <a:pt x="38" y="107"/>
                    <a:pt x="38" y="106"/>
                    <a:pt x="38" y="106"/>
                  </a:cubicBezTo>
                  <a:cubicBezTo>
                    <a:pt x="37" y="107"/>
                    <a:pt x="37" y="108"/>
                    <a:pt x="35" y="108"/>
                  </a:cubicBezTo>
                  <a:cubicBezTo>
                    <a:pt x="35" y="107"/>
                    <a:pt x="35" y="106"/>
                    <a:pt x="35" y="105"/>
                  </a:cubicBezTo>
                  <a:cubicBezTo>
                    <a:pt x="34" y="105"/>
                    <a:pt x="34" y="105"/>
                    <a:pt x="34" y="106"/>
                  </a:cubicBezTo>
                  <a:cubicBezTo>
                    <a:pt x="34" y="106"/>
                    <a:pt x="34" y="106"/>
                    <a:pt x="34" y="106"/>
                  </a:cubicBezTo>
                  <a:cubicBezTo>
                    <a:pt x="34" y="106"/>
                    <a:pt x="34" y="106"/>
                    <a:pt x="34" y="106"/>
                  </a:cubicBezTo>
                  <a:close/>
                  <a:moveTo>
                    <a:pt x="41" y="106"/>
                  </a:moveTo>
                  <a:cubicBezTo>
                    <a:pt x="41" y="106"/>
                    <a:pt x="41" y="107"/>
                    <a:pt x="42" y="107"/>
                  </a:cubicBezTo>
                  <a:cubicBezTo>
                    <a:pt x="42" y="106"/>
                    <a:pt x="42" y="106"/>
                    <a:pt x="41" y="105"/>
                  </a:cubicBezTo>
                  <a:cubicBezTo>
                    <a:pt x="41" y="106"/>
                    <a:pt x="41" y="106"/>
                    <a:pt x="41" y="106"/>
                  </a:cubicBezTo>
                  <a:close/>
                  <a:moveTo>
                    <a:pt x="43" y="107"/>
                  </a:moveTo>
                  <a:cubicBezTo>
                    <a:pt x="44" y="107"/>
                    <a:pt x="44" y="106"/>
                    <a:pt x="44" y="107"/>
                  </a:cubicBezTo>
                  <a:cubicBezTo>
                    <a:pt x="44" y="107"/>
                    <a:pt x="44" y="107"/>
                    <a:pt x="43" y="107"/>
                  </a:cubicBezTo>
                  <a:cubicBezTo>
                    <a:pt x="44" y="107"/>
                    <a:pt x="44" y="108"/>
                    <a:pt x="45" y="108"/>
                  </a:cubicBezTo>
                  <a:cubicBezTo>
                    <a:pt x="44" y="107"/>
                    <a:pt x="44" y="106"/>
                    <a:pt x="43" y="106"/>
                  </a:cubicBezTo>
                  <a:cubicBezTo>
                    <a:pt x="43" y="106"/>
                    <a:pt x="43" y="107"/>
                    <a:pt x="43" y="107"/>
                  </a:cubicBezTo>
                  <a:close/>
                  <a:moveTo>
                    <a:pt x="54" y="106"/>
                  </a:moveTo>
                  <a:cubicBezTo>
                    <a:pt x="55" y="107"/>
                    <a:pt x="55" y="107"/>
                    <a:pt x="55" y="107"/>
                  </a:cubicBezTo>
                  <a:cubicBezTo>
                    <a:pt x="55" y="107"/>
                    <a:pt x="55" y="106"/>
                    <a:pt x="55" y="106"/>
                  </a:cubicBezTo>
                  <a:cubicBezTo>
                    <a:pt x="55" y="106"/>
                    <a:pt x="55" y="106"/>
                    <a:pt x="54" y="106"/>
                  </a:cubicBezTo>
                  <a:close/>
                  <a:moveTo>
                    <a:pt x="47" y="107"/>
                  </a:moveTo>
                  <a:cubicBezTo>
                    <a:pt x="46" y="107"/>
                    <a:pt x="46" y="107"/>
                    <a:pt x="46" y="108"/>
                  </a:cubicBezTo>
                  <a:cubicBezTo>
                    <a:pt x="47" y="108"/>
                    <a:pt x="47" y="109"/>
                    <a:pt x="48" y="109"/>
                  </a:cubicBezTo>
                  <a:cubicBezTo>
                    <a:pt x="48" y="108"/>
                    <a:pt x="47" y="107"/>
                    <a:pt x="47" y="107"/>
                  </a:cubicBezTo>
                  <a:close/>
                  <a:moveTo>
                    <a:pt x="52" y="108"/>
                  </a:moveTo>
                  <a:cubicBezTo>
                    <a:pt x="52" y="107"/>
                    <a:pt x="53" y="106"/>
                    <a:pt x="52" y="107"/>
                  </a:cubicBezTo>
                  <a:cubicBezTo>
                    <a:pt x="52" y="107"/>
                    <a:pt x="52" y="108"/>
                    <a:pt x="52" y="108"/>
                  </a:cubicBezTo>
                  <a:close/>
                  <a:moveTo>
                    <a:pt x="58" y="109"/>
                  </a:moveTo>
                  <a:cubicBezTo>
                    <a:pt x="58" y="108"/>
                    <a:pt x="58" y="108"/>
                    <a:pt x="58" y="108"/>
                  </a:cubicBezTo>
                  <a:cubicBezTo>
                    <a:pt x="58" y="108"/>
                    <a:pt x="58" y="107"/>
                    <a:pt x="57" y="107"/>
                  </a:cubicBezTo>
                  <a:cubicBezTo>
                    <a:pt x="58" y="108"/>
                    <a:pt x="57" y="108"/>
                    <a:pt x="58" y="109"/>
                  </a:cubicBezTo>
                  <a:close/>
                  <a:moveTo>
                    <a:pt x="40" y="108"/>
                  </a:moveTo>
                  <a:cubicBezTo>
                    <a:pt x="40" y="108"/>
                    <a:pt x="40" y="108"/>
                    <a:pt x="41" y="108"/>
                  </a:cubicBezTo>
                  <a:cubicBezTo>
                    <a:pt x="41" y="108"/>
                    <a:pt x="41" y="107"/>
                    <a:pt x="40" y="107"/>
                  </a:cubicBezTo>
                  <a:cubicBezTo>
                    <a:pt x="40" y="107"/>
                    <a:pt x="40" y="108"/>
                    <a:pt x="40" y="108"/>
                  </a:cubicBezTo>
                  <a:close/>
                  <a:moveTo>
                    <a:pt x="51" y="110"/>
                  </a:moveTo>
                  <a:cubicBezTo>
                    <a:pt x="51" y="109"/>
                    <a:pt x="51" y="107"/>
                    <a:pt x="50" y="107"/>
                  </a:cubicBezTo>
                  <a:cubicBezTo>
                    <a:pt x="50" y="108"/>
                    <a:pt x="50" y="109"/>
                    <a:pt x="51" y="110"/>
                  </a:cubicBezTo>
                  <a:close/>
                  <a:moveTo>
                    <a:pt x="42" y="108"/>
                  </a:moveTo>
                  <a:cubicBezTo>
                    <a:pt x="42" y="108"/>
                    <a:pt x="43" y="108"/>
                    <a:pt x="43" y="107"/>
                  </a:cubicBezTo>
                  <a:cubicBezTo>
                    <a:pt x="43" y="107"/>
                    <a:pt x="43" y="107"/>
                    <a:pt x="42" y="107"/>
                  </a:cubicBezTo>
                  <a:cubicBezTo>
                    <a:pt x="42" y="108"/>
                    <a:pt x="42" y="108"/>
                    <a:pt x="42" y="108"/>
                  </a:cubicBezTo>
                  <a:close/>
                  <a:moveTo>
                    <a:pt x="60" y="109"/>
                  </a:moveTo>
                  <a:cubicBezTo>
                    <a:pt x="60" y="108"/>
                    <a:pt x="60" y="108"/>
                    <a:pt x="60" y="107"/>
                  </a:cubicBezTo>
                  <a:cubicBezTo>
                    <a:pt x="59" y="108"/>
                    <a:pt x="60" y="109"/>
                    <a:pt x="60" y="109"/>
                  </a:cubicBezTo>
                  <a:close/>
                  <a:moveTo>
                    <a:pt x="55" y="109"/>
                  </a:moveTo>
                  <a:cubicBezTo>
                    <a:pt x="55" y="109"/>
                    <a:pt x="54" y="108"/>
                    <a:pt x="54" y="108"/>
                  </a:cubicBezTo>
                  <a:cubicBezTo>
                    <a:pt x="54" y="108"/>
                    <a:pt x="54" y="109"/>
                    <a:pt x="55" y="109"/>
                  </a:cubicBezTo>
                  <a:close/>
                  <a:moveTo>
                    <a:pt x="57" y="110"/>
                  </a:moveTo>
                  <a:cubicBezTo>
                    <a:pt x="56" y="109"/>
                    <a:pt x="57" y="108"/>
                    <a:pt x="57" y="108"/>
                  </a:cubicBezTo>
                  <a:cubicBezTo>
                    <a:pt x="56" y="108"/>
                    <a:pt x="56" y="110"/>
                    <a:pt x="57" y="110"/>
                  </a:cubicBezTo>
                  <a:close/>
                  <a:moveTo>
                    <a:pt x="42" y="108"/>
                  </a:moveTo>
                  <a:cubicBezTo>
                    <a:pt x="42" y="109"/>
                    <a:pt x="43" y="109"/>
                    <a:pt x="43" y="109"/>
                  </a:cubicBezTo>
                  <a:cubicBezTo>
                    <a:pt x="43" y="109"/>
                    <a:pt x="43" y="109"/>
                    <a:pt x="44" y="109"/>
                  </a:cubicBezTo>
                  <a:cubicBezTo>
                    <a:pt x="43" y="108"/>
                    <a:pt x="43" y="108"/>
                    <a:pt x="43" y="108"/>
                  </a:cubicBezTo>
                  <a:cubicBezTo>
                    <a:pt x="43" y="108"/>
                    <a:pt x="43" y="108"/>
                    <a:pt x="42" y="108"/>
                  </a:cubicBezTo>
                  <a:close/>
                  <a:moveTo>
                    <a:pt x="32" y="110"/>
                  </a:moveTo>
                  <a:cubicBezTo>
                    <a:pt x="32" y="109"/>
                    <a:pt x="32" y="108"/>
                    <a:pt x="31" y="108"/>
                  </a:cubicBezTo>
                  <a:cubicBezTo>
                    <a:pt x="32" y="109"/>
                    <a:pt x="31" y="110"/>
                    <a:pt x="32" y="110"/>
                  </a:cubicBezTo>
                  <a:close/>
                  <a:moveTo>
                    <a:pt x="40" y="109"/>
                  </a:moveTo>
                  <a:cubicBezTo>
                    <a:pt x="40" y="109"/>
                    <a:pt x="40" y="108"/>
                    <a:pt x="39" y="108"/>
                  </a:cubicBezTo>
                  <a:cubicBezTo>
                    <a:pt x="39" y="109"/>
                    <a:pt x="40" y="109"/>
                    <a:pt x="40" y="109"/>
                  </a:cubicBezTo>
                  <a:close/>
                  <a:moveTo>
                    <a:pt x="34" y="113"/>
                  </a:moveTo>
                  <a:cubicBezTo>
                    <a:pt x="36" y="112"/>
                    <a:pt x="35" y="110"/>
                    <a:pt x="33" y="108"/>
                  </a:cubicBezTo>
                  <a:cubicBezTo>
                    <a:pt x="34" y="110"/>
                    <a:pt x="33" y="112"/>
                    <a:pt x="34" y="113"/>
                  </a:cubicBezTo>
                  <a:close/>
                  <a:moveTo>
                    <a:pt x="41" y="109"/>
                  </a:moveTo>
                  <a:cubicBezTo>
                    <a:pt x="41" y="110"/>
                    <a:pt x="42" y="109"/>
                    <a:pt x="41" y="108"/>
                  </a:cubicBezTo>
                  <a:cubicBezTo>
                    <a:pt x="41" y="109"/>
                    <a:pt x="41" y="109"/>
                    <a:pt x="41" y="109"/>
                  </a:cubicBezTo>
                  <a:close/>
                  <a:moveTo>
                    <a:pt x="45" y="110"/>
                  </a:moveTo>
                  <a:cubicBezTo>
                    <a:pt x="46" y="109"/>
                    <a:pt x="45" y="109"/>
                    <a:pt x="45" y="109"/>
                  </a:cubicBezTo>
                  <a:cubicBezTo>
                    <a:pt x="45" y="109"/>
                    <a:pt x="45" y="110"/>
                    <a:pt x="45" y="110"/>
                  </a:cubicBezTo>
                  <a:close/>
                  <a:moveTo>
                    <a:pt x="58" y="112"/>
                  </a:moveTo>
                  <a:cubicBezTo>
                    <a:pt x="58" y="111"/>
                    <a:pt x="59" y="110"/>
                    <a:pt x="58" y="109"/>
                  </a:cubicBezTo>
                  <a:cubicBezTo>
                    <a:pt x="58" y="110"/>
                    <a:pt x="57" y="111"/>
                    <a:pt x="58" y="112"/>
                  </a:cubicBezTo>
                  <a:close/>
                  <a:moveTo>
                    <a:pt x="38" y="110"/>
                  </a:moveTo>
                  <a:cubicBezTo>
                    <a:pt x="39" y="110"/>
                    <a:pt x="39" y="110"/>
                    <a:pt x="39" y="109"/>
                  </a:cubicBezTo>
                  <a:cubicBezTo>
                    <a:pt x="39" y="109"/>
                    <a:pt x="38" y="110"/>
                    <a:pt x="38" y="110"/>
                  </a:cubicBezTo>
                  <a:close/>
                  <a:moveTo>
                    <a:pt x="41" y="109"/>
                  </a:moveTo>
                  <a:cubicBezTo>
                    <a:pt x="42" y="110"/>
                    <a:pt x="42" y="111"/>
                    <a:pt x="42" y="111"/>
                  </a:cubicBezTo>
                  <a:cubicBezTo>
                    <a:pt x="43" y="110"/>
                    <a:pt x="42" y="109"/>
                    <a:pt x="42" y="109"/>
                  </a:cubicBezTo>
                  <a:cubicBezTo>
                    <a:pt x="42" y="109"/>
                    <a:pt x="42" y="109"/>
                    <a:pt x="41" y="109"/>
                  </a:cubicBezTo>
                  <a:close/>
                  <a:moveTo>
                    <a:pt x="47" y="110"/>
                  </a:moveTo>
                  <a:cubicBezTo>
                    <a:pt x="47" y="110"/>
                    <a:pt x="47" y="110"/>
                    <a:pt x="46" y="109"/>
                  </a:cubicBezTo>
                  <a:cubicBezTo>
                    <a:pt x="46" y="110"/>
                    <a:pt x="46" y="110"/>
                    <a:pt x="47" y="110"/>
                  </a:cubicBezTo>
                  <a:close/>
                  <a:moveTo>
                    <a:pt x="52" y="111"/>
                  </a:moveTo>
                  <a:cubicBezTo>
                    <a:pt x="52" y="111"/>
                    <a:pt x="52" y="110"/>
                    <a:pt x="52" y="110"/>
                  </a:cubicBezTo>
                  <a:cubicBezTo>
                    <a:pt x="52" y="110"/>
                    <a:pt x="52" y="111"/>
                    <a:pt x="52" y="111"/>
                  </a:cubicBezTo>
                  <a:close/>
                  <a:moveTo>
                    <a:pt x="44" y="110"/>
                  </a:moveTo>
                  <a:cubicBezTo>
                    <a:pt x="45" y="111"/>
                    <a:pt x="44" y="112"/>
                    <a:pt x="45" y="112"/>
                  </a:cubicBezTo>
                  <a:cubicBezTo>
                    <a:pt x="46" y="111"/>
                    <a:pt x="45" y="110"/>
                    <a:pt x="44" y="110"/>
                  </a:cubicBezTo>
                  <a:cubicBezTo>
                    <a:pt x="44" y="110"/>
                    <a:pt x="44" y="110"/>
                    <a:pt x="44" y="110"/>
                  </a:cubicBezTo>
                  <a:close/>
                  <a:moveTo>
                    <a:pt x="66" y="110"/>
                  </a:moveTo>
                  <a:cubicBezTo>
                    <a:pt x="66" y="112"/>
                    <a:pt x="66" y="110"/>
                    <a:pt x="66" y="110"/>
                  </a:cubicBezTo>
                  <a:close/>
                  <a:moveTo>
                    <a:pt x="39" y="112"/>
                  </a:moveTo>
                  <a:cubicBezTo>
                    <a:pt x="40" y="112"/>
                    <a:pt x="40" y="111"/>
                    <a:pt x="40" y="110"/>
                  </a:cubicBezTo>
                  <a:cubicBezTo>
                    <a:pt x="39" y="111"/>
                    <a:pt x="39" y="111"/>
                    <a:pt x="39" y="112"/>
                  </a:cubicBezTo>
                  <a:close/>
                  <a:moveTo>
                    <a:pt x="55" y="111"/>
                  </a:moveTo>
                  <a:cubicBezTo>
                    <a:pt x="55" y="111"/>
                    <a:pt x="55" y="111"/>
                    <a:pt x="55" y="110"/>
                  </a:cubicBezTo>
                  <a:cubicBezTo>
                    <a:pt x="54" y="111"/>
                    <a:pt x="55" y="111"/>
                    <a:pt x="55" y="111"/>
                  </a:cubicBezTo>
                  <a:close/>
                  <a:moveTo>
                    <a:pt x="63" y="111"/>
                  </a:moveTo>
                  <a:cubicBezTo>
                    <a:pt x="63" y="111"/>
                    <a:pt x="63" y="111"/>
                    <a:pt x="63" y="111"/>
                  </a:cubicBezTo>
                  <a:cubicBezTo>
                    <a:pt x="63" y="110"/>
                    <a:pt x="63" y="111"/>
                    <a:pt x="63" y="111"/>
                  </a:cubicBezTo>
                  <a:close/>
                  <a:moveTo>
                    <a:pt x="40" y="112"/>
                  </a:moveTo>
                  <a:cubicBezTo>
                    <a:pt x="41" y="112"/>
                    <a:pt x="41" y="112"/>
                    <a:pt x="41" y="112"/>
                  </a:cubicBezTo>
                  <a:cubicBezTo>
                    <a:pt x="40" y="112"/>
                    <a:pt x="41" y="111"/>
                    <a:pt x="40" y="112"/>
                  </a:cubicBezTo>
                  <a:cubicBezTo>
                    <a:pt x="40" y="112"/>
                    <a:pt x="40" y="112"/>
                    <a:pt x="39" y="113"/>
                  </a:cubicBezTo>
                  <a:cubicBezTo>
                    <a:pt x="40" y="113"/>
                    <a:pt x="40" y="113"/>
                    <a:pt x="40" y="113"/>
                  </a:cubicBezTo>
                  <a:cubicBezTo>
                    <a:pt x="41" y="113"/>
                    <a:pt x="41" y="112"/>
                    <a:pt x="41" y="112"/>
                  </a:cubicBezTo>
                  <a:cubicBezTo>
                    <a:pt x="41" y="111"/>
                    <a:pt x="41" y="111"/>
                    <a:pt x="41" y="111"/>
                  </a:cubicBezTo>
                  <a:cubicBezTo>
                    <a:pt x="41" y="111"/>
                    <a:pt x="40" y="111"/>
                    <a:pt x="40" y="112"/>
                  </a:cubicBezTo>
                  <a:close/>
                  <a:moveTo>
                    <a:pt x="7" y="127"/>
                  </a:moveTo>
                  <a:cubicBezTo>
                    <a:pt x="7" y="127"/>
                    <a:pt x="7" y="127"/>
                    <a:pt x="8" y="127"/>
                  </a:cubicBezTo>
                  <a:cubicBezTo>
                    <a:pt x="8" y="125"/>
                    <a:pt x="9" y="124"/>
                    <a:pt x="9" y="122"/>
                  </a:cubicBezTo>
                  <a:cubicBezTo>
                    <a:pt x="9" y="120"/>
                    <a:pt x="10" y="118"/>
                    <a:pt x="10" y="116"/>
                  </a:cubicBezTo>
                  <a:cubicBezTo>
                    <a:pt x="11" y="114"/>
                    <a:pt x="12" y="112"/>
                    <a:pt x="11" y="111"/>
                  </a:cubicBezTo>
                  <a:cubicBezTo>
                    <a:pt x="10" y="116"/>
                    <a:pt x="8" y="122"/>
                    <a:pt x="7" y="127"/>
                  </a:cubicBezTo>
                  <a:close/>
                  <a:moveTo>
                    <a:pt x="37" y="112"/>
                  </a:moveTo>
                  <a:cubicBezTo>
                    <a:pt x="37" y="111"/>
                    <a:pt x="37" y="111"/>
                    <a:pt x="38" y="111"/>
                  </a:cubicBezTo>
                  <a:cubicBezTo>
                    <a:pt x="38" y="111"/>
                    <a:pt x="38" y="111"/>
                    <a:pt x="37" y="111"/>
                  </a:cubicBezTo>
                  <a:cubicBezTo>
                    <a:pt x="38" y="111"/>
                    <a:pt x="37" y="111"/>
                    <a:pt x="37" y="112"/>
                  </a:cubicBezTo>
                  <a:close/>
                  <a:moveTo>
                    <a:pt x="48" y="112"/>
                  </a:moveTo>
                  <a:cubicBezTo>
                    <a:pt x="48" y="111"/>
                    <a:pt x="48" y="111"/>
                    <a:pt x="47" y="111"/>
                  </a:cubicBezTo>
                  <a:cubicBezTo>
                    <a:pt x="47" y="111"/>
                    <a:pt x="47" y="112"/>
                    <a:pt x="48" y="112"/>
                  </a:cubicBezTo>
                  <a:close/>
                  <a:moveTo>
                    <a:pt x="44" y="113"/>
                  </a:moveTo>
                  <a:cubicBezTo>
                    <a:pt x="44" y="113"/>
                    <a:pt x="44" y="113"/>
                    <a:pt x="44" y="113"/>
                  </a:cubicBezTo>
                  <a:cubicBezTo>
                    <a:pt x="44" y="112"/>
                    <a:pt x="44" y="111"/>
                    <a:pt x="43" y="111"/>
                  </a:cubicBezTo>
                  <a:cubicBezTo>
                    <a:pt x="42" y="112"/>
                    <a:pt x="43" y="113"/>
                    <a:pt x="44" y="113"/>
                  </a:cubicBezTo>
                  <a:close/>
                  <a:moveTo>
                    <a:pt x="58" y="112"/>
                  </a:moveTo>
                  <a:cubicBezTo>
                    <a:pt x="58" y="112"/>
                    <a:pt x="58" y="112"/>
                    <a:pt x="58" y="113"/>
                  </a:cubicBezTo>
                  <a:cubicBezTo>
                    <a:pt x="59" y="113"/>
                    <a:pt x="59" y="112"/>
                    <a:pt x="59" y="111"/>
                  </a:cubicBezTo>
                  <a:cubicBezTo>
                    <a:pt x="58" y="111"/>
                    <a:pt x="58" y="112"/>
                    <a:pt x="58" y="112"/>
                  </a:cubicBezTo>
                  <a:close/>
                  <a:moveTo>
                    <a:pt x="60" y="113"/>
                  </a:moveTo>
                  <a:cubicBezTo>
                    <a:pt x="60" y="113"/>
                    <a:pt x="60" y="112"/>
                    <a:pt x="60" y="112"/>
                  </a:cubicBezTo>
                  <a:cubicBezTo>
                    <a:pt x="61" y="112"/>
                    <a:pt x="61" y="112"/>
                    <a:pt x="61" y="112"/>
                  </a:cubicBezTo>
                  <a:cubicBezTo>
                    <a:pt x="60" y="112"/>
                    <a:pt x="59" y="113"/>
                    <a:pt x="60" y="113"/>
                  </a:cubicBezTo>
                  <a:close/>
                  <a:moveTo>
                    <a:pt x="36" y="112"/>
                  </a:moveTo>
                  <a:cubicBezTo>
                    <a:pt x="36" y="112"/>
                    <a:pt x="37" y="112"/>
                    <a:pt x="37" y="112"/>
                  </a:cubicBezTo>
                  <a:cubicBezTo>
                    <a:pt x="37" y="112"/>
                    <a:pt x="37" y="112"/>
                    <a:pt x="37" y="112"/>
                  </a:cubicBezTo>
                  <a:cubicBezTo>
                    <a:pt x="37" y="112"/>
                    <a:pt x="37" y="112"/>
                    <a:pt x="36" y="112"/>
                  </a:cubicBezTo>
                  <a:close/>
                  <a:moveTo>
                    <a:pt x="38" y="113"/>
                  </a:moveTo>
                  <a:cubicBezTo>
                    <a:pt x="38" y="112"/>
                    <a:pt x="38" y="113"/>
                    <a:pt x="38" y="113"/>
                  </a:cubicBezTo>
                  <a:cubicBezTo>
                    <a:pt x="38" y="113"/>
                    <a:pt x="38" y="112"/>
                    <a:pt x="38" y="112"/>
                  </a:cubicBezTo>
                  <a:cubicBezTo>
                    <a:pt x="38" y="112"/>
                    <a:pt x="38" y="112"/>
                    <a:pt x="38" y="113"/>
                  </a:cubicBezTo>
                  <a:close/>
                  <a:moveTo>
                    <a:pt x="50" y="113"/>
                  </a:moveTo>
                  <a:cubicBezTo>
                    <a:pt x="50" y="113"/>
                    <a:pt x="50" y="114"/>
                    <a:pt x="51" y="114"/>
                  </a:cubicBezTo>
                  <a:cubicBezTo>
                    <a:pt x="51" y="114"/>
                    <a:pt x="51" y="113"/>
                    <a:pt x="51" y="113"/>
                  </a:cubicBezTo>
                  <a:cubicBezTo>
                    <a:pt x="50" y="113"/>
                    <a:pt x="50" y="113"/>
                    <a:pt x="50" y="112"/>
                  </a:cubicBezTo>
                  <a:cubicBezTo>
                    <a:pt x="49" y="112"/>
                    <a:pt x="50" y="113"/>
                    <a:pt x="50" y="113"/>
                  </a:cubicBezTo>
                  <a:close/>
                  <a:moveTo>
                    <a:pt x="53" y="113"/>
                  </a:moveTo>
                  <a:cubicBezTo>
                    <a:pt x="53" y="113"/>
                    <a:pt x="54" y="112"/>
                    <a:pt x="53" y="112"/>
                  </a:cubicBezTo>
                  <a:cubicBezTo>
                    <a:pt x="53" y="113"/>
                    <a:pt x="53" y="113"/>
                    <a:pt x="53" y="113"/>
                  </a:cubicBezTo>
                  <a:close/>
                  <a:moveTo>
                    <a:pt x="43" y="114"/>
                  </a:moveTo>
                  <a:cubicBezTo>
                    <a:pt x="42" y="114"/>
                    <a:pt x="42" y="113"/>
                    <a:pt x="42" y="113"/>
                  </a:cubicBezTo>
                  <a:cubicBezTo>
                    <a:pt x="41" y="113"/>
                    <a:pt x="42" y="114"/>
                    <a:pt x="42" y="114"/>
                  </a:cubicBezTo>
                  <a:cubicBezTo>
                    <a:pt x="41" y="114"/>
                    <a:pt x="41" y="114"/>
                    <a:pt x="41" y="114"/>
                  </a:cubicBezTo>
                  <a:cubicBezTo>
                    <a:pt x="41" y="115"/>
                    <a:pt x="41" y="116"/>
                    <a:pt x="42" y="116"/>
                  </a:cubicBezTo>
                  <a:cubicBezTo>
                    <a:pt x="42" y="115"/>
                    <a:pt x="43" y="115"/>
                    <a:pt x="43" y="114"/>
                  </a:cubicBezTo>
                  <a:cubicBezTo>
                    <a:pt x="43" y="114"/>
                    <a:pt x="43" y="112"/>
                    <a:pt x="42" y="113"/>
                  </a:cubicBezTo>
                  <a:cubicBezTo>
                    <a:pt x="42" y="113"/>
                    <a:pt x="43" y="114"/>
                    <a:pt x="43" y="114"/>
                  </a:cubicBezTo>
                  <a:close/>
                  <a:moveTo>
                    <a:pt x="56" y="113"/>
                  </a:moveTo>
                  <a:cubicBezTo>
                    <a:pt x="56" y="113"/>
                    <a:pt x="56" y="112"/>
                    <a:pt x="56" y="112"/>
                  </a:cubicBezTo>
                  <a:cubicBezTo>
                    <a:pt x="56" y="113"/>
                    <a:pt x="56" y="113"/>
                    <a:pt x="56" y="113"/>
                  </a:cubicBezTo>
                  <a:close/>
                  <a:moveTo>
                    <a:pt x="46" y="114"/>
                  </a:moveTo>
                  <a:cubicBezTo>
                    <a:pt x="46" y="114"/>
                    <a:pt x="46" y="114"/>
                    <a:pt x="46" y="115"/>
                  </a:cubicBezTo>
                  <a:cubicBezTo>
                    <a:pt x="47" y="115"/>
                    <a:pt x="47" y="114"/>
                    <a:pt x="47" y="114"/>
                  </a:cubicBezTo>
                  <a:cubicBezTo>
                    <a:pt x="47" y="114"/>
                    <a:pt x="47" y="113"/>
                    <a:pt x="46" y="113"/>
                  </a:cubicBezTo>
                  <a:cubicBezTo>
                    <a:pt x="46" y="113"/>
                    <a:pt x="47" y="114"/>
                    <a:pt x="46" y="114"/>
                  </a:cubicBezTo>
                  <a:close/>
                  <a:moveTo>
                    <a:pt x="63" y="114"/>
                  </a:moveTo>
                  <a:cubicBezTo>
                    <a:pt x="63" y="114"/>
                    <a:pt x="63" y="113"/>
                    <a:pt x="63" y="113"/>
                  </a:cubicBezTo>
                  <a:cubicBezTo>
                    <a:pt x="63" y="113"/>
                    <a:pt x="63" y="114"/>
                    <a:pt x="63" y="114"/>
                  </a:cubicBezTo>
                  <a:close/>
                  <a:moveTo>
                    <a:pt x="37" y="114"/>
                  </a:moveTo>
                  <a:cubicBezTo>
                    <a:pt x="37" y="114"/>
                    <a:pt x="37" y="114"/>
                    <a:pt x="37" y="114"/>
                  </a:cubicBezTo>
                  <a:cubicBezTo>
                    <a:pt x="37" y="114"/>
                    <a:pt x="38" y="114"/>
                    <a:pt x="38" y="113"/>
                  </a:cubicBezTo>
                  <a:cubicBezTo>
                    <a:pt x="38" y="113"/>
                    <a:pt x="37" y="113"/>
                    <a:pt x="37" y="114"/>
                  </a:cubicBezTo>
                  <a:close/>
                  <a:moveTo>
                    <a:pt x="39" y="114"/>
                  </a:moveTo>
                  <a:cubicBezTo>
                    <a:pt x="39" y="114"/>
                    <a:pt x="39" y="113"/>
                    <a:pt x="39" y="113"/>
                  </a:cubicBezTo>
                  <a:cubicBezTo>
                    <a:pt x="39" y="114"/>
                    <a:pt x="39" y="114"/>
                    <a:pt x="39" y="114"/>
                  </a:cubicBezTo>
                  <a:close/>
                  <a:moveTo>
                    <a:pt x="60" y="115"/>
                  </a:moveTo>
                  <a:cubicBezTo>
                    <a:pt x="60" y="115"/>
                    <a:pt x="60" y="114"/>
                    <a:pt x="60" y="113"/>
                  </a:cubicBezTo>
                  <a:cubicBezTo>
                    <a:pt x="60" y="114"/>
                    <a:pt x="59" y="114"/>
                    <a:pt x="60" y="115"/>
                  </a:cubicBezTo>
                  <a:close/>
                  <a:moveTo>
                    <a:pt x="35" y="114"/>
                  </a:moveTo>
                  <a:cubicBezTo>
                    <a:pt x="35" y="115"/>
                    <a:pt x="34" y="115"/>
                    <a:pt x="34" y="116"/>
                  </a:cubicBezTo>
                  <a:cubicBezTo>
                    <a:pt x="34" y="116"/>
                    <a:pt x="34" y="116"/>
                    <a:pt x="34" y="116"/>
                  </a:cubicBezTo>
                  <a:cubicBezTo>
                    <a:pt x="35" y="115"/>
                    <a:pt x="36" y="114"/>
                    <a:pt x="35" y="113"/>
                  </a:cubicBezTo>
                  <a:cubicBezTo>
                    <a:pt x="35" y="114"/>
                    <a:pt x="35" y="114"/>
                    <a:pt x="35" y="114"/>
                  </a:cubicBezTo>
                  <a:close/>
                  <a:moveTo>
                    <a:pt x="56" y="114"/>
                  </a:moveTo>
                  <a:cubicBezTo>
                    <a:pt x="57" y="114"/>
                    <a:pt x="57" y="113"/>
                    <a:pt x="56" y="113"/>
                  </a:cubicBezTo>
                  <a:cubicBezTo>
                    <a:pt x="56" y="114"/>
                    <a:pt x="56" y="114"/>
                    <a:pt x="56" y="114"/>
                  </a:cubicBezTo>
                  <a:close/>
                  <a:moveTo>
                    <a:pt x="45" y="114"/>
                  </a:moveTo>
                  <a:cubicBezTo>
                    <a:pt x="45" y="114"/>
                    <a:pt x="44" y="114"/>
                    <a:pt x="44" y="115"/>
                  </a:cubicBezTo>
                  <a:cubicBezTo>
                    <a:pt x="45" y="115"/>
                    <a:pt x="45" y="116"/>
                    <a:pt x="45" y="116"/>
                  </a:cubicBezTo>
                  <a:cubicBezTo>
                    <a:pt x="46" y="116"/>
                    <a:pt x="46" y="114"/>
                    <a:pt x="45" y="114"/>
                  </a:cubicBezTo>
                  <a:cubicBezTo>
                    <a:pt x="45" y="114"/>
                    <a:pt x="45" y="114"/>
                    <a:pt x="45" y="114"/>
                  </a:cubicBezTo>
                  <a:close/>
                  <a:moveTo>
                    <a:pt x="54" y="115"/>
                  </a:moveTo>
                  <a:cubicBezTo>
                    <a:pt x="55" y="115"/>
                    <a:pt x="56" y="114"/>
                    <a:pt x="55" y="114"/>
                  </a:cubicBezTo>
                  <a:cubicBezTo>
                    <a:pt x="55" y="114"/>
                    <a:pt x="54" y="115"/>
                    <a:pt x="54" y="115"/>
                  </a:cubicBezTo>
                  <a:close/>
                  <a:moveTo>
                    <a:pt x="38" y="115"/>
                  </a:moveTo>
                  <a:cubicBezTo>
                    <a:pt x="38" y="115"/>
                    <a:pt x="38" y="115"/>
                    <a:pt x="38" y="115"/>
                  </a:cubicBezTo>
                  <a:cubicBezTo>
                    <a:pt x="38" y="115"/>
                    <a:pt x="38" y="115"/>
                    <a:pt x="38" y="115"/>
                  </a:cubicBezTo>
                  <a:cubicBezTo>
                    <a:pt x="39" y="115"/>
                    <a:pt x="38" y="115"/>
                    <a:pt x="38" y="114"/>
                  </a:cubicBezTo>
                  <a:cubicBezTo>
                    <a:pt x="38" y="114"/>
                    <a:pt x="38" y="114"/>
                    <a:pt x="38" y="114"/>
                  </a:cubicBezTo>
                  <a:cubicBezTo>
                    <a:pt x="38" y="114"/>
                    <a:pt x="38" y="115"/>
                    <a:pt x="38" y="115"/>
                  </a:cubicBezTo>
                  <a:close/>
                  <a:moveTo>
                    <a:pt x="32" y="115"/>
                  </a:moveTo>
                  <a:cubicBezTo>
                    <a:pt x="32" y="115"/>
                    <a:pt x="32" y="115"/>
                    <a:pt x="31" y="114"/>
                  </a:cubicBezTo>
                  <a:cubicBezTo>
                    <a:pt x="31" y="115"/>
                    <a:pt x="32" y="115"/>
                    <a:pt x="32" y="115"/>
                  </a:cubicBezTo>
                  <a:close/>
                  <a:moveTo>
                    <a:pt x="63" y="117"/>
                  </a:moveTo>
                  <a:cubicBezTo>
                    <a:pt x="63" y="116"/>
                    <a:pt x="63" y="116"/>
                    <a:pt x="63" y="116"/>
                  </a:cubicBezTo>
                  <a:cubicBezTo>
                    <a:pt x="63" y="115"/>
                    <a:pt x="63" y="115"/>
                    <a:pt x="63" y="115"/>
                  </a:cubicBezTo>
                  <a:cubicBezTo>
                    <a:pt x="63" y="115"/>
                    <a:pt x="63" y="116"/>
                    <a:pt x="63" y="117"/>
                  </a:cubicBezTo>
                  <a:close/>
                  <a:moveTo>
                    <a:pt x="36" y="115"/>
                  </a:moveTo>
                  <a:cubicBezTo>
                    <a:pt x="35" y="116"/>
                    <a:pt x="34" y="117"/>
                    <a:pt x="34" y="118"/>
                  </a:cubicBezTo>
                  <a:cubicBezTo>
                    <a:pt x="34" y="117"/>
                    <a:pt x="36" y="116"/>
                    <a:pt x="36" y="115"/>
                  </a:cubicBezTo>
                  <a:cubicBezTo>
                    <a:pt x="36" y="115"/>
                    <a:pt x="36" y="115"/>
                    <a:pt x="36" y="115"/>
                  </a:cubicBezTo>
                  <a:close/>
                  <a:moveTo>
                    <a:pt x="47" y="116"/>
                  </a:moveTo>
                  <a:cubicBezTo>
                    <a:pt x="48" y="116"/>
                    <a:pt x="47" y="115"/>
                    <a:pt x="48" y="115"/>
                  </a:cubicBezTo>
                  <a:cubicBezTo>
                    <a:pt x="48" y="115"/>
                    <a:pt x="47" y="115"/>
                    <a:pt x="47" y="116"/>
                  </a:cubicBezTo>
                  <a:close/>
                  <a:moveTo>
                    <a:pt x="54" y="116"/>
                  </a:moveTo>
                  <a:cubicBezTo>
                    <a:pt x="55" y="116"/>
                    <a:pt x="55" y="117"/>
                    <a:pt x="55" y="117"/>
                  </a:cubicBezTo>
                  <a:cubicBezTo>
                    <a:pt x="55" y="116"/>
                    <a:pt x="55" y="116"/>
                    <a:pt x="55" y="115"/>
                  </a:cubicBezTo>
                  <a:cubicBezTo>
                    <a:pt x="55" y="115"/>
                    <a:pt x="55" y="115"/>
                    <a:pt x="54" y="116"/>
                  </a:cubicBezTo>
                  <a:close/>
                  <a:moveTo>
                    <a:pt x="39" y="116"/>
                  </a:moveTo>
                  <a:cubicBezTo>
                    <a:pt x="40" y="116"/>
                    <a:pt x="40" y="117"/>
                    <a:pt x="41" y="117"/>
                  </a:cubicBezTo>
                  <a:cubicBezTo>
                    <a:pt x="41" y="116"/>
                    <a:pt x="40" y="116"/>
                    <a:pt x="40" y="115"/>
                  </a:cubicBezTo>
                  <a:cubicBezTo>
                    <a:pt x="40" y="115"/>
                    <a:pt x="39" y="115"/>
                    <a:pt x="39" y="116"/>
                  </a:cubicBezTo>
                  <a:close/>
                  <a:moveTo>
                    <a:pt x="43" y="116"/>
                  </a:moveTo>
                  <a:cubicBezTo>
                    <a:pt x="43" y="117"/>
                    <a:pt x="43" y="118"/>
                    <a:pt x="44" y="118"/>
                  </a:cubicBezTo>
                  <a:cubicBezTo>
                    <a:pt x="44" y="117"/>
                    <a:pt x="44" y="117"/>
                    <a:pt x="43" y="116"/>
                  </a:cubicBezTo>
                  <a:cubicBezTo>
                    <a:pt x="44" y="116"/>
                    <a:pt x="44" y="117"/>
                    <a:pt x="45" y="117"/>
                  </a:cubicBezTo>
                  <a:cubicBezTo>
                    <a:pt x="45" y="116"/>
                    <a:pt x="44" y="116"/>
                    <a:pt x="44" y="115"/>
                  </a:cubicBezTo>
                  <a:cubicBezTo>
                    <a:pt x="43" y="115"/>
                    <a:pt x="43" y="116"/>
                    <a:pt x="43" y="116"/>
                  </a:cubicBezTo>
                  <a:close/>
                  <a:moveTo>
                    <a:pt x="51" y="117"/>
                  </a:moveTo>
                  <a:cubicBezTo>
                    <a:pt x="51" y="116"/>
                    <a:pt x="51" y="116"/>
                    <a:pt x="50" y="116"/>
                  </a:cubicBezTo>
                  <a:cubicBezTo>
                    <a:pt x="50" y="116"/>
                    <a:pt x="50" y="117"/>
                    <a:pt x="51" y="117"/>
                  </a:cubicBezTo>
                  <a:close/>
                  <a:moveTo>
                    <a:pt x="58" y="116"/>
                  </a:moveTo>
                  <a:cubicBezTo>
                    <a:pt x="58" y="116"/>
                    <a:pt x="58" y="117"/>
                    <a:pt x="58" y="117"/>
                  </a:cubicBezTo>
                  <a:cubicBezTo>
                    <a:pt x="59" y="117"/>
                    <a:pt x="58" y="116"/>
                    <a:pt x="58" y="116"/>
                  </a:cubicBezTo>
                  <a:cubicBezTo>
                    <a:pt x="58" y="116"/>
                    <a:pt x="58" y="116"/>
                    <a:pt x="58" y="116"/>
                  </a:cubicBezTo>
                  <a:close/>
                  <a:moveTo>
                    <a:pt x="36" y="117"/>
                  </a:moveTo>
                  <a:cubicBezTo>
                    <a:pt x="36" y="117"/>
                    <a:pt x="36" y="117"/>
                    <a:pt x="35" y="117"/>
                  </a:cubicBezTo>
                  <a:cubicBezTo>
                    <a:pt x="35" y="117"/>
                    <a:pt x="36" y="117"/>
                    <a:pt x="36" y="117"/>
                  </a:cubicBezTo>
                  <a:cubicBezTo>
                    <a:pt x="37" y="118"/>
                    <a:pt x="37" y="117"/>
                    <a:pt x="37" y="116"/>
                  </a:cubicBezTo>
                  <a:cubicBezTo>
                    <a:pt x="36" y="116"/>
                    <a:pt x="36" y="117"/>
                    <a:pt x="36" y="117"/>
                  </a:cubicBezTo>
                  <a:close/>
                  <a:moveTo>
                    <a:pt x="39" y="117"/>
                  </a:moveTo>
                  <a:cubicBezTo>
                    <a:pt x="39" y="117"/>
                    <a:pt x="39" y="118"/>
                    <a:pt x="40" y="118"/>
                  </a:cubicBezTo>
                  <a:cubicBezTo>
                    <a:pt x="40" y="118"/>
                    <a:pt x="40" y="117"/>
                    <a:pt x="40" y="117"/>
                  </a:cubicBezTo>
                  <a:cubicBezTo>
                    <a:pt x="41" y="117"/>
                    <a:pt x="40" y="116"/>
                    <a:pt x="39" y="116"/>
                  </a:cubicBezTo>
                  <a:cubicBezTo>
                    <a:pt x="39" y="116"/>
                    <a:pt x="39" y="117"/>
                    <a:pt x="39" y="117"/>
                  </a:cubicBezTo>
                  <a:close/>
                  <a:moveTo>
                    <a:pt x="42" y="117"/>
                  </a:moveTo>
                  <a:cubicBezTo>
                    <a:pt x="42" y="118"/>
                    <a:pt x="43" y="118"/>
                    <a:pt x="43" y="119"/>
                  </a:cubicBezTo>
                  <a:cubicBezTo>
                    <a:pt x="44" y="118"/>
                    <a:pt x="43" y="117"/>
                    <a:pt x="43" y="116"/>
                  </a:cubicBezTo>
                  <a:cubicBezTo>
                    <a:pt x="43" y="116"/>
                    <a:pt x="42" y="117"/>
                    <a:pt x="42" y="117"/>
                  </a:cubicBezTo>
                  <a:close/>
                  <a:moveTo>
                    <a:pt x="32" y="118"/>
                  </a:moveTo>
                  <a:cubicBezTo>
                    <a:pt x="32" y="118"/>
                    <a:pt x="32" y="116"/>
                    <a:pt x="32" y="117"/>
                  </a:cubicBezTo>
                  <a:cubicBezTo>
                    <a:pt x="32" y="117"/>
                    <a:pt x="32" y="117"/>
                    <a:pt x="32" y="118"/>
                  </a:cubicBezTo>
                  <a:close/>
                  <a:moveTo>
                    <a:pt x="65" y="120"/>
                  </a:moveTo>
                  <a:cubicBezTo>
                    <a:pt x="65" y="119"/>
                    <a:pt x="65" y="118"/>
                    <a:pt x="65" y="117"/>
                  </a:cubicBezTo>
                  <a:cubicBezTo>
                    <a:pt x="64" y="118"/>
                    <a:pt x="64" y="119"/>
                    <a:pt x="65" y="120"/>
                  </a:cubicBezTo>
                  <a:close/>
                  <a:moveTo>
                    <a:pt x="47" y="119"/>
                  </a:moveTo>
                  <a:cubicBezTo>
                    <a:pt x="47" y="118"/>
                    <a:pt x="47" y="118"/>
                    <a:pt x="47" y="118"/>
                  </a:cubicBezTo>
                  <a:cubicBezTo>
                    <a:pt x="47" y="118"/>
                    <a:pt x="47" y="117"/>
                    <a:pt x="47" y="117"/>
                  </a:cubicBezTo>
                  <a:cubicBezTo>
                    <a:pt x="46" y="116"/>
                    <a:pt x="46" y="118"/>
                    <a:pt x="47" y="119"/>
                  </a:cubicBezTo>
                  <a:close/>
                  <a:moveTo>
                    <a:pt x="53" y="118"/>
                  </a:moveTo>
                  <a:cubicBezTo>
                    <a:pt x="53" y="118"/>
                    <a:pt x="53" y="118"/>
                    <a:pt x="53" y="119"/>
                  </a:cubicBezTo>
                  <a:cubicBezTo>
                    <a:pt x="53" y="118"/>
                    <a:pt x="53" y="117"/>
                    <a:pt x="53" y="117"/>
                  </a:cubicBezTo>
                  <a:cubicBezTo>
                    <a:pt x="53" y="117"/>
                    <a:pt x="53" y="118"/>
                    <a:pt x="53" y="118"/>
                  </a:cubicBezTo>
                  <a:close/>
                  <a:moveTo>
                    <a:pt x="7" y="130"/>
                  </a:moveTo>
                  <a:cubicBezTo>
                    <a:pt x="8" y="131"/>
                    <a:pt x="7" y="133"/>
                    <a:pt x="7" y="134"/>
                  </a:cubicBezTo>
                  <a:cubicBezTo>
                    <a:pt x="7" y="134"/>
                    <a:pt x="7" y="134"/>
                    <a:pt x="8" y="133"/>
                  </a:cubicBezTo>
                  <a:cubicBezTo>
                    <a:pt x="9" y="128"/>
                    <a:pt x="10" y="123"/>
                    <a:pt x="11" y="118"/>
                  </a:cubicBezTo>
                  <a:cubicBezTo>
                    <a:pt x="10" y="122"/>
                    <a:pt x="9" y="126"/>
                    <a:pt x="7" y="130"/>
                  </a:cubicBezTo>
                  <a:close/>
                  <a:moveTo>
                    <a:pt x="34" y="119"/>
                  </a:moveTo>
                  <a:cubicBezTo>
                    <a:pt x="34" y="120"/>
                    <a:pt x="34" y="120"/>
                    <a:pt x="34" y="120"/>
                  </a:cubicBezTo>
                  <a:cubicBezTo>
                    <a:pt x="35" y="120"/>
                    <a:pt x="36" y="119"/>
                    <a:pt x="35" y="118"/>
                  </a:cubicBezTo>
                  <a:cubicBezTo>
                    <a:pt x="34" y="118"/>
                    <a:pt x="35" y="119"/>
                    <a:pt x="34" y="119"/>
                  </a:cubicBezTo>
                  <a:close/>
                  <a:moveTo>
                    <a:pt x="65" y="120"/>
                  </a:moveTo>
                  <a:cubicBezTo>
                    <a:pt x="66" y="120"/>
                    <a:pt x="66" y="118"/>
                    <a:pt x="66" y="118"/>
                  </a:cubicBezTo>
                  <a:cubicBezTo>
                    <a:pt x="66" y="118"/>
                    <a:pt x="66" y="118"/>
                    <a:pt x="66" y="118"/>
                  </a:cubicBezTo>
                  <a:cubicBezTo>
                    <a:pt x="65" y="118"/>
                    <a:pt x="66" y="119"/>
                    <a:pt x="65" y="120"/>
                  </a:cubicBezTo>
                  <a:close/>
                  <a:moveTo>
                    <a:pt x="33" y="126"/>
                  </a:moveTo>
                  <a:cubicBezTo>
                    <a:pt x="33" y="123"/>
                    <a:pt x="33" y="121"/>
                    <a:pt x="32" y="118"/>
                  </a:cubicBezTo>
                  <a:cubicBezTo>
                    <a:pt x="32" y="121"/>
                    <a:pt x="32" y="123"/>
                    <a:pt x="33" y="126"/>
                  </a:cubicBezTo>
                  <a:close/>
                  <a:moveTo>
                    <a:pt x="62" y="122"/>
                  </a:moveTo>
                  <a:cubicBezTo>
                    <a:pt x="63" y="122"/>
                    <a:pt x="63" y="119"/>
                    <a:pt x="63" y="118"/>
                  </a:cubicBezTo>
                  <a:cubicBezTo>
                    <a:pt x="62" y="119"/>
                    <a:pt x="63" y="121"/>
                    <a:pt x="62" y="122"/>
                  </a:cubicBezTo>
                  <a:close/>
                  <a:moveTo>
                    <a:pt x="41" y="119"/>
                  </a:moveTo>
                  <a:cubicBezTo>
                    <a:pt x="41" y="120"/>
                    <a:pt x="41" y="120"/>
                    <a:pt x="41" y="121"/>
                  </a:cubicBezTo>
                  <a:cubicBezTo>
                    <a:pt x="41" y="121"/>
                    <a:pt x="42" y="121"/>
                    <a:pt x="42" y="121"/>
                  </a:cubicBezTo>
                  <a:cubicBezTo>
                    <a:pt x="42" y="120"/>
                    <a:pt x="41" y="120"/>
                    <a:pt x="41" y="120"/>
                  </a:cubicBezTo>
                  <a:cubicBezTo>
                    <a:pt x="42" y="120"/>
                    <a:pt x="41" y="119"/>
                    <a:pt x="41" y="119"/>
                  </a:cubicBezTo>
                  <a:cubicBezTo>
                    <a:pt x="42" y="119"/>
                    <a:pt x="42" y="120"/>
                    <a:pt x="42" y="120"/>
                  </a:cubicBezTo>
                  <a:cubicBezTo>
                    <a:pt x="43" y="119"/>
                    <a:pt x="42" y="118"/>
                    <a:pt x="42" y="118"/>
                  </a:cubicBezTo>
                  <a:cubicBezTo>
                    <a:pt x="41" y="118"/>
                    <a:pt x="41" y="119"/>
                    <a:pt x="41" y="119"/>
                  </a:cubicBezTo>
                  <a:cubicBezTo>
                    <a:pt x="41" y="119"/>
                    <a:pt x="41" y="119"/>
                    <a:pt x="41" y="119"/>
                  </a:cubicBezTo>
                  <a:cubicBezTo>
                    <a:pt x="41" y="119"/>
                    <a:pt x="41" y="119"/>
                    <a:pt x="41" y="119"/>
                  </a:cubicBezTo>
                  <a:cubicBezTo>
                    <a:pt x="41" y="119"/>
                    <a:pt x="41" y="119"/>
                    <a:pt x="41" y="119"/>
                  </a:cubicBezTo>
                  <a:close/>
                  <a:moveTo>
                    <a:pt x="50" y="119"/>
                  </a:moveTo>
                  <a:cubicBezTo>
                    <a:pt x="51" y="119"/>
                    <a:pt x="50" y="118"/>
                    <a:pt x="50" y="118"/>
                  </a:cubicBezTo>
                  <a:cubicBezTo>
                    <a:pt x="50" y="118"/>
                    <a:pt x="50" y="118"/>
                    <a:pt x="50" y="119"/>
                  </a:cubicBezTo>
                  <a:close/>
                  <a:moveTo>
                    <a:pt x="38" y="120"/>
                  </a:moveTo>
                  <a:cubicBezTo>
                    <a:pt x="38" y="120"/>
                    <a:pt x="39" y="120"/>
                    <a:pt x="39" y="119"/>
                  </a:cubicBezTo>
                  <a:cubicBezTo>
                    <a:pt x="38" y="119"/>
                    <a:pt x="38" y="118"/>
                    <a:pt x="38" y="118"/>
                  </a:cubicBezTo>
                  <a:cubicBezTo>
                    <a:pt x="37" y="119"/>
                    <a:pt x="37" y="120"/>
                    <a:pt x="38" y="120"/>
                  </a:cubicBezTo>
                  <a:close/>
                  <a:moveTo>
                    <a:pt x="56" y="119"/>
                  </a:moveTo>
                  <a:cubicBezTo>
                    <a:pt x="56" y="118"/>
                    <a:pt x="56" y="118"/>
                    <a:pt x="56" y="118"/>
                  </a:cubicBezTo>
                  <a:cubicBezTo>
                    <a:pt x="56" y="118"/>
                    <a:pt x="56" y="119"/>
                    <a:pt x="56" y="119"/>
                  </a:cubicBezTo>
                  <a:close/>
                  <a:moveTo>
                    <a:pt x="60" y="120"/>
                  </a:moveTo>
                  <a:cubicBezTo>
                    <a:pt x="60" y="119"/>
                    <a:pt x="60" y="118"/>
                    <a:pt x="60" y="118"/>
                  </a:cubicBezTo>
                  <a:cubicBezTo>
                    <a:pt x="59" y="119"/>
                    <a:pt x="59" y="119"/>
                    <a:pt x="60" y="120"/>
                  </a:cubicBezTo>
                  <a:close/>
                  <a:moveTo>
                    <a:pt x="57" y="120"/>
                  </a:moveTo>
                  <a:cubicBezTo>
                    <a:pt x="58" y="121"/>
                    <a:pt x="58" y="122"/>
                    <a:pt x="59" y="122"/>
                  </a:cubicBezTo>
                  <a:cubicBezTo>
                    <a:pt x="59" y="121"/>
                    <a:pt x="59" y="120"/>
                    <a:pt x="58" y="119"/>
                  </a:cubicBezTo>
                  <a:cubicBezTo>
                    <a:pt x="58" y="119"/>
                    <a:pt x="57" y="120"/>
                    <a:pt x="57" y="120"/>
                  </a:cubicBezTo>
                  <a:close/>
                  <a:moveTo>
                    <a:pt x="44" y="120"/>
                  </a:moveTo>
                  <a:cubicBezTo>
                    <a:pt x="45" y="121"/>
                    <a:pt x="44" y="121"/>
                    <a:pt x="45" y="121"/>
                  </a:cubicBezTo>
                  <a:cubicBezTo>
                    <a:pt x="45" y="121"/>
                    <a:pt x="45" y="120"/>
                    <a:pt x="45" y="120"/>
                  </a:cubicBezTo>
                  <a:cubicBezTo>
                    <a:pt x="45" y="120"/>
                    <a:pt x="45" y="120"/>
                    <a:pt x="45" y="120"/>
                  </a:cubicBezTo>
                  <a:cubicBezTo>
                    <a:pt x="45" y="120"/>
                    <a:pt x="46" y="119"/>
                    <a:pt x="45" y="119"/>
                  </a:cubicBezTo>
                  <a:cubicBezTo>
                    <a:pt x="45" y="119"/>
                    <a:pt x="44" y="120"/>
                    <a:pt x="44" y="120"/>
                  </a:cubicBezTo>
                  <a:close/>
                  <a:moveTo>
                    <a:pt x="54" y="119"/>
                  </a:moveTo>
                  <a:cubicBezTo>
                    <a:pt x="54" y="120"/>
                    <a:pt x="54" y="121"/>
                    <a:pt x="55" y="121"/>
                  </a:cubicBezTo>
                  <a:cubicBezTo>
                    <a:pt x="55" y="120"/>
                    <a:pt x="55" y="120"/>
                    <a:pt x="55" y="119"/>
                  </a:cubicBezTo>
                  <a:cubicBezTo>
                    <a:pt x="55" y="119"/>
                    <a:pt x="54" y="119"/>
                    <a:pt x="54" y="119"/>
                  </a:cubicBezTo>
                  <a:close/>
                  <a:moveTo>
                    <a:pt x="33" y="136"/>
                  </a:moveTo>
                  <a:cubicBezTo>
                    <a:pt x="33" y="135"/>
                    <a:pt x="32" y="133"/>
                    <a:pt x="33" y="133"/>
                  </a:cubicBezTo>
                  <a:cubicBezTo>
                    <a:pt x="32" y="129"/>
                    <a:pt x="32" y="124"/>
                    <a:pt x="31" y="120"/>
                  </a:cubicBezTo>
                  <a:cubicBezTo>
                    <a:pt x="31" y="126"/>
                    <a:pt x="32" y="132"/>
                    <a:pt x="33" y="137"/>
                  </a:cubicBezTo>
                  <a:cubicBezTo>
                    <a:pt x="33" y="137"/>
                    <a:pt x="32" y="136"/>
                    <a:pt x="33" y="136"/>
                  </a:cubicBezTo>
                  <a:close/>
                  <a:moveTo>
                    <a:pt x="34" y="122"/>
                  </a:moveTo>
                  <a:cubicBezTo>
                    <a:pt x="34" y="122"/>
                    <a:pt x="34" y="124"/>
                    <a:pt x="34" y="124"/>
                  </a:cubicBezTo>
                  <a:cubicBezTo>
                    <a:pt x="35" y="124"/>
                    <a:pt x="36" y="122"/>
                    <a:pt x="37" y="121"/>
                  </a:cubicBezTo>
                  <a:cubicBezTo>
                    <a:pt x="37" y="121"/>
                    <a:pt x="37" y="120"/>
                    <a:pt x="36" y="120"/>
                  </a:cubicBezTo>
                  <a:cubicBezTo>
                    <a:pt x="36" y="121"/>
                    <a:pt x="35" y="122"/>
                    <a:pt x="34" y="122"/>
                  </a:cubicBezTo>
                  <a:close/>
                  <a:moveTo>
                    <a:pt x="51" y="121"/>
                  </a:moveTo>
                  <a:cubicBezTo>
                    <a:pt x="51" y="121"/>
                    <a:pt x="51" y="120"/>
                    <a:pt x="51" y="120"/>
                  </a:cubicBezTo>
                  <a:cubicBezTo>
                    <a:pt x="51" y="121"/>
                    <a:pt x="50" y="121"/>
                    <a:pt x="51" y="121"/>
                  </a:cubicBezTo>
                  <a:close/>
                  <a:moveTo>
                    <a:pt x="43" y="121"/>
                  </a:moveTo>
                  <a:cubicBezTo>
                    <a:pt x="43" y="121"/>
                    <a:pt x="43" y="121"/>
                    <a:pt x="43" y="120"/>
                  </a:cubicBezTo>
                  <a:cubicBezTo>
                    <a:pt x="43" y="121"/>
                    <a:pt x="43" y="121"/>
                    <a:pt x="43" y="121"/>
                  </a:cubicBezTo>
                  <a:close/>
                  <a:moveTo>
                    <a:pt x="47" y="122"/>
                  </a:moveTo>
                  <a:cubicBezTo>
                    <a:pt x="47" y="121"/>
                    <a:pt x="47" y="121"/>
                    <a:pt x="47" y="120"/>
                  </a:cubicBezTo>
                  <a:cubicBezTo>
                    <a:pt x="47" y="120"/>
                    <a:pt x="47" y="120"/>
                    <a:pt x="47" y="120"/>
                  </a:cubicBezTo>
                  <a:cubicBezTo>
                    <a:pt x="46" y="121"/>
                    <a:pt x="47" y="121"/>
                    <a:pt x="47" y="122"/>
                  </a:cubicBezTo>
                  <a:close/>
                  <a:moveTo>
                    <a:pt x="65" y="130"/>
                  </a:moveTo>
                  <a:cubicBezTo>
                    <a:pt x="65" y="132"/>
                    <a:pt x="65" y="136"/>
                    <a:pt x="65" y="139"/>
                  </a:cubicBezTo>
                  <a:cubicBezTo>
                    <a:pt x="65" y="139"/>
                    <a:pt x="64" y="139"/>
                    <a:pt x="64" y="140"/>
                  </a:cubicBezTo>
                  <a:cubicBezTo>
                    <a:pt x="66" y="142"/>
                    <a:pt x="64" y="146"/>
                    <a:pt x="65" y="150"/>
                  </a:cubicBezTo>
                  <a:cubicBezTo>
                    <a:pt x="65" y="141"/>
                    <a:pt x="65" y="130"/>
                    <a:pt x="66" y="121"/>
                  </a:cubicBezTo>
                  <a:cubicBezTo>
                    <a:pt x="66" y="121"/>
                    <a:pt x="66" y="121"/>
                    <a:pt x="66" y="121"/>
                  </a:cubicBezTo>
                  <a:cubicBezTo>
                    <a:pt x="65" y="123"/>
                    <a:pt x="65" y="127"/>
                    <a:pt x="65" y="130"/>
                  </a:cubicBezTo>
                  <a:close/>
                  <a:moveTo>
                    <a:pt x="39" y="121"/>
                  </a:moveTo>
                  <a:cubicBezTo>
                    <a:pt x="39" y="122"/>
                    <a:pt x="39" y="123"/>
                    <a:pt x="40" y="123"/>
                  </a:cubicBezTo>
                  <a:cubicBezTo>
                    <a:pt x="40" y="123"/>
                    <a:pt x="40" y="123"/>
                    <a:pt x="40" y="122"/>
                  </a:cubicBezTo>
                  <a:cubicBezTo>
                    <a:pt x="40" y="122"/>
                    <a:pt x="40" y="121"/>
                    <a:pt x="39" y="121"/>
                  </a:cubicBezTo>
                  <a:cubicBezTo>
                    <a:pt x="39" y="121"/>
                    <a:pt x="39" y="121"/>
                    <a:pt x="39" y="121"/>
                  </a:cubicBezTo>
                  <a:close/>
                  <a:moveTo>
                    <a:pt x="44" y="123"/>
                  </a:moveTo>
                  <a:cubicBezTo>
                    <a:pt x="44" y="122"/>
                    <a:pt x="44" y="122"/>
                    <a:pt x="44" y="122"/>
                  </a:cubicBezTo>
                  <a:cubicBezTo>
                    <a:pt x="44" y="122"/>
                    <a:pt x="44" y="121"/>
                    <a:pt x="43" y="121"/>
                  </a:cubicBezTo>
                  <a:cubicBezTo>
                    <a:pt x="43" y="122"/>
                    <a:pt x="43" y="122"/>
                    <a:pt x="44" y="123"/>
                  </a:cubicBezTo>
                  <a:close/>
                  <a:moveTo>
                    <a:pt x="47" y="123"/>
                  </a:moveTo>
                  <a:cubicBezTo>
                    <a:pt x="47" y="123"/>
                    <a:pt x="47" y="122"/>
                    <a:pt x="46" y="121"/>
                  </a:cubicBezTo>
                  <a:cubicBezTo>
                    <a:pt x="46" y="122"/>
                    <a:pt x="47" y="123"/>
                    <a:pt x="47" y="123"/>
                  </a:cubicBezTo>
                  <a:close/>
                  <a:moveTo>
                    <a:pt x="50" y="124"/>
                  </a:moveTo>
                  <a:cubicBezTo>
                    <a:pt x="50" y="123"/>
                    <a:pt x="51" y="123"/>
                    <a:pt x="51" y="123"/>
                  </a:cubicBezTo>
                  <a:cubicBezTo>
                    <a:pt x="50" y="122"/>
                    <a:pt x="50" y="122"/>
                    <a:pt x="50" y="121"/>
                  </a:cubicBezTo>
                  <a:cubicBezTo>
                    <a:pt x="50" y="122"/>
                    <a:pt x="49" y="123"/>
                    <a:pt x="50" y="124"/>
                  </a:cubicBezTo>
                  <a:close/>
                  <a:moveTo>
                    <a:pt x="59" y="123"/>
                  </a:moveTo>
                  <a:cubicBezTo>
                    <a:pt x="60" y="123"/>
                    <a:pt x="60" y="122"/>
                    <a:pt x="60" y="122"/>
                  </a:cubicBezTo>
                  <a:cubicBezTo>
                    <a:pt x="60" y="123"/>
                    <a:pt x="60" y="123"/>
                    <a:pt x="59" y="123"/>
                  </a:cubicBezTo>
                  <a:close/>
                  <a:moveTo>
                    <a:pt x="52" y="124"/>
                  </a:moveTo>
                  <a:cubicBezTo>
                    <a:pt x="53" y="124"/>
                    <a:pt x="53" y="124"/>
                    <a:pt x="53" y="123"/>
                  </a:cubicBezTo>
                  <a:cubicBezTo>
                    <a:pt x="53" y="123"/>
                    <a:pt x="53" y="122"/>
                    <a:pt x="52" y="122"/>
                  </a:cubicBezTo>
                  <a:cubicBezTo>
                    <a:pt x="52" y="123"/>
                    <a:pt x="53" y="123"/>
                    <a:pt x="52" y="124"/>
                  </a:cubicBezTo>
                  <a:close/>
                  <a:moveTo>
                    <a:pt x="42" y="123"/>
                  </a:moveTo>
                  <a:cubicBezTo>
                    <a:pt x="43" y="123"/>
                    <a:pt x="43" y="123"/>
                    <a:pt x="43" y="123"/>
                  </a:cubicBezTo>
                  <a:cubicBezTo>
                    <a:pt x="43" y="123"/>
                    <a:pt x="43" y="122"/>
                    <a:pt x="42" y="123"/>
                  </a:cubicBezTo>
                  <a:close/>
                  <a:moveTo>
                    <a:pt x="55" y="124"/>
                  </a:moveTo>
                  <a:cubicBezTo>
                    <a:pt x="55" y="124"/>
                    <a:pt x="55" y="123"/>
                    <a:pt x="55" y="123"/>
                  </a:cubicBezTo>
                  <a:cubicBezTo>
                    <a:pt x="54" y="123"/>
                    <a:pt x="55" y="124"/>
                    <a:pt x="55" y="124"/>
                  </a:cubicBezTo>
                  <a:close/>
                  <a:moveTo>
                    <a:pt x="48" y="124"/>
                  </a:moveTo>
                  <a:cubicBezTo>
                    <a:pt x="48" y="124"/>
                    <a:pt x="48" y="124"/>
                    <a:pt x="49" y="124"/>
                  </a:cubicBezTo>
                  <a:cubicBezTo>
                    <a:pt x="49" y="124"/>
                    <a:pt x="49" y="123"/>
                    <a:pt x="48" y="123"/>
                  </a:cubicBezTo>
                  <a:cubicBezTo>
                    <a:pt x="48" y="123"/>
                    <a:pt x="48" y="123"/>
                    <a:pt x="48" y="124"/>
                  </a:cubicBezTo>
                  <a:close/>
                  <a:moveTo>
                    <a:pt x="57" y="124"/>
                  </a:moveTo>
                  <a:cubicBezTo>
                    <a:pt x="57" y="124"/>
                    <a:pt x="57" y="123"/>
                    <a:pt x="57" y="123"/>
                  </a:cubicBezTo>
                  <a:cubicBezTo>
                    <a:pt x="57" y="123"/>
                    <a:pt x="57" y="123"/>
                    <a:pt x="57" y="123"/>
                  </a:cubicBezTo>
                  <a:cubicBezTo>
                    <a:pt x="57" y="123"/>
                    <a:pt x="57" y="124"/>
                    <a:pt x="57" y="124"/>
                  </a:cubicBezTo>
                  <a:close/>
                  <a:moveTo>
                    <a:pt x="37" y="124"/>
                  </a:moveTo>
                  <a:cubicBezTo>
                    <a:pt x="37" y="124"/>
                    <a:pt x="38" y="125"/>
                    <a:pt x="38" y="125"/>
                  </a:cubicBezTo>
                  <a:cubicBezTo>
                    <a:pt x="38" y="125"/>
                    <a:pt x="38" y="125"/>
                    <a:pt x="38" y="125"/>
                  </a:cubicBezTo>
                  <a:cubicBezTo>
                    <a:pt x="38" y="124"/>
                    <a:pt x="38" y="124"/>
                    <a:pt x="38" y="123"/>
                  </a:cubicBezTo>
                  <a:cubicBezTo>
                    <a:pt x="37" y="123"/>
                    <a:pt x="37" y="123"/>
                    <a:pt x="37" y="124"/>
                  </a:cubicBezTo>
                  <a:close/>
                  <a:moveTo>
                    <a:pt x="40" y="124"/>
                  </a:moveTo>
                  <a:cubicBezTo>
                    <a:pt x="41" y="124"/>
                    <a:pt x="41" y="124"/>
                    <a:pt x="41" y="123"/>
                  </a:cubicBezTo>
                  <a:cubicBezTo>
                    <a:pt x="41" y="124"/>
                    <a:pt x="40" y="124"/>
                    <a:pt x="40" y="124"/>
                  </a:cubicBezTo>
                  <a:close/>
                  <a:moveTo>
                    <a:pt x="45" y="124"/>
                  </a:moveTo>
                  <a:cubicBezTo>
                    <a:pt x="45" y="124"/>
                    <a:pt x="45" y="125"/>
                    <a:pt x="45" y="125"/>
                  </a:cubicBezTo>
                  <a:cubicBezTo>
                    <a:pt x="46" y="124"/>
                    <a:pt x="45" y="123"/>
                    <a:pt x="45" y="124"/>
                  </a:cubicBezTo>
                  <a:close/>
                  <a:moveTo>
                    <a:pt x="59" y="124"/>
                  </a:moveTo>
                  <a:cubicBezTo>
                    <a:pt x="60" y="124"/>
                    <a:pt x="60" y="125"/>
                    <a:pt x="60" y="125"/>
                  </a:cubicBezTo>
                  <a:cubicBezTo>
                    <a:pt x="60" y="125"/>
                    <a:pt x="60" y="124"/>
                    <a:pt x="60" y="124"/>
                  </a:cubicBezTo>
                  <a:cubicBezTo>
                    <a:pt x="60" y="124"/>
                    <a:pt x="59" y="124"/>
                    <a:pt x="59" y="124"/>
                  </a:cubicBezTo>
                  <a:close/>
                  <a:moveTo>
                    <a:pt x="41" y="126"/>
                  </a:moveTo>
                  <a:cubicBezTo>
                    <a:pt x="41" y="126"/>
                    <a:pt x="42" y="125"/>
                    <a:pt x="42" y="125"/>
                  </a:cubicBezTo>
                  <a:cubicBezTo>
                    <a:pt x="42" y="125"/>
                    <a:pt x="42" y="124"/>
                    <a:pt x="41" y="124"/>
                  </a:cubicBezTo>
                  <a:cubicBezTo>
                    <a:pt x="40" y="125"/>
                    <a:pt x="41" y="125"/>
                    <a:pt x="41" y="126"/>
                  </a:cubicBezTo>
                  <a:close/>
                  <a:moveTo>
                    <a:pt x="48" y="125"/>
                  </a:moveTo>
                  <a:cubicBezTo>
                    <a:pt x="48" y="125"/>
                    <a:pt x="48" y="126"/>
                    <a:pt x="49" y="125"/>
                  </a:cubicBezTo>
                  <a:cubicBezTo>
                    <a:pt x="48" y="125"/>
                    <a:pt x="49" y="124"/>
                    <a:pt x="48" y="124"/>
                  </a:cubicBezTo>
                  <a:cubicBezTo>
                    <a:pt x="48" y="124"/>
                    <a:pt x="48" y="125"/>
                    <a:pt x="48" y="125"/>
                  </a:cubicBezTo>
                  <a:close/>
                  <a:moveTo>
                    <a:pt x="54" y="126"/>
                  </a:moveTo>
                  <a:cubicBezTo>
                    <a:pt x="54" y="125"/>
                    <a:pt x="54" y="125"/>
                    <a:pt x="54" y="124"/>
                  </a:cubicBezTo>
                  <a:cubicBezTo>
                    <a:pt x="53" y="124"/>
                    <a:pt x="53" y="125"/>
                    <a:pt x="54" y="126"/>
                  </a:cubicBezTo>
                  <a:close/>
                  <a:moveTo>
                    <a:pt x="57" y="125"/>
                  </a:moveTo>
                  <a:cubicBezTo>
                    <a:pt x="58" y="125"/>
                    <a:pt x="58" y="125"/>
                    <a:pt x="58" y="124"/>
                  </a:cubicBezTo>
                  <a:cubicBezTo>
                    <a:pt x="58" y="124"/>
                    <a:pt x="58" y="124"/>
                    <a:pt x="58" y="124"/>
                  </a:cubicBezTo>
                  <a:cubicBezTo>
                    <a:pt x="58" y="125"/>
                    <a:pt x="57" y="125"/>
                    <a:pt x="57" y="125"/>
                  </a:cubicBezTo>
                  <a:close/>
                  <a:moveTo>
                    <a:pt x="52" y="125"/>
                  </a:moveTo>
                  <a:cubicBezTo>
                    <a:pt x="52" y="125"/>
                    <a:pt x="52" y="124"/>
                    <a:pt x="51" y="124"/>
                  </a:cubicBezTo>
                  <a:cubicBezTo>
                    <a:pt x="51" y="124"/>
                    <a:pt x="51" y="125"/>
                    <a:pt x="52" y="125"/>
                  </a:cubicBezTo>
                  <a:close/>
                  <a:moveTo>
                    <a:pt x="37" y="126"/>
                  </a:moveTo>
                  <a:cubicBezTo>
                    <a:pt x="38" y="126"/>
                    <a:pt x="37" y="125"/>
                    <a:pt x="36" y="125"/>
                  </a:cubicBezTo>
                  <a:cubicBezTo>
                    <a:pt x="37" y="125"/>
                    <a:pt x="37" y="126"/>
                    <a:pt x="37" y="126"/>
                  </a:cubicBezTo>
                  <a:close/>
                  <a:moveTo>
                    <a:pt x="61" y="126"/>
                  </a:moveTo>
                  <a:cubicBezTo>
                    <a:pt x="61" y="126"/>
                    <a:pt x="62" y="125"/>
                    <a:pt x="61" y="125"/>
                  </a:cubicBezTo>
                  <a:cubicBezTo>
                    <a:pt x="61" y="125"/>
                    <a:pt x="61" y="126"/>
                    <a:pt x="61" y="126"/>
                  </a:cubicBezTo>
                  <a:close/>
                  <a:moveTo>
                    <a:pt x="35" y="127"/>
                  </a:moveTo>
                  <a:cubicBezTo>
                    <a:pt x="35" y="127"/>
                    <a:pt x="35" y="128"/>
                    <a:pt x="36" y="128"/>
                  </a:cubicBezTo>
                  <a:cubicBezTo>
                    <a:pt x="36" y="128"/>
                    <a:pt x="36" y="127"/>
                    <a:pt x="36" y="127"/>
                  </a:cubicBezTo>
                  <a:cubicBezTo>
                    <a:pt x="36" y="127"/>
                    <a:pt x="36" y="126"/>
                    <a:pt x="36" y="125"/>
                  </a:cubicBezTo>
                  <a:cubicBezTo>
                    <a:pt x="35" y="126"/>
                    <a:pt x="35" y="126"/>
                    <a:pt x="35" y="127"/>
                  </a:cubicBezTo>
                  <a:close/>
                  <a:moveTo>
                    <a:pt x="38" y="126"/>
                  </a:moveTo>
                  <a:cubicBezTo>
                    <a:pt x="39" y="126"/>
                    <a:pt x="39" y="126"/>
                    <a:pt x="39" y="126"/>
                  </a:cubicBezTo>
                  <a:cubicBezTo>
                    <a:pt x="39" y="126"/>
                    <a:pt x="39" y="126"/>
                    <a:pt x="38" y="126"/>
                  </a:cubicBezTo>
                  <a:close/>
                  <a:moveTo>
                    <a:pt x="41" y="127"/>
                  </a:moveTo>
                  <a:cubicBezTo>
                    <a:pt x="40" y="126"/>
                    <a:pt x="40" y="126"/>
                    <a:pt x="40" y="126"/>
                  </a:cubicBezTo>
                  <a:cubicBezTo>
                    <a:pt x="40" y="126"/>
                    <a:pt x="40" y="127"/>
                    <a:pt x="41" y="127"/>
                  </a:cubicBezTo>
                  <a:close/>
                  <a:moveTo>
                    <a:pt x="47" y="127"/>
                  </a:moveTo>
                  <a:cubicBezTo>
                    <a:pt x="47" y="127"/>
                    <a:pt x="47" y="126"/>
                    <a:pt x="46" y="126"/>
                  </a:cubicBezTo>
                  <a:cubicBezTo>
                    <a:pt x="46" y="126"/>
                    <a:pt x="46" y="127"/>
                    <a:pt x="47" y="127"/>
                  </a:cubicBezTo>
                  <a:close/>
                  <a:moveTo>
                    <a:pt x="54" y="127"/>
                  </a:moveTo>
                  <a:cubicBezTo>
                    <a:pt x="55" y="127"/>
                    <a:pt x="55" y="126"/>
                    <a:pt x="54" y="126"/>
                  </a:cubicBezTo>
                  <a:cubicBezTo>
                    <a:pt x="54" y="126"/>
                    <a:pt x="54" y="126"/>
                    <a:pt x="54" y="127"/>
                  </a:cubicBezTo>
                  <a:close/>
                  <a:moveTo>
                    <a:pt x="50" y="127"/>
                  </a:moveTo>
                  <a:cubicBezTo>
                    <a:pt x="51" y="127"/>
                    <a:pt x="51" y="126"/>
                    <a:pt x="50" y="126"/>
                  </a:cubicBezTo>
                  <a:cubicBezTo>
                    <a:pt x="50" y="126"/>
                    <a:pt x="50" y="127"/>
                    <a:pt x="50" y="127"/>
                  </a:cubicBezTo>
                  <a:close/>
                  <a:moveTo>
                    <a:pt x="59" y="126"/>
                  </a:moveTo>
                  <a:cubicBezTo>
                    <a:pt x="58" y="126"/>
                    <a:pt x="59" y="126"/>
                    <a:pt x="59" y="126"/>
                  </a:cubicBezTo>
                  <a:cubicBezTo>
                    <a:pt x="58" y="126"/>
                    <a:pt x="58" y="127"/>
                    <a:pt x="59" y="126"/>
                  </a:cubicBezTo>
                  <a:close/>
                  <a:moveTo>
                    <a:pt x="53" y="129"/>
                  </a:moveTo>
                  <a:cubicBezTo>
                    <a:pt x="54" y="128"/>
                    <a:pt x="53" y="127"/>
                    <a:pt x="53" y="126"/>
                  </a:cubicBezTo>
                  <a:cubicBezTo>
                    <a:pt x="52" y="127"/>
                    <a:pt x="53" y="128"/>
                    <a:pt x="53" y="129"/>
                  </a:cubicBezTo>
                  <a:close/>
                  <a:moveTo>
                    <a:pt x="40" y="128"/>
                  </a:moveTo>
                  <a:cubicBezTo>
                    <a:pt x="40" y="127"/>
                    <a:pt x="40" y="127"/>
                    <a:pt x="39" y="126"/>
                  </a:cubicBezTo>
                  <a:cubicBezTo>
                    <a:pt x="39" y="127"/>
                    <a:pt x="39" y="128"/>
                    <a:pt x="40" y="128"/>
                  </a:cubicBezTo>
                  <a:close/>
                  <a:moveTo>
                    <a:pt x="49" y="127"/>
                  </a:moveTo>
                  <a:cubicBezTo>
                    <a:pt x="50" y="127"/>
                    <a:pt x="49" y="128"/>
                    <a:pt x="50" y="128"/>
                  </a:cubicBezTo>
                  <a:cubicBezTo>
                    <a:pt x="50" y="127"/>
                    <a:pt x="50" y="128"/>
                    <a:pt x="50" y="127"/>
                  </a:cubicBezTo>
                  <a:cubicBezTo>
                    <a:pt x="50" y="127"/>
                    <a:pt x="50" y="127"/>
                    <a:pt x="50" y="127"/>
                  </a:cubicBezTo>
                  <a:cubicBezTo>
                    <a:pt x="50" y="127"/>
                    <a:pt x="50" y="127"/>
                    <a:pt x="50" y="127"/>
                  </a:cubicBezTo>
                  <a:cubicBezTo>
                    <a:pt x="49" y="127"/>
                    <a:pt x="49" y="127"/>
                    <a:pt x="49" y="127"/>
                  </a:cubicBezTo>
                  <a:close/>
                  <a:moveTo>
                    <a:pt x="42" y="127"/>
                  </a:moveTo>
                  <a:cubicBezTo>
                    <a:pt x="42" y="127"/>
                    <a:pt x="42" y="128"/>
                    <a:pt x="43" y="128"/>
                  </a:cubicBezTo>
                  <a:cubicBezTo>
                    <a:pt x="43" y="128"/>
                    <a:pt x="43" y="128"/>
                    <a:pt x="43" y="128"/>
                  </a:cubicBezTo>
                  <a:cubicBezTo>
                    <a:pt x="43" y="127"/>
                    <a:pt x="43" y="127"/>
                    <a:pt x="43" y="127"/>
                  </a:cubicBezTo>
                  <a:cubicBezTo>
                    <a:pt x="42" y="127"/>
                    <a:pt x="42" y="127"/>
                    <a:pt x="42" y="127"/>
                  </a:cubicBezTo>
                  <a:close/>
                  <a:moveTo>
                    <a:pt x="60" y="128"/>
                  </a:moveTo>
                  <a:cubicBezTo>
                    <a:pt x="60" y="128"/>
                    <a:pt x="60" y="127"/>
                    <a:pt x="60" y="127"/>
                  </a:cubicBezTo>
                  <a:cubicBezTo>
                    <a:pt x="60" y="127"/>
                    <a:pt x="59" y="128"/>
                    <a:pt x="60" y="128"/>
                  </a:cubicBezTo>
                  <a:close/>
                  <a:moveTo>
                    <a:pt x="57" y="128"/>
                  </a:moveTo>
                  <a:cubicBezTo>
                    <a:pt x="57" y="128"/>
                    <a:pt x="57" y="128"/>
                    <a:pt x="57" y="128"/>
                  </a:cubicBezTo>
                  <a:cubicBezTo>
                    <a:pt x="58" y="127"/>
                    <a:pt x="58" y="127"/>
                    <a:pt x="57" y="127"/>
                  </a:cubicBezTo>
                  <a:cubicBezTo>
                    <a:pt x="57" y="127"/>
                    <a:pt x="57" y="127"/>
                    <a:pt x="57" y="128"/>
                  </a:cubicBezTo>
                  <a:close/>
                  <a:moveTo>
                    <a:pt x="62" y="131"/>
                  </a:moveTo>
                  <a:cubicBezTo>
                    <a:pt x="62" y="130"/>
                    <a:pt x="63" y="128"/>
                    <a:pt x="62" y="127"/>
                  </a:cubicBezTo>
                  <a:cubicBezTo>
                    <a:pt x="62" y="129"/>
                    <a:pt x="62" y="130"/>
                    <a:pt x="62" y="131"/>
                  </a:cubicBezTo>
                  <a:close/>
                  <a:moveTo>
                    <a:pt x="33" y="129"/>
                  </a:moveTo>
                  <a:cubicBezTo>
                    <a:pt x="33" y="130"/>
                    <a:pt x="33" y="130"/>
                    <a:pt x="33" y="130"/>
                  </a:cubicBezTo>
                  <a:cubicBezTo>
                    <a:pt x="33" y="131"/>
                    <a:pt x="33" y="131"/>
                    <a:pt x="33" y="130"/>
                  </a:cubicBezTo>
                  <a:cubicBezTo>
                    <a:pt x="33" y="129"/>
                    <a:pt x="33" y="129"/>
                    <a:pt x="33" y="128"/>
                  </a:cubicBezTo>
                  <a:cubicBezTo>
                    <a:pt x="33" y="128"/>
                    <a:pt x="33" y="127"/>
                    <a:pt x="33" y="128"/>
                  </a:cubicBezTo>
                  <a:cubicBezTo>
                    <a:pt x="33" y="128"/>
                    <a:pt x="33" y="129"/>
                    <a:pt x="33" y="129"/>
                  </a:cubicBezTo>
                  <a:close/>
                  <a:moveTo>
                    <a:pt x="55" y="128"/>
                  </a:moveTo>
                  <a:cubicBezTo>
                    <a:pt x="55" y="128"/>
                    <a:pt x="56" y="128"/>
                    <a:pt x="55" y="127"/>
                  </a:cubicBezTo>
                  <a:cubicBezTo>
                    <a:pt x="55" y="128"/>
                    <a:pt x="55" y="128"/>
                    <a:pt x="55" y="128"/>
                  </a:cubicBezTo>
                  <a:close/>
                  <a:moveTo>
                    <a:pt x="38" y="130"/>
                  </a:moveTo>
                  <a:cubicBezTo>
                    <a:pt x="39" y="129"/>
                    <a:pt x="39" y="128"/>
                    <a:pt x="38" y="128"/>
                  </a:cubicBezTo>
                  <a:cubicBezTo>
                    <a:pt x="38" y="128"/>
                    <a:pt x="38" y="129"/>
                    <a:pt x="38" y="130"/>
                  </a:cubicBezTo>
                  <a:close/>
                  <a:moveTo>
                    <a:pt x="45" y="129"/>
                  </a:moveTo>
                  <a:cubicBezTo>
                    <a:pt x="45" y="129"/>
                    <a:pt x="45" y="128"/>
                    <a:pt x="45" y="128"/>
                  </a:cubicBezTo>
                  <a:cubicBezTo>
                    <a:pt x="45" y="128"/>
                    <a:pt x="45" y="128"/>
                    <a:pt x="45" y="128"/>
                  </a:cubicBezTo>
                  <a:cubicBezTo>
                    <a:pt x="45" y="128"/>
                    <a:pt x="45" y="129"/>
                    <a:pt x="45" y="129"/>
                  </a:cubicBezTo>
                  <a:close/>
                  <a:moveTo>
                    <a:pt x="42" y="129"/>
                  </a:moveTo>
                  <a:cubicBezTo>
                    <a:pt x="42" y="129"/>
                    <a:pt x="42" y="129"/>
                    <a:pt x="41" y="128"/>
                  </a:cubicBezTo>
                  <a:cubicBezTo>
                    <a:pt x="41" y="129"/>
                    <a:pt x="42" y="129"/>
                    <a:pt x="42" y="129"/>
                  </a:cubicBezTo>
                  <a:close/>
                  <a:moveTo>
                    <a:pt x="47" y="129"/>
                  </a:moveTo>
                  <a:cubicBezTo>
                    <a:pt x="48" y="129"/>
                    <a:pt x="47" y="129"/>
                    <a:pt x="48" y="130"/>
                  </a:cubicBezTo>
                  <a:cubicBezTo>
                    <a:pt x="48" y="130"/>
                    <a:pt x="48" y="130"/>
                    <a:pt x="48" y="130"/>
                  </a:cubicBezTo>
                  <a:cubicBezTo>
                    <a:pt x="49" y="130"/>
                    <a:pt x="49" y="129"/>
                    <a:pt x="48" y="128"/>
                  </a:cubicBezTo>
                  <a:cubicBezTo>
                    <a:pt x="48" y="129"/>
                    <a:pt x="48" y="128"/>
                    <a:pt x="47" y="129"/>
                  </a:cubicBezTo>
                  <a:close/>
                  <a:moveTo>
                    <a:pt x="50" y="129"/>
                  </a:moveTo>
                  <a:cubicBezTo>
                    <a:pt x="50" y="129"/>
                    <a:pt x="50" y="129"/>
                    <a:pt x="50" y="130"/>
                  </a:cubicBezTo>
                  <a:cubicBezTo>
                    <a:pt x="50" y="130"/>
                    <a:pt x="51" y="130"/>
                    <a:pt x="51" y="129"/>
                  </a:cubicBezTo>
                  <a:cubicBezTo>
                    <a:pt x="50" y="129"/>
                    <a:pt x="51" y="129"/>
                    <a:pt x="51" y="129"/>
                  </a:cubicBezTo>
                  <a:cubicBezTo>
                    <a:pt x="51" y="129"/>
                    <a:pt x="51" y="128"/>
                    <a:pt x="50" y="128"/>
                  </a:cubicBezTo>
                  <a:cubicBezTo>
                    <a:pt x="50" y="129"/>
                    <a:pt x="50" y="129"/>
                    <a:pt x="50" y="129"/>
                  </a:cubicBezTo>
                  <a:close/>
                  <a:moveTo>
                    <a:pt x="52" y="129"/>
                  </a:moveTo>
                  <a:cubicBezTo>
                    <a:pt x="52" y="129"/>
                    <a:pt x="52" y="128"/>
                    <a:pt x="52" y="128"/>
                  </a:cubicBezTo>
                  <a:cubicBezTo>
                    <a:pt x="51" y="128"/>
                    <a:pt x="51" y="129"/>
                    <a:pt x="52" y="129"/>
                  </a:cubicBezTo>
                  <a:close/>
                  <a:moveTo>
                    <a:pt x="41" y="128"/>
                  </a:moveTo>
                  <a:cubicBezTo>
                    <a:pt x="41" y="128"/>
                    <a:pt x="40" y="128"/>
                    <a:pt x="40" y="128"/>
                  </a:cubicBezTo>
                  <a:cubicBezTo>
                    <a:pt x="40" y="129"/>
                    <a:pt x="41" y="129"/>
                    <a:pt x="41" y="128"/>
                  </a:cubicBezTo>
                  <a:close/>
                  <a:moveTo>
                    <a:pt x="58" y="129"/>
                  </a:moveTo>
                  <a:cubicBezTo>
                    <a:pt x="58" y="129"/>
                    <a:pt x="58" y="129"/>
                    <a:pt x="58" y="129"/>
                  </a:cubicBezTo>
                  <a:cubicBezTo>
                    <a:pt x="58" y="129"/>
                    <a:pt x="58" y="128"/>
                    <a:pt x="58" y="128"/>
                  </a:cubicBezTo>
                  <a:cubicBezTo>
                    <a:pt x="58" y="129"/>
                    <a:pt x="58" y="129"/>
                    <a:pt x="58" y="129"/>
                  </a:cubicBezTo>
                  <a:close/>
                  <a:moveTo>
                    <a:pt x="45" y="131"/>
                  </a:moveTo>
                  <a:cubicBezTo>
                    <a:pt x="45" y="130"/>
                    <a:pt x="44" y="129"/>
                    <a:pt x="44" y="129"/>
                  </a:cubicBezTo>
                  <a:cubicBezTo>
                    <a:pt x="43" y="130"/>
                    <a:pt x="44" y="131"/>
                    <a:pt x="45" y="131"/>
                  </a:cubicBezTo>
                  <a:close/>
                  <a:moveTo>
                    <a:pt x="37" y="131"/>
                  </a:moveTo>
                  <a:cubicBezTo>
                    <a:pt x="38" y="131"/>
                    <a:pt x="38" y="129"/>
                    <a:pt x="37" y="129"/>
                  </a:cubicBezTo>
                  <a:cubicBezTo>
                    <a:pt x="36" y="130"/>
                    <a:pt x="37" y="130"/>
                    <a:pt x="37" y="131"/>
                  </a:cubicBezTo>
                  <a:close/>
                  <a:moveTo>
                    <a:pt x="41" y="130"/>
                  </a:moveTo>
                  <a:cubicBezTo>
                    <a:pt x="41" y="130"/>
                    <a:pt x="41" y="129"/>
                    <a:pt x="41" y="129"/>
                  </a:cubicBezTo>
                  <a:cubicBezTo>
                    <a:pt x="41" y="130"/>
                    <a:pt x="41" y="130"/>
                    <a:pt x="41" y="130"/>
                  </a:cubicBezTo>
                  <a:close/>
                  <a:moveTo>
                    <a:pt x="39" y="131"/>
                  </a:moveTo>
                  <a:cubicBezTo>
                    <a:pt x="39" y="130"/>
                    <a:pt x="40" y="130"/>
                    <a:pt x="40" y="129"/>
                  </a:cubicBezTo>
                  <a:cubicBezTo>
                    <a:pt x="39" y="130"/>
                    <a:pt x="38" y="131"/>
                    <a:pt x="39" y="131"/>
                  </a:cubicBezTo>
                  <a:close/>
                  <a:moveTo>
                    <a:pt x="55" y="131"/>
                  </a:moveTo>
                  <a:cubicBezTo>
                    <a:pt x="55" y="131"/>
                    <a:pt x="55" y="131"/>
                    <a:pt x="55" y="130"/>
                  </a:cubicBezTo>
                  <a:cubicBezTo>
                    <a:pt x="55" y="130"/>
                    <a:pt x="55" y="130"/>
                    <a:pt x="55" y="130"/>
                  </a:cubicBezTo>
                  <a:cubicBezTo>
                    <a:pt x="54" y="130"/>
                    <a:pt x="54" y="131"/>
                    <a:pt x="55" y="131"/>
                  </a:cubicBezTo>
                  <a:close/>
                  <a:moveTo>
                    <a:pt x="56" y="131"/>
                  </a:moveTo>
                  <a:cubicBezTo>
                    <a:pt x="56" y="131"/>
                    <a:pt x="56" y="131"/>
                    <a:pt x="57" y="131"/>
                  </a:cubicBezTo>
                  <a:cubicBezTo>
                    <a:pt x="57" y="130"/>
                    <a:pt x="57" y="130"/>
                    <a:pt x="57" y="130"/>
                  </a:cubicBezTo>
                  <a:cubicBezTo>
                    <a:pt x="57" y="130"/>
                    <a:pt x="57" y="130"/>
                    <a:pt x="57" y="130"/>
                  </a:cubicBezTo>
                  <a:cubicBezTo>
                    <a:pt x="57" y="130"/>
                    <a:pt x="56" y="130"/>
                    <a:pt x="56" y="131"/>
                  </a:cubicBezTo>
                  <a:close/>
                  <a:moveTo>
                    <a:pt x="50" y="133"/>
                  </a:moveTo>
                  <a:cubicBezTo>
                    <a:pt x="51" y="132"/>
                    <a:pt x="50" y="130"/>
                    <a:pt x="49" y="130"/>
                  </a:cubicBezTo>
                  <a:cubicBezTo>
                    <a:pt x="49" y="131"/>
                    <a:pt x="49" y="131"/>
                    <a:pt x="49" y="132"/>
                  </a:cubicBezTo>
                  <a:cubicBezTo>
                    <a:pt x="49" y="132"/>
                    <a:pt x="49" y="131"/>
                    <a:pt x="49" y="132"/>
                  </a:cubicBezTo>
                  <a:cubicBezTo>
                    <a:pt x="49" y="132"/>
                    <a:pt x="49" y="132"/>
                    <a:pt x="50" y="133"/>
                  </a:cubicBezTo>
                  <a:close/>
                  <a:moveTo>
                    <a:pt x="40" y="133"/>
                  </a:moveTo>
                  <a:cubicBezTo>
                    <a:pt x="40" y="132"/>
                    <a:pt x="40" y="132"/>
                    <a:pt x="41" y="131"/>
                  </a:cubicBezTo>
                  <a:cubicBezTo>
                    <a:pt x="40" y="131"/>
                    <a:pt x="40" y="130"/>
                    <a:pt x="40" y="130"/>
                  </a:cubicBezTo>
                  <a:cubicBezTo>
                    <a:pt x="39" y="131"/>
                    <a:pt x="39" y="132"/>
                    <a:pt x="40" y="133"/>
                  </a:cubicBezTo>
                  <a:close/>
                  <a:moveTo>
                    <a:pt x="43" y="132"/>
                  </a:moveTo>
                  <a:cubicBezTo>
                    <a:pt x="44" y="132"/>
                    <a:pt x="43" y="131"/>
                    <a:pt x="43" y="131"/>
                  </a:cubicBezTo>
                  <a:cubicBezTo>
                    <a:pt x="43" y="131"/>
                    <a:pt x="43" y="132"/>
                    <a:pt x="43" y="132"/>
                  </a:cubicBezTo>
                  <a:close/>
                  <a:moveTo>
                    <a:pt x="60" y="131"/>
                  </a:moveTo>
                  <a:cubicBezTo>
                    <a:pt x="60" y="131"/>
                    <a:pt x="60" y="131"/>
                    <a:pt x="59" y="131"/>
                  </a:cubicBezTo>
                  <a:cubicBezTo>
                    <a:pt x="59" y="131"/>
                    <a:pt x="60" y="131"/>
                    <a:pt x="60" y="131"/>
                  </a:cubicBezTo>
                  <a:close/>
                  <a:moveTo>
                    <a:pt x="36" y="133"/>
                  </a:moveTo>
                  <a:cubicBezTo>
                    <a:pt x="37" y="133"/>
                    <a:pt x="36" y="131"/>
                    <a:pt x="36" y="131"/>
                  </a:cubicBezTo>
                  <a:cubicBezTo>
                    <a:pt x="35" y="132"/>
                    <a:pt x="35" y="132"/>
                    <a:pt x="36" y="133"/>
                  </a:cubicBezTo>
                  <a:close/>
                  <a:moveTo>
                    <a:pt x="38" y="132"/>
                  </a:moveTo>
                  <a:cubicBezTo>
                    <a:pt x="38" y="132"/>
                    <a:pt x="38" y="132"/>
                    <a:pt x="38" y="132"/>
                  </a:cubicBezTo>
                  <a:cubicBezTo>
                    <a:pt x="38" y="132"/>
                    <a:pt x="39" y="131"/>
                    <a:pt x="38" y="131"/>
                  </a:cubicBezTo>
                  <a:cubicBezTo>
                    <a:pt x="38" y="132"/>
                    <a:pt x="38" y="132"/>
                    <a:pt x="38" y="132"/>
                  </a:cubicBezTo>
                  <a:close/>
                  <a:moveTo>
                    <a:pt x="55" y="132"/>
                  </a:moveTo>
                  <a:cubicBezTo>
                    <a:pt x="55" y="132"/>
                    <a:pt x="56" y="132"/>
                    <a:pt x="55" y="132"/>
                  </a:cubicBezTo>
                  <a:cubicBezTo>
                    <a:pt x="55" y="132"/>
                    <a:pt x="55" y="131"/>
                    <a:pt x="55" y="131"/>
                  </a:cubicBezTo>
                  <a:cubicBezTo>
                    <a:pt x="55" y="132"/>
                    <a:pt x="55" y="132"/>
                    <a:pt x="55" y="132"/>
                  </a:cubicBezTo>
                  <a:close/>
                  <a:moveTo>
                    <a:pt x="59" y="134"/>
                  </a:moveTo>
                  <a:cubicBezTo>
                    <a:pt x="58" y="134"/>
                    <a:pt x="59" y="132"/>
                    <a:pt x="58" y="131"/>
                  </a:cubicBezTo>
                  <a:cubicBezTo>
                    <a:pt x="58" y="133"/>
                    <a:pt x="58" y="134"/>
                    <a:pt x="59" y="134"/>
                  </a:cubicBezTo>
                  <a:close/>
                  <a:moveTo>
                    <a:pt x="48" y="133"/>
                  </a:moveTo>
                  <a:cubicBezTo>
                    <a:pt x="48" y="133"/>
                    <a:pt x="48" y="132"/>
                    <a:pt x="48" y="132"/>
                  </a:cubicBezTo>
                  <a:cubicBezTo>
                    <a:pt x="47" y="132"/>
                    <a:pt x="48" y="133"/>
                    <a:pt x="48" y="133"/>
                  </a:cubicBezTo>
                  <a:close/>
                  <a:moveTo>
                    <a:pt x="53" y="133"/>
                  </a:moveTo>
                  <a:cubicBezTo>
                    <a:pt x="53" y="133"/>
                    <a:pt x="53" y="132"/>
                    <a:pt x="53" y="132"/>
                  </a:cubicBezTo>
                  <a:cubicBezTo>
                    <a:pt x="53" y="132"/>
                    <a:pt x="53" y="133"/>
                    <a:pt x="53" y="133"/>
                  </a:cubicBezTo>
                  <a:close/>
                  <a:moveTo>
                    <a:pt x="39" y="134"/>
                  </a:moveTo>
                  <a:cubicBezTo>
                    <a:pt x="39" y="133"/>
                    <a:pt x="39" y="133"/>
                    <a:pt x="38" y="132"/>
                  </a:cubicBezTo>
                  <a:cubicBezTo>
                    <a:pt x="38" y="133"/>
                    <a:pt x="38" y="133"/>
                    <a:pt x="39" y="134"/>
                  </a:cubicBezTo>
                  <a:close/>
                  <a:moveTo>
                    <a:pt x="62" y="133"/>
                  </a:moveTo>
                  <a:cubicBezTo>
                    <a:pt x="62" y="133"/>
                    <a:pt x="63" y="133"/>
                    <a:pt x="62" y="132"/>
                  </a:cubicBezTo>
                  <a:cubicBezTo>
                    <a:pt x="62" y="133"/>
                    <a:pt x="62" y="133"/>
                    <a:pt x="62" y="133"/>
                  </a:cubicBezTo>
                  <a:close/>
                  <a:moveTo>
                    <a:pt x="40" y="134"/>
                  </a:moveTo>
                  <a:cubicBezTo>
                    <a:pt x="40" y="134"/>
                    <a:pt x="40" y="135"/>
                    <a:pt x="41" y="135"/>
                  </a:cubicBezTo>
                  <a:cubicBezTo>
                    <a:pt x="41" y="135"/>
                    <a:pt x="42" y="134"/>
                    <a:pt x="42" y="134"/>
                  </a:cubicBezTo>
                  <a:cubicBezTo>
                    <a:pt x="42" y="132"/>
                    <a:pt x="40" y="133"/>
                    <a:pt x="40" y="134"/>
                  </a:cubicBezTo>
                  <a:close/>
                  <a:moveTo>
                    <a:pt x="36" y="134"/>
                  </a:moveTo>
                  <a:cubicBezTo>
                    <a:pt x="37" y="134"/>
                    <a:pt x="37" y="133"/>
                    <a:pt x="37" y="133"/>
                  </a:cubicBezTo>
                  <a:cubicBezTo>
                    <a:pt x="37" y="133"/>
                    <a:pt x="37" y="133"/>
                    <a:pt x="36" y="134"/>
                  </a:cubicBezTo>
                  <a:close/>
                  <a:moveTo>
                    <a:pt x="57" y="136"/>
                  </a:moveTo>
                  <a:cubicBezTo>
                    <a:pt x="57" y="135"/>
                    <a:pt x="57" y="135"/>
                    <a:pt x="58" y="135"/>
                  </a:cubicBezTo>
                  <a:cubicBezTo>
                    <a:pt x="57" y="134"/>
                    <a:pt x="57" y="134"/>
                    <a:pt x="56" y="133"/>
                  </a:cubicBezTo>
                  <a:cubicBezTo>
                    <a:pt x="56" y="134"/>
                    <a:pt x="56" y="135"/>
                    <a:pt x="57" y="136"/>
                  </a:cubicBezTo>
                  <a:close/>
                  <a:moveTo>
                    <a:pt x="45" y="134"/>
                  </a:moveTo>
                  <a:cubicBezTo>
                    <a:pt x="45" y="134"/>
                    <a:pt x="45" y="133"/>
                    <a:pt x="45" y="133"/>
                  </a:cubicBezTo>
                  <a:cubicBezTo>
                    <a:pt x="44" y="133"/>
                    <a:pt x="44" y="134"/>
                    <a:pt x="45" y="134"/>
                  </a:cubicBezTo>
                  <a:close/>
                  <a:moveTo>
                    <a:pt x="51" y="135"/>
                  </a:moveTo>
                  <a:cubicBezTo>
                    <a:pt x="51" y="135"/>
                    <a:pt x="52" y="134"/>
                    <a:pt x="52" y="134"/>
                  </a:cubicBezTo>
                  <a:cubicBezTo>
                    <a:pt x="52" y="134"/>
                    <a:pt x="52" y="133"/>
                    <a:pt x="51" y="133"/>
                  </a:cubicBezTo>
                  <a:cubicBezTo>
                    <a:pt x="51" y="134"/>
                    <a:pt x="51" y="135"/>
                    <a:pt x="51" y="135"/>
                  </a:cubicBezTo>
                  <a:close/>
                  <a:moveTo>
                    <a:pt x="48" y="135"/>
                  </a:moveTo>
                  <a:cubicBezTo>
                    <a:pt x="47" y="134"/>
                    <a:pt x="47" y="134"/>
                    <a:pt x="47" y="134"/>
                  </a:cubicBezTo>
                  <a:cubicBezTo>
                    <a:pt x="47" y="134"/>
                    <a:pt x="47" y="134"/>
                    <a:pt x="48" y="135"/>
                  </a:cubicBezTo>
                  <a:close/>
                  <a:moveTo>
                    <a:pt x="37" y="134"/>
                  </a:moveTo>
                  <a:cubicBezTo>
                    <a:pt x="37" y="134"/>
                    <a:pt x="37" y="135"/>
                    <a:pt x="37" y="135"/>
                  </a:cubicBezTo>
                  <a:cubicBezTo>
                    <a:pt x="38" y="135"/>
                    <a:pt x="38" y="134"/>
                    <a:pt x="37" y="134"/>
                  </a:cubicBezTo>
                  <a:cubicBezTo>
                    <a:pt x="37" y="134"/>
                    <a:pt x="37" y="134"/>
                    <a:pt x="37" y="134"/>
                  </a:cubicBezTo>
                  <a:close/>
                  <a:moveTo>
                    <a:pt x="40" y="136"/>
                  </a:moveTo>
                  <a:cubicBezTo>
                    <a:pt x="40" y="135"/>
                    <a:pt x="40" y="135"/>
                    <a:pt x="39" y="135"/>
                  </a:cubicBezTo>
                  <a:cubicBezTo>
                    <a:pt x="39" y="135"/>
                    <a:pt x="40" y="136"/>
                    <a:pt x="40" y="136"/>
                  </a:cubicBezTo>
                  <a:close/>
                  <a:moveTo>
                    <a:pt x="54" y="136"/>
                  </a:moveTo>
                  <a:cubicBezTo>
                    <a:pt x="54" y="136"/>
                    <a:pt x="55" y="137"/>
                    <a:pt x="55" y="137"/>
                  </a:cubicBezTo>
                  <a:cubicBezTo>
                    <a:pt x="55" y="137"/>
                    <a:pt x="55" y="136"/>
                    <a:pt x="54" y="136"/>
                  </a:cubicBezTo>
                  <a:close/>
                  <a:moveTo>
                    <a:pt x="55" y="137"/>
                  </a:moveTo>
                  <a:cubicBezTo>
                    <a:pt x="56" y="136"/>
                    <a:pt x="55" y="134"/>
                    <a:pt x="54" y="136"/>
                  </a:cubicBezTo>
                  <a:cubicBezTo>
                    <a:pt x="55" y="136"/>
                    <a:pt x="55" y="137"/>
                    <a:pt x="55" y="137"/>
                  </a:cubicBezTo>
                  <a:close/>
                  <a:moveTo>
                    <a:pt x="42" y="137"/>
                  </a:moveTo>
                  <a:cubicBezTo>
                    <a:pt x="43" y="137"/>
                    <a:pt x="43" y="136"/>
                    <a:pt x="43" y="135"/>
                  </a:cubicBezTo>
                  <a:cubicBezTo>
                    <a:pt x="43" y="136"/>
                    <a:pt x="42" y="136"/>
                    <a:pt x="42" y="137"/>
                  </a:cubicBezTo>
                  <a:close/>
                  <a:moveTo>
                    <a:pt x="50" y="136"/>
                  </a:moveTo>
                  <a:cubicBezTo>
                    <a:pt x="50" y="136"/>
                    <a:pt x="50" y="136"/>
                    <a:pt x="50" y="135"/>
                  </a:cubicBezTo>
                  <a:cubicBezTo>
                    <a:pt x="50" y="135"/>
                    <a:pt x="50" y="135"/>
                    <a:pt x="49" y="135"/>
                  </a:cubicBezTo>
                  <a:cubicBezTo>
                    <a:pt x="49" y="136"/>
                    <a:pt x="50" y="136"/>
                    <a:pt x="50" y="136"/>
                  </a:cubicBezTo>
                  <a:close/>
                  <a:moveTo>
                    <a:pt x="39" y="138"/>
                  </a:moveTo>
                  <a:cubicBezTo>
                    <a:pt x="39" y="137"/>
                    <a:pt x="39" y="136"/>
                    <a:pt x="38" y="136"/>
                  </a:cubicBezTo>
                  <a:cubicBezTo>
                    <a:pt x="38" y="136"/>
                    <a:pt x="39" y="137"/>
                    <a:pt x="39" y="138"/>
                  </a:cubicBezTo>
                  <a:close/>
                  <a:moveTo>
                    <a:pt x="35" y="137"/>
                  </a:moveTo>
                  <a:cubicBezTo>
                    <a:pt x="35" y="138"/>
                    <a:pt x="36" y="137"/>
                    <a:pt x="36" y="137"/>
                  </a:cubicBezTo>
                  <a:cubicBezTo>
                    <a:pt x="36" y="137"/>
                    <a:pt x="36" y="136"/>
                    <a:pt x="35" y="136"/>
                  </a:cubicBezTo>
                  <a:cubicBezTo>
                    <a:pt x="35" y="136"/>
                    <a:pt x="35" y="137"/>
                    <a:pt x="35" y="137"/>
                  </a:cubicBezTo>
                  <a:close/>
                  <a:moveTo>
                    <a:pt x="62" y="138"/>
                  </a:moveTo>
                  <a:cubicBezTo>
                    <a:pt x="62" y="137"/>
                    <a:pt x="63" y="136"/>
                    <a:pt x="62" y="136"/>
                  </a:cubicBezTo>
                  <a:cubicBezTo>
                    <a:pt x="62" y="137"/>
                    <a:pt x="62" y="137"/>
                    <a:pt x="62" y="138"/>
                  </a:cubicBezTo>
                  <a:close/>
                  <a:moveTo>
                    <a:pt x="54" y="138"/>
                  </a:moveTo>
                  <a:cubicBezTo>
                    <a:pt x="54" y="138"/>
                    <a:pt x="54" y="137"/>
                    <a:pt x="53" y="137"/>
                  </a:cubicBezTo>
                  <a:cubicBezTo>
                    <a:pt x="53" y="137"/>
                    <a:pt x="53" y="138"/>
                    <a:pt x="54" y="138"/>
                  </a:cubicBezTo>
                  <a:close/>
                  <a:moveTo>
                    <a:pt x="42" y="140"/>
                  </a:moveTo>
                  <a:cubicBezTo>
                    <a:pt x="42" y="141"/>
                    <a:pt x="42" y="141"/>
                    <a:pt x="43" y="141"/>
                  </a:cubicBezTo>
                  <a:cubicBezTo>
                    <a:pt x="43" y="140"/>
                    <a:pt x="45" y="139"/>
                    <a:pt x="45" y="138"/>
                  </a:cubicBezTo>
                  <a:cubicBezTo>
                    <a:pt x="45" y="138"/>
                    <a:pt x="45" y="137"/>
                    <a:pt x="44" y="137"/>
                  </a:cubicBezTo>
                  <a:cubicBezTo>
                    <a:pt x="44" y="138"/>
                    <a:pt x="43" y="139"/>
                    <a:pt x="42" y="140"/>
                  </a:cubicBezTo>
                  <a:close/>
                  <a:moveTo>
                    <a:pt x="47" y="139"/>
                  </a:moveTo>
                  <a:cubicBezTo>
                    <a:pt x="48" y="139"/>
                    <a:pt x="48" y="138"/>
                    <a:pt x="48" y="138"/>
                  </a:cubicBezTo>
                  <a:cubicBezTo>
                    <a:pt x="47" y="138"/>
                    <a:pt x="47" y="139"/>
                    <a:pt x="47" y="139"/>
                  </a:cubicBezTo>
                  <a:close/>
                  <a:moveTo>
                    <a:pt x="35" y="142"/>
                  </a:moveTo>
                  <a:cubicBezTo>
                    <a:pt x="37" y="141"/>
                    <a:pt x="37" y="140"/>
                    <a:pt x="37" y="139"/>
                  </a:cubicBezTo>
                  <a:cubicBezTo>
                    <a:pt x="37" y="139"/>
                    <a:pt x="37" y="138"/>
                    <a:pt x="37" y="138"/>
                  </a:cubicBezTo>
                  <a:cubicBezTo>
                    <a:pt x="36" y="139"/>
                    <a:pt x="35" y="140"/>
                    <a:pt x="35" y="142"/>
                  </a:cubicBezTo>
                  <a:close/>
                  <a:moveTo>
                    <a:pt x="56" y="139"/>
                  </a:moveTo>
                  <a:cubicBezTo>
                    <a:pt x="57" y="139"/>
                    <a:pt x="57" y="139"/>
                    <a:pt x="57" y="138"/>
                  </a:cubicBezTo>
                  <a:cubicBezTo>
                    <a:pt x="57" y="138"/>
                    <a:pt x="56" y="139"/>
                    <a:pt x="56" y="139"/>
                  </a:cubicBezTo>
                  <a:close/>
                  <a:moveTo>
                    <a:pt x="52" y="140"/>
                  </a:moveTo>
                  <a:cubicBezTo>
                    <a:pt x="52" y="139"/>
                    <a:pt x="52" y="139"/>
                    <a:pt x="51" y="139"/>
                  </a:cubicBezTo>
                  <a:cubicBezTo>
                    <a:pt x="52" y="139"/>
                    <a:pt x="52" y="140"/>
                    <a:pt x="52" y="140"/>
                  </a:cubicBezTo>
                  <a:close/>
                  <a:moveTo>
                    <a:pt x="54" y="139"/>
                  </a:moveTo>
                  <a:cubicBezTo>
                    <a:pt x="54" y="139"/>
                    <a:pt x="55" y="139"/>
                    <a:pt x="55" y="139"/>
                  </a:cubicBezTo>
                  <a:cubicBezTo>
                    <a:pt x="54" y="139"/>
                    <a:pt x="54" y="139"/>
                    <a:pt x="54" y="139"/>
                  </a:cubicBezTo>
                  <a:cubicBezTo>
                    <a:pt x="54" y="139"/>
                    <a:pt x="54" y="139"/>
                    <a:pt x="54" y="139"/>
                  </a:cubicBezTo>
                  <a:close/>
                  <a:moveTo>
                    <a:pt x="6" y="140"/>
                  </a:moveTo>
                  <a:cubicBezTo>
                    <a:pt x="6" y="140"/>
                    <a:pt x="6" y="139"/>
                    <a:pt x="5" y="140"/>
                  </a:cubicBezTo>
                  <a:cubicBezTo>
                    <a:pt x="5" y="140"/>
                    <a:pt x="6" y="141"/>
                    <a:pt x="5" y="142"/>
                  </a:cubicBezTo>
                  <a:cubicBezTo>
                    <a:pt x="5" y="142"/>
                    <a:pt x="6" y="142"/>
                    <a:pt x="6" y="142"/>
                  </a:cubicBezTo>
                  <a:cubicBezTo>
                    <a:pt x="6" y="141"/>
                    <a:pt x="7" y="140"/>
                    <a:pt x="6" y="139"/>
                  </a:cubicBezTo>
                  <a:cubicBezTo>
                    <a:pt x="6" y="139"/>
                    <a:pt x="6" y="140"/>
                    <a:pt x="6" y="140"/>
                  </a:cubicBezTo>
                  <a:close/>
                  <a:moveTo>
                    <a:pt x="57" y="140"/>
                  </a:moveTo>
                  <a:cubicBezTo>
                    <a:pt x="57" y="140"/>
                    <a:pt x="58" y="140"/>
                    <a:pt x="58" y="139"/>
                  </a:cubicBezTo>
                  <a:cubicBezTo>
                    <a:pt x="58" y="139"/>
                    <a:pt x="58" y="139"/>
                    <a:pt x="57" y="139"/>
                  </a:cubicBezTo>
                  <a:cubicBezTo>
                    <a:pt x="57" y="140"/>
                    <a:pt x="57" y="140"/>
                    <a:pt x="57" y="140"/>
                  </a:cubicBezTo>
                  <a:close/>
                  <a:moveTo>
                    <a:pt x="52" y="141"/>
                  </a:moveTo>
                  <a:cubicBezTo>
                    <a:pt x="53" y="141"/>
                    <a:pt x="53" y="141"/>
                    <a:pt x="53" y="141"/>
                  </a:cubicBezTo>
                  <a:cubicBezTo>
                    <a:pt x="53" y="140"/>
                    <a:pt x="54" y="140"/>
                    <a:pt x="54" y="140"/>
                  </a:cubicBezTo>
                  <a:cubicBezTo>
                    <a:pt x="53" y="140"/>
                    <a:pt x="53" y="140"/>
                    <a:pt x="53" y="140"/>
                  </a:cubicBezTo>
                  <a:cubicBezTo>
                    <a:pt x="53" y="140"/>
                    <a:pt x="53" y="140"/>
                    <a:pt x="52" y="141"/>
                  </a:cubicBezTo>
                  <a:close/>
                  <a:moveTo>
                    <a:pt x="46" y="142"/>
                  </a:moveTo>
                  <a:cubicBezTo>
                    <a:pt x="46" y="142"/>
                    <a:pt x="47" y="141"/>
                    <a:pt x="46" y="140"/>
                  </a:cubicBezTo>
                  <a:cubicBezTo>
                    <a:pt x="46" y="141"/>
                    <a:pt x="45" y="142"/>
                    <a:pt x="46" y="142"/>
                  </a:cubicBezTo>
                  <a:close/>
                  <a:moveTo>
                    <a:pt x="57" y="141"/>
                  </a:moveTo>
                  <a:cubicBezTo>
                    <a:pt x="58" y="142"/>
                    <a:pt x="58" y="142"/>
                    <a:pt x="58" y="142"/>
                  </a:cubicBezTo>
                  <a:cubicBezTo>
                    <a:pt x="59" y="142"/>
                    <a:pt x="59" y="140"/>
                    <a:pt x="58" y="140"/>
                  </a:cubicBezTo>
                  <a:cubicBezTo>
                    <a:pt x="58" y="141"/>
                    <a:pt x="58" y="141"/>
                    <a:pt x="57" y="141"/>
                  </a:cubicBezTo>
                  <a:close/>
                  <a:moveTo>
                    <a:pt x="48" y="141"/>
                  </a:moveTo>
                  <a:cubicBezTo>
                    <a:pt x="48" y="141"/>
                    <a:pt x="49" y="141"/>
                    <a:pt x="49" y="140"/>
                  </a:cubicBezTo>
                  <a:cubicBezTo>
                    <a:pt x="48" y="140"/>
                    <a:pt x="48" y="140"/>
                    <a:pt x="48" y="140"/>
                  </a:cubicBezTo>
                  <a:cubicBezTo>
                    <a:pt x="48" y="141"/>
                    <a:pt x="48" y="141"/>
                    <a:pt x="48" y="141"/>
                  </a:cubicBezTo>
                  <a:close/>
                  <a:moveTo>
                    <a:pt x="49" y="142"/>
                  </a:moveTo>
                  <a:cubicBezTo>
                    <a:pt x="49" y="142"/>
                    <a:pt x="50" y="141"/>
                    <a:pt x="50" y="141"/>
                  </a:cubicBezTo>
                  <a:cubicBezTo>
                    <a:pt x="50" y="141"/>
                    <a:pt x="49" y="141"/>
                    <a:pt x="49" y="142"/>
                  </a:cubicBezTo>
                  <a:close/>
                  <a:moveTo>
                    <a:pt x="36" y="143"/>
                  </a:moveTo>
                  <a:cubicBezTo>
                    <a:pt x="36" y="144"/>
                    <a:pt x="36" y="144"/>
                    <a:pt x="37" y="144"/>
                  </a:cubicBezTo>
                  <a:cubicBezTo>
                    <a:pt x="37" y="144"/>
                    <a:pt x="38" y="143"/>
                    <a:pt x="39" y="142"/>
                  </a:cubicBezTo>
                  <a:cubicBezTo>
                    <a:pt x="38" y="142"/>
                    <a:pt x="39" y="141"/>
                    <a:pt x="38" y="141"/>
                  </a:cubicBezTo>
                  <a:cubicBezTo>
                    <a:pt x="38" y="142"/>
                    <a:pt x="37" y="143"/>
                    <a:pt x="36" y="143"/>
                  </a:cubicBezTo>
                  <a:close/>
                  <a:moveTo>
                    <a:pt x="54" y="142"/>
                  </a:moveTo>
                  <a:cubicBezTo>
                    <a:pt x="54" y="142"/>
                    <a:pt x="54" y="142"/>
                    <a:pt x="54" y="141"/>
                  </a:cubicBezTo>
                  <a:cubicBezTo>
                    <a:pt x="54" y="141"/>
                    <a:pt x="53" y="142"/>
                    <a:pt x="54" y="142"/>
                  </a:cubicBezTo>
                  <a:close/>
                  <a:moveTo>
                    <a:pt x="43" y="143"/>
                  </a:moveTo>
                  <a:cubicBezTo>
                    <a:pt x="43" y="143"/>
                    <a:pt x="44" y="142"/>
                    <a:pt x="44" y="142"/>
                  </a:cubicBezTo>
                  <a:cubicBezTo>
                    <a:pt x="43" y="142"/>
                    <a:pt x="43" y="143"/>
                    <a:pt x="43" y="143"/>
                  </a:cubicBezTo>
                  <a:close/>
                  <a:moveTo>
                    <a:pt x="49" y="143"/>
                  </a:moveTo>
                  <a:cubicBezTo>
                    <a:pt x="50" y="145"/>
                    <a:pt x="50" y="146"/>
                    <a:pt x="51" y="148"/>
                  </a:cubicBezTo>
                  <a:cubicBezTo>
                    <a:pt x="52" y="147"/>
                    <a:pt x="51" y="146"/>
                    <a:pt x="51" y="145"/>
                  </a:cubicBezTo>
                  <a:cubicBezTo>
                    <a:pt x="51" y="145"/>
                    <a:pt x="51" y="145"/>
                    <a:pt x="50" y="145"/>
                  </a:cubicBezTo>
                  <a:cubicBezTo>
                    <a:pt x="50" y="144"/>
                    <a:pt x="51" y="144"/>
                    <a:pt x="51" y="143"/>
                  </a:cubicBezTo>
                  <a:cubicBezTo>
                    <a:pt x="51" y="143"/>
                    <a:pt x="51" y="143"/>
                    <a:pt x="51" y="143"/>
                  </a:cubicBezTo>
                  <a:cubicBezTo>
                    <a:pt x="51" y="141"/>
                    <a:pt x="49" y="143"/>
                    <a:pt x="49" y="143"/>
                  </a:cubicBezTo>
                  <a:close/>
                  <a:moveTo>
                    <a:pt x="40" y="142"/>
                  </a:moveTo>
                  <a:cubicBezTo>
                    <a:pt x="41" y="143"/>
                    <a:pt x="41" y="143"/>
                    <a:pt x="41" y="143"/>
                  </a:cubicBezTo>
                  <a:cubicBezTo>
                    <a:pt x="41" y="142"/>
                    <a:pt x="41" y="142"/>
                    <a:pt x="40" y="142"/>
                  </a:cubicBezTo>
                  <a:close/>
                  <a:moveTo>
                    <a:pt x="54" y="143"/>
                  </a:moveTo>
                  <a:cubicBezTo>
                    <a:pt x="55" y="143"/>
                    <a:pt x="55" y="142"/>
                    <a:pt x="55" y="142"/>
                  </a:cubicBezTo>
                  <a:cubicBezTo>
                    <a:pt x="54" y="142"/>
                    <a:pt x="55" y="143"/>
                    <a:pt x="54" y="143"/>
                  </a:cubicBezTo>
                  <a:cubicBezTo>
                    <a:pt x="54" y="143"/>
                    <a:pt x="54" y="142"/>
                    <a:pt x="54" y="142"/>
                  </a:cubicBezTo>
                  <a:cubicBezTo>
                    <a:pt x="54" y="142"/>
                    <a:pt x="54" y="143"/>
                    <a:pt x="54" y="143"/>
                  </a:cubicBezTo>
                  <a:close/>
                  <a:moveTo>
                    <a:pt x="57" y="144"/>
                  </a:moveTo>
                  <a:cubicBezTo>
                    <a:pt x="57" y="143"/>
                    <a:pt x="57" y="143"/>
                    <a:pt x="57" y="143"/>
                  </a:cubicBezTo>
                  <a:cubicBezTo>
                    <a:pt x="57" y="143"/>
                    <a:pt x="57" y="142"/>
                    <a:pt x="57" y="142"/>
                  </a:cubicBezTo>
                  <a:cubicBezTo>
                    <a:pt x="56" y="143"/>
                    <a:pt x="57" y="143"/>
                    <a:pt x="57" y="144"/>
                  </a:cubicBezTo>
                  <a:close/>
                  <a:moveTo>
                    <a:pt x="62" y="144"/>
                  </a:moveTo>
                  <a:cubicBezTo>
                    <a:pt x="62" y="143"/>
                    <a:pt x="62" y="143"/>
                    <a:pt x="61" y="142"/>
                  </a:cubicBezTo>
                  <a:cubicBezTo>
                    <a:pt x="62" y="143"/>
                    <a:pt x="61" y="144"/>
                    <a:pt x="62" y="144"/>
                  </a:cubicBezTo>
                  <a:close/>
                  <a:moveTo>
                    <a:pt x="42" y="144"/>
                  </a:moveTo>
                  <a:cubicBezTo>
                    <a:pt x="42" y="145"/>
                    <a:pt x="43" y="143"/>
                    <a:pt x="42" y="143"/>
                  </a:cubicBezTo>
                  <a:cubicBezTo>
                    <a:pt x="42" y="144"/>
                    <a:pt x="42" y="144"/>
                    <a:pt x="42" y="144"/>
                  </a:cubicBezTo>
                  <a:close/>
                  <a:moveTo>
                    <a:pt x="60" y="144"/>
                  </a:moveTo>
                  <a:cubicBezTo>
                    <a:pt x="59" y="144"/>
                    <a:pt x="60" y="143"/>
                    <a:pt x="60" y="143"/>
                  </a:cubicBezTo>
                  <a:cubicBezTo>
                    <a:pt x="59" y="144"/>
                    <a:pt x="59" y="144"/>
                    <a:pt x="60" y="144"/>
                  </a:cubicBezTo>
                  <a:close/>
                  <a:moveTo>
                    <a:pt x="41" y="147"/>
                  </a:moveTo>
                  <a:cubicBezTo>
                    <a:pt x="41" y="148"/>
                    <a:pt x="40" y="148"/>
                    <a:pt x="40" y="149"/>
                  </a:cubicBezTo>
                  <a:cubicBezTo>
                    <a:pt x="42" y="147"/>
                    <a:pt x="43" y="145"/>
                    <a:pt x="44" y="143"/>
                  </a:cubicBezTo>
                  <a:cubicBezTo>
                    <a:pt x="42" y="144"/>
                    <a:pt x="42" y="146"/>
                    <a:pt x="41" y="147"/>
                  </a:cubicBezTo>
                  <a:close/>
                  <a:moveTo>
                    <a:pt x="37" y="146"/>
                  </a:moveTo>
                  <a:cubicBezTo>
                    <a:pt x="38" y="146"/>
                    <a:pt x="38" y="147"/>
                    <a:pt x="38" y="147"/>
                  </a:cubicBezTo>
                  <a:cubicBezTo>
                    <a:pt x="39" y="146"/>
                    <a:pt x="39" y="145"/>
                    <a:pt x="40" y="145"/>
                  </a:cubicBezTo>
                  <a:cubicBezTo>
                    <a:pt x="40" y="144"/>
                    <a:pt x="40" y="144"/>
                    <a:pt x="39" y="143"/>
                  </a:cubicBezTo>
                  <a:cubicBezTo>
                    <a:pt x="39" y="144"/>
                    <a:pt x="38" y="145"/>
                    <a:pt x="37" y="146"/>
                  </a:cubicBezTo>
                  <a:close/>
                  <a:moveTo>
                    <a:pt x="53" y="144"/>
                  </a:moveTo>
                  <a:cubicBezTo>
                    <a:pt x="54" y="144"/>
                    <a:pt x="53" y="144"/>
                    <a:pt x="53" y="144"/>
                  </a:cubicBezTo>
                  <a:cubicBezTo>
                    <a:pt x="53" y="144"/>
                    <a:pt x="53" y="144"/>
                    <a:pt x="53" y="144"/>
                  </a:cubicBezTo>
                  <a:close/>
                  <a:moveTo>
                    <a:pt x="63" y="146"/>
                  </a:moveTo>
                  <a:cubicBezTo>
                    <a:pt x="63" y="146"/>
                    <a:pt x="63" y="145"/>
                    <a:pt x="63" y="145"/>
                  </a:cubicBezTo>
                  <a:cubicBezTo>
                    <a:pt x="63" y="145"/>
                    <a:pt x="63" y="146"/>
                    <a:pt x="63" y="146"/>
                  </a:cubicBezTo>
                  <a:close/>
                  <a:moveTo>
                    <a:pt x="54" y="146"/>
                  </a:moveTo>
                  <a:cubicBezTo>
                    <a:pt x="55" y="146"/>
                    <a:pt x="54" y="146"/>
                    <a:pt x="54" y="145"/>
                  </a:cubicBezTo>
                  <a:cubicBezTo>
                    <a:pt x="54" y="146"/>
                    <a:pt x="54" y="146"/>
                    <a:pt x="54" y="146"/>
                  </a:cubicBezTo>
                  <a:close/>
                  <a:moveTo>
                    <a:pt x="34" y="149"/>
                  </a:moveTo>
                  <a:cubicBezTo>
                    <a:pt x="34" y="149"/>
                    <a:pt x="34" y="150"/>
                    <a:pt x="34" y="150"/>
                  </a:cubicBezTo>
                  <a:cubicBezTo>
                    <a:pt x="34" y="150"/>
                    <a:pt x="34" y="150"/>
                    <a:pt x="34" y="150"/>
                  </a:cubicBezTo>
                  <a:cubicBezTo>
                    <a:pt x="34" y="150"/>
                    <a:pt x="34" y="151"/>
                    <a:pt x="34" y="150"/>
                  </a:cubicBezTo>
                  <a:cubicBezTo>
                    <a:pt x="35" y="149"/>
                    <a:pt x="34" y="147"/>
                    <a:pt x="34" y="146"/>
                  </a:cubicBezTo>
                  <a:cubicBezTo>
                    <a:pt x="34" y="146"/>
                    <a:pt x="34" y="146"/>
                    <a:pt x="33" y="146"/>
                  </a:cubicBezTo>
                  <a:cubicBezTo>
                    <a:pt x="33" y="147"/>
                    <a:pt x="34" y="148"/>
                    <a:pt x="34" y="149"/>
                  </a:cubicBezTo>
                  <a:close/>
                  <a:moveTo>
                    <a:pt x="61" y="146"/>
                  </a:moveTo>
                  <a:cubicBezTo>
                    <a:pt x="61" y="146"/>
                    <a:pt x="61" y="147"/>
                    <a:pt x="62" y="147"/>
                  </a:cubicBezTo>
                  <a:cubicBezTo>
                    <a:pt x="62" y="146"/>
                    <a:pt x="62" y="146"/>
                    <a:pt x="62" y="146"/>
                  </a:cubicBezTo>
                  <a:cubicBezTo>
                    <a:pt x="62" y="146"/>
                    <a:pt x="61" y="146"/>
                    <a:pt x="61" y="146"/>
                  </a:cubicBezTo>
                  <a:close/>
                  <a:moveTo>
                    <a:pt x="59" y="147"/>
                  </a:moveTo>
                  <a:cubicBezTo>
                    <a:pt x="59" y="147"/>
                    <a:pt x="60" y="146"/>
                    <a:pt x="59" y="146"/>
                  </a:cubicBezTo>
                  <a:cubicBezTo>
                    <a:pt x="59" y="146"/>
                    <a:pt x="59" y="147"/>
                    <a:pt x="59" y="147"/>
                  </a:cubicBezTo>
                  <a:close/>
                  <a:moveTo>
                    <a:pt x="58" y="148"/>
                  </a:moveTo>
                  <a:cubicBezTo>
                    <a:pt x="58" y="147"/>
                    <a:pt x="58" y="147"/>
                    <a:pt x="57" y="146"/>
                  </a:cubicBezTo>
                  <a:cubicBezTo>
                    <a:pt x="58" y="147"/>
                    <a:pt x="58" y="148"/>
                    <a:pt x="58" y="148"/>
                  </a:cubicBezTo>
                  <a:close/>
                  <a:moveTo>
                    <a:pt x="36" y="148"/>
                  </a:moveTo>
                  <a:cubicBezTo>
                    <a:pt x="36" y="147"/>
                    <a:pt x="36" y="146"/>
                    <a:pt x="35" y="147"/>
                  </a:cubicBezTo>
                  <a:cubicBezTo>
                    <a:pt x="35" y="147"/>
                    <a:pt x="35" y="147"/>
                    <a:pt x="36" y="147"/>
                  </a:cubicBezTo>
                  <a:cubicBezTo>
                    <a:pt x="36" y="147"/>
                    <a:pt x="35" y="147"/>
                    <a:pt x="35" y="147"/>
                  </a:cubicBezTo>
                  <a:cubicBezTo>
                    <a:pt x="35" y="148"/>
                    <a:pt x="35" y="149"/>
                    <a:pt x="36" y="150"/>
                  </a:cubicBezTo>
                  <a:cubicBezTo>
                    <a:pt x="36" y="150"/>
                    <a:pt x="36" y="149"/>
                    <a:pt x="36" y="149"/>
                  </a:cubicBezTo>
                  <a:cubicBezTo>
                    <a:pt x="36" y="149"/>
                    <a:pt x="37" y="149"/>
                    <a:pt x="37" y="149"/>
                  </a:cubicBezTo>
                  <a:cubicBezTo>
                    <a:pt x="37" y="148"/>
                    <a:pt x="37" y="148"/>
                    <a:pt x="37" y="148"/>
                  </a:cubicBezTo>
                  <a:cubicBezTo>
                    <a:pt x="36" y="148"/>
                    <a:pt x="36" y="148"/>
                    <a:pt x="36" y="148"/>
                  </a:cubicBezTo>
                  <a:close/>
                  <a:moveTo>
                    <a:pt x="55" y="148"/>
                  </a:moveTo>
                  <a:cubicBezTo>
                    <a:pt x="55" y="147"/>
                    <a:pt x="55" y="147"/>
                    <a:pt x="55" y="147"/>
                  </a:cubicBezTo>
                  <a:cubicBezTo>
                    <a:pt x="54" y="147"/>
                    <a:pt x="54" y="147"/>
                    <a:pt x="55" y="148"/>
                  </a:cubicBezTo>
                  <a:close/>
                  <a:moveTo>
                    <a:pt x="6" y="149"/>
                  </a:moveTo>
                  <a:cubicBezTo>
                    <a:pt x="6" y="148"/>
                    <a:pt x="7" y="147"/>
                    <a:pt x="6" y="147"/>
                  </a:cubicBezTo>
                  <a:cubicBezTo>
                    <a:pt x="6" y="148"/>
                    <a:pt x="6" y="148"/>
                    <a:pt x="6" y="149"/>
                  </a:cubicBezTo>
                  <a:close/>
                  <a:moveTo>
                    <a:pt x="55" y="150"/>
                  </a:moveTo>
                  <a:cubicBezTo>
                    <a:pt x="56" y="150"/>
                    <a:pt x="56" y="150"/>
                    <a:pt x="56" y="149"/>
                  </a:cubicBezTo>
                  <a:cubicBezTo>
                    <a:pt x="55" y="149"/>
                    <a:pt x="56" y="148"/>
                    <a:pt x="55" y="148"/>
                  </a:cubicBezTo>
                  <a:cubicBezTo>
                    <a:pt x="55" y="149"/>
                    <a:pt x="54" y="150"/>
                    <a:pt x="55" y="150"/>
                  </a:cubicBezTo>
                  <a:close/>
                  <a:moveTo>
                    <a:pt x="59" y="150"/>
                  </a:moveTo>
                  <a:cubicBezTo>
                    <a:pt x="60" y="149"/>
                    <a:pt x="59" y="149"/>
                    <a:pt x="59" y="149"/>
                  </a:cubicBezTo>
                  <a:cubicBezTo>
                    <a:pt x="58" y="149"/>
                    <a:pt x="59" y="150"/>
                    <a:pt x="59" y="150"/>
                  </a:cubicBezTo>
                  <a:close/>
                  <a:moveTo>
                    <a:pt x="40" y="151"/>
                  </a:moveTo>
                  <a:cubicBezTo>
                    <a:pt x="40" y="155"/>
                    <a:pt x="39" y="158"/>
                    <a:pt x="40" y="162"/>
                  </a:cubicBezTo>
                  <a:cubicBezTo>
                    <a:pt x="40" y="162"/>
                    <a:pt x="39" y="163"/>
                    <a:pt x="39" y="163"/>
                  </a:cubicBezTo>
                  <a:cubicBezTo>
                    <a:pt x="39" y="163"/>
                    <a:pt x="40" y="163"/>
                    <a:pt x="40" y="163"/>
                  </a:cubicBezTo>
                  <a:cubicBezTo>
                    <a:pt x="40" y="158"/>
                    <a:pt x="41" y="154"/>
                    <a:pt x="42" y="149"/>
                  </a:cubicBezTo>
                  <a:cubicBezTo>
                    <a:pt x="42" y="149"/>
                    <a:pt x="42" y="149"/>
                    <a:pt x="41" y="149"/>
                  </a:cubicBezTo>
                  <a:cubicBezTo>
                    <a:pt x="41" y="150"/>
                    <a:pt x="41" y="151"/>
                    <a:pt x="40" y="151"/>
                  </a:cubicBezTo>
                  <a:close/>
                  <a:moveTo>
                    <a:pt x="39" y="150"/>
                  </a:moveTo>
                  <a:cubicBezTo>
                    <a:pt x="39" y="149"/>
                    <a:pt x="39" y="149"/>
                    <a:pt x="39" y="149"/>
                  </a:cubicBezTo>
                  <a:cubicBezTo>
                    <a:pt x="39" y="149"/>
                    <a:pt x="39" y="150"/>
                    <a:pt x="39" y="150"/>
                  </a:cubicBezTo>
                  <a:close/>
                  <a:moveTo>
                    <a:pt x="63" y="152"/>
                  </a:moveTo>
                  <a:cubicBezTo>
                    <a:pt x="63" y="151"/>
                    <a:pt x="63" y="150"/>
                    <a:pt x="63" y="150"/>
                  </a:cubicBezTo>
                  <a:cubicBezTo>
                    <a:pt x="63" y="150"/>
                    <a:pt x="62" y="151"/>
                    <a:pt x="63" y="152"/>
                  </a:cubicBezTo>
                  <a:close/>
                  <a:moveTo>
                    <a:pt x="37" y="151"/>
                  </a:moveTo>
                  <a:cubicBezTo>
                    <a:pt x="37" y="150"/>
                    <a:pt x="38" y="150"/>
                    <a:pt x="38" y="150"/>
                  </a:cubicBezTo>
                  <a:cubicBezTo>
                    <a:pt x="38" y="150"/>
                    <a:pt x="37" y="150"/>
                    <a:pt x="37" y="151"/>
                  </a:cubicBezTo>
                  <a:close/>
                  <a:moveTo>
                    <a:pt x="38" y="152"/>
                  </a:moveTo>
                  <a:cubicBezTo>
                    <a:pt x="39" y="152"/>
                    <a:pt x="38" y="151"/>
                    <a:pt x="38" y="150"/>
                  </a:cubicBezTo>
                  <a:cubicBezTo>
                    <a:pt x="38" y="151"/>
                    <a:pt x="37" y="152"/>
                    <a:pt x="38" y="152"/>
                  </a:cubicBezTo>
                  <a:close/>
                  <a:moveTo>
                    <a:pt x="37" y="152"/>
                  </a:moveTo>
                  <a:cubicBezTo>
                    <a:pt x="37" y="152"/>
                    <a:pt x="37" y="151"/>
                    <a:pt x="37" y="151"/>
                  </a:cubicBezTo>
                  <a:cubicBezTo>
                    <a:pt x="36" y="151"/>
                    <a:pt x="36" y="152"/>
                    <a:pt x="37" y="152"/>
                  </a:cubicBezTo>
                  <a:close/>
                  <a:moveTo>
                    <a:pt x="33" y="154"/>
                  </a:moveTo>
                  <a:cubicBezTo>
                    <a:pt x="34" y="154"/>
                    <a:pt x="34" y="152"/>
                    <a:pt x="33" y="151"/>
                  </a:cubicBezTo>
                  <a:cubicBezTo>
                    <a:pt x="33" y="152"/>
                    <a:pt x="33" y="153"/>
                    <a:pt x="33" y="154"/>
                  </a:cubicBezTo>
                  <a:close/>
                  <a:moveTo>
                    <a:pt x="58" y="152"/>
                  </a:moveTo>
                  <a:cubicBezTo>
                    <a:pt x="58" y="152"/>
                    <a:pt x="58" y="152"/>
                    <a:pt x="58" y="152"/>
                  </a:cubicBezTo>
                  <a:cubicBezTo>
                    <a:pt x="58" y="151"/>
                    <a:pt x="58" y="151"/>
                    <a:pt x="58" y="151"/>
                  </a:cubicBezTo>
                  <a:cubicBezTo>
                    <a:pt x="58" y="151"/>
                    <a:pt x="58" y="151"/>
                    <a:pt x="58" y="152"/>
                  </a:cubicBezTo>
                  <a:close/>
                  <a:moveTo>
                    <a:pt x="65" y="171"/>
                  </a:moveTo>
                  <a:cubicBezTo>
                    <a:pt x="65" y="171"/>
                    <a:pt x="65" y="171"/>
                    <a:pt x="65" y="171"/>
                  </a:cubicBezTo>
                  <a:cubicBezTo>
                    <a:pt x="65" y="171"/>
                    <a:pt x="65" y="171"/>
                    <a:pt x="65" y="171"/>
                  </a:cubicBezTo>
                  <a:cubicBezTo>
                    <a:pt x="66" y="165"/>
                    <a:pt x="66" y="157"/>
                    <a:pt x="65" y="151"/>
                  </a:cubicBezTo>
                  <a:cubicBezTo>
                    <a:pt x="64" y="152"/>
                    <a:pt x="64" y="155"/>
                    <a:pt x="65" y="156"/>
                  </a:cubicBezTo>
                  <a:cubicBezTo>
                    <a:pt x="65" y="157"/>
                    <a:pt x="65" y="157"/>
                    <a:pt x="64" y="157"/>
                  </a:cubicBezTo>
                  <a:cubicBezTo>
                    <a:pt x="64" y="158"/>
                    <a:pt x="64" y="160"/>
                    <a:pt x="65" y="161"/>
                  </a:cubicBezTo>
                  <a:cubicBezTo>
                    <a:pt x="65" y="161"/>
                    <a:pt x="64" y="160"/>
                    <a:pt x="64" y="161"/>
                  </a:cubicBezTo>
                  <a:cubicBezTo>
                    <a:pt x="64" y="161"/>
                    <a:pt x="64" y="161"/>
                    <a:pt x="64" y="162"/>
                  </a:cubicBezTo>
                  <a:cubicBezTo>
                    <a:pt x="64" y="162"/>
                    <a:pt x="65" y="162"/>
                    <a:pt x="65" y="162"/>
                  </a:cubicBezTo>
                  <a:cubicBezTo>
                    <a:pt x="65" y="163"/>
                    <a:pt x="64" y="164"/>
                    <a:pt x="64" y="164"/>
                  </a:cubicBezTo>
                  <a:cubicBezTo>
                    <a:pt x="63" y="166"/>
                    <a:pt x="65" y="168"/>
                    <a:pt x="64" y="170"/>
                  </a:cubicBezTo>
                  <a:cubicBezTo>
                    <a:pt x="64" y="170"/>
                    <a:pt x="64" y="169"/>
                    <a:pt x="64" y="170"/>
                  </a:cubicBezTo>
                  <a:cubicBezTo>
                    <a:pt x="64" y="170"/>
                    <a:pt x="63" y="172"/>
                    <a:pt x="64" y="172"/>
                  </a:cubicBezTo>
                  <a:cubicBezTo>
                    <a:pt x="65" y="172"/>
                    <a:pt x="65" y="171"/>
                    <a:pt x="65" y="171"/>
                  </a:cubicBezTo>
                  <a:cubicBezTo>
                    <a:pt x="65" y="171"/>
                    <a:pt x="65" y="171"/>
                    <a:pt x="65" y="171"/>
                  </a:cubicBezTo>
                  <a:cubicBezTo>
                    <a:pt x="65" y="171"/>
                    <a:pt x="65" y="171"/>
                    <a:pt x="65" y="171"/>
                  </a:cubicBezTo>
                  <a:close/>
                  <a:moveTo>
                    <a:pt x="56" y="153"/>
                  </a:moveTo>
                  <a:cubicBezTo>
                    <a:pt x="57" y="153"/>
                    <a:pt x="57" y="153"/>
                    <a:pt x="57" y="153"/>
                  </a:cubicBezTo>
                  <a:cubicBezTo>
                    <a:pt x="57" y="152"/>
                    <a:pt x="57" y="152"/>
                    <a:pt x="57" y="152"/>
                  </a:cubicBezTo>
                  <a:cubicBezTo>
                    <a:pt x="56" y="152"/>
                    <a:pt x="57" y="153"/>
                    <a:pt x="56" y="153"/>
                  </a:cubicBezTo>
                  <a:close/>
                  <a:moveTo>
                    <a:pt x="61" y="154"/>
                  </a:moveTo>
                  <a:cubicBezTo>
                    <a:pt x="61" y="154"/>
                    <a:pt x="61" y="153"/>
                    <a:pt x="62" y="153"/>
                  </a:cubicBezTo>
                  <a:cubicBezTo>
                    <a:pt x="61" y="152"/>
                    <a:pt x="61" y="152"/>
                    <a:pt x="61" y="152"/>
                  </a:cubicBezTo>
                  <a:cubicBezTo>
                    <a:pt x="61" y="153"/>
                    <a:pt x="61" y="153"/>
                    <a:pt x="61" y="154"/>
                  </a:cubicBezTo>
                  <a:close/>
                  <a:moveTo>
                    <a:pt x="36" y="153"/>
                  </a:moveTo>
                  <a:cubicBezTo>
                    <a:pt x="36" y="153"/>
                    <a:pt x="36" y="153"/>
                    <a:pt x="36" y="152"/>
                  </a:cubicBezTo>
                  <a:cubicBezTo>
                    <a:pt x="35" y="153"/>
                    <a:pt x="36" y="153"/>
                    <a:pt x="36" y="153"/>
                  </a:cubicBezTo>
                  <a:close/>
                  <a:moveTo>
                    <a:pt x="54" y="157"/>
                  </a:moveTo>
                  <a:cubicBezTo>
                    <a:pt x="55" y="156"/>
                    <a:pt x="54" y="156"/>
                    <a:pt x="54" y="155"/>
                  </a:cubicBezTo>
                  <a:cubicBezTo>
                    <a:pt x="55" y="155"/>
                    <a:pt x="55" y="153"/>
                    <a:pt x="54" y="152"/>
                  </a:cubicBezTo>
                  <a:cubicBezTo>
                    <a:pt x="53" y="154"/>
                    <a:pt x="54" y="155"/>
                    <a:pt x="54" y="157"/>
                  </a:cubicBezTo>
                  <a:close/>
                  <a:moveTo>
                    <a:pt x="59" y="153"/>
                  </a:moveTo>
                  <a:cubicBezTo>
                    <a:pt x="59" y="153"/>
                    <a:pt x="59" y="154"/>
                    <a:pt x="60" y="155"/>
                  </a:cubicBezTo>
                  <a:cubicBezTo>
                    <a:pt x="60" y="154"/>
                    <a:pt x="59" y="153"/>
                    <a:pt x="59" y="153"/>
                  </a:cubicBezTo>
                  <a:cubicBezTo>
                    <a:pt x="59" y="153"/>
                    <a:pt x="59" y="153"/>
                    <a:pt x="59" y="153"/>
                  </a:cubicBezTo>
                  <a:close/>
                  <a:moveTo>
                    <a:pt x="38" y="154"/>
                  </a:moveTo>
                  <a:cubicBezTo>
                    <a:pt x="39" y="154"/>
                    <a:pt x="38" y="155"/>
                    <a:pt x="39" y="155"/>
                  </a:cubicBezTo>
                  <a:cubicBezTo>
                    <a:pt x="39" y="154"/>
                    <a:pt x="39" y="153"/>
                    <a:pt x="39" y="153"/>
                  </a:cubicBezTo>
                  <a:cubicBezTo>
                    <a:pt x="39" y="153"/>
                    <a:pt x="38" y="153"/>
                    <a:pt x="38" y="154"/>
                  </a:cubicBezTo>
                  <a:close/>
                  <a:moveTo>
                    <a:pt x="36" y="155"/>
                  </a:moveTo>
                  <a:cubicBezTo>
                    <a:pt x="36" y="155"/>
                    <a:pt x="37" y="155"/>
                    <a:pt x="37" y="154"/>
                  </a:cubicBezTo>
                  <a:cubicBezTo>
                    <a:pt x="36" y="154"/>
                    <a:pt x="37" y="154"/>
                    <a:pt x="36" y="154"/>
                  </a:cubicBezTo>
                  <a:cubicBezTo>
                    <a:pt x="36" y="154"/>
                    <a:pt x="36" y="154"/>
                    <a:pt x="36" y="155"/>
                  </a:cubicBezTo>
                  <a:close/>
                  <a:moveTo>
                    <a:pt x="57" y="156"/>
                  </a:moveTo>
                  <a:cubicBezTo>
                    <a:pt x="57" y="156"/>
                    <a:pt x="57" y="156"/>
                    <a:pt x="57" y="157"/>
                  </a:cubicBezTo>
                  <a:cubicBezTo>
                    <a:pt x="58" y="156"/>
                    <a:pt x="58" y="156"/>
                    <a:pt x="58" y="156"/>
                  </a:cubicBezTo>
                  <a:cubicBezTo>
                    <a:pt x="58" y="155"/>
                    <a:pt x="58" y="154"/>
                    <a:pt x="58" y="154"/>
                  </a:cubicBezTo>
                  <a:cubicBezTo>
                    <a:pt x="57" y="155"/>
                    <a:pt x="57" y="155"/>
                    <a:pt x="57" y="156"/>
                  </a:cubicBezTo>
                  <a:close/>
                  <a:moveTo>
                    <a:pt x="34" y="156"/>
                  </a:moveTo>
                  <a:cubicBezTo>
                    <a:pt x="34" y="156"/>
                    <a:pt x="35" y="155"/>
                    <a:pt x="35" y="154"/>
                  </a:cubicBezTo>
                  <a:cubicBezTo>
                    <a:pt x="34" y="154"/>
                    <a:pt x="34" y="154"/>
                    <a:pt x="34" y="154"/>
                  </a:cubicBezTo>
                  <a:cubicBezTo>
                    <a:pt x="35" y="155"/>
                    <a:pt x="34" y="155"/>
                    <a:pt x="34" y="156"/>
                  </a:cubicBezTo>
                  <a:close/>
                  <a:moveTo>
                    <a:pt x="63" y="156"/>
                  </a:moveTo>
                  <a:cubicBezTo>
                    <a:pt x="63" y="156"/>
                    <a:pt x="63" y="154"/>
                    <a:pt x="63" y="155"/>
                  </a:cubicBezTo>
                  <a:cubicBezTo>
                    <a:pt x="63" y="155"/>
                    <a:pt x="62" y="155"/>
                    <a:pt x="63" y="156"/>
                  </a:cubicBezTo>
                  <a:close/>
                  <a:moveTo>
                    <a:pt x="37" y="157"/>
                  </a:moveTo>
                  <a:cubicBezTo>
                    <a:pt x="37" y="156"/>
                    <a:pt x="38" y="156"/>
                    <a:pt x="38" y="155"/>
                  </a:cubicBezTo>
                  <a:cubicBezTo>
                    <a:pt x="37" y="155"/>
                    <a:pt x="37" y="155"/>
                    <a:pt x="37" y="155"/>
                  </a:cubicBezTo>
                  <a:cubicBezTo>
                    <a:pt x="37" y="156"/>
                    <a:pt x="36" y="156"/>
                    <a:pt x="37" y="157"/>
                  </a:cubicBezTo>
                  <a:close/>
                  <a:moveTo>
                    <a:pt x="61" y="157"/>
                  </a:moveTo>
                  <a:cubicBezTo>
                    <a:pt x="61" y="157"/>
                    <a:pt x="61" y="156"/>
                    <a:pt x="61" y="156"/>
                  </a:cubicBezTo>
                  <a:cubicBezTo>
                    <a:pt x="61" y="157"/>
                    <a:pt x="61" y="157"/>
                    <a:pt x="61" y="157"/>
                  </a:cubicBezTo>
                  <a:close/>
                  <a:moveTo>
                    <a:pt x="34" y="157"/>
                  </a:moveTo>
                  <a:cubicBezTo>
                    <a:pt x="35" y="157"/>
                    <a:pt x="35" y="156"/>
                    <a:pt x="35" y="156"/>
                  </a:cubicBezTo>
                  <a:cubicBezTo>
                    <a:pt x="35" y="157"/>
                    <a:pt x="34" y="157"/>
                    <a:pt x="34" y="157"/>
                  </a:cubicBezTo>
                  <a:close/>
                  <a:moveTo>
                    <a:pt x="37" y="158"/>
                  </a:moveTo>
                  <a:cubicBezTo>
                    <a:pt x="37" y="158"/>
                    <a:pt x="37" y="158"/>
                    <a:pt x="37" y="159"/>
                  </a:cubicBezTo>
                  <a:cubicBezTo>
                    <a:pt x="38" y="159"/>
                    <a:pt x="38" y="159"/>
                    <a:pt x="38" y="159"/>
                  </a:cubicBezTo>
                  <a:cubicBezTo>
                    <a:pt x="38" y="159"/>
                    <a:pt x="39" y="157"/>
                    <a:pt x="38" y="157"/>
                  </a:cubicBezTo>
                  <a:cubicBezTo>
                    <a:pt x="38" y="157"/>
                    <a:pt x="37" y="158"/>
                    <a:pt x="37" y="158"/>
                  </a:cubicBezTo>
                  <a:close/>
                  <a:moveTo>
                    <a:pt x="58" y="159"/>
                  </a:moveTo>
                  <a:cubicBezTo>
                    <a:pt x="58" y="159"/>
                    <a:pt x="58" y="159"/>
                    <a:pt x="58" y="159"/>
                  </a:cubicBezTo>
                  <a:cubicBezTo>
                    <a:pt x="59" y="159"/>
                    <a:pt x="59" y="159"/>
                    <a:pt x="60" y="158"/>
                  </a:cubicBezTo>
                  <a:cubicBezTo>
                    <a:pt x="59" y="158"/>
                    <a:pt x="60" y="157"/>
                    <a:pt x="59" y="157"/>
                  </a:cubicBezTo>
                  <a:cubicBezTo>
                    <a:pt x="59" y="158"/>
                    <a:pt x="59" y="158"/>
                    <a:pt x="58" y="159"/>
                  </a:cubicBezTo>
                  <a:close/>
                  <a:moveTo>
                    <a:pt x="33" y="159"/>
                  </a:moveTo>
                  <a:cubicBezTo>
                    <a:pt x="34" y="159"/>
                    <a:pt x="33" y="158"/>
                    <a:pt x="34" y="158"/>
                  </a:cubicBezTo>
                  <a:cubicBezTo>
                    <a:pt x="33" y="158"/>
                    <a:pt x="33" y="158"/>
                    <a:pt x="33" y="158"/>
                  </a:cubicBezTo>
                  <a:cubicBezTo>
                    <a:pt x="33" y="159"/>
                    <a:pt x="33" y="159"/>
                    <a:pt x="33" y="159"/>
                  </a:cubicBezTo>
                  <a:close/>
                  <a:moveTo>
                    <a:pt x="55" y="159"/>
                  </a:moveTo>
                  <a:cubicBezTo>
                    <a:pt x="55" y="161"/>
                    <a:pt x="56" y="162"/>
                    <a:pt x="56" y="163"/>
                  </a:cubicBezTo>
                  <a:cubicBezTo>
                    <a:pt x="56" y="163"/>
                    <a:pt x="57" y="162"/>
                    <a:pt x="57" y="162"/>
                  </a:cubicBezTo>
                  <a:cubicBezTo>
                    <a:pt x="56" y="162"/>
                    <a:pt x="56" y="161"/>
                    <a:pt x="56" y="161"/>
                  </a:cubicBezTo>
                  <a:cubicBezTo>
                    <a:pt x="56" y="161"/>
                    <a:pt x="56" y="160"/>
                    <a:pt x="56" y="160"/>
                  </a:cubicBezTo>
                  <a:cubicBezTo>
                    <a:pt x="56" y="160"/>
                    <a:pt x="56" y="159"/>
                    <a:pt x="55" y="159"/>
                  </a:cubicBezTo>
                  <a:cubicBezTo>
                    <a:pt x="55" y="159"/>
                    <a:pt x="55" y="159"/>
                    <a:pt x="55" y="159"/>
                  </a:cubicBezTo>
                  <a:close/>
                  <a:moveTo>
                    <a:pt x="62" y="161"/>
                  </a:moveTo>
                  <a:cubicBezTo>
                    <a:pt x="62" y="161"/>
                    <a:pt x="62" y="161"/>
                    <a:pt x="62" y="161"/>
                  </a:cubicBezTo>
                  <a:cubicBezTo>
                    <a:pt x="61" y="161"/>
                    <a:pt x="61" y="159"/>
                    <a:pt x="61" y="159"/>
                  </a:cubicBezTo>
                  <a:cubicBezTo>
                    <a:pt x="61" y="160"/>
                    <a:pt x="61" y="161"/>
                    <a:pt x="62" y="161"/>
                  </a:cubicBezTo>
                  <a:close/>
                  <a:moveTo>
                    <a:pt x="33" y="161"/>
                  </a:moveTo>
                  <a:cubicBezTo>
                    <a:pt x="34" y="161"/>
                    <a:pt x="34" y="161"/>
                    <a:pt x="34" y="161"/>
                  </a:cubicBezTo>
                  <a:cubicBezTo>
                    <a:pt x="34" y="161"/>
                    <a:pt x="35" y="160"/>
                    <a:pt x="34" y="160"/>
                  </a:cubicBezTo>
                  <a:cubicBezTo>
                    <a:pt x="34" y="160"/>
                    <a:pt x="33" y="161"/>
                    <a:pt x="33" y="161"/>
                  </a:cubicBezTo>
                  <a:close/>
                  <a:moveTo>
                    <a:pt x="61" y="161"/>
                  </a:moveTo>
                  <a:cubicBezTo>
                    <a:pt x="61" y="161"/>
                    <a:pt x="61" y="160"/>
                    <a:pt x="60" y="160"/>
                  </a:cubicBezTo>
                  <a:cubicBezTo>
                    <a:pt x="60" y="160"/>
                    <a:pt x="59" y="160"/>
                    <a:pt x="59" y="161"/>
                  </a:cubicBezTo>
                  <a:cubicBezTo>
                    <a:pt x="60" y="162"/>
                    <a:pt x="60" y="163"/>
                    <a:pt x="61" y="163"/>
                  </a:cubicBezTo>
                  <a:cubicBezTo>
                    <a:pt x="61" y="162"/>
                    <a:pt x="62" y="161"/>
                    <a:pt x="61" y="161"/>
                  </a:cubicBezTo>
                  <a:cubicBezTo>
                    <a:pt x="61" y="161"/>
                    <a:pt x="61" y="161"/>
                    <a:pt x="61" y="161"/>
                  </a:cubicBezTo>
                  <a:close/>
                  <a:moveTo>
                    <a:pt x="32" y="161"/>
                  </a:moveTo>
                  <a:cubicBezTo>
                    <a:pt x="32" y="161"/>
                    <a:pt x="32" y="160"/>
                    <a:pt x="32" y="160"/>
                  </a:cubicBezTo>
                  <a:cubicBezTo>
                    <a:pt x="32" y="160"/>
                    <a:pt x="32" y="161"/>
                    <a:pt x="32" y="161"/>
                  </a:cubicBezTo>
                  <a:close/>
                  <a:moveTo>
                    <a:pt x="36" y="162"/>
                  </a:moveTo>
                  <a:cubicBezTo>
                    <a:pt x="37" y="162"/>
                    <a:pt x="37" y="161"/>
                    <a:pt x="37" y="160"/>
                  </a:cubicBezTo>
                  <a:cubicBezTo>
                    <a:pt x="37" y="161"/>
                    <a:pt x="36" y="161"/>
                    <a:pt x="36" y="162"/>
                  </a:cubicBezTo>
                  <a:close/>
                  <a:moveTo>
                    <a:pt x="58" y="163"/>
                  </a:moveTo>
                  <a:cubicBezTo>
                    <a:pt x="58" y="163"/>
                    <a:pt x="59" y="164"/>
                    <a:pt x="59" y="165"/>
                  </a:cubicBezTo>
                  <a:cubicBezTo>
                    <a:pt x="60" y="165"/>
                    <a:pt x="60" y="165"/>
                    <a:pt x="60" y="164"/>
                  </a:cubicBezTo>
                  <a:cubicBezTo>
                    <a:pt x="59" y="163"/>
                    <a:pt x="59" y="162"/>
                    <a:pt x="58" y="162"/>
                  </a:cubicBezTo>
                  <a:cubicBezTo>
                    <a:pt x="58" y="162"/>
                    <a:pt x="58" y="162"/>
                    <a:pt x="58" y="163"/>
                  </a:cubicBezTo>
                  <a:close/>
                  <a:moveTo>
                    <a:pt x="62" y="163"/>
                  </a:moveTo>
                  <a:cubicBezTo>
                    <a:pt x="63" y="163"/>
                    <a:pt x="62" y="163"/>
                    <a:pt x="63" y="163"/>
                  </a:cubicBezTo>
                  <a:cubicBezTo>
                    <a:pt x="63" y="163"/>
                    <a:pt x="63" y="162"/>
                    <a:pt x="63" y="162"/>
                  </a:cubicBezTo>
                  <a:cubicBezTo>
                    <a:pt x="63" y="162"/>
                    <a:pt x="62" y="162"/>
                    <a:pt x="62" y="163"/>
                  </a:cubicBezTo>
                  <a:close/>
                  <a:moveTo>
                    <a:pt x="37" y="164"/>
                  </a:moveTo>
                  <a:cubicBezTo>
                    <a:pt x="37" y="164"/>
                    <a:pt x="38" y="164"/>
                    <a:pt x="38" y="164"/>
                  </a:cubicBezTo>
                  <a:cubicBezTo>
                    <a:pt x="38" y="163"/>
                    <a:pt x="38" y="163"/>
                    <a:pt x="37" y="163"/>
                  </a:cubicBezTo>
                  <a:cubicBezTo>
                    <a:pt x="37" y="163"/>
                    <a:pt x="37" y="163"/>
                    <a:pt x="37" y="164"/>
                  </a:cubicBezTo>
                  <a:close/>
                  <a:moveTo>
                    <a:pt x="35" y="165"/>
                  </a:moveTo>
                  <a:cubicBezTo>
                    <a:pt x="36" y="164"/>
                    <a:pt x="36" y="163"/>
                    <a:pt x="35" y="163"/>
                  </a:cubicBezTo>
                  <a:cubicBezTo>
                    <a:pt x="35" y="163"/>
                    <a:pt x="34" y="165"/>
                    <a:pt x="35" y="165"/>
                  </a:cubicBezTo>
                  <a:close/>
                  <a:moveTo>
                    <a:pt x="62" y="163"/>
                  </a:moveTo>
                  <a:cubicBezTo>
                    <a:pt x="62" y="163"/>
                    <a:pt x="62" y="163"/>
                    <a:pt x="62" y="163"/>
                  </a:cubicBezTo>
                  <a:cubicBezTo>
                    <a:pt x="62" y="163"/>
                    <a:pt x="61" y="164"/>
                    <a:pt x="61" y="164"/>
                  </a:cubicBezTo>
                  <a:cubicBezTo>
                    <a:pt x="61" y="164"/>
                    <a:pt x="61" y="165"/>
                    <a:pt x="62" y="164"/>
                  </a:cubicBezTo>
                  <a:cubicBezTo>
                    <a:pt x="62" y="164"/>
                    <a:pt x="62" y="163"/>
                    <a:pt x="62" y="163"/>
                  </a:cubicBezTo>
                  <a:close/>
                  <a:moveTo>
                    <a:pt x="57" y="166"/>
                  </a:moveTo>
                  <a:cubicBezTo>
                    <a:pt x="57" y="165"/>
                    <a:pt x="57" y="164"/>
                    <a:pt x="57" y="164"/>
                  </a:cubicBezTo>
                  <a:cubicBezTo>
                    <a:pt x="56" y="164"/>
                    <a:pt x="57" y="166"/>
                    <a:pt x="57" y="166"/>
                  </a:cubicBezTo>
                  <a:close/>
                  <a:moveTo>
                    <a:pt x="31" y="165"/>
                  </a:moveTo>
                  <a:cubicBezTo>
                    <a:pt x="31" y="165"/>
                    <a:pt x="31" y="165"/>
                    <a:pt x="32" y="165"/>
                  </a:cubicBezTo>
                  <a:cubicBezTo>
                    <a:pt x="32" y="165"/>
                    <a:pt x="32" y="165"/>
                    <a:pt x="32" y="165"/>
                  </a:cubicBezTo>
                  <a:cubicBezTo>
                    <a:pt x="32" y="164"/>
                    <a:pt x="31" y="165"/>
                    <a:pt x="31" y="165"/>
                  </a:cubicBezTo>
                  <a:close/>
                  <a:moveTo>
                    <a:pt x="39" y="166"/>
                  </a:moveTo>
                  <a:cubicBezTo>
                    <a:pt x="39" y="168"/>
                    <a:pt x="38" y="169"/>
                    <a:pt x="39" y="171"/>
                  </a:cubicBezTo>
                  <a:cubicBezTo>
                    <a:pt x="39" y="172"/>
                    <a:pt x="39" y="172"/>
                    <a:pt x="38" y="173"/>
                  </a:cubicBezTo>
                  <a:cubicBezTo>
                    <a:pt x="39" y="176"/>
                    <a:pt x="38" y="179"/>
                    <a:pt x="38" y="181"/>
                  </a:cubicBezTo>
                  <a:cubicBezTo>
                    <a:pt x="38" y="181"/>
                    <a:pt x="38" y="182"/>
                    <a:pt x="38" y="183"/>
                  </a:cubicBezTo>
                  <a:cubicBezTo>
                    <a:pt x="38" y="184"/>
                    <a:pt x="38" y="188"/>
                    <a:pt x="38" y="189"/>
                  </a:cubicBezTo>
                  <a:cubicBezTo>
                    <a:pt x="39" y="180"/>
                    <a:pt x="40" y="173"/>
                    <a:pt x="40" y="164"/>
                  </a:cubicBezTo>
                  <a:cubicBezTo>
                    <a:pt x="39" y="165"/>
                    <a:pt x="39" y="165"/>
                    <a:pt x="39" y="166"/>
                  </a:cubicBezTo>
                  <a:close/>
                  <a:moveTo>
                    <a:pt x="60" y="166"/>
                  </a:moveTo>
                  <a:cubicBezTo>
                    <a:pt x="60" y="166"/>
                    <a:pt x="60" y="166"/>
                    <a:pt x="60" y="166"/>
                  </a:cubicBezTo>
                  <a:cubicBezTo>
                    <a:pt x="60" y="167"/>
                    <a:pt x="61" y="166"/>
                    <a:pt x="60" y="165"/>
                  </a:cubicBezTo>
                  <a:cubicBezTo>
                    <a:pt x="61" y="166"/>
                    <a:pt x="60" y="165"/>
                    <a:pt x="60" y="166"/>
                  </a:cubicBezTo>
                  <a:close/>
                  <a:moveTo>
                    <a:pt x="33" y="169"/>
                  </a:moveTo>
                  <a:cubicBezTo>
                    <a:pt x="34" y="168"/>
                    <a:pt x="35" y="167"/>
                    <a:pt x="34" y="165"/>
                  </a:cubicBezTo>
                  <a:cubicBezTo>
                    <a:pt x="33" y="166"/>
                    <a:pt x="33" y="168"/>
                    <a:pt x="33" y="169"/>
                  </a:cubicBezTo>
                  <a:close/>
                  <a:moveTo>
                    <a:pt x="36" y="168"/>
                  </a:moveTo>
                  <a:cubicBezTo>
                    <a:pt x="36" y="167"/>
                    <a:pt x="37" y="167"/>
                    <a:pt x="37" y="166"/>
                  </a:cubicBezTo>
                  <a:cubicBezTo>
                    <a:pt x="37" y="166"/>
                    <a:pt x="37" y="166"/>
                    <a:pt x="37" y="165"/>
                  </a:cubicBezTo>
                  <a:cubicBezTo>
                    <a:pt x="36" y="166"/>
                    <a:pt x="35" y="167"/>
                    <a:pt x="36" y="168"/>
                  </a:cubicBezTo>
                  <a:close/>
                  <a:moveTo>
                    <a:pt x="62" y="166"/>
                  </a:moveTo>
                  <a:cubicBezTo>
                    <a:pt x="63" y="166"/>
                    <a:pt x="63" y="167"/>
                    <a:pt x="63" y="166"/>
                  </a:cubicBezTo>
                  <a:cubicBezTo>
                    <a:pt x="63" y="166"/>
                    <a:pt x="63" y="166"/>
                    <a:pt x="63" y="166"/>
                  </a:cubicBezTo>
                  <a:cubicBezTo>
                    <a:pt x="63" y="166"/>
                    <a:pt x="62" y="166"/>
                    <a:pt x="62" y="166"/>
                  </a:cubicBezTo>
                  <a:close/>
                  <a:moveTo>
                    <a:pt x="56" y="169"/>
                  </a:moveTo>
                  <a:cubicBezTo>
                    <a:pt x="56" y="168"/>
                    <a:pt x="57" y="168"/>
                    <a:pt x="57" y="168"/>
                  </a:cubicBezTo>
                  <a:cubicBezTo>
                    <a:pt x="57" y="167"/>
                    <a:pt x="57" y="166"/>
                    <a:pt x="56" y="166"/>
                  </a:cubicBezTo>
                  <a:cubicBezTo>
                    <a:pt x="56" y="167"/>
                    <a:pt x="55" y="169"/>
                    <a:pt x="56" y="169"/>
                  </a:cubicBezTo>
                  <a:close/>
                  <a:moveTo>
                    <a:pt x="60" y="168"/>
                  </a:moveTo>
                  <a:cubicBezTo>
                    <a:pt x="60" y="167"/>
                    <a:pt x="61" y="167"/>
                    <a:pt x="61" y="166"/>
                  </a:cubicBezTo>
                  <a:cubicBezTo>
                    <a:pt x="61" y="167"/>
                    <a:pt x="59" y="167"/>
                    <a:pt x="60" y="168"/>
                  </a:cubicBezTo>
                  <a:close/>
                  <a:moveTo>
                    <a:pt x="31" y="179"/>
                  </a:moveTo>
                  <a:cubicBezTo>
                    <a:pt x="31" y="178"/>
                    <a:pt x="32" y="177"/>
                    <a:pt x="32" y="175"/>
                  </a:cubicBezTo>
                  <a:cubicBezTo>
                    <a:pt x="31" y="175"/>
                    <a:pt x="31" y="173"/>
                    <a:pt x="31" y="172"/>
                  </a:cubicBezTo>
                  <a:cubicBezTo>
                    <a:pt x="31" y="172"/>
                    <a:pt x="32" y="172"/>
                    <a:pt x="32" y="172"/>
                  </a:cubicBezTo>
                  <a:cubicBezTo>
                    <a:pt x="32" y="171"/>
                    <a:pt x="32" y="169"/>
                    <a:pt x="32" y="168"/>
                  </a:cubicBezTo>
                  <a:cubicBezTo>
                    <a:pt x="31" y="168"/>
                    <a:pt x="31" y="168"/>
                    <a:pt x="31" y="168"/>
                  </a:cubicBezTo>
                  <a:cubicBezTo>
                    <a:pt x="31" y="171"/>
                    <a:pt x="31" y="175"/>
                    <a:pt x="31" y="179"/>
                  </a:cubicBezTo>
                  <a:close/>
                  <a:moveTo>
                    <a:pt x="59" y="169"/>
                  </a:moveTo>
                  <a:cubicBezTo>
                    <a:pt x="59" y="169"/>
                    <a:pt x="60" y="169"/>
                    <a:pt x="59" y="168"/>
                  </a:cubicBezTo>
                  <a:cubicBezTo>
                    <a:pt x="58" y="168"/>
                    <a:pt x="58" y="169"/>
                    <a:pt x="59" y="169"/>
                  </a:cubicBezTo>
                  <a:close/>
                  <a:moveTo>
                    <a:pt x="61" y="168"/>
                  </a:moveTo>
                  <a:cubicBezTo>
                    <a:pt x="60" y="168"/>
                    <a:pt x="61" y="169"/>
                    <a:pt x="61" y="170"/>
                  </a:cubicBezTo>
                  <a:cubicBezTo>
                    <a:pt x="62" y="170"/>
                    <a:pt x="62" y="169"/>
                    <a:pt x="62" y="169"/>
                  </a:cubicBezTo>
                  <a:cubicBezTo>
                    <a:pt x="62" y="169"/>
                    <a:pt x="62" y="168"/>
                    <a:pt x="61" y="168"/>
                  </a:cubicBezTo>
                  <a:close/>
                  <a:moveTo>
                    <a:pt x="38" y="170"/>
                  </a:moveTo>
                  <a:cubicBezTo>
                    <a:pt x="38" y="169"/>
                    <a:pt x="37" y="169"/>
                    <a:pt x="37" y="168"/>
                  </a:cubicBezTo>
                  <a:cubicBezTo>
                    <a:pt x="37" y="169"/>
                    <a:pt x="37" y="170"/>
                    <a:pt x="38" y="170"/>
                  </a:cubicBezTo>
                  <a:close/>
                  <a:moveTo>
                    <a:pt x="34" y="171"/>
                  </a:moveTo>
                  <a:cubicBezTo>
                    <a:pt x="34" y="170"/>
                    <a:pt x="36" y="169"/>
                    <a:pt x="35" y="169"/>
                  </a:cubicBezTo>
                  <a:cubicBezTo>
                    <a:pt x="35" y="170"/>
                    <a:pt x="34" y="170"/>
                    <a:pt x="34" y="171"/>
                  </a:cubicBezTo>
                  <a:close/>
                  <a:moveTo>
                    <a:pt x="58" y="169"/>
                  </a:moveTo>
                  <a:cubicBezTo>
                    <a:pt x="57" y="170"/>
                    <a:pt x="57" y="170"/>
                    <a:pt x="56" y="170"/>
                  </a:cubicBezTo>
                  <a:cubicBezTo>
                    <a:pt x="56" y="171"/>
                    <a:pt x="57" y="171"/>
                    <a:pt x="57" y="172"/>
                  </a:cubicBezTo>
                  <a:cubicBezTo>
                    <a:pt x="58" y="171"/>
                    <a:pt x="58" y="170"/>
                    <a:pt x="58" y="169"/>
                  </a:cubicBezTo>
                  <a:cubicBezTo>
                    <a:pt x="58" y="170"/>
                    <a:pt x="58" y="169"/>
                    <a:pt x="58" y="169"/>
                  </a:cubicBezTo>
                  <a:close/>
                  <a:moveTo>
                    <a:pt x="59" y="170"/>
                  </a:moveTo>
                  <a:cubicBezTo>
                    <a:pt x="60" y="171"/>
                    <a:pt x="60" y="171"/>
                    <a:pt x="60" y="171"/>
                  </a:cubicBezTo>
                  <a:cubicBezTo>
                    <a:pt x="60" y="170"/>
                    <a:pt x="60" y="170"/>
                    <a:pt x="60" y="169"/>
                  </a:cubicBezTo>
                  <a:cubicBezTo>
                    <a:pt x="60" y="170"/>
                    <a:pt x="59" y="170"/>
                    <a:pt x="59" y="170"/>
                  </a:cubicBezTo>
                  <a:close/>
                  <a:moveTo>
                    <a:pt x="37" y="172"/>
                  </a:moveTo>
                  <a:cubicBezTo>
                    <a:pt x="37" y="172"/>
                    <a:pt x="37" y="172"/>
                    <a:pt x="37" y="172"/>
                  </a:cubicBezTo>
                  <a:cubicBezTo>
                    <a:pt x="37" y="171"/>
                    <a:pt x="37" y="171"/>
                    <a:pt x="36" y="171"/>
                  </a:cubicBezTo>
                  <a:cubicBezTo>
                    <a:pt x="37" y="171"/>
                    <a:pt x="37" y="171"/>
                    <a:pt x="37" y="172"/>
                  </a:cubicBezTo>
                  <a:close/>
                  <a:moveTo>
                    <a:pt x="62" y="171"/>
                  </a:moveTo>
                  <a:cubicBezTo>
                    <a:pt x="62" y="171"/>
                    <a:pt x="62" y="172"/>
                    <a:pt x="63" y="172"/>
                  </a:cubicBezTo>
                  <a:cubicBezTo>
                    <a:pt x="63" y="171"/>
                    <a:pt x="63" y="171"/>
                    <a:pt x="62" y="171"/>
                  </a:cubicBezTo>
                  <a:cubicBezTo>
                    <a:pt x="62" y="171"/>
                    <a:pt x="62" y="171"/>
                    <a:pt x="62" y="171"/>
                  </a:cubicBezTo>
                  <a:close/>
                  <a:moveTo>
                    <a:pt x="35" y="173"/>
                  </a:moveTo>
                  <a:cubicBezTo>
                    <a:pt x="35" y="173"/>
                    <a:pt x="35" y="174"/>
                    <a:pt x="36" y="174"/>
                  </a:cubicBezTo>
                  <a:cubicBezTo>
                    <a:pt x="36" y="173"/>
                    <a:pt x="36" y="173"/>
                    <a:pt x="36" y="172"/>
                  </a:cubicBezTo>
                  <a:cubicBezTo>
                    <a:pt x="36" y="172"/>
                    <a:pt x="36" y="172"/>
                    <a:pt x="36" y="171"/>
                  </a:cubicBezTo>
                  <a:cubicBezTo>
                    <a:pt x="36" y="171"/>
                    <a:pt x="36" y="171"/>
                    <a:pt x="36" y="171"/>
                  </a:cubicBezTo>
                  <a:cubicBezTo>
                    <a:pt x="35" y="172"/>
                    <a:pt x="35" y="172"/>
                    <a:pt x="35" y="173"/>
                  </a:cubicBezTo>
                  <a:close/>
                  <a:moveTo>
                    <a:pt x="58" y="173"/>
                  </a:moveTo>
                  <a:cubicBezTo>
                    <a:pt x="58" y="173"/>
                    <a:pt x="59" y="173"/>
                    <a:pt x="59" y="172"/>
                  </a:cubicBezTo>
                  <a:cubicBezTo>
                    <a:pt x="59" y="172"/>
                    <a:pt x="59" y="172"/>
                    <a:pt x="59" y="171"/>
                  </a:cubicBezTo>
                  <a:cubicBezTo>
                    <a:pt x="58" y="172"/>
                    <a:pt x="57" y="173"/>
                    <a:pt x="58" y="173"/>
                  </a:cubicBezTo>
                  <a:close/>
                  <a:moveTo>
                    <a:pt x="56" y="174"/>
                  </a:moveTo>
                  <a:cubicBezTo>
                    <a:pt x="56" y="174"/>
                    <a:pt x="56" y="173"/>
                    <a:pt x="57" y="173"/>
                  </a:cubicBezTo>
                  <a:cubicBezTo>
                    <a:pt x="56" y="173"/>
                    <a:pt x="56" y="173"/>
                    <a:pt x="56" y="172"/>
                  </a:cubicBezTo>
                  <a:cubicBezTo>
                    <a:pt x="56" y="172"/>
                    <a:pt x="56" y="172"/>
                    <a:pt x="56" y="172"/>
                  </a:cubicBezTo>
                  <a:cubicBezTo>
                    <a:pt x="56" y="172"/>
                    <a:pt x="56" y="173"/>
                    <a:pt x="56" y="174"/>
                  </a:cubicBezTo>
                  <a:close/>
                  <a:moveTo>
                    <a:pt x="61" y="173"/>
                  </a:moveTo>
                  <a:cubicBezTo>
                    <a:pt x="61" y="173"/>
                    <a:pt x="62" y="175"/>
                    <a:pt x="62" y="174"/>
                  </a:cubicBezTo>
                  <a:cubicBezTo>
                    <a:pt x="62" y="173"/>
                    <a:pt x="61" y="173"/>
                    <a:pt x="61" y="172"/>
                  </a:cubicBezTo>
                  <a:cubicBezTo>
                    <a:pt x="61" y="173"/>
                    <a:pt x="61" y="173"/>
                    <a:pt x="61" y="173"/>
                  </a:cubicBezTo>
                  <a:close/>
                  <a:moveTo>
                    <a:pt x="64" y="173"/>
                  </a:moveTo>
                  <a:cubicBezTo>
                    <a:pt x="64" y="174"/>
                    <a:pt x="65" y="174"/>
                    <a:pt x="65" y="174"/>
                  </a:cubicBezTo>
                  <a:cubicBezTo>
                    <a:pt x="65" y="174"/>
                    <a:pt x="65" y="174"/>
                    <a:pt x="65" y="174"/>
                  </a:cubicBezTo>
                  <a:cubicBezTo>
                    <a:pt x="65" y="173"/>
                    <a:pt x="66" y="173"/>
                    <a:pt x="65" y="173"/>
                  </a:cubicBezTo>
                  <a:cubicBezTo>
                    <a:pt x="65" y="173"/>
                    <a:pt x="65" y="173"/>
                    <a:pt x="64" y="173"/>
                  </a:cubicBezTo>
                  <a:close/>
                  <a:moveTo>
                    <a:pt x="58" y="174"/>
                  </a:moveTo>
                  <a:cubicBezTo>
                    <a:pt x="59" y="174"/>
                    <a:pt x="59" y="173"/>
                    <a:pt x="59" y="173"/>
                  </a:cubicBezTo>
                  <a:cubicBezTo>
                    <a:pt x="59" y="173"/>
                    <a:pt x="58" y="174"/>
                    <a:pt x="58" y="174"/>
                  </a:cubicBezTo>
                  <a:close/>
                  <a:moveTo>
                    <a:pt x="36" y="175"/>
                  </a:moveTo>
                  <a:cubicBezTo>
                    <a:pt x="36" y="175"/>
                    <a:pt x="37" y="174"/>
                    <a:pt x="37" y="174"/>
                  </a:cubicBezTo>
                  <a:cubicBezTo>
                    <a:pt x="36" y="174"/>
                    <a:pt x="36" y="174"/>
                    <a:pt x="36" y="175"/>
                  </a:cubicBezTo>
                  <a:close/>
                  <a:moveTo>
                    <a:pt x="33" y="176"/>
                  </a:moveTo>
                  <a:cubicBezTo>
                    <a:pt x="34" y="176"/>
                    <a:pt x="33" y="177"/>
                    <a:pt x="34" y="177"/>
                  </a:cubicBezTo>
                  <a:cubicBezTo>
                    <a:pt x="35" y="176"/>
                    <a:pt x="35" y="175"/>
                    <a:pt x="34" y="174"/>
                  </a:cubicBezTo>
                  <a:cubicBezTo>
                    <a:pt x="34" y="175"/>
                    <a:pt x="33" y="175"/>
                    <a:pt x="33" y="176"/>
                  </a:cubicBezTo>
                  <a:close/>
                  <a:moveTo>
                    <a:pt x="59" y="175"/>
                  </a:moveTo>
                  <a:cubicBezTo>
                    <a:pt x="59" y="176"/>
                    <a:pt x="59" y="176"/>
                    <a:pt x="60" y="176"/>
                  </a:cubicBezTo>
                  <a:cubicBezTo>
                    <a:pt x="60" y="176"/>
                    <a:pt x="60" y="176"/>
                    <a:pt x="61" y="175"/>
                  </a:cubicBezTo>
                  <a:cubicBezTo>
                    <a:pt x="60" y="175"/>
                    <a:pt x="60" y="174"/>
                    <a:pt x="60" y="174"/>
                  </a:cubicBezTo>
                  <a:cubicBezTo>
                    <a:pt x="60" y="175"/>
                    <a:pt x="59" y="175"/>
                    <a:pt x="59" y="175"/>
                  </a:cubicBezTo>
                  <a:close/>
                  <a:moveTo>
                    <a:pt x="57" y="175"/>
                  </a:moveTo>
                  <a:cubicBezTo>
                    <a:pt x="57" y="175"/>
                    <a:pt x="57" y="175"/>
                    <a:pt x="57" y="176"/>
                  </a:cubicBezTo>
                  <a:cubicBezTo>
                    <a:pt x="57" y="176"/>
                    <a:pt x="58" y="175"/>
                    <a:pt x="58" y="175"/>
                  </a:cubicBezTo>
                  <a:cubicBezTo>
                    <a:pt x="57" y="175"/>
                    <a:pt x="57" y="174"/>
                    <a:pt x="57" y="175"/>
                  </a:cubicBezTo>
                  <a:close/>
                  <a:moveTo>
                    <a:pt x="65" y="176"/>
                  </a:moveTo>
                  <a:cubicBezTo>
                    <a:pt x="65" y="177"/>
                    <a:pt x="64" y="176"/>
                    <a:pt x="64" y="177"/>
                  </a:cubicBezTo>
                  <a:cubicBezTo>
                    <a:pt x="65" y="177"/>
                    <a:pt x="65" y="178"/>
                    <a:pt x="65" y="178"/>
                  </a:cubicBezTo>
                  <a:cubicBezTo>
                    <a:pt x="65" y="177"/>
                    <a:pt x="65" y="176"/>
                    <a:pt x="65" y="175"/>
                  </a:cubicBezTo>
                  <a:cubicBezTo>
                    <a:pt x="65" y="176"/>
                    <a:pt x="65" y="176"/>
                    <a:pt x="65" y="176"/>
                  </a:cubicBezTo>
                  <a:close/>
                  <a:moveTo>
                    <a:pt x="60" y="176"/>
                  </a:moveTo>
                  <a:cubicBezTo>
                    <a:pt x="60" y="176"/>
                    <a:pt x="60" y="176"/>
                    <a:pt x="61" y="176"/>
                  </a:cubicBezTo>
                  <a:cubicBezTo>
                    <a:pt x="61" y="176"/>
                    <a:pt x="61" y="176"/>
                    <a:pt x="61" y="176"/>
                  </a:cubicBezTo>
                  <a:cubicBezTo>
                    <a:pt x="60" y="176"/>
                    <a:pt x="60" y="176"/>
                    <a:pt x="60" y="176"/>
                  </a:cubicBezTo>
                  <a:close/>
                  <a:moveTo>
                    <a:pt x="58" y="178"/>
                  </a:moveTo>
                  <a:cubicBezTo>
                    <a:pt x="58" y="178"/>
                    <a:pt x="58" y="178"/>
                    <a:pt x="59" y="177"/>
                  </a:cubicBezTo>
                  <a:cubicBezTo>
                    <a:pt x="58" y="177"/>
                    <a:pt x="58" y="176"/>
                    <a:pt x="58" y="176"/>
                  </a:cubicBezTo>
                  <a:cubicBezTo>
                    <a:pt x="57" y="177"/>
                    <a:pt x="57" y="177"/>
                    <a:pt x="58" y="178"/>
                  </a:cubicBezTo>
                  <a:close/>
                  <a:moveTo>
                    <a:pt x="34" y="177"/>
                  </a:moveTo>
                  <a:cubicBezTo>
                    <a:pt x="34" y="177"/>
                    <a:pt x="34" y="177"/>
                    <a:pt x="34" y="178"/>
                  </a:cubicBezTo>
                  <a:cubicBezTo>
                    <a:pt x="35" y="178"/>
                    <a:pt x="35" y="177"/>
                    <a:pt x="35" y="177"/>
                  </a:cubicBezTo>
                  <a:cubicBezTo>
                    <a:pt x="35" y="177"/>
                    <a:pt x="35" y="177"/>
                    <a:pt x="34" y="177"/>
                  </a:cubicBezTo>
                  <a:close/>
                  <a:moveTo>
                    <a:pt x="32" y="177"/>
                  </a:moveTo>
                  <a:cubicBezTo>
                    <a:pt x="33" y="177"/>
                    <a:pt x="32" y="178"/>
                    <a:pt x="33" y="178"/>
                  </a:cubicBezTo>
                  <a:cubicBezTo>
                    <a:pt x="33" y="178"/>
                    <a:pt x="33" y="177"/>
                    <a:pt x="33" y="177"/>
                  </a:cubicBezTo>
                  <a:cubicBezTo>
                    <a:pt x="33" y="177"/>
                    <a:pt x="32" y="177"/>
                    <a:pt x="32" y="177"/>
                  </a:cubicBezTo>
                  <a:close/>
                  <a:moveTo>
                    <a:pt x="60" y="178"/>
                  </a:moveTo>
                  <a:cubicBezTo>
                    <a:pt x="60" y="179"/>
                    <a:pt x="61" y="178"/>
                    <a:pt x="61" y="177"/>
                  </a:cubicBezTo>
                  <a:cubicBezTo>
                    <a:pt x="61" y="178"/>
                    <a:pt x="60" y="178"/>
                    <a:pt x="60" y="178"/>
                  </a:cubicBezTo>
                  <a:close/>
                  <a:moveTo>
                    <a:pt x="63" y="178"/>
                  </a:moveTo>
                  <a:cubicBezTo>
                    <a:pt x="64" y="179"/>
                    <a:pt x="64" y="180"/>
                    <a:pt x="65" y="180"/>
                  </a:cubicBezTo>
                  <a:cubicBezTo>
                    <a:pt x="65" y="180"/>
                    <a:pt x="65" y="180"/>
                    <a:pt x="65" y="179"/>
                  </a:cubicBezTo>
                  <a:cubicBezTo>
                    <a:pt x="64" y="179"/>
                    <a:pt x="64" y="178"/>
                    <a:pt x="64" y="177"/>
                  </a:cubicBezTo>
                  <a:cubicBezTo>
                    <a:pt x="64" y="177"/>
                    <a:pt x="63" y="177"/>
                    <a:pt x="63" y="178"/>
                  </a:cubicBezTo>
                  <a:close/>
                  <a:moveTo>
                    <a:pt x="36" y="178"/>
                  </a:moveTo>
                  <a:cubicBezTo>
                    <a:pt x="36" y="178"/>
                    <a:pt x="37" y="178"/>
                    <a:pt x="36" y="177"/>
                  </a:cubicBezTo>
                  <a:cubicBezTo>
                    <a:pt x="36" y="178"/>
                    <a:pt x="36" y="178"/>
                    <a:pt x="36" y="178"/>
                  </a:cubicBezTo>
                  <a:close/>
                  <a:moveTo>
                    <a:pt x="58" y="179"/>
                  </a:moveTo>
                  <a:cubicBezTo>
                    <a:pt x="58" y="179"/>
                    <a:pt x="58" y="179"/>
                    <a:pt x="58" y="179"/>
                  </a:cubicBezTo>
                  <a:cubicBezTo>
                    <a:pt x="59" y="179"/>
                    <a:pt x="59" y="178"/>
                    <a:pt x="59" y="178"/>
                  </a:cubicBezTo>
                  <a:cubicBezTo>
                    <a:pt x="59" y="178"/>
                    <a:pt x="58" y="178"/>
                    <a:pt x="58" y="179"/>
                  </a:cubicBezTo>
                  <a:close/>
                  <a:moveTo>
                    <a:pt x="57" y="179"/>
                  </a:moveTo>
                  <a:cubicBezTo>
                    <a:pt x="57" y="179"/>
                    <a:pt x="57" y="178"/>
                    <a:pt x="57" y="178"/>
                  </a:cubicBezTo>
                  <a:cubicBezTo>
                    <a:pt x="57" y="178"/>
                    <a:pt x="57" y="178"/>
                    <a:pt x="57" y="179"/>
                  </a:cubicBezTo>
                  <a:close/>
                  <a:moveTo>
                    <a:pt x="61" y="180"/>
                  </a:moveTo>
                  <a:cubicBezTo>
                    <a:pt x="61" y="179"/>
                    <a:pt x="61" y="179"/>
                    <a:pt x="62" y="178"/>
                  </a:cubicBezTo>
                  <a:cubicBezTo>
                    <a:pt x="61" y="178"/>
                    <a:pt x="60" y="179"/>
                    <a:pt x="61" y="180"/>
                  </a:cubicBezTo>
                  <a:close/>
                  <a:moveTo>
                    <a:pt x="33" y="181"/>
                  </a:moveTo>
                  <a:cubicBezTo>
                    <a:pt x="33" y="180"/>
                    <a:pt x="34" y="179"/>
                    <a:pt x="33" y="179"/>
                  </a:cubicBezTo>
                  <a:cubicBezTo>
                    <a:pt x="33" y="179"/>
                    <a:pt x="32" y="180"/>
                    <a:pt x="33" y="181"/>
                  </a:cubicBezTo>
                  <a:close/>
                  <a:moveTo>
                    <a:pt x="31" y="180"/>
                  </a:moveTo>
                  <a:cubicBezTo>
                    <a:pt x="31" y="180"/>
                    <a:pt x="32" y="179"/>
                    <a:pt x="32" y="179"/>
                  </a:cubicBezTo>
                  <a:cubicBezTo>
                    <a:pt x="32" y="179"/>
                    <a:pt x="31" y="180"/>
                    <a:pt x="31" y="180"/>
                  </a:cubicBezTo>
                  <a:close/>
                  <a:moveTo>
                    <a:pt x="36" y="179"/>
                  </a:moveTo>
                  <a:cubicBezTo>
                    <a:pt x="36" y="179"/>
                    <a:pt x="36" y="179"/>
                    <a:pt x="36" y="179"/>
                  </a:cubicBezTo>
                  <a:cubicBezTo>
                    <a:pt x="35" y="179"/>
                    <a:pt x="35" y="180"/>
                    <a:pt x="36" y="180"/>
                  </a:cubicBezTo>
                  <a:cubicBezTo>
                    <a:pt x="36" y="180"/>
                    <a:pt x="36" y="179"/>
                    <a:pt x="36" y="179"/>
                  </a:cubicBezTo>
                  <a:cubicBezTo>
                    <a:pt x="36" y="179"/>
                    <a:pt x="36" y="179"/>
                    <a:pt x="36" y="179"/>
                  </a:cubicBezTo>
                  <a:close/>
                  <a:moveTo>
                    <a:pt x="37" y="180"/>
                  </a:moveTo>
                  <a:cubicBezTo>
                    <a:pt x="37" y="180"/>
                    <a:pt x="37" y="180"/>
                    <a:pt x="37" y="180"/>
                  </a:cubicBezTo>
                  <a:cubicBezTo>
                    <a:pt x="37" y="180"/>
                    <a:pt x="37" y="179"/>
                    <a:pt x="37" y="179"/>
                  </a:cubicBezTo>
                  <a:cubicBezTo>
                    <a:pt x="37" y="180"/>
                    <a:pt x="37" y="180"/>
                    <a:pt x="37" y="180"/>
                  </a:cubicBezTo>
                  <a:close/>
                  <a:moveTo>
                    <a:pt x="57" y="181"/>
                  </a:moveTo>
                  <a:cubicBezTo>
                    <a:pt x="57" y="181"/>
                    <a:pt x="58" y="181"/>
                    <a:pt x="58" y="180"/>
                  </a:cubicBezTo>
                  <a:cubicBezTo>
                    <a:pt x="57" y="180"/>
                    <a:pt x="57" y="179"/>
                    <a:pt x="57" y="179"/>
                  </a:cubicBezTo>
                  <a:cubicBezTo>
                    <a:pt x="57" y="180"/>
                    <a:pt x="56" y="181"/>
                    <a:pt x="57" y="181"/>
                  </a:cubicBezTo>
                  <a:close/>
                  <a:moveTo>
                    <a:pt x="61" y="180"/>
                  </a:moveTo>
                  <a:cubicBezTo>
                    <a:pt x="62" y="181"/>
                    <a:pt x="62" y="181"/>
                    <a:pt x="62" y="182"/>
                  </a:cubicBezTo>
                  <a:cubicBezTo>
                    <a:pt x="62" y="181"/>
                    <a:pt x="62" y="180"/>
                    <a:pt x="62" y="179"/>
                  </a:cubicBezTo>
                  <a:cubicBezTo>
                    <a:pt x="62" y="180"/>
                    <a:pt x="62" y="180"/>
                    <a:pt x="61" y="180"/>
                  </a:cubicBezTo>
                  <a:close/>
                  <a:moveTo>
                    <a:pt x="59" y="181"/>
                  </a:moveTo>
                  <a:cubicBezTo>
                    <a:pt x="60" y="181"/>
                    <a:pt x="60" y="180"/>
                    <a:pt x="60" y="180"/>
                  </a:cubicBezTo>
                  <a:cubicBezTo>
                    <a:pt x="60" y="181"/>
                    <a:pt x="59" y="180"/>
                    <a:pt x="59" y="181"/>
                  </a:cubicBezTo>
                  <a:close/>
                  <a:moveTo>
                    <a:pt x="30" y="191"/>
                  </a:moveTo>
                  <a:cubicBezTo>
                    <a:pt x="30" y="191"/>
                    <a:pt x="31" y="191"/>
                    <a:pt x="31" y="191"/>
                  </a:cubicBezTo>
                  <a:cubicBezTo>
                    <a:pt x="30" y="192"/>
                    <a:pt x="31" y="193"/>
                    <a:pt x="30" y="194"/>
                  </a:cubicBezTo>
                  <a:cubicBezTo>
                    <a:pt x="31" y="194"/>
                    <a:pt x="30" y="197"/>
                    <a:pt x="31" y="198"/>
                  </a:cubicBezTo>
                  <a:cubicBezTo>
                    <a:pt x="31" y="198"/>
                    <a:pt x="31" y="197"/>
                    <a:pt x="32" y="196"/>
                  </a:cubicBezTo>
                  <a:cubicBezTo>
                    <a:pt x="32" y="196"/>
                    <a:pt x="31" y="196"/>
                    <a:pt x="31" y="195"/>
                  </a:cubicBezTo>
                  <a:cubicBezTo>
                    <a:pt x="32" y="193"/>
                    <a:pt x="32" y="190"/>
                    <a:pt x="31" y="189"/>
                  </a:cubicBezTo>
                  <a:cubicBezTo>
                    <a:pt x="32" y="187"/>
                    <a:pt x="32" y="184"/>
                    <a:pt x="32" y="181"/>
                  </a:cubicBezTo>
                  <a:cubicBezTo>
                    <a:pt x="32" y="181"/>
                    <a:pt x="32" y="181"/>
                    <a:pt x="31" y="181"/>
                  </a:cubicBezTo>
                  <a:cubicBezTo>
                    <a:pt x="29" y="184"/>
                    <a:pt x="31" y="188"/>
                    <a:pt x="30" y="191"/>
                  </a:cubicBezTo>
                  <a:close/>
                  <a:moveTo>
                    <a:pt x="64" y="185"/>
                  </a:moveTo>
                  <a:cubicBezTo>
                    <a:pt x="64" y="185"/>
                    <a:pt x="64" y="185"/>
                    <a:pt x="63" y="185"/>
                  </a:cubicBezTo>
                  <a:cubicBezTo>
                    <a:pt x="63" y="186"/>
                    <a:pt x="64" y="187"/>
                    <a:pt x="65" y="187"/>
                  </a:cubicBezTo>
                  <a:cubicBezTo>
                    <a:pt x="64" y="188"/>
                    <a:pt x="65" y="189"/>
                    <a:pt x="64" y="190"/>
                  </a:cubicBezTo>
                  <a:cubicBezTo>
                    <a:pt x="64" y="189"/>
                    <a:pt x="63" y="189"/>
                    <a:pt x="63" y="189"/>
                  </a:cubicBezTo>
                  <a:cubicBezTo>
                    <a:pt x="63" y="190"/>
                    <a:pt x="63" y="191"/>
                    <a:pt x="64" y="192"/>
                  </a:cubicBezTo>
                  <a:cubicBezTo>
                    <a:pt x="66" y="190"/>
                    <a:pt x="65" y="185"/>
                    <a:pt x="65" y="182"/>
                  </a:cubicBezTo>
                  <a:cubicBezTo>
                    <a:pt x="65" y="182"/>
                    <a:pt x="64" y="181"/>
                    <a:pt x="64" y="181"/>
                  </a:cubicBezTo>
                  <a:cubicBezTo>
                    <a:pt x="63" y="182"/>
                    <a:pt x="65" y="184"/>
                    <a:pt x="64" y="185"/>
                  </a:cubicBezTo>
                  <a:close/>
                  <a:moveTo>
                    <a:pt x="34" y="183"/>
                  </a:moveTo>
                  <a:cubicBezTo>
                    <a:pt x="34" y="182"/>
                    <a:pt x="35" y="182"/>
                    <a:pt x="35" y="181"/>
                  </a:cubicBezTo>
                  <a:cubicBezTo>
                    <a:pt x="35" y="181"/>
                    <a:pt x="34" y="181"/>
                    <a:pt x="34" y="181"/>
                  </a:cubicBezTo>
                  <a:cubicBezTo>
                    <a:pt x="34" y="182"/>
                    <a:pt x="33" y="183"/>
                    <a:pt x="34" y="183"/>
                  </a:cubicBezTo>
                  <a:close/>
                  <a:moveTo>
                    <a:pt x="60" y="182"/>
                  </a:moveTo>
                  <a:cubicBezTo>
                    <a:pt x="60" y="183"/>
                    <a:pt x="61" y="183"/>
                    <a:pt x="61" y="183"/>
                  </a:cubicBezTo>
                  <a:cubicBezTo>
                    <a:pt x="61" y="182"/>
                    <a:pt x="61" y="182"/>
                    <a:pt x="60" y="182"/>
                  </a:cubicBezTo>
                  <a:cubicBezTo>
                    <a:pt x="60" y="182"/>
                    <a:pt x="60" y="182"/>
                    <a:pt x="60" y="182"/>
                  </a:cubicBezTo>
                  <a:close/>
                  <a:moveTo>
                    <a:pt x="57" y="182"/>
                  </a:moveTo>
                  <a:cubicBezTo>
                    <a:pt x="57" y="183"/>
                    <a:pt x="58" y="183"/>
                    <a:pt x="58" y="183"/>
                  </a:cubicBezTo>
                  <a:cubicBezTo>
                    <a:pt x="58" y="183"/>
                    <a:pt x="59" y="182"/>
                    <a:pt x="59" y="182"/>
                  </a:cubicBezTo>
                  <a:cubicBezTo>
                    <a:pt x="58" y="182"/>
                    <a:pt x="58" y="182"/>
                    <a:pt x="57" y="182"/>
                  </a:cubicBezTo>
                  <a:close/>
                  <a:moveTo>
                    <a:pt x="63" y="183"/>
                  </a:moveTo>
                  <a:cubicBezTo>
                    <a:pt x="63" y="183"/>
                    <a:pt x="64" y="183"/>
                    <a:pt x="63" y="182"/>
                  </a:cubicBezTo>
                  <a:cubicBezTo>
                    <a:pt x="63" y="182"/>
                    <a:pt x="63" y="182"/>
                    <a:pt x="63" y="182"/>
                  </a:cubicBezTo>
                  <a:cubicBezTo>
                    <a:pt x="63" y="183"/>
                    <a:pt x="63" y="183"/>
                    <a:pt x="63" y="183"/>
                  </a:cubicBezTo>
                  <a:close/>
                  <a:moveTo>
                    <a:pt x="36" y="184"/>
                  </a:moveTo>
                  <a:cubicBezTo>
                    <a:pt x="36" y="183"/>
                    <a:pt x="37" y="183"/>
                    <a:pt x="37" y="182"/>
                  </a:cubicBezTo>
                  <a:cubicBezTo>
                    <a:pt x="36" y="182"/>
                    <a:pt x="36" y="183"/>
                    <a:pt x="36" y="184"/>
                  </a:cubicBezTo>
                  <a:close/>
                  <a:moveTo>
                    <a:pt x="35" y="184"/>
                  </a:moveTo>
                  <a:cubicBezTo>
                    <a:pt x="35" y="184"/>
                    <a:pt x="36" y="183"/>
                    <a:pt x="35" y="183"/>
                  </a:cubicBezTo>
                  <a:cubicBezTo>
                    <a:pt x="35" y="183"/>
                    <a:pt x="34" y="184"/>
                    <a:pt x="35" y="184"/>
                  </a:cubicBezTo>
                  <a:close/>
                  <a:moveTo>
                    <a:pt x="58" y="185"/>
                  </a:moveTo>
                  <a:cubicBezTo>
                    <a:pt x="59" y="185"/>
                    <a:pt x="59" y="184"/>
                    <a:pt x="59" y="184"/>
                  </a:cubicBezTo>
                  <a:cubicBezTo>
                    <a:pt x="59" y="184"/>
                    <a:pt x="59" y="183"/>
                    <a:pt x="59" y="183"/>
                  </a:cubicBezTo>
                  <a:cubicBezTo>
                    <a:pt x="59" y="184"/>
                    <a:pt x="58" y="184"/>
                    <a:pt x="58" y="185"/>
                  </a:cubicBezTo>
                  <a:close/>
                  <a:moveTo>
                    <a:pt x="62" y="185"/>
                  </a:moveTo>
                  <a:cubicBezTo>
                    <a:pt x="62" y="185"/>
                    <a:pt x="62" y="184"/>
                    <a:pt x="62" y="184"/>
                  </a:cubicBezTo>
                  <a:cubicBezTo>
                    <a:pt x="62" y="184"/>
                    <a:pt x="62" y="184"/>
                    <a:pt x="62" y="184"/>
                  </a:cubicBezTo>
                  <a:cubicBezTo>
                    <a:pt x="61" y="184"/>
                    <a:pt x="61" y="185"/>
                    <a:pt x="62" y="185"/>
                  </a:cubicBezTo>
                  <a:close/>
                  <a:moveTo>
                    <a:pt x="33" y="185"/>
                  </a:moveTo>
                  <a:cubicBezTo>
                    <a:pt x="33" y="185"/>
                    <a:pt x="33" y="185"/>
                    <a:pt x="33" y="185"/>
                  </a:cubicBezTo>
                  <a:cubicBezTo>
                    <a:pt x="33" y="185"/>
                    <a:pt x="33" y="184"/>
                    <a:pt x="33" y="184"/>
                  </a:cubicBezTo>
                  <a:cubicBezTo>
                    <a:pt x="33" y="184"/>
                    <a:pt x="32" y="185"/>
                    <a:pt x="33" y="185"/>
                  </a:cubicBezTo>
                  <a:close/>
                  <a:moveTo>
                    <a:pt x="35" y="186"/>
                  </a:moveTo>
                  <a:cubicBezTo>
                    <a:pt x="36" y="185"/>
                    <a:pt x="36" y="184"/>
                    <a:pt x="36" y="184"/>
                  </a:cubicBezTo>
                  <a:cubicBezTo>
                    <a:pt x="36" y="184"/>
                    <a:pt x="35" y="185"/>
                    <a:pt x="35" y="186"/>
                  </a:cubicBezTo>
                  <a:close/>
                  <a:moveTo>
                    <a:pt x="60" y="187"/>
                  </a:moveTo>
                  <a:cubicBezTo>
                    <a:pt x="60" y="187"/>
                    <a:pt x="61" y="186"/>
                    <a:pt x="60" y="186"/>
                  </a:cubicBezTo>
                  <a:cubicBezTo>
                    <a:pt x="60" y="186"/>
                    <a:pt x="59" y="187"/>
                    <a:pt x="60" y="187"/>
                  </a:cubicBezTo>
                  <a:close/>
                  <a:moveTo>
                    <a:pt x="36" y="187"/>
                  </a:moveTo>
                  <a:cubicBezTo>
                    <a:pt x="36" y="187"/>
                    <a:pt x="36" y="188"/>
                    <a:pt x="37" y="188"/>
                  </a:cubicBezTo>
                  <a:cubicBezTo>
                    <a:pt x="37" y="187"/>
                    <a:pt x="37" y="186"/>
                    <a:pt x="36" y="186"/>
                  </a:cubicBezTo>
                  <a:cubicBezTo>
                    <a:pt x="36" y="187"/>
                    <a:pt x="36" y="187"/>
                    <a:pt x="36" y="187"/>
                  </a:cubicBezTo>
                  <a:close/>
                  <a:moveTo>
                    <a:pt x="57" y="188"/>
                  </a:moveTo>
                  <a:cubicBezTo>
                    <a:pt x="58" y="187"/>
                    <a:pt x="58" y="187"/>
                    <a:pt x="58" y="187"/>
                  </a:cubicBezTo>
                  <a:cubicBezTo>
                    <a:pt x="58" y="187"/>
                    <a:pt x="58" y="187"/>
                    <a:pt x="57" y="187"/>
                  </a:cubicBezTo>
                  <a:cubicBezTo>
                    <a:pt x="58" y="187"/>
                    <a:pt x="57" y="187"/>
                    <a:pt x="57" y="188"/>
                  </a:cubicBezTo>
                  <a:close/>
                  <a:moveTo>
                    <a:pt x="63" y="187"/>
                  </a:moveTo>
                  <a:cubicBezTo>
                    <a:pt x="63" y="187"/>
                    <a:pt x="63" y="187"/>
                    <a:pt x="63" y="187"/>
                  </a:cubicBezTo>
                  <a:cubicBezTo>
                    <a:pt x="63" y="187"/>
                    <a:pt x="63" y="188"/>
                    <a:pt x="63" y="187"/>
                  </a:cubicBezTo>
                  <a:close/>
                  <a:moveTo>
                    <a:pt x="34" y="188"/>
                  </a:moveTo>
                  <a:cubicBezTo>
                    <a:pt x="34" y="188"/>
                    <a:pt x="35" y="188"/>
                    <a:pt x="35" y="187"/>
                  </a:cubicBezTo>
                  <a:cubicBezTo>
                    <a:pt x="34" y="187"/>
                    <a:pt x="34" y="187"/>
                    <a:pt x="34" y="187"/>
                  </a:cubicBezTo>
                  <a:cubicBezTo>
                    <a:pt x="34" y="187"/>
                    <a:pt x="34" y="187"/>
                    <a:pt x="34" y="187"/>
                  </a:cubicBezTo>
                  <a:cubicBezTo>
                    <a:pt x="34" y="187"/>
                    <a:pt x="34" y="188"/>
                    <a:pt x="34" y="188"/>
                  </a:cubicBezTo>
                  <a:close/>
                  <a:moveTo>
                    <a:pt x="58" y="189"/>
                  </a:moveTo>
                  <a:cubicBezTo>
                    <a:pt x="58" y="189"/>
                    <a:pt x="59" y="189"/>
                    <a:pt x="59" y="188"/>
                  </a:cubicBezTo>
                  <a:cubicBezTo>
                    <a:pt x="58" y="188"/>
                    <a:pt x="58" y="188"/>
                    <a:pt x="58" y="189"/>
                  </a:cubicBezTo>
                  <a:close/>
                  <a:moveTo>
                    <a:pt x="60" y="189"/>
                  </a:moveTo>
                  <a:cubicBezTo>
                    <a:pt x="60" y="189"/>
                    <a:pt x="61" y="190"/>
                    <a:pt x="61" y="190"/>
                  </a:cubicBezTo>
                  <a:cubicBezTo>
                    <a:pt x="61" y="189"/>
                    <a:pt x="62" y="189"/>
                    <a:pt x="62" y="189"/>
                  </a:cubicBezTo>
                  <a:cubicBezTo>
                    <a:pt x="61" y="189"/>
                    <a:pt x="61" y="188"/>
                    <a:pt x="61" y="188"/>
                  </a:cubicBezTo>
                  <a:cubicBezTo>
                    <a:pt x="61" y="188"/>
                    <a:pt x="61" y="189"/>
                    <a:pt x="60" y="189"/>
                  </a:cubicBezTo>
                  <a:close/>
                  <a:moveTo>
                    <a:pt x="33" y="192"/>
                  </a:moveTo>
                  <a:cubicBezTo>
                    <a:pt x="33" y="191"/>
                    <a:pt x="34" y="189"/>
                    <a:pt x="33" y="189"/>
                  </a:cubicBezTo>
                  <a:cubicBezTo>
                    <a:pt x="32" y="190"/>
                    <a:pt x="33" y="190"/>
                    <a:pt x="33" y="192"/>
                  </a:cubicBezTo>
                  <a:close/>
                  <a:moveTo>
                    <a:pt x="36" y="190"/>
                  </a:moveTo>
                  <a:cubicBezTo>
                    <a:pt x="36" y="190"/>
                    <a:pt x="36" y="191"/>
                    <a:pt x="37" y="191"/>
                  </a:cubicBezTo>
                  <a:cubicBezTo>
                    <a:pt x="37" y="191"/>
                    <a:pt x="37" y="190"/>
                    <a:pt x="36" y="189"/>
                  </a:cubicBezTo>
                  <a:cubicBezTo>
                    <a:pt x="36" y="190"/>
                    <a:pt x="36" y="190"/>
                    <a:pt x="36" y="190"/>
                  </a:cubicBezTo>
                  <a:close/>
                  <a:moveTo>
                    <a:pt x="59" y="191"/>
                  </a:moveTo>
                  <a:cubicBezTo>
                    <a:pt x="60" y="192"/>
                    <a:pt x="60" y="190"/>
                    <a:pt x="59" y="190"/>
                  </a:cubicBezTo>
                  <a:cubicBezTo>
                    <a:pt x="59" y="190"/>
                    <a:pt x="59" y="190"/>
                    <a:pt x="59" y="191"/>
                  </a:cubicBezTo>
                  <a:close/>
                  <a:moveTo>
                    <a:pt x="38" y="196"/>
                  </a:moveTo>
                  <a:cubicBezTo>
                    <a:pt x="38" y="194"/>
                    <a:pt x="38" y="192"/>
                    <a:pt x="38" y="190"/>
                  </a:cubicBezTo>
                  <a:cubicBezTo>
                    <a:pt x="38" y="190"/>
                    <a:pt x="38" y="190"/>
                    <a:pt x="38" y="190"/>
                  </a:cubicBezTo>
                  <a:cubicBezTo>
                    <a:pt x="38" y="192"/>
                    <a:pt x="37" y="194"/>
                    <a:pt x="38" y="196"/>
                  </a:cubicBezTo>
                  <a:close/>
                  <a:moveTo>
                    <a:pt x="57" y="192"/>
                  </a:moveTo>
                  <a:cubicBezTo>
                    <a:pt x="57" y="191"/>
                    <a:pt x="58" y="191"/>
                    <a:pt x="58" y="191"/>
                  </a:cubicBezTo>
                  <a:cubicBezTo>
                    <a:pt x="57" y="191"/>
                    <a:pt x="57" y="191"/>
                    <a:pt x="57" y="192"/>
                  </a:cubicBezTo>
                  <a:close/>
                  <a:moveTo>
                    <a:pt x="60" y="193"/>
                  </a:moveTo>
                  <a:cubicBezTo>
                    <a:pt x="60" y="193"/>
                    <a:pt x="61" y="193"/>
                    <a:pt x="61" y="194"/>
                  </a:cubicBezTo>
                  <a:cubicBezTo>
                    <a:pt x="61" y="194"/>
                    <a:pt x="61" y="194"/>
                    <a:pt x="62" y="194"/>
                  </a:cubicBezTo>
                  <a:cubicBezTo>
                    <a:pt x="61" y="193"/>
                    <a:pt x="61" y="192"/>
                    <a:pt x="61" y="192"/>
                  </a:cubicBezTo>
                  <a:cubicBezTo>
                    <a:pt x="61" y="192"/>
                    <a:pt x="60" y="192"/>
                    <a:pt x="60" y="193"/>
                  </a:cubicBezTo>
                  <a:close/>
                  <a:moveTo>
                    <a:pt x="65" y="195"/>
                  </a:moveTo>
                  <a:cubicBezTo>
                    <a:pt x="64" y="194"/>
                    <a:pt x="65" y="193"/>
                    <a:pt x="64" y="192"/>
                  </a:cubicBezTo>
                  <a:cubicBezTo>
                    <a:pt x="64" y="193"/>
                    <a:pt x="64" y="195"/>
                    <a:pt x="65" y="195"/>
                  </a:cubicBezTo>
                  <a:close/>
                  <a:moveTo>
                    <a:pt x="34" y="195"/>
                  </a:moveTo>
                  <a:cubicBezTo>
                    <a:pt x="34" y="194"/>
                    <a:pt x="35" y="194"/>
                    <a:pt x="35" y="193"/>
                  </a:cubicBezTo>
                  <a:cubicBezTo>
                    <a:pt x="35" y="194"/>
                    <a:pt x="34" y="194"/>
                    <a:pt x="34" y="195"/>
                  </a:cubicBezTo>
                  <a:close/>
                  <a:moveTo>
                    <a:pt x="58" y="194"/>
                  </a:moveTo>
                  <a:cubicBezTo>
                    <a:pt x="58" y="194"/>
                    <a:pt x="58" y="193"/>
                    <a:pt x="59" y="193"/>
                  </a:cubicBezTo>
                  <a:cubicBezTo>
                    <a:pt x="58" y="193"/>
                    <a:pt x="58" y="194"/>
                    <a:pt x="58" y="194"/>
                  </a:cubicBezTo>
                  <a:close/>
                  <a:moveTo>
                    <a:pt x="59" y="196"/>
                  </a:moveTo>
                  <a:cubicBezTo>
                    <a:pt x="59" y="196"/>
                    <a:pt x="60" y="196"/>
                    <a:pt x="60" y="196"/>
                  </a:cubicBezTo>
                  <a:cubicBezTo>
                    <a:pt x="60" y="195"/>
                    <a:pt x="60" y="194"/>
                    <a:pt x="59" y="194"/>
                  </a:cubicBezTo>
                  <a:cubicBezTo>
                    <a:pt x="58" y="195"/>
                    <a:pt x="58" y="195"/>
                    <a:pt x="59" y="196"/>
                  </a:cubicBezTo>
                  <a:close/>
                  <a:moveTo>
                    <a:pt x="35" y="196"/>
                  </a:moveTo>
                  <a:cubicBezTo>
                    <a:pt x="35" y="196"/>
                    <a:pt x="35" y="195"/>
                    <a:pt x="35" y="194"/>
                  </a:cubicBezTo>
                  <a:cubicBezTo>
                    <a:pt x="35" y="194"/>
                    <a:pt x="35" y="194"/>
                    <a:pt x="35" y="194"/>
                  </a:cubicBezTo>
                  <a:cubicBezTo>
                    <a:pt x="35" y="195"/>
                    <a:pt x="34" y="196"/>
                    <a:pt x="35" y="196"/>
                  </a:cubicBezTo>
                  <a:close/>
                  <a:moveTo>
                    <a:pt x="37" y="196"/>
                  </a:moveTo>
                  <a:cubicBezTo>
                    <a:pt x="37" y="196"/>
                    <a:pt x="37" y="195"/>
                    <a:pt x="36" y="195"/>
                  </a:cubicBezTo>
                  <a:cubicBezTo>
                    <a:pt x="36" y="195"/>
                    <a:pt x="36" y="196"/>
                    <a:pt x="37" y="196"/>
                  </a:cubicBezTo>
                  <a:close/>
                  <a:moveTo>
                    <a:pt x="59" y="196"/>
                  </a:moveTo>
                  <a:cubicBezTo>
                    <a:pt x="59" y="197"/>
                    <a:pt x="59" y="197"/>
                    <a:pt x="59" y="197"/>
                  </a:cubicBezTo>
                  <a:cubicBezTo>
                    <a:pt x="60" y="197"/>
                    <a:pt x="60" y="196"/>
                    <a:pt x="60" y="196"/>
                  </a:cubicBezTo>
                  <a:cubicBezTo>
                    <a:pt x="60" y="196"/>
                    <a:pt x="59" y="196"/>
                    <a:pt x="59" y="196"/>
                  </a:cubicBezTo>
                  <a:close/>
                  <a:moveTo>
                    <a:pt x="58" y="197"/>
                  </a:moveTo>
                  <a:cubicBezTo>
                    <a:pt x="58" y="197"/>
                    <a:pt x="58" y="196"/>
                    <a:pt x="58" y="196"/>
                  </a:cubicBezTo>
                  <a:cubicBezTo>
                    <a:pt x="57" y="196"/>
                    <a:pt x="57" y="197"/>
                    <a:pt x="58" y="197"/>
                  </a:cubicBezTo>
                  <a:close/>
                  <a:moveTo>
                    <a:pt x="33" y="197"/>
                  </a:moveTo>
                  <a:cubicBezTo>
                    <a:pt x="33" y="197"/>
                    <a:pt x="33" y="196"/>
                    <a:pt x="33" y="196"/>
                  </a:cubicBezTo>
                  <a:cubicBezTo>
                    <a:pt x="33" y="196"/>
                    <a:pt x="33" y="197"/>
                    <a:pt x="33" y="197"/>
                  </a:cubicBezTo>
                  <a:close/>
                  <a:moveTo>
                    <a:pt x="35" y="197"/>
                  </a:moveTo>
                  <a:cubicBezTo>
                    <a:pt x="36" y="198"/>
                    <a:pt x="36" y="197"/>
                    <a:pt x="36" y="197"/>
                  </a:cubicBezTo>
                  <a:cubicBezTo>
                    <a:pt x="36" y="197"/>
                    <a:pt x="36" y="197"/>
                    <a:pt x="36" y="196"/>
                  </a:cubicBezTo>
                  <a:cubicBezTo>
                    <a:pt x="36" y="197"/>
                    <a:pt x="35" y="197"/>
                    <a:pt x="35" y="197"/>
                  </a:cubicBezTo>
                  <a:close/>
                  <a:moveTo>
                    <a:pt x="59" y="198"/>
                  </a:moveTo>
                  <a:cubicBezTo>
                    <a:pt x="59" y="198"/>
                    <a:pt x="59" y="197"/>
                    <a:pt x="58" y="197"/>
                  </a:cubicBezTo>
                  <a:cubicBezTo>
                    <a:pt x="58" y="198"/>
                    <a:pt x="58" y="198"/>
                    <a:pt x="59" y="198"/>
                  </a:cubicBezTo>
                  <a:close/>
                  <a:moveTo>
                    <a:pt x="64" y="198"/>
                  </a:moveTo>
                  <a:cubicBezTo>
                    <a:pt x="64" y="199"/>
                    <a:pt x="64" y="199"/>
                    <a:pt x="65" y="199"/>
                  </a:cubicBezTo>
                  <a:cubicBezTo>
                    <a:pt x="64" y="198"/>
                    <a:pt x="64" y="198"/>
                    <a:pt x="64" y="197"/>
                  </a:cubicBezTo>
                  <a:cubicBezTo>
                    <a:pt x="64" y="198"/>
                    <a:pt x="63" y="198"/>
                    <a:pt x="64" y="198"/>
                  </a:cubicBezTo>
                  <a:close/>
                  <a:moveTo>
                    <a:pt x="33" y="198"/>
                  </a:moveTo>
                  <a:cubicBezTo>
                    <a:pt x="34" y="198"/>
                    <a:pt x="34" y="198"/>
                    <a:pt x="33" y="198"/>
                  </a:cubicBezTo>
                  <a:cubicBezTo>
                    <a:pt x="33" y="198"/>
                    <a:pt x="33" y="198"/>
                    <a:pt x="33" y="198"/>
                  </a:cubicBezTo>
                  <a:close/>
                  <a:moveTo>
                    <a:pt x="60" y="199"/>
                  </a:moveTo>
                  <a:cubicBezTo>
                    <a:pt x="61" y="199"/>
                    <a:pt x="60" y="200"/>
                    <a:pt x="61" y="200"/>
                  </a:cubicBezTo>
                  <a:cubicBezTo>
                    <a:pt x="61" y="199"/>
                    <a:pt x="61" y="199"/>
                    <a:pt x="62" y="199"/>
                  </a:cubicBezTo>
                  <a:cubicBezTo>
                    <a:pt x="61" y="199"/>
                    <a:pt x="61" y="198"/>
                    <a:pt x="61" y="198"/>
                  </a:cubicBezTo>
                  <a:cubicBezTo>
                    <a:pt x="61" y="198"/>
                    <a:pt x="60" y="199"/>
                    <a:pt x="60" y="199"/>
                  </a:cubicBezTo>
                  <a:close/>
                  <a:moveTo>
                    <a:pt x="57" y="199"/>
                  </a:moveTo>
                  <a:cubicBezTo>
                    <a:pt x="58" y="200"/>
                    <a:pt x="58" y="199"/>
                    <a:pt x="58" y="199"/>
                  </a:cubicBezTo>
                  <a:cubicBezTo>
                    <a:pt x="58" y="199"/>
                    <a:pt x="58" y="199"/>
                    <a:pt x="58" y="198"/>
                  </a:cubicBezTo>
                  <a:cubicBezTo>
                    <a:pt x="57" y="198"/>
                    <a:pt x="57" y="198"/>
                    <a:pt x="57" y="198"/>
                  </a:cubicBezTo>
                  <a:cubicBezTo>
                    <a:pt x="57" y="199"/>
                    <a:pt x="57" y="199"/>
                    <a:pt x="57" y="199"/>
                  </a:cubicBezTo>
                  <a:close/>
                  <a:moveTo>
                    <a:pt x="34" y="200"/>
                  </a:moveTo>
                  <a:cubicBezTo>
                    <a:pt x="34" y="200"/>
                    <a:pt x="34" y="199"/>
                    <a:pt x="34" y="199"/>
                  </a:cubicBezTo>
                  <a:cubicBezTo>
                    <a:pt x="34" y="199"/>
                    <a:pt x="34" y="200"/>
                    <a:pt x="34" y="200"/>
                  </a:cubicBezTo>
                  <a:close/>
                  <a:moveTo>
                    <a:pt x="35" y="200"/>
                  </a:moveTo>
                  <a:cubicBezTo>
                    <a:pt x="35" y="200"/>
                    <a:pt x="36" y="199"/>
                    <a:pt x="35" y="199"/>
                  </a:cubicBezTo>
                  <a:cubicBezTo>
                    <a:pt x="35" y="199"/>
                    <a:pt x="35" y="200"/>
                    <a:pt x="35" y="200"/>
                  </a:cubicBezTo>
                  <a:close/>
                  <a:moveTo>
                    <a:pt x="63" y="200"/>
                  </a:moveTo>
                  <a:cubicBezTo>
                    <a:pt x="64" y="200"/>
                    <a:pt x="63" y="199"/>
                    <a:pt x="63" y="199"/>
                  </a:cubicBezTo>
                  <a:cubicBezTo>
                    <a:pt x="63" y="200"/>
                    <a:pt x="63" y="200"/>
                    <a:pt x="63" y="200"/>
                  </a:cubicBezTo>
                  <a:close/>
                  <a:moveTo>
                    <a:pt x="61" y="201"/>
                  </a:moveTo>
                  <a:cubicBezTo>
                    <a:pt x="61" y="201"/>
                    <a:pt x="62" y="201"/>
                    <a:pt x="62" y="201"/>
                  </a:cubicBezTo>
                  <a:cubicBezTo>
                    <a:pt x="62" y="201"/>
                    <a:pt x="62" y="201"/>
                    <a:pt x="63" y="201"/>
                  </a:cubicBezTo>
                  <a:cubicBezTo>
                    <a:pt x="62" y="200"/>
                    <a:pt x="62" y="200"/>
                    <a:pt x="61" y="201"/>
                  </a:cubicBezTo>
                  <a:close/>
                  <a:moveTo>
                    <a:pt x="30" y="208"/>
                  </a:moveTo>
                  <a:cubicBezTo>
                    <a:pt x="31" y="208"/>
                    <a:pt x="31" y="209"/>
                    <a:pt x="31" y="209"/>
                  </a:cubicBezTo>
                  <a:cubicBezTo>
                    <a:pt x="31" y="207"/>
                    <a:pt x="32" y="206"/>
                    <a:pt x="32" y="205"/>
                  </a:cubicBezTo>
                  <a:cubicBezTo>
                    <a:pt x="32" y="205"/>
                    <a:pt x="32" y="205"/>
                    <a:pt x="31" y="205"/>
                  </a:cubicBezTo>
                  <a:cubicBezTo>
                    <a:pt x="30" y="204"/>
                    <a:pt x="32" y="202"/>
                    <a:pt x="32" y="200"/>
                  </a:cubicBezTo>
                  <a:cubicBezTo>
                    <a:pt x="32" y="200"/>
                    <a:pt x="32" y="200"/>
                    <a:pt x="32" y="200"/>
                  </a:cubicBezTo>
                  <a:cubicBezTo>
                    <a:pt x="30" y="202"/>
                    <a:pt x="30" y="205"/>
                    <a:pt x="30" y="208"/>
                  </a:cubicBezTo>
                  <a:close/>
                  <a:moveTo>
                    <a:pt x="57" y="201"/>
                  </a:moveTo>
                  <a:cubicBezTo>
                    <a:pt x="58" y="202"/>
                    <a:pt x="57" y="202"/>
                    <a:pt x="58" y="203"/>
                  </a:cubicBezTo>
                  <a:cubicBezTo>
                    <a:pt x="59" y="203"/>
                    <a:pt x="59" y="202"/>
                    <a:pt x="59" y="202"/>
                  </a:cubicBezTo>
                  <a:cubicBezTo>
                    <a:pt x="59" y="201"/>
                    <a:pt x="59" y="201"/>
                    <a:pt x="59" y="200"/>
                  </a:cubicBezTo>
                  <a:cubicBezTo>
                    <a:pt x="58" y="201"/>
                    <a:pt x="58" y="201"/>
                    <a:pt x="57" y="201"/>
                  </a:cubicBezTo>
                  <a:close/>
                  <a:moveTo>
                    <a:pt x="36" y="203"/>
                  </a:moveTo>
                  <a:cubicBezTo>
                    <a:pt x="36" y="202"/>
                    <a:pt x="36" y="201"/>
                    <a:pt x="36" y="201"/>
                  </a:cubicBezTo>
                  <a:cubicBezTo>
                    <a:pt x="36" y="201"/>
                    <a:pt x="36" y="201"/>
                    <a:pt x="36" y="201"/>
                  </a:cubicBezTo>
                  <a:cubicBezTo>
                    <a:pt x="36" y="201"/>
                    <a:pt x="36" y="202"/>
                    <a:pt x="36" y="203"/>
                  </a:cubicBezTo>
                  <a:close/>
                  <a:moveTo>
                    <a:pt x="63" y="202"/>
                  </a:moveTo>
                  <a:cubicBezTo>
                    <a:pt x="64" y="202"/>
                    <a:pt x="64" y="202"/>
                    <a:pt x="64" y="203"/>
                  </a:cubicBezTo>
                  <a:cubicBezTo>
                    <a:pt x="64" y="202"/>
                    <a:pt x="65" y="203"/>
                    <a:pt x="65" y="203"/>
                  </a:cubicBezTo>
                  <a:cubicBezTo>
                    <a:pt x="65" y="201"/>
                    <a:pt x="64" y="200"/>
                    <a:pt x="63" y="202"/>
                  </a:cubicBezTo>
                  <a:close/>
                  <a:moveTo>
                    <a:pt x="61" y="202"/>
                  </a:moveTo>
                  <a:cubicBezTo>
                    <a:pt x="61" y="202"/>
                    <a:pt x="61" y="201"/>
                    <a:pt x="60" y="202"/>
                  </a:cubicBezTo>
                  <a:cubicBezTo>
                    <a:pt x="61" y="202"/>
                    <a:pt x="60" y="202"/>
                    <a:pt x="61" y="202"/>
                  </a:cubicBezTo>
                  <a:close/>
                  <a:moveTo>
                    <a:pt x="59" y="204"/>
                  </a:moveTo>
                  <a:cubicBezTo>
                    <a:pt x="59" y="204"/>
                    <a:pt x="59" y="204"/>
                    <a:pt x="59" y="204"/>
                  </a:cubicBezTo>
                  <a:cubicBezTo>
                    <a:pt x="60" y="204"/>
                    <a:pt x="60" y="204"/>
                    <a:pt x="60" y="203"/>
                  </a:cubicBezTo>
                  <a:cubicBezTo>
                    <a:pt x="60" y="203"/>
                    <a:pt x="60" y="203"/>
                    <a:pt x="60" y="203"/>
                  </a:cubicBezTo>
                  <a:cubicBezTo>
                    <a:pt x="59" y="203"/>
                    <a:pt x="59" y="203"/>
                    <a:pt x="59" y="204"/>
                  </a:cubicBezTo>
                  <a:close/>
                  <a:moveTo>
                    <a:pt x="61" y="204"/>
                  </a:moveTo>
                  <a:cubicBezTo>
                    <a:pt x="61" y="204"/>
                    <a:pt x="62" y="204"/>
                    <a:pt x="62" y="204"/>
                  </a:cubicBezTo>
                  <a:cubicBezTo>
                    <a:pt x="62" y="204"/>
                    <a:pt x="62" y="204"/>
                    <a:pt x="62" y="204"/>
                  </a:cubicBezTo>
                  <a:cubicBezTo>
                    <a:pt x="62" y="204"/>
                    <a:pt x="62" y="203"/>
                    <a:pt x="62" y="203"/>
                  </a:cubicBezTo>
                  <a:cubicBezTo>
                    <a:pt x="62" y="203"/>
                    <a:pt x="62" y="204"/>
                    <a:pt x="61" y="204"/>
                  </a:cubicBezTo>
                  <a:close/>
                  <a:moveTo>
                    <a:pt x="35" y="205"/>
                  </a:moveTo>
                  <a:cubicBezTo>
                    <a:pt x="35" y="204"/>
                    <a:pt x="35" y="204"/>
                    <a:pt x="35" y="204"/>
                  </a:cubicBezTo>
                  <a:cubicBezTo>
                    <a:pt x="34" y="204"/>
                    <a:pt x="35" y="205"/>
                    <a:pt x="35" y="205"/>
                  </a:cubicBezTo>
                  <a:close/>
                  <a:moveTo>
                    <a:pt x="62" y="205"/>
                  </a:moveTo>
                  <a:cubicBezTo>
                    <a:pt x="62" y="205"/>
                    <a:pt x="62" y="206"/>
                    <a:pt x="63" y="206"/>
                  </a:cubicBezTo>
                  <a:cubicBezTo>
                    <a:pt x="63" y="205"/>
                    <a:pt x="63" y="205"/>
                    <a:pt x="63" y="205"/>
                  </a:cubicBezTo>
                  <a:cubicBezTo>
                    <a:pt x="63" y="205"/>
                    <a:pt x="63" y="205"/>
                    <a:pt x="63" y="204"/>
                  </a:cubicBezTo>
                  <a:cubicBezTo>
                    <a:pt x="63" y="205"/>
                    <a:pt x="63" y="205"/>
                    <a:pt x="62" y="205"/>
                  </a:cubicBezTo>
                  <a:close/>
                  <a:moveTo>
                    <a:pt x="61" y="205"/>
                  </a:moveTo>
                  <a:cubicBezTo>
                    <a:pt x="59" y="206"/>
                    <a:pt x="62" y="206"/>
                    <a:pt x="61" y="205"/>
                  </a:cubicBezTo>
                  <a:close/>
                  <a:moveTo>
                    <a:pt x="64" y="206"/>
                  </a:moveTo>
                  <a:cubicBezTo>
                    <a:pt x="64" y="207"/>
                    <a:pt x="65" y="207"/>
                    <a:pt x="65" y="208"/>
                  </a:cubicBezTo>
                  <a:cubicBezTo>
                    <a:pt x="65" y="207"/>
                    <a:pt x="65" y="206"/>
                    <a:pt x="65" y="205"/>
                  </a:cubicBezTo>
                  <a:cubicBezTo>
                    <a:pt x="64" y="205"/>
                    <a:pt x="64" y="206"/>
                    <a:pt x="64" y="206"/>
                  </a:cubicBezTo>
                  <a:close/>
                  <a:moveTo>
                    <a:pt x="34" y="206"/>
                  </a:moveTo>
                  <a:cubicBezTo>
                    <a:pt x="34" y="206"/>
                    <a:pt x="35" y="205"/>
                    <a:pt x="35" y="205"/>
                  </a:cubicBezTo>
                  <a:cubicBezTo>
                    <a:pt x="35" y="205"/>
                    <a:pt x="35" y="205"/>
                    <a:pt x="34" y="205"/>
                  </a:cubicBezTo>
                  <a:cubicBezTo>
                    <a:pt x="34" y="205"/>
                    <a:pt x="34" y="205"/>
                    <a:pt x="34" y="205"/>
                  </a:cubicBezTo>
                  <a:cubicBezTo>
                    <a:pt x="34" y="205"/>
                    <a:pt x="34" y="206"/>
                    <a:pt x="34" y="206"/>
                  </a:cubicBezTo>
                  <a:close/>
                  <a:moveTo>
                    <a:pt x="61" y="206"/>
                  </a:moveTo>
                  <a:cubicBezTo>
                    <a:pt x="61" y="207"/>
                    <a:pt x="61" y="207"/>
                    <a:pt x="62" y="207"/>
                  </a:cubicBezTo>
                  <a:cubicBezTo>
                    <a:pt x="62" y="207"/>
                    <a:pt x="61" y="207"/>
                    <a:pt x="62" y="206"/>
                  </a:cubicBezTo>
                  <a:cubicBezTo>
                    <a:pt x="61" y="206"/>
                    <a:pt x="61" y="206"/>
                    <a:pt x="61" y="206"/>
                  </a:cubicBezTo>
                  <a:close/>
                  <a:moveTo>
                    <a:pt x="58" y="208"/>
                  </a:moveTo>
                  <a:cubicBezTo>
                    <a:pt x="59" y="208"/>
                    <a:pt x="59" y="207"/>
                    <a:pt x="60" y="207"/>
                  </a:cubicBezTo>
                  <a:cubicBezTo>
                    <a:pt x="59" y="207"/>
                    <a:pt x="59" y="207"/>
                    <a:pt x="59" y="206"/>
                  </a:cubicBezTo>
                  <a:cubicBezTo>
                    <a:pt x="59" y="207"/>
                    <a:pt x="58" y="207"/>
                    <a:pt x="58" y="208"/>
                  </a:cubicBezTo>
                  <a:close/>
                  <a:moveTo>
                    <a:pt x="63" y="207"/>
                  </a:moveTo>
                  <a:cubicBezTo>
                    <a:pt x="63" y="207"/>
                    <a:pt x="64" y="208"/>
                    <a:pt x="64" y="208"/>
                  </a:cubicBezTo>
                  <a:cubicBezTo>
                    <a:pt x="64" y="208"/>
                    <a:pt x="64" y="207"/>
                    <a:pt x="63" y="206"/>
                  </a:cubicBezTo>
                  <a:cubicBezTo>
                    <a:pt x="63" y="207"/>
                    <a:pt x="63" y="207"/>
                    <a:pt x="63" y="207"/>
                  </a:cubicBezTo>
                  <a:close/>
                  <a:moveTo>
                    <a:pt x="36" y="208"/>
                  </a:moveTo>
                  <a:cubicBezTo>
                    <a:pt x="36" y="207"/>
                    <a:pt x="37" y="207"/>
                    <a:pt x="36" y="207"/>
                  </a:cubicBezTo>
                  <a:cubicBezTo>
                    <a:pt x="36" y="207"/>
                    <a:pt x="36" y="208"/>
                    <a:pt x="36" y="208"/>
                  </a:cubicBezTo>
                  <a:close/>
                  <a:moveTo>
                    <a:pt x="62" y="208"/>
                  </a:moveTo>
                  <a:cubicBezTo>
                    <a:pt x="62" y="209"/>
                    <a:pt x="62" y="209"/>
                    <a:pt x="63" y="210"/>
                  </a:cubicBezTo>
                  <a:cubicBezTo>
                    <a:pt x="63" y="209"/>
                    <a:pt x="63" y="209"/>
                    <a:pt x="63" y="209"/>
                  </a:cubicBezTo>
                  <a:cubicBezTo>
                    <a:pt x="63" y="209"/>
                    <a:pt x="63" y="208"/>
                    <a:pt x="62" y="208"/>
                  </a:cubicBezTo>
                  <a:cubicBezTo>
                    <a:pt x="62" y="208"/>
                    <a:pt x="62" y="208"/>
                    <a:pt x="62" y="208"/>
                  </a:cubicBezTo>
                  <a:close/>
                  <a:moveTo>
                    <a:pt x="61" y="211"/>
                  </a:moveTo>
                  <a:cubicBezTo>
                    <a:pt x="61" y="211"/>
                    <a:pt x="61" y="211"/>
                    <a:pt x="61" y="211"/>
                  </a:cubicBezTo>
                  <a:cubicBezTo>
                    <a:pt x="61" y="209"/>
                    <a:pt x="60" y="210"/>
                    <a:pt x="61" y="211"/>
                  </a:cubicBezTo>
                  <a:close/>
                  <a:moveTo>
                    <a:pt x="32" y="212"/>
                  </a:moveTo>
                  <a:cubicBezTo>
                    <a:pt x="32" y="211"/>
                    <a:pt x="33" y="210"/>
                    <a:pt x="32" y="210"/>
                  </a:cubicBezTo>
                  <a:cubicBezTo>
                    <a:pt x="32" y="210"/>
                    <a:pt x="31" y="210"/>
                    <a:pt x="31" y="210"/>
                  </a:cubicBezTo>
                  <a:cubicBezTo>
                    <a:pt x="31" y="211"/>
                    <a:pt x="31" y="211"/>
                    <a:pt x="32" y="212"/>
                  </a:cubicBezTo>
                  <a:close/>
                  <a:moveTo>
                    <a:pt x="36" y="214"/>
                  </a:moveTo>
                  <a:cubicBezTo>
                    <a:pt x="36" y="212"/>
                    <a:pt x="35" y="211"/>
                    <a:pt x="34" y="210"/>
                  </a:cubicBezTo>
                  <a:cubicBezTo>
                    <a:pt x="34" y="211"/>
                    <a:pt x="35" y="212"/>
                    <a:pt x="36" y="214"/>
                  </a:cubicBezTo>
                  <a:close/>
                  <a:moveTo>
                    <a:pt x="30" y="216"/>
                  </a:moveTo>
                  <a:cubicBezTo>
                    <a:pt x="28" y="216"/>
                    <a:pt x="27" y="218"/>
                    <a:pt x="27" y="219"/>
                  </a:cubicBezTo>
                  <a:cubicBezTo>
                    <a:pt x="29" y="218"/>
                    <a:pt x="30" y="216"/>
                    <a:pt x="32" y="214"/>
                  </a:cubicBezTo>
                  <a:cubicBezTo>
                    <a:pt x="31" y="213"/>
                    <a:pt x="31" y="211"/>
                    <a:pt x="30" y="210"/>
                  </a:cubicBezTo>
                  <a:cubicBezTo>
                    <a:pt x="30" y="212"/>
                    <a:pt x="30" y="214"/>
                    <a:pt x="30" y="216"/>
                  </a:cubicBezTo>
                  <a:close/>
                  <a:moveTo>
                    <a:pt x="65" y="211"/>
                  </a:moveTo>
                  <a:cubicBezTo>
                    <a:pt x="65" y="211"/>
                    <a:pt x="65" y="212"/>
                    <a:pt x="66" y="213"/>
                  </a:cubicBezTo>
                  <a:cubicBezTo>
                    <a:pt x="66" y="212"/>
                    <a:pt x="66" y="211"/>
                    <a:pt x="65" y="211"/>
                  </a:cubicBezTo>
                  <a:cubicBezTo>
                    <a:pt x="65" y="211"/>
                    <a:pt x="65" y="211"/>
                    <a:pt x="65" y="211"/>
                  </a:cubicBezTo>
                  <a:close/>
                  <a:moveTo>
                    <a:pt x="65" y="213"/>
                  </a:moveTo>
                  <a:cubicBezTo>
                    <a:pt x="65" y="213"/>
                    <a:pt x="65" y="213"/>
                    <a:pt x="66" y="213"/>
                  </a:cubicBezTo>
                  <a:cubicBezTo>
                    <a:pt x="66" y="213"/>
                    <a:pt x="65" y="213"/>
                    <a:pt x="65" y="212"/>
                  </a:cubicBezTo>
                  <a:cubicBezTo>
                    <a:pt x="65" y="212"/>
                    <a:pt x="65" y="212"/>
                    <a:pt x="65" y="213"/>
                  </a:cubicBezTo>
                  <a:close/>
                  <a:moveTo>
                    <a:pt x="64" y="211"/>
                  </a:moveTo>
                  <a:cubicBezTo>
                    <a:pt x="63" y="212"/>
                    <a:pt x="64" y="212"/>
                    <a:pt x="65" y="213"/>
                  </a:cubicBezTo>
                  <a:cubicBezTo>
                    <a:pt x="64" y="212"/>
                    <a:pt x="64" y="211"/>
                    <a:pt x="64" y="211"/>
                  </a:cubicBezTo>
                  <a:close/>
                  <a:moveTo>
                    <a:pt x="33" y="215"/>
                  </a:moveTo>
                  <a:cubicBezTo>
                    <a:pt x="34" y="215"/>
                    <a:pt x="35" y="216"/>
                    <a:pt x="36" y="215"/>
                  </a:cubicBezTo>
                  <a:cubicBezTo>
                    <a:pt x="35" y="214"/>
                    <a:pt x="35" y="212"/>
                    <a:pt x="33" y="211"/>
                  </a:cubicBezTo>
                  <a:cubicBezTo>
                    <a:pt x="33" y="212"/>
                    <a:pt x="33" y="213"/>
                    <a:pt x="33" y="215"/>
                  </a:cubicBezTo>
                  <a:close/>
                  <a:moveTo>
                    <a:pt x="58" y="213"/>
                  </a:moveTo>
                  <a:cubicBezTo>
                    <a:pt x="59" y="213"/>
                    <a:pt x="59" y="213"/>
                    <a:pt x="59" y="212"/>
                  </a:cubicBezTo>
                  <a:cubicBezTo>
                    <a:pt x="59" y="211"/>
                    <a:pt x="58" y="212"/>
                    <a:pt x="58" y="213"/>
                  </a:cubicBezTo>
                  <a:close/>
                  <a:moveTo>
                    <a:pt x="62" y="214"/>
                  </a:moveTo>
                  <a:cubicBezTo>
                    <a:pt x="62" y="215"/>
                    <a:pt x="63" y="215"/>
                    <a:pt x="63" y="215"/>
                  </a:cubicBezTo>
                  <a:cubicBezTo>
                    <a:pt x="63" y="214"/>
                    <a:pt x="63" y="214"/>
                    <a:pt x="62" y="214"/>
                  </a:cubicBezTo>
                  <a:cubicBezTo>
                    <a:pt x="62" y="214"/>
                    <a:pt x="62" y="214"/>
                    <a:pt x="62" y="214"/>
                  </a:cubicBezTo>
                  <a:close/>
                  <a:moveTo>
                    <a:pt x="59" y="215"/>
                  </a:moveTo>
                  <a:cubicBezTo>
                    <a:pt x="59" y="215"/>
                    <a:pt x="59" y="214"/>
                    <a:pt x="59" y="214"/>
                  </a:cubicBezTo>
                  <a:cubicBezTo>
                    <a:pt x="59" y="214"/>
                    <a:pt x="59" y="214"/>
                    <a:pt x="59" y="215"/>
                  </a:cubicBezTo>
                  <a:close/>
                  <a:moveTo>
                    <a:pt x="64" y="216"/>
                  </a:moveTo>
                  <a:cubicBezTo>
                    <a:pt x="65" y="216"/>
                    <a:pt x="65" y="216"/>
                    <a:pt x="65" y="216"/>
                  </a:cubicBezTo>
                  <a:cubicBezTo>
                    <a:pt x="64" y="215"/>
                    <a:pt x="64" y="214"/>
                    <a:pt x="64" y="214"/>
                  </a:cubicBezTo>
                  <a:cubicBezTo>
                    <a:pt x="64" y="215"/>
                    <a:pt x="64" y="215"/>
                    <a:pt x="64" y="216"/>
                  </a:cubicBezTo>
                  <a:close/>
                  <a:moveTo>
                    <a:pt x="59" y="216"/>
                  </a:moveTo>
                  <a:cubicBezTo>
                    <a:pt x="59" y="216"/>
                    <a:pt x="58" y="215"/>
                    <a:pt x="57" y="215"/>
                  </a:cubicBezTo>
                  <a:cubicBezTo>
                    <a:pt x="57" y="215"/>
                    <a:pt x="56" y="216"/>
                    <a:pt x="56" y="217"/>
                  </a:cubicBezTo>
                  <a:cubicBezTo>
                    <a:pt x="57" y="218"/>
                    <a:pt x="59" y="217"/>
                    <a:pt x="59" y="216"/>
                  </a:cubicBezTo>
                  <a:close/>
                  <a:moveTo>
                    <a:pt x="60" y="217"/>
                  </a:moveTo>
                  <a:cubicBezTo>
                    <a:pt x="61" y="216"/>
                    <a:pt x="61" y="216"/>
                    <a:pt x="61" y="216"/>
                  </a:cubicBezTo>
                  <a:cubicBezTo>
                    <a:pt x="61" y="216"/>
                    <a:pt x="61" y="216"/>
                    <a:pt x="60" y="217"/>
                  </a:cubicBezTo>
                  <a:close/>
                  <a:moveTo>
                    <a:pt x="37" y="217"/>
                  </a:moveTo>
                  <a:cubicBezTo>
                    <a:pt x="37" y="217"/>
                    <a:pt x="37" y="216"/>
                    <a:pt x="36" y="216"/>
                  </a:cubicBezTo>
                  <a:cubicBezTo>
                    <a:pt x="37" y="216"/>
                    <a:pt x="37" y="217"/>
                    <a:pt x="37" y="217"/>
                  </a:cubicBezTo>
                  <a:close/>
                  <a:moveTo>
                    <a:pt x="31" y="218"/>
                  </a:moveTo>
                  <a:cubicBezTo>
                    <a:pt x="32" y="219"/>
                    <a:pt x="32" y="217"/>
                    <a:pt x="33" y="218"/>
                  </a:cubicBezTo>
                  <a:cubicBezTo>
                    <a:pt x="32" y="217"/>
                    <a:pt x="33" y="217"/>
                    <a:pt x="33" y="217"/>
                  </a:cubicBezTo>
                  <a:cubicBezTo>
                    <a:pt x="32" y="217"/>
                    <a:pt x="30" y="217"/>
                    <a:pt x="31" y="218"/>
                  </a:cubicBezTo>
                  <a:close/>
                  <a:moveTo>
                    <a:pt x="65" y="217"/>
                  </a:moveTo>
                  <a:cubicBezTo>
                    <a:pt x="65" y="217"/>
                    <a:pt x="66" y="217"/>
                    <a:pt x="66" y="217"/>
                  </a:cubicBezTo>
                  <a:cubicBezTo>
                    <a:pt x="66" y="217"/>
                    <a:pt x="66" y="217"/>
                    <a:pt x="66" y="217"/>
                  </a:cubicBezTo>
                  <a:cubicBezTo>
                    <a:pt x="65" y="217"/>
                    <a:pt x="65" y="217"/>
                    <a:pt x="65" y="217"/>
                  </a:cubicBezTo>
                  <a:close/>
                  <a:moveTo>
                    <a:pt x="68" y="218"/>
                  </a:moveTo>
                  <a:cubicBezTo>
                    <a:pt x="68" y="217"/>
                    <a:pt x="68" y="217"/>
                    <a:pt x="68" y="217"/>
                  </a:cubicBezTo>
                  <a:cubicBezTo>
                    <a:pt x="68" y="217"/>
                    <a:pt x="67" y="216"/>
                    <a:pt x="67" y="217"/>
                  </a:cubicBezTo>
                  <a:cubicBezTo>
                    <a:pt x="67" y="217"/>
                    <a:pt x="67" y="218"/>
                    <a:pt x="68" y="218"/>
                  </a:cubicBezTo>
                  <a:close/>
                  <a:moveTo>
                    <a:pt x="36" y="218"/>
                  </a:moveTo>
                  <a:cubicBezTo>
                    <a:pt x="36" y="218"/>
                    <a:pt x="35" y="217"/>
                    <a:pt x="35" y="217"/>
                  </a:cubicBezTo>
                  <a:cubicBezTo>
                    <a:pt x="35" y="217"/>
                    <a:pt x="35" y="218"/>
                    <a:pt x="36" y="218"/>
                  </a:cubicBezTo>
                  <a:close/>
                  <a:moveTo>
                    <a:pt x="33" y="219"/>
                  </a:moveTo>
                  <a:cubicBezTo>
                    <a:pt x="33" y="219"/>
                    <a:pt x="34" y="219"/>
                    <a:pt x="34" y="219"/>
                  </a:cubicBezTo>
                  <a:cubicBezTo>
                    <a:pt x="34" y="219"/>
                    <a:pt x="34" y="219"/>
                    <a:pt x="35" y="219"/>
                  </a:cubicBezTo>
                  <a:cubicBezTo>
                    <a:pt x="35" y="218"/>
                    <a:pt x="34" y="218"/>
                    <a:pt x="34" y="218"/>
                  </a:cubicBezTo>
                  <a:cubicBezTo>
                    <a:pt x="34" y="218"/>
                    <a:pt x="33" y="218"/>
                    <a:pt x="33" y="219"/>
                  </a:cubicBezTo>
                  <a:close/>
                  <a:moveTo>
                    <a:pt x="63" y="219"/>
                  </a:moveTo>
                  <a:cubicBezTo>
                    <a:pt x="63" y="219"/>
                    <a:pt x="64" y="219"/>
                    <a:pt x="63" y="218"/>
                  </a:cubicBezTo>
                  <a:cubicBezTo>
                    <a:pt x="63" y="219"/>
                    <a:pt x="62" y="219"/>
                    <a:pt x="63" y="219"/>
                  </a:cubicBezTo>
                  <a:close/>
                  <a:moveTo>
                    <a:pt x="29" y="220"/>
                  </a:moveTo>
                  <a:cubicBezTo>
                    <a:pt x="30" y="220"/>
                    <a:pt x="31" y="219"/>
                    <a:pt x="30" y="218"/>
                  </a:cubicBezTo>
                  <a:cubicBezTo>
                    <a:pt x="29" y="219"/>
                    <a:pt x="28" y="220"/>
                    <a:pt x="29" y="220"/>
                  </a:cubicBezTo>
                  <a:close/>
                  <a:moveTo>
                    <a:pt x="66" y="220"/>
                  </a:moveTo>
                  <a:cubicBezTo>
                    <a:pt x="67" y="219"/>
                    <a:pt x="66" y="219"/>
                    <a:pt x="65" y="219"/>
                  </a:cubicBezTo>
                  <a:cubicBezTo>
                    <a:pt x="65" y="219"/>
                    <a:pt x="66" y="220"/>
                    <a:pt x="66" y="220"/>
                  </a:cubicBezTo>
                  <a:close/>
                  <a:moveTo>
                    <a:pt x="57" y="222"/>
                  </a:moveTo>
                  <a:cubicBezTo>
                    <a:pt x="59" y="222"/>
                    <a:pt x="60" y="220"/>
                    <a:pt x="61" y="219"/>
                  </a:cubicBezTo>
                  <a:cubicBezTo>
                    <a:pt x="59" y="219"/>
                    <a:pt x="58" y="221"/>
                    <a:pt x="57" y="222"/>
                  </a:cubicBezTo>
                  <a:close/>
                  <a:moveTo>
                    <a:pt x="32" y="219"/>
                  </a:moveTo>
                  <a:cubicBezTo>
                    <a:pt x="32" y="220"/>
                    <a:pt x="32" y="220"/>
                    <a:pt x="32" y="221"/>
                  </a:cubicBezTo>
                  <a:cubicBezTo>
                    <a:pt x="33" y="220"/>
                    <a:pt x="32" y="219"/>
                    <a:pt x="32" y="219"/>
                  </a:cubicBezTo>
                  <a:close/>
                  <a:moveTo>
                    <a:pt x="54" y="222"/>
                  </a:moveTo>
                  <a:cubicBezTo>
                    <a:pt x="55" y="221"/>
                    <a:pt x="56" y="220"/>
                    <a:pt x="56" y="220"/>
                  </a:cubicBezTo>
                  <a:cubicBezTo>
                    <a:pt x="56" y="220"/>
                    <a:pt x="55" y="221"/>
                    <a:pt x="54" y="222"/>
                  </a:cubicBezTo>
                  <a:close/>
                  <a:moveTo>
                    <a:pt x="68" y="220"/>
                  </a:moveTo>
                  <a:cubicBezTo>
                    <a:pt x="68" y="220"/>
                    <a:pt x="67" y="220"/>
                    <a:pt x="67" y="221"/>
                  </a:cubicBezTo>
                  <a:cubicBezTo>
                    <a:pt x="67" y="222"/>
                    <a:pt x="68" y="222"/>
                    <a:pt x="68" y="222"/>
                  </a:cubicBezTo>
                  <a:cubicBezTo>
                    <a:pt x="69" y="222"/>
                    <a:pt x="68" y="223"/>
                    <a:pt x="69" y="223"/>
                  </a:cubicBezTo>
                  <a:cubicBezTo>
                    <a:pt x="69" y="224"/>
                    <a:pt x="69" y="223"/>
                    <a:pt x="69" y="224"/>
                  </a:cubicBezTo>
                  <a:cubicBezTo>
                    <a:pt x="69" y="225"/>
                    <a:pt x="67" y="225"/>
                    <a:pt x="67" y="227"/>
                  </a:cubicBezTo>
                  <a:cubicBezTo>
                    <a:pt x="69" y="228"/>
                    <a:pt x="72" y="226"/>
                    <a:pt x="71" y="224"/>
                  </a:cubicBezTo>
                  <a:cubicBezTo>
                    <a:pt x="71" y="224"/>
                    <a:pt x="71" y="225"/>
                    <a:pt x="70" y="225"/>
                  </a:cubicBezTo>
                  <a:cubicBezTo>
                    <a:pt x="70" y="225"/>
                    <a:pt x="70" y="225"/>
                    <a:pt x="69" y="224"/>
                  </a:cubicBezTo>
                  <a:cubicBezTo>
                    <a:pt x="69" y="223"/>
                    <a:pt x="69" y="221"/>
                    <a:pt x="68" y="220"/>
                  </a:cubicBezTo>
                  <a:close/>
                  <a:moveTo>
                    <a:pt x="38" y="223"/>
                  </a:moveTo>
                  <a:cubicBezTo>
                    <a:pt x="36" y="223"/>
                    <a:pt x="36" y="219"/>
                    <a:pt x="35" y="220"/>
                  </a:cubicBezTo>
                  <a:cubicBezTo>
                    <a:pt x="36" y="221"/>
                    <a:pt x="36" y="222"/>
                    <a:pt x="37" y="223"/>
                  </a:cubicBezTo>
                  <a:cubicBezTo>
                    <a:pt x="37" y="223"/>
                    <a:pt x="37" y="223"/>
                    <a:pt x="38" y="223"/>
                  </a:cubicBezTo>
                  <a:cubicBezTo>
                    <a:pt x="38" y="223"/>
                    <a:pt x="38" y="223"/>
                    <a:pt x="38" y="224"/>
                  </a:cubicBezTo>
                  <a:cubicBezTo>
                    <a:pt x="38" y="224"/>
                    <a:pt x="38" y="224"/>
                    <a:pt x="38" y="224"/>
                  </a:cubicBezTo>
                  <a:cubicBezTo>
                    <a:pt x="38" y="224"/>
                    <a:pt x="39" y="225"/>
                    <a:pt x="39" y="225"/>
                  </a:cubicBezTo>
                  <a:cubicBezTo>
                    <a:pt x="39" y="224"/>
                    <a:pt x="39" y="223"/>
                    <a:pt x="38" y="223"/>
                  </a:cubicBezTo>
                  <a:close/>
                  <a:moveTo>
                    <a:pt x="62" y="222"/>
                  </a:moveTo>
                  <a:cubicBezTo>
                    <a:pt x="63" y="221"/>
                    <a:pt x="64" y="221"/>
                    <a:pt x="65" y="220"/>
                  </a:cubicBezTo>
                  <a:cubicBezTo>
                    <a:pt x="64" y="220"/>
                    <a:pt x="63" y="221"/>
                    <a:pt x="62" y="222"/>
                  </a:cubicBezTo>
                  <a:close/>
                  <a:moveTo>
                    <a:pt x="29" y="221"/>
                  </a:moveTo>
                  <a:cubicBezTo>
                    <a:pt x="29" y="222"/>
                    <a:pt x="30" y="222"/>
                    <a:pt x="30" y="223"/>
                  </a:cubicBezTo>
                  <a:cubicBezTo>
                    <a:pt x="31" y="222"/>
                    <a:pt x="31" y="222"/>
                    <a:pt x="31" y="222"/>
                  </a:cubicBezTo>
                  <a:cubicBezTo>
                    <a:pt x="31" y="220"/>
                    <a:pt x="30" y="220"/>
                    <a:pt x="29" y="221"/>
                  </a:cubicBezTo>
                  <a:close/>
                  <a:moveTo>
                    <a:pt x="59" y="223"/>
                  </a:moveTo>
                  <a:cubicBezTo>
                    <a:pt x="60" y="222"/>
                    <a:pt x="61" y="221"/>
                    <a:pt x="62" y="220"/>
                  </a:cubicBezTo>
                  <a:cubicBezTo>
                    <a:pt x="60" y="220"/>
                    <a:pt x="59" y="222"/>
                    <a:pt x="59" y="223"/>
                  </a:cubicBezTo>
                  <a:close/>
                  <a:moveTo>
                    <a:pt x="71" y="222"/>
                  </a:moveTo>
                  <a:cubicBezTo>
                    <a:pt x="70" y="222"/>
                    <a:pt x="70" y="224"/>
                    <a:pt x="71" y="224"/>
                  </a:cubicBezTo>
                  <a:cubicBezTo>
                    <a:pt x="71" y="222"/>
                    <a:pt x="70" y="222"/>
                    <a:pt x="71" y="220"/>
                  </a:cubicBezTo>
                  <a:cubicBezTo>
                    <a:pt x="70" y="220"/>
                    <a:pt x="70" y="220"/>
                    <a:pt x="70" y="220"/>
                  </a:cubicBezTo>
                  <a:cubicBezTo>
                    <a:pt x="70" y="221"/>
                    <a:pt x="70" y="221"/>
                    <a:pt x="71" y="222"/>
                  </a:cubicBezTo>
                  <a:close/>
                  <a:moveTo>
                    <a:pt x="27" y="222"/>
                  </a:moveTo>
                  <a:cubicBezTo>
                    <a:pt x="28" y="222"/>
                    <a:pt x="28" y="221"/>
                    <a:pt x="28" y="221"/>
                  </a:cubicBezTo>
                  <a:cubicBezTo>
                    <a:pt x="28" y="221"/>
                    <a:pt x="28" y="221"/>
                    <a:pt x="28" y="221"/>
                  </a:cubicBezTo>
                  <a:cubicBezTo>
                    <a:pt x="27" y="221"/>
                    <a:pt x="27" y="221"/>
                    <a:pt x="27" y="222"/>
                  </a:cubicBezTo>
                  <a:close/>
                  <a:moveTo>
                    <a:pt x="65" y="221"/>
                  </a:moveTo>
                  <a:cubicBezTo>
                    <a:pt x="64" y="222"/>
                    <a:pt x="63" y="222"/>
                    <a:pt x="63" y="223"/>
                  </a:cubicBezTo>
                  <a:cubicBezTo>
                    <a:pt x="64" y="222"/>
                    <a:pt x="65" y="221"/>
                    <a:pt x="65" y="221"/>
                  </a:cubicBezTo>
                  <a:cubicBezTo>
                    <a:pt x="65" y="221"/>
                    <a:pt x="65" y="221"/>
                    <a:pt x="65" y="221"/>
                  </a:cubicBezTo>
                  <a:close/>
                  <a:moveTo>
                    <a:pt x="55" y="223"/>
                  </a:moveTo>
                  <a:cubicBezTo>
                    <a:pt x="55" y="222"/>
                    <a:pt x="56" y="222"/>
                    <a:pt x="56" y="221"/>
                  </a:cubicBezTo>
                  <a:cubicBezTo>
                    <a:pt x="55" y="222"/>
                    <a:pt x="55" y="222"/>
                    <a:pt x="55" y="223"/>
                  </a:cubicBezTo>
                  <a:close/>
                  <a:moveTo>
                    <a:pt x="33" y="222"/>
                  </a:moveTo>
                  <a:cubicBezTo>
                    <a:pt x="34" y="222"/>
                    <a:pt x="34" y="222"/>
                    <a:pt x="34" y="221"/>
                  </a:cubicBezTo>
                  <a:cubicBezTo>
                    <a:pt x="34" y="221"/>
                    <a:pt x="33" y="221"/>
                    <a:pt x="33" y="221"/>
                  </a:cubicBezTo>
                  <a:cubicBezTo>
                    <a:pt x="33" y="222"/>
                    <a:pt x="33" y="222"/>
                    <a:pt x="33" y="222"/>
                  </a:cubicBezTo>
                  <a:close/>
                  <a:moveTo>
                    <a:pt x="64" y="224"/>
                  </a:moveTo>
                  <a:cubicBezTo>
                    <a:pt x="65" y="225"/>
                    <a:pt x="66" y="223"/>
                    <a:pt x="67" y="223"/>
                  </a:cubicBezTo>
                  <a:cubicBezTo>
                    <a:pt x="66" y="220"/>
                    <a:pt x="64" y="223"/>
                    <a:pt x="64" y="224"/>
                  </a:cubicBezTo>
                  <a:close/>
                  <a:moveTo>
                    <a:pt x="54" y="222"/>
                  </a:moveTo>
                  <a:cubicBezTo>
                    <a:pt x="54" y="222"/>
                    <a:pt x="53" y="223"/>
                    <a:pt x="53" y="223"/>
                  </a:cubicBezTo>
                  <a:cubicBezTo>
                    <a:pt x="53" y="223"/>
                    <a:pt x="54" y="222"/>
                    <a:pt x="54" y="222"/>
                  </a:cubicBezTo>
                  <a:close/>
                  <a:moveTo>
                    <a:pt x="28" y="223"/>
                  </a:moveTo>
                  <a:cubicBezTo>
                    <a:pt x="28" y="223"/>
                    <a:pt x="28" y="224"/>
                    <a:pt x="29" y="224"/>
                  </a:cubicBezTo>
                  <a:cubicBezTo>
                    <a:pt x="30" y="224"/>
                    <a:pt x="28" y="222"/>
                    <a:pt x="28" y="222"/>
                  </a:cubicBezTo>
                  <a:cubicBezTo>
                    <a:pt x="28" y="222"/>
                    <a:pt x="28" y="223"/>
                    <a:pt x="28" y="223"/>
                  </a:cubicBezTo>
                  <a:close/>
                  <a:moveTo>
                    <a:pt x="56" y="224"/>
                  </a:moveTo>
                  <a:cubicBezTo>
                    <a:pt x="56" y="223"/>
                    <a:pt x="57" y="223"/>
                    <a:pt x="57" y="222"/>
                  </a:cubicBezTo>
                  <a:cubicBezTo>
                    <a:pt x="56" y="222"/>
                    <a:pt x="55" y="223"/>
                    <a:pt x="56" y="224"/>
                  </a:cubicBezTo>
                  <a:close/>
                  <a:moveTo>
                    <a:pt x="31" y="224"/>
                  </a:moveTo>
                  <a:cubicBezTo>
                    <a:pt x="31" y="224"/>
                    <a:pt x="33" y="223"/>
                    <a:pt x="32" y="222"/>
                  </a:cubicBezTo>
                  <a:cubicBezTo>
                    <a:pt x="32" y="223"/>
                    <a:pt x="31" y="223"/>
                    <a:pt x="31" y="224"/>
                  </a:cubicBezTo>
                  <a:close/>
                  <a:moveTo>
                    <a:pt x="35" y="225"/>
                  </a:moveTo>
                  <a:cubicBezTo>
                    <a:pt x="35" y="224"/>
                    <a:pt x="35" y="223"/>
                    <a:pt x="34" y="223"/>
                  </a:cubicBezTo>
                  <a:cubicBezTo>
                    <a:pt x="34" y="224"/>
                    <a:pt x="35" y="225"/>
                    <a:pt x="35" y="225"/>
                  </a:cubicBezTo>
                  <a:close/>
                  <a:moveTo>
                    <a:pt x="61" y="225"/>
                  </a:moveTo>
                  <a:cubicBezTo>
                    <a:pt x="61" y="225"/>
                    <a:pt x="62" y="224"/>
                    <a:pt x="62" y="223"/>
                  </a:cubicBezTo>
                  <a:cubicBezTo>
                    <a:pt x="61" y="224"/>
                    <a:pt x="60" y="224"/>
                    <a:pt x="61" y="225"/>
                  </a:cubicBezTo>
                  <a:close/>
                  <a:moveTo>
                    <a:pt x="67" y="224"/>
                  </a:moveTo>
                  <a:cubicBezTo>
                    <a:pt x="67" y="224"/>
                    <a:pt x="68" y="224"/>
                    <a:pt x="68" y="223"/>
                  </a:cubicBezTo>
                  <a:cubicBezTo>
                    <a:pt x="67" y="223"/>
                    <a:pt x="67" y="224"/>
                    <a:pt x="67" y="224"/>
                  </a:cubicBezTo>
                  <a:close/>
                  <a:moveTo>
                    <a:pt x="56" y="225"/>
                  </a:moveTo>
                  <a:cubicBezTo>
                    <a:pt x="57" y="225"/>
                    <a:pt x="57" y="224"/>
                    <a:pt x="58" y="224"/>
                  </a:cubicBezTo>
                  <a:cubicBezTo>
                    <a:pt x="57" y="224"/>
                    <a:pt x="57" y="224"/>
                    <a:pt x="56" y="225"/>
                  </a:cubicBezTo>
                  <a:close/>
                  <a:moveTo>
                    <a:pt x="26" y="225"/>
                  </a:moveTo>
                  <a:cubicBezTo>
                    <a:pt x="26" y="225"/>
                    <a:pt x="26" y="226"/>
                    <a:pt x="27" y="226"/>
                  </a:cubicBezTo>
                  <a:cubicBezTo>
                    <a:pt x="27" y="225"/>
                    <a:pt x="27" y="225"/>
                    <a:pt x="27" y="225"/>
                  </a:cubicBezTo>
                  <a:cubicBezTo>
                    <a:pt x="27" y="224"/>
                    <a:pt x="26" y="223"/>
                    <a:pt x="26" y="225"/>
                  </a:cubicBezTo>
                  <a:close/>
                  <a:moveTo>
                    <a:pt x="53" y="226"/>
                  </a:moveTo>
                  <a:cubicBezTo>
                    <a:pt x="54" y="225"/>
                    <a:pt x="55" y="225"/>
                    <a:pt x="55" y="224"/>
                  </a:cubicBezTo>
                  <a:cubicBezTo>
                    <a:pt x="54" y="225"/>
                    <a:pt x="54" y="225"/>
                    <a:pt x="53" y="226"/>
                  </a:cubicBezTo>
                  <a:close/>
                  <a:moveTo>
                    <a:pt x="33" y="226"/>
                  </a:moveTo>
                  <a:cubicBezTo>
                    <a:pt x="33" y="226"/>
                    <a:pt x="34" y="226"/>
                    <a:pt x="34" y="225"/>
                  </a:cubicBezTo>
                  <a:cubicBezTo>
                    <a:pt x="33" y="225"/>
                    <a:pt x="34" y="225"/>
                    <a:pt x="33" y="225"/>
                  </a:cubicBezTo>
                  <a:cubicBezTo>
                    <a:pt x="33" y="225"/>
                    <a:pt x="33" y="226"/>
                    <a:pt x="33" y="226"/>
                  </a:cubicBezTo>
                  <a:close/>
                  <a:moveTo>
                    <a:pt x="67" y="225"/>
                  </a:moveTo>
                  <a:cubicBezTo>
                    <a:pt x="67" y="225"/>
                    <a:pt x="68" y="225"/>
                    <a:pt x="67" y="225"/>
                  </a:cubicBezTo>
                  <a:cubicBezTo>
                    <a:pt x="67" y="225"/>
                    <a:pt x="67" y="225"/>
                    <a:pt x="67" y="225"/>
                  </a:cubicBezTo>
                  <a:close/>
                  <a:moveTo>
                    <a:pt x="57" y="226"/>
                  </a:moveTo>
                  <a:cubicBezTo>
                    <a:pt x="57" y="226"/>
                    <a:pt x="58" y="226"/>
                    <a:pt x="58" y="225"/>
                  </a:cubicBezTo>
                  <a:cubicBezTo>
                    <a:pt x="57" y="225"/>
                    <a:pt x="57" y="226"/>
                    <a:pt x="57" y="226"/>
                  </a:cubicBezTo>
                  <a:close/>
                  <a:moveTo>
                    <a:pt x="61" y="226"/>
                  </a:moveTo>
                  <a:cubicBezTo>
                    <a:pt x="61" y="226"/>
                    <a:pt x="62" y="226"/>
                    <a:pt x="62" y="226"/>
                  </a:cubicBezTo>
                  <a:cubicBezTo>
                    <a:pt x="62" y="226"/>
                    <a:pt x="63" y="226"/>
                    <a:pt x="63" y="225"/>
                  </a:cubicBezTo>
                  <a:cubicBezTo>
                    <a:pt x="63" y="226"/>
                    <a:pt x="62" y="226"/>
                    <a:pt x="61" y="226"/>
                  </a:cubicBezTo>
                  <a:close/>
                  <a:moveTo>
                    <a:pt x="37" y="227"/>
                  </a:moveTo>
                  <a:cubicBezTo>
                    <a:pt x="36" y="227"/>
                    <a:pt x="36" y="226"/>
                    <a:pt x="36" y="226"/>
                  </a:cubicBezTo>
                  <a:cubicBezTo>
                    <a:pt x="36" y="226"/>
                    <a:pt x="36" y="227"/>
                    <a:pt x="37" y="227"/>
                  </a:cubicBezTo>
                  <a:close/>
                  <a:moveTo>
                    <a:pt x="25" y="227"/>
                  </a:moveTo>
                  <a:cubicBezTo>
                    <a:pt x="25" y="226"/>
                    <a:pt x="25" y="226"/>
                    <a:pt x="25" y="226"/>
                  </a:cubicBezTo>
                  <a:cubicBezTo>
                    <a:pt x="24" y="226"/>
                    <a:pt x="25" y="227"/>
                    <a:pt x="25" y="227"/>
                  </a:cubicBezTo>
                  <a:close/>
                  <a:moveTo>
                    <a:pt x="59" y="227"/>
                  </a:moveTo>
                  <a:cubicBezTo>
                    <a:pt x="59" y="227"/>
                    <a:pt x="59" y="227"/>
                    <a:pt x="59" y="227"/>
                  </a:cubicBezTo>
                  <a:cubicBezTo>
                    <a:pt x="60" y="227"/>
                    <a:pt x="60" y="226"/>
                    <a:pt x="60" y="226"/>
                  </a:cubicBezTo>
                  <a:cubicBezTo>
                    <a:pt x="60" y="226"/>
                    <a:pt x="59" y="226"/>
                    <a:pt x="59" y="227"/>
                  </a:cubicBezTo>
                  <a:close/>
                  <a:moveTo>
                    <a:pt x="31" y="227"/>
                  </a:moveTo>
                  <a:cubicBezTo>
                    <a:pt x="32" y="227"/>
                    <a:pt x="32" y="227"/>
                    <a:pt x="32" y="227"/>
                  </a:cubicBezTo>
                  <a:cubicBezTo>
                    <a:pt x="32" y="226"/>
                    <a:pt x="30" y="226"/>
                    <a:pt x="31" y="227"/>
                  </a:cubicBezTo>
                  <a:close/>
                  <a:moveTo>
                    <a:pt x="35" y="227"/>
                  </a:moveTo>
                  <a:cubicBezTo>
                    <a:pt x="35" y="227"/>
                    <a:pt x="35" y="228"/>
                    <a:pt x="36" y="229"/>
                  </a:cubicBezTo>
                  <a:cubicBezTo>
                    <a:pt x="36" y="229"/>
                    <a:pt x="37" y="229"/>
                    <a:pt x="37" y="228"/>
                  </a:cubicBezTo>
                  <a:cubicBezTo>
                    <a:pt x="36" y="228"/>
                    <a:pt x="36" y="226"/>
                    <a:pt x="35" y="227"/>
                  </a:cubicBezTo>
                  <a:close/>
                  <a:moveTo>
                    <a:pt x="28" y="228"/>
                  </a:moveTo>
                  <a:cubicBezTo>
                    <a:pt x="29" y="228"/>
                    <a:pt x="29" y="227"/>
                    <a:pt x="29" y="227"/>
                  </a:cubicBezTo>
                  <a:cubicBezTo>
                    <a:pt x="28" y="227"/>
                    <a:pt x="28" y="227"/>
                    <a:pt x="28" y="228"/>
                  </a:cubicBezTo>
                  <a:close/>
                  <a:moveTo>
                    <a:pt x="65" y="227"/>
                  </a:moveTo>
                  <a:cubicBezTo>
                    <a:pt x="65" y="227"/>
                    <a:pt x="65" y="227"/>
                    <a:pt x="65" y="227"/>
                  </a:cubicBezTo>
                  <a:cubicBezTo>
                    <a:pt x="65" y="227"/>
                    <a:pt x="65" y="227"/>
                    <a:pt x="65" y="227"/>
                  </a:cubicBezTo>
                  <a:close/>
                  <a:moveTo>
                    <a:pt x="34" y="228"/>
                  </a:moveTo>
                  <a:cubicBezTo>
                    <a:pt x="34" y="228"/>
                    <a:pt x="34" y="227"/>
                    <a:pt x="34" y="227"/>
                  </a:cubicBezTo>
                  <a:cubicBezTo>
                    <a:pt x="34" y="228"/>
                    <a:pt x="34" y="228"/>
                    <a:pt x="34" y="228"/>
                  </a:cubicBezTo>
                  <a:close/>
                  <a:moveTo>
                    <a:pt x="33" y="229"/>
                  </a:moveTo>
                  <a:cubicBezTo>
                    <a:pt x="33" y="229"/>
                    <a:pt x="34" y="229"/>
                    <a:pt x="34" y="229"/>
                  </a:cubicBezTo>
                  <a:cubicBezTo>
                    <a:pt x="33" y="229"/>
                    <a:pt x="34" y="228"/>
                    <a:pt x="33" y="228"/>
                  </a:cubicBezTo>
                  <a:cubicBezTo>
                    <a:pt x="33" y="229"/>
                    <a:pt x="33" y="229"/>
                    <a:pt x="33"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05790"/>
                </a:solidFill>
                <a:cs typeface="+mn-ea"/>
                <a:sym typeface="+mn-lt"/>
              </a:endParaRPr>
            </a:p>
          </p:txBody>
        </p:sp>
        <p:sp>
          <p:nvSpPr>
            <p:cNvPr id="6" name="Freeform 17"/>
            <p:cNvSpPr>
              <a:spLocks noEditPoints="1"/>
            </p:cNvSpPr>
            <p:nvPr/>
          </p:nvSpPr>
          <p:spPr bwMode="auto">
            <a:xfrm>
              <a:off x="8842375" y="3035301"/>
              <a:ext cx="134938" cy="184150"/>
            </a:xfrm>
            <a:custGeom>
              <a:avLst/>
              <a:gdLst>
                <a:gd name="T0" fmla="*/ 24 w 36"/>
                <a:gd name="T1" fmla="*/ 47 h 49"/>
                <a:gd name="T2" fmla="*/ 10 w 36"/>
                <a:gd name="T3" fmla="*/ 2 h 49"/>
                <a:gd name="T4" fmla="*/ 14 w 36"/>
                <a:gd name="T5" fmla="*/ 3 h 49"/>
                <a:gd name="T6" fmla="*/ 14 w 36"/>
                <a:gd name="T7" fmla="*/ 4 h 49"/>
                <a:gd name="T8" fmla="*/ 19 w 36"/>
                <a:gd name="T9" fmla="*/ 6 h 49"/>
                <a:gd name="T10" fmla="*/ 24 w 36"/>
                <a:gd name="T11" fmla="*/ 8 h 49"/>
                <a:gd name="T12" fmla="*/ 17 w 36"/>
                <a:gd name="T13" fmla="*/ 8 h 49"/>
                <a:gd name="T14" fmla="*/ 31 w 36"/>
                <a:gd name="T15" fmla="*/ 12 h 49"/>
                <a:gd name="T16" fmla="*/ 17 w 36"/>
                <a:gd name="T17" fmla="*/ 10 h 49"/>
                <a:gd name="T18" fmla="*/ 22 w 36"/>
                <a:gd name="T19" fmla="*/ 10 h 49"/>
                <a:gd name="T20" fmla="*/ 13 w 36"/>
                <a:gd name="T21" fmla="*/ 13 h 49"/>
                <a:gd name="T22" fmla="*/ 23 w 36"/>
                <a:gd name="T23" fmla="*/ 12 h 49"/>
                <a:gd name="T24" fmla="*/ 21 w 36"/>
                <a:gd name="T25" fmla="*/ 12 h 49"/>
                <a:gd name="T26" fmla="*/ 17 w 36"/>
                <a:gd name="T27" fmla="*/ 12 h 49"/>
                <a:gd name="T28" fmla="*/ 28 w 36"/>
                <a:gd name="T29" fmla="*/ 14 h 49"/>
                <a:gd name="T30" fmla="*/ 5 w 36"/>
                <a:gd name="T31" fmla="*/ 15 h 49"/>
                <a:gd name="T32" fmla="*/ 18 w 36"/>
                <a:gd name="T33" fmla="*/ 15 h 49"/>
                <a:gd name="T34" fmla="*/ 15 w 36"/>
                <a:gd name="T35" fmla="*/ 17 h 49"/>
                <a:gd name="T36" fmla="*/ 13 w 36"/>
                <a:gd name="T37" fmla="*/ 15 h 49"/>
                <a:gd name="T38" fmla="*/ 26 w 36"/>
                <a:gd name="T39" fmla="*/ 16 h 49"/>
                <a:gd name="T40" fmla="*/ 20 w 36"/>
                <a:gd name="T41" fmla="*/ 17 h 49"/>
                <a:gd name="T42" fmla="*/ 29 w 36"/>
                <a:gd name="T43" fmla="*/ 19 h 49"/>
                <a:gd name="T44" fmla="*/ 17 w 36"/>
                <a:gd name="T45" fmla="*/ 18 h 49"/>
                <a:gd name="T46" fmla="*/ 20 w 36"/>
                <a:gd name="T47" fmla="*/ 20 h 49"/>
                <a:gd name="T48" fmla="*/ 27 w 36"/>
                <a:gd name="T49" fmla="*/ 20 h 49"/>
                <a:gd name="T50" fmla="*/ 12 w 36"/>
                <a:gd name="T51" fmla="*/ 21 h 49"/>
                <a:gd name="T52" fmla="*/ 30 w 36"/>
                <a:gd name="T53" fmla="*/ 20 h 49"/>
                <a:gd name="T54" fmla="*/ 26 w 36"/>
                <a:gd name="T55" fmla="*/ 22 h 49"/>
                <a:gd name="T56" fmla="*/ 1 w 36"/>
                <a:gd name="T57" fmla="*/ 26 h 49"/>
                <a:gd name="T58" fmla="*/ 3 w 36"/>
                <a:gd name="T59" fmla="*/ 22 h 49"/>
                <a:gd name="T60" fmla="*/ 6 w 36"/>
                <a:gd name="T61" fmla="*/ 25 h 49"/>
                <a:gd name="T62" fmla="*/ 10 w 36"/>
                <a:gd name="T63" fmla="*/ 23 h 49"/>
                <a:gd name="T64" fmla="*/ 18 w 36"/>
                <a:gd name="T65" fmla="*/ 27 h 49"/>
                <a:gd name="T66" fmla="*/ 11 w 36"/>
                <a:gd name="T67" fmla="*/ 26 h 49"/>
                <a:gd name="T68" fmla="*/ 16 w 36"/>
                <a:gd name="T69" fmla="*/ 25 h 49"/>
                <a:gd name="T70" fmla="*/ 34 w 36"/>
                <a:gd name="T71" fmla="*/ 27 h 49"/>
                <a:gd name="T72" fmla="*/ 19 w 36"/>
                <a:gd name="T73" fmla="*/ 27 h 49"/>
                <a:gd name="T74" fmla="*/ 26 w 36"/>
                <a:gd name="T75" fmla="*/ 29 h 49"/>
                <a:gd name="T76" fmla="*/ 6 w 36"/>
                <a:gd name="T77" fmla="*/ 27 h 49"/>
                <a:gd name="T78" fmla="*/ 11 w 36"/>
                <a:gd name="T79" fmla="*/ 28 h 49"/>
                <a:gd name="T80" fmla="*/ 17 w 36"/>
                <a:gd name="T81" fmla="*/ 30 h 49"/>
                <a:gd name="T82" fmla="*/ 20 w 36"/>
                <a:gd name="T83" fmla="*/ 32 h 49"/>
                <a:gd name="T84" fmla="*/ 24 w 36"/>
                <a:gd name="T85" fmla="*/ 29 h 49"/>
                <a:gd name="T86" fmla="*/ 5 w 36"/>
                <a:gd name="T87" fmla="*/ 30 h 49"/>
                <a:gd name="T88" fmla="*/ 18 w 36"/>
                <a:gd name="T89" fmla="*/ 33 h 49"/>
                <a:gd name="T90" fmla="*/ 17 w 36"/>
                <a:gd name="T91" fmla="*/ 32 h 49"/>
                <a:gd name="T92" fmla="*/ 23 w 36"/>
                <a:gd name="T93" fmla="*/ 32 h 49"/>
                <a:gd name="T94" fmla="*/ 19 w 36"/>
                <a:gd name="T95" fmla="*/ 35 h 49"/>
                <a:gd name="T96" fmla="*/ 16 w 36"/>
                <a:gd name="T97" fmla="*/ 33 h 49"/>
                <a:gd name="T98" fmla="*/ 13 w 36"/>
                <a:gd name="T99" fmla="*/ 36 h 49"/>
                <a:gd name="T100" fmla="*/ 23 w 36"/>
                <a:gd name="T101" fmla="*/ 37 h 49"/>
                <a:gd name="T102" fmla="*/ 18 w 36"/>
                <a:gd name="T103" fmla="*/ 35 h 49"/>
                <a:gd name="T104" fmla="*/ 8 w 36"/>
                <a:gd name="T105" fmla="*/ 38 h 49"/>
                <a:gd name="T106" fmla="*/ 28 w 36"/>
                <a:gd name="T107" fmla="*/ 39 h 49"/>
                <a:gd name="T108" fmla="*/ 19 w 36"/>
                <a:gd name="T109" fmla="*/ 40 h 49"/>
                <a:gd name="T110" fmla="*/ 25 w 36"/>
                <a:gd name="T111" fmla="*/ 42 h 49"/>
                <a:gd name="T112" fmla="*/ 10 w 36"/>
                <a:gd name="T113" fmla="*/ 40 h 49"/>
                <a:gd name="T114" fmla="*/ 17 w 36"/>
                <a:gd name="T115" fmla="*/ 43 h 49"/>
                <a:gd name="T116" fmla="*/ 14 w 36"/>
                <a:gd name="T117" fmla="*/ 45 h 49"/>
                <a:gd name="T118" fmla="*/ 22 w 36"/>
                <a:gd name="T119"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 h="49">
                  <a:moveTo>
                    <a:pt x="22" y="1"/>
                  </a:moveTo>
                  <a:cubicBezTo>
                    <a:pt x="22" y="2"/>
                    <a:pt x="22" y="1"/>
                    <a:pt x="22" y="2"/>
                  </a:cubicBezTo>
                  <a:cubicBezTo>
                    <a:pt x="22" y="2"/>
                    <a:pt x="23" y="2"/>
                    <a:pt x="23" y="2"/>
                  </a:cubicBezTo>
                  <a:cubicBezTo>
                    <a:pt x="24" y="2"/>
                    <a:pt x="23" y="2"/>
                    <a:pt x="24" y="2"/>
                  </a:cubicBezTo>
                  <a:cubicBezTo>
                    <a:pt x="27" y="3"/>
                    <a:pt x="29" y="4"/>
                    <a:pt x="30" y="6"/>
                  </a:cubicBezTo>
                  <a:cubicBezTo>
                    <a:pt x="33" y="8"/>
                    <a:pt x="34" y="12"/>
                    <a:pt x="35" y="16"/>
                  </a:cubicBezTo>
                  <a:cubicBezTo>
                    <a:pt x="36" y="17"/>
                    <a:pt x="36" y="19"/>
                    <a:pt x="36" y="20"/>
                  </a:cubicBezTo>
                  <a:cubicBezTo>
                    <a:pt x="36" y="22"/>
                    <a:pt x="36" y="22"/>
                    <a:pt x="36" y="24"/>
                  </a:cubicBezTo>
                  <a:cubicBezTo>
                    <a:pt x="36" y="26"/>
                    <a:pt x="36" y="27"/>
                    <a:pt x="36" y="28"/>
                  </a:cubicBezTo>
                  <a:cubicBezTo>
                    <a:pt x="36" y="29"/>
                    <a:pt x="36" y="31"/>
                    <a:pt x="35" y="32"/>
                  </a:cubicBezTo>
                  <a:cubicBezTo>
                    <a:pt x="35" y="35"/>
                    <a:pt x="33" y="39"/>
                    <a:pt x="31" y="41"/>
                  </a:cubicBezTo>
                  <a:cubicBezTo>
                    <a:pt x="29" y="44"/>
                    <a:pt x="26" y="45"/>
                    <a:pt x="24" y="47"/>
                  </a:cubicBezTo>
                  <a:cubicBezTo>
                    <a:pt x="23" y="48"/>
                    <a:pt x="24" y="49"/>
                    <a:pt x="23" y="49"/>
                  </a:cubicBezTo>
                  <a:cubicBezTo>
                    <a:pt x="22" y="49"/>
                    <a:pt x="23" y="48"/>
                    <a:pt x="23" y="47"/>
                  </a:cubicBezTo>
                  <a:cubicBezTo>
                    <a:pt x="19" y="47"/>
                    <a:pt x="16" y="48"/>
                    <a:pt x="13" y="47"/>
                  </a:cubicBezTo>
                  <a:cubicBezTo>
                    <a:pt x="13" y="47"/>
                    <a:pt x="13" y="47"/>
                    <a:pt x="13" y="47"/>
                  </a:cubicBezTo>
                  <a:cubicBezTo>
                    <a:pt x="12" y="47"/>
                    <a:pt x="12" y="47"/>
                    <a:pt x="12" y="46"/>
                  </a:cubicBezTo>
                  <a:cubicBezTo>
                    <a:pt x="10" y="45"/>
                    <a:pt x="9" y="45"/>
                    <a:pt x="8" y="44"/>
                  </a:cubicBezTo>
                  <a:cubicBezTo>
                    <a:pt x="5" y="41"/>
                    <a:pt x="4" y="38"/>
                    <a:pt x="2" y="34"/>
                  </a:cubicBezTo>
                  <a:cubicBezTo>
                    <a:pt x="2" y="33"/>
                    <a:pt x="2" y="32"/>
                    <a:pt x="1" y="31"/>
                  </a:cubicBezTo>
                  <a:cubicBezTo>
                    <a:pt x="1" y="30"/>
                    <a:pt x="0" y="29"/>
                    <a:pt x="0" y="28"/>
                  </a:cubicBezTo>
                  <a:cubicBezTo>
                    <a:pt x="0" y="27"/>
                    <a:pt x="0" y="26"/>
                    <a:pt x="0" y="25"/>
                  </a:cubicBezTo>
                  <a:cubicBezTo>
                    <a:pt x="1" y="19"/>
                    <a:pt x="2" y="14"/>
                    <a:pt x="4" y="9"/>
                  </a:cubicBezTo>
                  <a:cubicBezTo>
                    <a:pt x="6" y="7"/>
                    <a:pt x="8" y="4"/>
                    <a:pt x="10" y="2"/>
                  </a:cubicBezTo>
                  <a:cubicBezTo>
                    <a:pt x="13" y="1"/>
                    <a:pt x="19" y="0"/>
                    <a:pt x="22" y="1"/>
                  </a:cubicBezTo>
                  <a:close/>
                  <a:moveTo>
                    <a:pt x="20" y="2"/>
                  </a:moveTo>
                  <a:cubicBezTo>
                    <a:pt x="20" y="2"/>
                    <a:pt x="21" y="3"/>
                    <a:pt x="22" y="2"/>
                  </a:cubicBezTo>
                  <a:cubicBezTo>
                    <a:pt x="21" y="2"/>
                    <a:pt x="20" y="2"/>
                    <a:pt x="20" y="2"/>
                  </a:cubicBezTo>
                  <a:close/>
                  <a:moveTo>
                    <a:pt x="15" y="6"/>
                  </a:moveTo>
                  <a:cubicBezTo>
                    <a:pt x="15" y="5"/>
                    <a:pt x="16" y="5"/>
                    <a:pt x="16" y="4"/>
                  </a:cubicBezTo>
                  <a:cubicBezTo>
                    <a:pt x="16" y="4"/>
                    <a:pt x="16" y="4"/>
                    <a:pt x="16" y="3"/>
                  </a:cubicBezTo>
                  <a:cubicBezTo>
                    <a:pt x="17" y="3"/>
                    <a:pt x="17" y="3"/>
                    <a:pt x="17" y="3"/>
                  </a:cubicBezTo>
                  <a:cubicBezTo>
                    <a:pt x="17" y="3"/>
                    <a:pt x="17" y="3"/>
                    <a:pt x="17" y="4"/>
                  </a:cubicBezTo>
                  <a:cubicBezTo>
                    <a:pt x="18" y="3"/>
                    <a:pt x="18" y="3"/>
                    <a:pt x="18" y="3"/>
                  </a:cubicBezTo>
                  <a:cubicBezTo>
                    <a:pt x="16" y="2"/>
                    <a:pt x="15" y="5"/>
                    <a:pt x="15" y="6"/>
                  </a:cubicBezTo>
                  <a:close/>
                  <a:moveTo>
                    <a:pt x="14" y="3"/>
                  </a:moveTo>
                  <a:cubicBezTo>
                    <a:pt x="14" y="3"/>
                    <a:pt x="15" y="3"/>
                    <a:pt x="15" y="3"/>
                  </a:cubicBezTo>
                  <a:cubicBezTo>
                    <a:pt x="15" y="3"/>
                    <a:pt x="14" y="3"/>
                    <a:pt x="14" y="3"/>
                  </a:cubicBezTo>
                  <a:close/>
                  <a:moveTo>
                    <a:pt x="19" y="4"/>
                  </a:moveTo>
                  <a:cubicBezTo>
                    <a:pt x="19" y="4"/>
                    <a:pt x="20" y="5"/>
                    <a:pt x="20" y="4"/>
                  </a:cubicBezTo>
                  <a:cubicBezTo>
                    <a:pt x="20" y="4"/>
                    <a:pt x="20" y="3"/>
                    <a:pt x="19" y="3"/>
                  </a:cubicBezTo>
                  <a:cubicBezTo>
                    <a:pt x="19" y="4"/>
                    <a:pt x="19" y="4"/>
                    <a:pt x="19" y="4"/>
                  </a:cubicBezTo>
                  <a:close/>
                  <a:moveTo>
                    <a:pt x="26" y="6"/>
                  </a:moveTo>
                  <a:cubicBezTo>
                    <a:pt x="29" y="5"/>
                    <a:pt x="30" y="9"/>
                    <a:pt x="32" y="10"/>
                  </a:cubicBezTo>
                  <a:cubicBezTo>
                    <a:pt x="30" y="7"/>
                    <a:pt x="27" y="3"/>
                    <a:pt x="23" y="3"/>
                  </a:cubicBezTo>
                  <a:cubicBezTo>
                    <a:pt x="24" y="4"/>
                    <a:pt x="25" y="5"/>
                    <a:pt x="26" y="6"/>
                  </a:cubicBezTo>
                  <a:close/>
                  <a:moveTo>
                    <a:pt x="13" y="6"/>
                  </a:moveTo>
                  <a:cubicBezTo>
                    <a:pt x="13" y="5"/>
                    <a:pt x="13" y="5"/>
                    <a:pt x="14" y="4"/>
                  </a:cubicBezTo>
                  <a:cubicBezTo>
                    <a:pt x="13" y="4"/>
                    <a:pt x="12" y="5"/>
                    <a:pt x="13" y="6"/>
                  </a:cubicBezTo>
                  <a:close/>
                  <a:moveTo>
                    <a:pt x="20" y="7"/>
                  </a:moveTo>
                  <a:cubicBezTo>
                    <a:pt x="21" y="6"/>
                    <a:pt x="22" y="6"/>
                    <a:pt x="23" y="5"/>
                  </a:cubicBezTo>
                  <a:cubicBezTo>
                    <a:pt x="22" y="5"/>
                    <a:pt x="22" y="4"/>
                    <a:pt x="21" y="4"/>
                  </a:cubicBezTo>
                  <a:cubicBezTo>
                    <a:pt x="21" y="5"/>
                    <a:pt x="20" y="6"/>
                    <a:pt x="20" y="7"/>
                  </a:cubicBezTo>
                  <a:close/>
                  <a:moveTo>
                    <a:pt x="11" y="5"/>
                  </a:moveTo>
                  <a:cubicBezTo>
                    <a:pt x="11" y="5"/>
                    <a:pt x="11" y="5"/>
                    <a:pt x="11" y="5"/>
                  </a:cubicBezTo>
                  <a:cubicBezTo>
                    <a:pt x="9" y="6"/>
                    <a:pt x="7" y="7"/>
                    <a:pt x="7" y="9"/>
                  </a:cubicBezTo>
                  <a:cubicBezTo>
                    <a:pt x="9" y="8"/>
                    <a:pt x="9" y="6"/>
                    <a:pt x="11" y="5"/>
                  </a:cubicBezTo>
                  <a:close/>
                  <a:moveTo>
                    <a:pt x="19" y="6"/>
                  </a:moveTo>
                  <a:cubicBezTo>
                    <a:pt x="19" y="6"/>
                    <a:pt x="19" y="5"/>
                    <a:pt x="19" y="5"/>
                  </a:cubicBezTo>
                  <a:cubicBezTo>
                    <a:pt x="18" y="5"/>
                    <a:pt x="18" y="5"/>
                    <a:pt x="19" y="6"/>
                  </a:cubicBezTo>
                  <a:close/>
                  <a:moveTo>
                    <a:pt x="13" y="7"/>
                  </a:moveTo>
                  <a:cubicBezTo>
                    <a:pt x="14" y="7"/>
                    <a:pt x="14" y="5"/>
                    <a:pt x="14" y="5"/>
                  </a:cubicBezTo>
                  <a:cubicBezTo>
                    <a:pt x="14" y="5"/>
                    <a:pt x="13" y="6"/>
                    <a:pt x="13" y="7"/>
                  </a:cubicBezTo>
                  <a:close/>
                  <a:moveTo>
                    <a:pt x="14" y="7"/>
                  </a:moveTo>
                  <a:cubicBezTo>
                    <a:pt x="14" y="7"/>
                    <a:pt x="14" y="7"/>
                    <a:pt x="14" y="7"/>
                  </a:cubicBezTo>
                  <a:cubicBezTo>
                    <a:pt x="13" y="8"/>
                    <a:pt x="14" y="10"/>
                    <a:pt x="14" y="10"/>
                  </a:cubicBezTo>
                  <a:cubicBezTo>
                    <a:pt x="15" y="9"/>
                    <a:pt x="16" y="7"/>
                    <a:pt x="17" y="5"/>
                  </a:cubicBezTo>
                  <a:cubicBezTo>
                    <a:pt x="17" y="5"/>
                    <a:pt x="17" y="5"/>
                    <a:pt x="17" y="5"/>
                  </a:cubicBezTo>
                  <a:cubicBezTo>
                    <a:pt x="16" y="6"/>
                    <a:pt x="15" y="7"/>
                    <a:pt x="14" y="7"/>
                  </a:cubicBezTo>
                  <a:close/>
                  <a:moveTo>
                    <a:pt x="24" y="6"/>
                  </a:moveTo>
                  <a:cubicBezTo>
                    <a:pt x="23" y="7"/>
                    <a:pt x="23" y="8"/>
                    <a:pt x="24" y="9"/>
                  </a:cubicBezTo>
                  <a:cubicBezTo>
                    <a:pt x="24" y="9"/>
                    <a:pt x="24" y="8"/>
                    <a:pt x="24" y="8"/>
                  </a:cubicBezTo>
                  <a:cubicBezTo>
                    <a:pt x="25" y="8"/>
                    <a:pt x="25" y="8"/>
                    <a:pt x="25" y="9"/>
                  </a:cubicBezTo>
                  <a:cubicBezTo>
                    <a:pt x="25" y="9"/>
                    <a:pt x="24" y="9"/>
                    <a:pt x="24" y="10"/>
                  </a:cubicBezTo>
                  <a:cubicBezTo>
                    <a:pt x="24" y="11"/>
                    <a:pt x="25" y="12"/>
                    <a:pt x="25" y="13"/>
                  </a:cubicBezTo>
                  <a:cubicBezTo>
                    <a:pt x="26" y="13"/>
                    <a:pt x="26" y="12"/>
                    <a:pt x="27" y="12"/>
                  </a:cubicBezTo>
                  <a:cubicBezTo>
                    <a:pt x="26" y="10"/>
                    <a:pt x="25" y="9"/>
                    <a:pt x="26" y="7"/>
                  </a:cubicBezTo>
                  <a:cubicBezTo>
                    <a:pt x="25" y="7"/>
                    <a:pt x="25" y="6"/>
                    <a:pt x="24" y="6"/>
                  </a:cubicBezTo>
                  <a:close/>
                  <a:moveTo>
                    <a:pt x="11" y="8"/>
                  </a:moveTo>
                  <a:cubicBezTo>
                    <a:pt x="11" y="7"/>
                    <a:pt x="12" y="7"/>
                    <a:pt x="12" y="7"/>
                  </a:cubicBezTo>
                  <a:cubicBezTo>
                    <a:pt x="12" y="7"/>
                    <a:pt x="11" y="7"/>
                    <a:pt x="11" y="8"/>
                  </a:cubicBezTo>
                  <a:close/>
                  <a:moveTo>
                    <a:pt x="17" y="8"/>
                  </a:moveTo>
                  <a:cubicBezTo>
                    <a:pt x="17" y="7"/>
                    <a:pt x="17" y="7"/>
                    <a:pt x="17" y="7"/>
                  </a:cubicBezTo>
                  <a:cubicBezTo>
                    <a:pt x="17" y="7"/>
                    <a:pt x="17" y="7"/>
                    <a:pt x="17" y="8"/>
                  </a:cubicBezTo>
                  <a:close/>
                  <a:moveTo>
                    <a:pt x="9" y="9"/>
                  </a:moveTo>
                  <a:cubicBezTo>
                    <a:pt x="10" y="9"/>
                    <a:pt x="10" y="8"/>
                    <a:pt x="10" y="7"/>
                  </a:cubicBezTo>
                  <a:cubicBezTo>
                    <a:pt x="10" y="7"/>
                    <a:pt x="9" y="8"/>
                    <a:pt x="9" y="9"/>
                  </a:cubicBezTo>
                  <a:close/>
                  <a:moveTo>
                    <a:pt x="21" y="8"/>
                  </a:moveTo>
                  <a:cubicBezTo>
                    <a:pt x="21" y="8"/>
                    <a:pt x="21" y="8"/>
                    <a:pt x="21" y="8"/>
                  </a:cubicBezTo>
                  <a:cubicBezTo>
                    <a:pt x="22" y="8"/>
                    <a:pt x="22" y="8"/>
                    <a:pt x="22" y="7"/>
                  </a:cubicBezTo>
                  <a:cubicBezTo>
                    <a:pt x="21" y="7"/>
                    <a:pt x="21" y="7"/>
                    <a:pt x="21" y="8"/>
                  </a:cubicBezTo>
                  <a:close/>
                  <a:moveTo>
                    <a:pt x="29" y="9"/>
                  </a:moveTo>
                  <a:cubicBezTo>
                    <a:pt x="29" y="10"/>
                    <a:pt x="29" y="9"/>
                    <a:pt x="29" y="9"/>
                  </a:cubicBezTo>
                  <a:cubicBezTo>
                    <a:pt x="29" y="10"/>
                    <a:pt x="29" y="10"/>
                    <a:pt x="29" y="10"/>
                  </a:cubicBezTo>
                  <a:cubicBezTo>
                    <a:pt x="29" y="10"/>
                    <a:pt x="30" y="10"/>
                    <a:pt x="30" y="10"/>
                  </a:cubicBezTo>
                  <a:cubicBezTo>
                    <a:pt x="29" y="11"/>
                    <a:pt x="30" y="12"/>
                    <a:pt x="31" y="12"/>
                  </a:cubicBezTo>
                  <a:cubicBezTo>
                    <a:pt x="30" y="13"/>
                    <a:pt x="32" y="13"/>
                    <a:pt x="32" y="14"/>
                  </a:cubicBezTo>
                  <a:cubicBezTo>
                    <a:pt x="32" y="14"/>
                    <a:pt x="32" y="14"/>
                    <a:pt x="32" y="15"/>
                  </a:cubicBezTo>
                  <a:cubicBezTo>
                    <a:pt x="32" y="15"/>
                    <a:pt x="33" y="16"/>
                    <a:pt x="33" y="16"/>
                  </a:cubicBezTo>
                  <a:cubicBezTo>
                    <a:pt x="34" y="18"/>
                    <a:pt x="34" y="19"/>
                    <a:pt x="35" y="20"/>
                  </a:cubicBezTo>
                  <a:cubicBezTo>
                    <a:pt x="35" y="14"/>
                    <a:pt x="31" y="10"/>
                    <a:pt x="28" y="7"/>
                  </a:cubicBezTo>
                  <a:cubicBezTo>
                    <a:pt x="28" y="8"/>
                    <a:pt x="29" y="9"/>
                    <a:pt x="29" y="9"/>
                  </a:cubicBezTo>
                  <a:close/>
                  <a:moveTo>
                    <a:pt x="17" y="9"/>
                  </a:moveTo>
                  <a:cubicBezTo>
                    <a:pt x="16" y="9"/>
                    <a:pt x="17" y="8"/>
                    <a:pt x="16" y="8"/>
                  </a:cubicBezTo>
                  <a:cubicBezTo>
                    <a:pt x="16" y="9"/>
                    <a:pt x="15" y="10"/>
                    <a:pt x="16" y="10"/>
                  </a:cubicBezTo>
                  <a:cubicBezTo>
                    <a:pt x="14" y="11"/>
                    <a:pt x="15" y="13"/>
                    <a:pt x="16" y="13"/>
                  </a:cubicBezTo>
                  <a:cubicBezTo>
                    <a:pt x="17" y="12"/>
                    <a:pt x="16" y="11"/>
                    <a:pt x="16" y="10"/>
                  </a:cubicBezTo>
                  <a:cubicBezTo>
                    <a:pt x="17" y="10"/>
                    <a:pt x="17" y="10"/>
                    <a:pt x="17" y="10"/>
                  </a:cubicBezTo>
                  <a:cubicBezTo>
                    <a:pt x="18" y="9"/>
                    <a:pt x="18" y="9"/>
                    <a:pt x="18" y="8"/>
                  </a:cubicBezTo>
                  <a:cubicBezTo>
                    <a:pt x="18" y="7"/>
                    <a:pt x="17" y="8"/>
                    <a:pt x="17" y="9"/>
                  </a:cubicBezTo>
                  <a:close/>
                  <a:moveTo>
                    <a:pt x="11" y="9"/>
                  </a:moveTo>
                  <a:cubicBezTo>
                    <a:pt x="11" y="8"/>
                    <a:pt x="11" y="8"/>
                    <a:pt x="11" y="8"/>
                  </a:cubicBezTo>
                  <a:cubicBezTo>
                    <a:pt x="11" y="8"/>
                    <a:pt x="10" y="8"/>
                    <a:pt x="11" y="9"/>
                  </a:cubicBezTo>
                  <a:close/>
                  <a:moveTo>
                    <a:pt x="11" y="10"/>
                  </a:moveTo>
                  <a:cubicBezTo>
                    <a:pt x="12" y="10"/>
                    <a:pt x="12" y="9"/>
                    <a:pt x="12" y="8"/>
                  </a:cubicBezTo>
                  <a:cubicBezTo>
                    <a:pt x="12" y="8"/>
                    <a:pt x="12" y="8"/>
                    <a:pt x="12" y="8"/>
                  </a:cubicBezTo>
                  <a:cubicBezTo>
                    <a:pt x="12" y="9"/>
                    <a:pt x="11" y="9"/>
                    <a:pt x="11" y="10"/>
                  </a:cubicBezTo>
                  <a:close/>
                  <a:moveTo>
                    <a:pt x="22" y="10"/>
                  </a:moveTo>
                  <a:cubicBezTo>
                    <a:pt x="23" y="10"/>
                    <a:pt x="23" y="9"/>
                    <a:pt x="22" y="8"/>
                  </a:cubicBezTo>
                  <a:cubicBezTo>
                    <a:pt x="21" y="9"/>
                    <a:pt x="22" y="10"/>
                    <a:pt x="22" y="10"/>
                  </a:cubicBezTo>
                  <a:close/>
                  <a:moveTo>
                    <a:pt x="20" y="10"/>
                  </a:moveTo>
                  <a:cubicBezTo>
                    <a:pt x="21" y="10"/>
                    <a:pt x="20" y="9"/>
                    <a:pt x="20" y="9"/>
                  </a:cubicBezTo>
                  <a:cubicBezTo>
                    <a:pt x="20" y="9"/>
                    <a:pt x="20" y="10"/>
                    <a:pt x="20" y="10"/>
                  </a:cubicBezTo>
                  <a:close/>
                  <a:moveTo>
                    <a:pt x="19" y="9"/>
                  </a:moveTo>
                  <a:cubicBezTo>
                    <a:pt x="18" y="10"/>
                    <a:pt x="18" y="10"/>
                    <a:pt x="18" y="11"/>
                  </a:cubicBezTo>
                  <a:cubicBezTo>
                    <a:pt x="18" y="11"/>
                    <a:pt x="18" y="12"/>
                    <a:pt x="19" y="13"/>
                  </a:cubicBezTo>
                  <a:cubicBezTo>
                    <a:pt x="19" y="12"/>
                    <a:pt x="19" y="12"/>
                    <a:pt x="20" y="11"/>
                  </a:cubicBezTo>
                  <a:cubicBezTo>
                    <a:pt x="20" y="11"/>
                    <a:pt x="19" y="11"/>
                    <a:pt x="19" y="10"/>
                  </a:cubicBezTo>
                  <a:cubicBezTo>
                    <a:pt x="18" y="10"/>
                    <a:pt x="20" y="10"/>
                    <a:pt x="19" y="9"/>
                  </a:cubicBezTo>
                  <a:close/>
                  <a:moveTo>
                    <a:pt x="13" y="13"/>
                  </a:moveTo>
                  <a:cubicBezTo>
                    <a:pt x="14" y="12"/>
                    <a:pt x="14" y="10"/>
                    <a:pt x="13" y="9"/>
                  </a:cubicBezTo>
                  <a:cubicBezTo>
                    <a:pt x="11" y="10"/>
                    <a:pt x="12" y="13"/>
                    <a:pt x="13" y="13"/>
                  </a:cubicBezTo>
                  <a:close/>
                  <a:moveTo>
                    <a:pt x="8" y="11"/>
                  </a:moveTo>
                  <a:cubicBezTo>
                    <a:pt x="9" y="11"/>
                    <a:pt x="9" y="10"/>
                    <a:pt x="9" y="10"/>
                  </a:cubicBezTo>
                  <a:cubicBezTo>
                    <a:pt x="9" y="10"/>
                    <a:pt x="8" y="10"/>
                    <a:pt x="8" y="10"/>
                  </a:cubicBezTo>
                  <a:cubicBezTo>
                    <a:pt x="8" y="10"/>
                    <a:pt x="8" y="11"/>
                    <a:pt x="8" y="11"/>
                  </a:cubicBezTo>
                  <a:close/>
                  <a:moveTo>
                    <a:pt x="4" y="14"/>
                  </a:moveTo>
                  <a:cubicBezTo>
                    <a:pt x="4" y="13"/>
                    <a:pt x="5" y="11"/>
                    <a:pt x="6" y="10"/>
                  </a:cubicBezTo>
                  <a:cubicBezTo>
                    <a:pt x="5" y="11"/>
                    <a:pt x="4" y="13"/>
                    <a:pt x="4" y="14"/>
                  </a:cubicBezTo>
                  <a:close/>
                  <a:moveTo>
                    <a:pt x="21" y="11"/>
                  </a:moveTo>
                  <a:cubicBezTo>
                    <a:pt x="21" y="11"/>
                    <a:pt x="21" y="11"/>
                    <a:pt x="21" y="11"/>
                  </a:cubicBezTo>
                  <a:cubicBezTo>
                    <a:pt x="21" y="11"/>
                    <a:pt x="21" y="10"/>
                    <a:pt x="21" y="10"/>
                  </a:cubicBezTo>
                  <a:cubicBezTo>
                    <a:pt x="21" y="10"/>
                    <a:pt x="21" y="10"/>
                    <a:pt x="21" y="11"/>
                  </a:cubicBezTo>
                  <a:close/>
                  <a:moveTo>
                    <a:pt x="23" y="12"/>
                  </a:moveTo>
                  <a:cubicBezTo>
                    <a:pt x="23" y="12"/>
                    <a:pt x="24" y="12"/>
                    <a:pt x="24" y="11"/>
                  </a:cubicBezTo>
                  <a:cubicBezTo>
                    <a:pt x="24" y="11"/>
                    <a:pt x="23" y="11"/>
                    <a:pt x="23" y="11"/>
                  </a:cubicBezTo>
                  <a:cubicBezTo>
                    <a:pt x="23" y="11"/>
                    <a:pt x="23" y="12"/>
                    <a:pt x="23" y="12"/>
                  </a:cubicBezTo>
                  <a:close/>
                  <a:moveTo>
                    <a:pt x="9" y="14"/>
                  </a:moveTo>
                  <a:cubicBezTo>
                    <a:pt x="10" y="13"/>
                    <a:pt x="11" y="12"/>
                    <a:pt x="10" y="11"/>
                  </a:cubicBezTo>
                  <a:cubicBezTo>
                    <a:pt x="10" y="12"/>
                    <a:pt x="8" y="13"/>
                    <a:pt x="9" y="14"/>
                  </a:cubicBezTo>
                  <a:close/>
                  <a:moveTo>
                    <a:pt x="30" y="16"/>
                  </a:moveTo>
                  <a:cubicBezTo>
                    <a:pt x="30" y="16"/>
                    <a:pt x="30" y="15"/>
                    <a:pt x="31" y="15"/>
                  </a:cubicBezTo>
                  <a:cubicBezTo>
                    <a:pt x="30" y="14"/>
                    <a:pt x="30" y="12"/>
                    <a:pt x="28" y="11"/>
                  </a:cubicBezTo>
                  <a:cubicBezTo>
                    <a:pt x="29" y="13"/>
                    <a:pt x="29" y="14"/>
                    <a:pt x="30" y="16"/>
                  </a:cubicBezTo>
                  <a:close/>
                  <a:moveTo>
                    <a:pt x="21" y="12"/>
                  </a:moveTo>
                  <a:cubicBezTo>
                    <a:pt x="22" y="13"/>
                    <a:pt x="22" y="12"/>
                    <a:pt x="21" y="12"/>
                  </a:cubicBezTo>
                  <a:cubicBezTo>
                    <a:pt x="21" y="12"/>
                    <a:pt x="21" y="12"/>
                    <a:pt x="21" y="12"/>
                  </a:cubicBezTo>
                  <a:close/>
                  <a:moveTo>
                    <a:pt x="19" y="14"/>
                  </a:moveTo>
                  <a:cubicBezTo>
                    <a:pt x="19" y="13"/>
                    <a:pt x="20" y="13"/>
                    <a:pt x="20" y="12"/>
                  </a:cubicBezTo>
                  <a:cubicBezTo>
                    <a:pt x="20" y="12"/>
                    <a:pt x="19" y="13"/>
                    <a:pt x="19" y="14"/>
                  </a:cubicBezTo>
                  <a:close/>
                  <a:moveTo>
                    <a:pt x="14" y="15"/>
                  </a:moveTo>
                  <a:cubicBezTo>
                    <a:pt x="15" y="15"/>
                    <a:pt x="15" y="15"/>
                    <a:pt x="15" y="14"/>
                  </a:cubicBezTo>
                  <a:cubicBezTo>
                    <a:pt x="15" y="13"/>
                    <a:pt x="15" y="13"/>
                    <a:pt x="14" y="12"/>
                  </a:cubicBezTo>
                  <a:cubicBezTo>
                    <a:pt x="14" y="14"/>
                    <a:pt x="13" y="15"/>
                    <a:pt x="14" y="15"/>
                  </a:cubicBezTo>
                  <a:close/>
                  <a:moveTo>
                    <a:pt x="16" y="14"/>
                  </a:moveTo>
                  <a:cubicBezTo>
                    <a:pt x="16" y="14"/>
                    <a:pt x="16" y="15"/>
                    <a:pt x="17" y="16"/>
                  </a:cubicBezTo>
                  <a:cubicBezTo>
                    <a:pt x="17" y="15"/>
                    <a:pt x="18" y="14"/>
                    <a:pt x="18" y="14"/>
                  </a:cubicBezTo>
                  <a:cubicBezTo>
                    <a:pt x="17" y="13"/>
                    <a:pt x="18" y="12"/>
                    <a:pt x="17" y="12"/>
                  </a:cubicBezTo>
                  <a:cubicBezTo>
                    <a:pt x="17" y="13"/>
                    <a:pt x="16" y="13"/>
                    <a:pt x="16" y="14"/>
                  </a:cubicBezTo>
                  <a:close/>
                  <a:moveTo>
                    <a:pt x="24" y="15"/>
                  </a:moveTo>
                  <a:cubicBezTo>
                    <a:pt x="25" y="14"/>
                    <a:pt x="25" y="13"/>
                    <a:pt x="24" y="13"/>
                  </a:cubicBezTo>
                  <a:cubicBezTo>
                    <a:pt x="24" y="13"/>
                    <a:pt x="24" y="14"/>
                    <a:pt x="24" y="15"/>
                  </a:cubicBezTo>
                  <a:close/>
                  <a:moveTo>
                    <a:pt x="20" y="15"/>
                  </a:moveTo>
                  <a:cubicBezTo>
                    <a:pt x="21" y="14"/>
                    <a:pt x="21" y="13"/>
                    <a:pt x="20" y="13"/>
                  </a:cubicBezTo>
                  <a:cubicBezTo>
                    <a:pt x="20" y="13"/>
                    <a:pt x="19" y="15"/>
                    <a:pt x="20" y="15"/>
                  </a:cubicBezTo>
                  <a:close/>
                  <a:moveTo>
                    <a:pt x="12" y="15"/>
                  </a:moveTo>
                  <a:cubicBezTo>
                    <a:pt x="12" y="14"/>
                    <a:pt x="12" y="14"/>
                    <a:pt x="11" y="13"/>
                  </a:cubicBezTo>
                  <a:cubicBezTo>
                    <a:pt x="12" y="14"/>
                    <a:pt x="11" y="14"/>
                    <a:pt x="12" y="15"/>
                  </a:cubicBezTo>
                  <a:close/>
                  <a:moveTo>
                    <a:pt x="27" y="15"/>
                  </a:moveTo>
                  <a:cubicBezTo>
                    <a:pt x="27" y="15"/>
                    <a:pt x="27" y="14"/>
                    <a:pt x="28" y="14"/>
                  </a:cubicBezTo>
                  <a:cubicBezTo>
                    <a:pt x="27" y="14"/>
                    <a:pt x="28" y="13"/>
                    <a:pt x="27" y="13"/>
                  </a:cubicBezTo>
                  <a:cubicBezTo>
                    <a:pt x="27" y="14"/>
                    <a:pt x="26" y="14"/>
                    <a:pt x="27" y="15"/>
                  </a:cubicBezTo>
                  <a:close/>
                  <a:moveTo>
                    <a:pt x="11" y="17"/>
                  </a:moveTo>
                  <a:cubicBezTo>
                    <a:pt x="11" y="16"/>
                    <a:pt x="12" y="16"/>
                    <a:pt x="12" y="15"/>
                  </a:cubicBezTo>
                  <a:cubicBezTo>
                    <a:pt x="11" y="15"/>
                    <a:pt x="11" y="14"/>
                    <a:pt x="10" y="13"/>
                  </a:cubicBezTo>
                  <a:cubicBezTo>
                    <a:pt x="9" y="14"/>
                    <a:pt x="10" y="16"/>
                    <a:pt x="11" y="17"/>
                  </a:cubicBezTo>
                  <a:close/>
                  <a:moveTo>
                    <a:pt x="24" y="15"/>
                  </a:moveTo>
                  <a:cubicBezTo>
                    <a:pt x="24" y="15"/>
                    <a:pt x="24" y="16"/>
                    <a:pt x="25" y="16"/>
                  </a:cubicBezTo>
                  <a:cubicBezTo>
                    <a:pt x="25" y="15"/>
                    <a:pt x="25" y="15"/>
                    <a:pt x="25" y="15"/>
                  </a:cubicBezTo>
                  <a:cubicBezTo>
                    <a:pt x="25" y="15"/>
                    <a:pt x="25" y="14"/>
                    <a:pt x="25" y="14"/>
                  </a:cubicBezTo>
                  <a:cubicBezTo>
                    <a:pt x="25" y="14"/>
                    <a:pt x="25" y="15"/>
                    <a:pt x="24" y="15"/>
                  </a:cubicBezTo>
                  <a:close/>
                  <a:moveTo>
                    <a:pt x="5" y="15"/>
                  </a:moveTo>
                  <a:cubicBezTo>
                    <a:pt x="5" y="15"/>
                    <a:pt x="5" y="15"/>
                    <a:pt x="5" y="14"/>
                  </a:cubicBezTo>
                  <a:cubicBezTo>
                    <a:pt x="5" y="15"/>
                    <a:pt x="4" y="15"/>
                    <a:pt x="5" y="15"/>
                  </a:cubicBezTo>
                  <a:close/>
                  <a:moveTo>
                    <a:pt x="7" y="15"/>
                  </a:moveTo>
                  <a:cubicBezTo>
                    <a:pt x="7" y="15"/>
                    <a:pt x="7" y="15"/>
                    <a:pt x="7" y="15"/>
                  </a:cubicBezTo>
                  <a:cubicBezTo>
                    <a:pt x="7" y="15"/>
                    <a:pt x="7" y="15"/>
                    <a:pt x="7" y="15"/>
                  </a:cubicBezTo>
                  <a:cubicBezTo>
                    <a:pt x="7" y="15"/>
                    <a:pt x="6" y="15"/>
                    <a:pt x="7" y="15"/>
                  </a:cubicBezTo>
                  <a:close/>
                  <a:moveTo>
                    <a:pt x="18" y="15"/>
                  </a:moveTo>
                  <a:cubicBezTo>
                    <a:pt x="18" y="16"/>
                    <a:pt x="17" y="17"/>
                    <a:pt x="18" y="17"/>
                  </a:cubicBezTo>
                  <a:cubicBezTo>
                    <a:pt x="18" y="17"/>
                    <a:pt x="18" y="18"/>
                    <a:pt x="18" y="18"/>
                  </a:cubicBezTo>
                  <a:cubicBezTo>
                    <a:pt x="19" y="17"/>
                    <a:pt x="19" y="17"/>
                    <a:pt x="20" y="16"/>
                  </a:cubicBezTo>
                  <a:cubicBezTo>
                    <a:pt x="19" y="16"/>
                    <a:pt x="19" y="15"/>
                    <a:pt x="18" y="15"/>
                  </a:cubicBezTo>
                  <a:cubicBezTo>
                    <a:pt x="18" y="15"/>
                    <a:pt x="18" y="15"/>
                    <a:pt x="18" y="15"/>
                  </a:cubicBezTo>
                  <a:close/>
                  <a:moveTo>
                    <a:pt x="23" y="15"/>
                  </a:moveTo>
                  <a:cubicBezTo>
                    <a:pt x="23" y="15"/>
                    <a:pt x="23" y="15"/>
                    <a:pt x="23" y="15"/>
                  </a:cubicBezTo>
                  <a:cubicBezTo>
                    <a:pt x="23" y="15"/>
                    <a:pt x="23" y="15"/>
                    <a:pt x="23" y="15"/>
                  </a:cubicBezTo>
                  <a:close/>
                  <a:moveTo>
                    <a:pt x="7" y="18"/>
                  </a:moveTo>
                  <a:cubicBezTo>
                    <a:pt x="8" y="17"/>
                    <a:pt x="9" y="16"/>
                    <a:pt x="8" y="15"/>
                  </a:cubicBezTo>
                  <a:cubicBezTo>
                    <a:pt x="8" y="15"/>
                    <a:pt x="8" y="15"/>
                    <a:pt x="8" y="15"/>
                  </a:cubicBezTo>
                  <a:cubicBezTo>
                    <a:pt x="8" y="16"/>
                    <a:pt x="6" y="17"/>
                    <a:pt x="7" y="18"/>
                  </a:cubicBezTo>
                  <a:close/>
                  <a:moveTo>
                    <a:pt x="21" y="16"/>
                  </a:moveTo>
                  <a:cubicBezTo>
                    <a:pt x="21" y="16"/>
                    <a:pt x="22" y="16"/>
                    <a:pt x="22" y="15"/>
                  </a:cubicBezTo>
                  <a:cubicBezTo>
                    <a:pt x="22" y="15"/>
                    <a:pt x="22" y="15"/>
                    <a:pt x="21" y="15"/>
                  </a:cubicBezTo>
                  <a:cubicBezTo>
                    <a:pt x="21" y="15"/>
                    <a:pt x="20" y="16"/>
                    <a:pt x="21" y="16"/>
                  </a:cubicBezTo>
                  <a:close/>
                  <a:moveTo>
                    <a:pt x="15" y="17"/>
                  </a:moveTo>
                  <a:cubicBezTo>
                    <a:pt x="15" y="17"/>
                    <a:pt x="15" y="18"/>
                    <a:pt x="16" y="18"/>
                  </a:cubicBezTo>
                  <a:cubicBezTo>
                    <a:pt x="16" y="18"/>
                    <a:pt x="16" y="17"/>
                    <a:pt x="16" y="17"/>
                  </a:cubicBezTo>
                  <a:cubicBezTo>
                    <a:pt x="16" y="16"/>
                    <a:pt x="16" y="15"/>
                    <a:pt x="15" y="15"/>
                  </a:cubicBezTo>
                  <a:cubicBezTo>
                    <a:pt x="15" y="15"/>
                    <a:pt x="15" y="16"/>
                    <a:pt x="15" y="17"/>
                  </a:cubicBezTo>
                  <a:close/>
                  <a:moveTo>
                    <a:pt x="29" y="16"/>
                  </a:moveTo>
                  <a:cubicBezTo>
                    <a:pt x="28" y="16"/>
                    <a:pt x="28" y="15"/>
                    <a:pt x="28" y="15"/>
                  </a:cubicBezTo>
                  <a:cubicBezTo>
                    <a:pt x="27" y="16"/>
                    <a:pt x="28" y="18"/>
                    <a:pt x="29" y="16"/>
                  </a:cubicBezTo>
                  <a:close/>
                  <a:moveTo>
                    <a:pt x="3" y="20"/>
                  </a:moveTo>
                  <a:cubicBezTo>
                    <a:pt x="4" y="19"/>
                    <a:pt x="4" y="16"/>
                    <a:pt x="3" y="15"/>
                  </a:cubicBezTo>
                  <a:cubicBezTo>
                    <a:pt x="3" y="17"/>
                    <a:pt x="2" y="18"/>
                    <a:pt x="3" y="20"/>
                  </a:cubicBezTo>
                  <a:close/>
                  <a:moveTo>
                    <a:pt x="13" y="18"/>
                  </a:moveTo>
                  <a:cubicBezTo>
                    <a:pt x="14" y="17"/>
                    <a:pt x="13" y="16"/>
                    <a:pt x="13" y="15"/>
                  </a:cubicBezTo>
                  <a:cubicBezTo>
                    <a:pt x="12" y="16"/>
                    <a:pt x="11" y="18"/>
                    <a:pt x="12" y="19"/>
                  </a:cubicBezTo>
                  <a:cubicBezTo>
                    <a:pt x="13" y="18"/>
                    <a:pt x="12" y="17"/>
                    <a:pt x="13" y="16"/>
                  </a:cubicBezTo>
                  <a:cubicBezTo>
                    <a:pt x="13" y="17"/>
                    <a:pt x="13" y="17"/>
                    <a:pt x="13" y="18"/>
                  </a:cubicBezTo>
                  <a:close/>
                  <a:moveTo>
                    <a:pt x="22" y="18"/>
                  </a:moveTo>
                  <a:cubicBezTo>
                    <a:pt x="22" y="17"/>
                    <a:pt x="22" y="17"/>
                    <a:pt x="23" y="16"/>
                  </a:cubicBezTo>
                  <a:cubicBezTo>
                    <a:pt x="22" y="16"/>
                    <a:pt x="22" y="16"/>
                    <a:pt x="22" y="16"/>
                  </a:cubicBezTo>
                  <a:cubicBezTo>
                    <a:pt x="22" y="17"/>
                    <a:pt x="21" y="17"/>
                    <a:pt x="22" y="18"/>
                  </a:cubicBezTo>
                  <a:close/>
                  <a:moveTo>
                    <a:pt x="24" y="17"/>
                  </a:moveTo>
                  <a:cubicBezTo>
                    <a:pt x="24" y="17"/>
                    <a:pt x="24" y="16"/>
                    <a:pt x="24" y="16"/>
                  </a:cubicBezTo>
                  <a:cubicBezTo>
                    <a:pt x="24" y="17"/>
                    <a:pt x="24" y="17"/>
                    <a:pt x="24" y="17"/>
                  </a:cubicBezTo>
                  <a:close/>
                  <a:moveTo>
                    <a:pt x="26" y="17"/>
                  </a:moveTo>
                  <a:cubicBezTo>
                    <a:pt x="26" y="17"/>
                    <a:pt x="27" y="16"/>
                    <a:pt x="26" y="16"/>
                  </a:cubicBezTo>
                  <a:cubicBezTo>
                    <a:pt x="26" y="17"/>
                    <a:pt x="25" y="17"/>
                    <a:pt x="26" y="17"/>
                  </a:cubicBezTo>
                  <a:close/>
                  <a:moveTo>
                    <a:pt x="8" y="18"/>
                  </a:moveTo>
                  <a:cubicBezTo>
                    <a:pt x="8" y="19"/>
                    <a:pt x="8" y="20"/>
                    <a:pt x="9" y="20"/>
                  </a:cubicBezTo>
                  <a:cubicBezTo>
                    <a:pt x="10" y="20"/>
                    <a:pt x="10" y="19"/>
                    <a:pt x="10" y="18"/>
                  </a:cubicBezTo>
                  <a:cubicBezTo>
                    <a:pt x="9" y="18"/>
                    <a:pt x="9" y="17"/>
                    <a:pt x="9" y="16"/>
                  </a:cubicBezTo>
                  <a:cubicBezTo>
                    <a:pt x="9" y="17"/>
                    <a:pt x="8" y="17"/>
                    <a:pt x="8" y="18"/>
                  </a:cubicBezTo>
                  <a:close/>
                  <a:moveTo>
                    <a:pt x="31" y="18"/>
                  </a:moveTo>
                  <a:cubicBezTo>
                    <a:pt x="31" y="18"/>
                    <a:pt x="32" y="18"/>
                    <a:pt x="32" y="18"/>
                  </a:cubicBezTo>
                  <a:cubicBezTo>
                    <a:pt x="32" y="17"/>
                    <a:pt x="32" y="17"/>
                    <a:pt x="31" y="16"/>
                  </a:cubicBezTo>
                  <a:cubicBezTo>
                    <a:pt x="31" y="17"/>
                    <a:pt x="30" y="18"/>
                    <a:pt x="31" y="18"/>
                  </a:cubicBezTo>
                  <a:close/>
                  <a:moveTo>
                    <a:pt x="19" y="19"/>
                  </a:moveTo>
                  <a:cubicBezTo>
                    <a:pt x="20" y="19"/>
                    <a:pt x="21" y="18"/>
                    <a:pt x="20" y="17"/>
                  </a:cubicBezTo>
                  <a:cubicBezTo>
                    <a:pt x="20" y="18"/>
                    <a:pt x="19" y="19"/>
                    <a:pt x="19" y="19"/>
                  </a:cubicBezTo>
                  <a:close/>
                  <a:moveTo>
                    <a:pt x="22" y="18"/>
                  </a:moveTo>
                  <a:cubicBezTo>
                    <a:pt x="22" y="19"/>
                    <a:pt x="22" y="19"/>
                    <a:pt x="23" y="19"/>
                  </a:cubicBezTo>
                  <a:cubicBezTo>
                    <a:pt x="23" y="19"/>
                    <a:pt x="23" y="18"/>
                    <a:pt x="23" y="18"/>
                  </a:cubicBezTo>
                  <a:cubicBezTo>
                    <a:pt x="23" y="18"/>
                    <a:pt x="23" y="17"/>
                    <a:pt x="23" y="17"/>
                  </a:cubicBezTo>
                  <a:cubicBezTo>
                    <a:pt x="23" y="18"/>
                    <a:pt x="22" y="18"/>
                    <a:pt x="22" y="18"/>
                  </a:cubicBezTo>
                  <a:close/>
                  <a:moveTo>
                    <a:pt x="26" y="19"/>
                  </a:moveTo>
                  <a:cubicBezTo>
                    <a:pt x="27" y="19"/>
                    <a:pt x="26" y="18"/>
                    <a:pt x="27" y="18"/>
                  </a:cubicBezTo>
                  <a:cubicBezTo>
                    <a:pt x="27" y="18"/>
                    <a:pt x="27" y="17"/>
                    <a:pt x="27" y="17"/>
                  </a:cubicBezTo>
                  <a:cubicBezTo>
                    <a:pt x="27" y="18"/>
                    <a:pt x="26" y="18"/>
                    <a:pt x="26" y="19"/>
                  </a:cubicBezTo>
                  <a:close/>
                  <a:moveTo>
                    <a:pt x="28" y="18"/>
                  </a:moveTo>
                  <a:cubicBezTo>
                    <a:pt x="28" y="18"/>
                    <a:pt x="29" y="19"/>
                    <a:pt x="29" y="19"/>
                  </a:cubicBezTo>
                  <a:cubicBezTo>
                    <a:pt x="30" y="18"/>
                    <a:pt x="29" y="16"/>
                    <a:pt x="28" y="18"/>
                  </a:cubicBezTo>
                  <a:close/>
                  <a:moveTo>
                    <a:pt x="14" y="19"/>
                  </a:moveTo>
                  <a:cubicBezTo>
                    <a:pt x="14" y="19"/>
                    <a:pt x="14" y="19"/>
                    <a:pt x="14" y="20"/>
                  </a:cubicBezTo>
                  <a:cubicBezTo>
                    <a:pt x="13" y="20"/>
                    <a:pt x="13" y="19"/>
                    <a:pt x="13" y="19"/>
                  </a:cubicBezTo>
                  <a:cubicBezTo>
                    <a:pt x="13" y="20"/>
                    <a:pt x="13" y="21"/>
                    <a:pt x="14" y="22"/>
                  </a:cubicBezTo>
                  <a:cubicBezTo>
                    <a:pt x="14" y="21"/>
                    <a:pt x="15" y="20"/>
                    <a:pt x="15" y="19"/>
                  </a:cubicBezTo>
                  <a:cubicBezTo>
                    <a:pt x="15" y="19"/>
                    <a:pt x="15" y="18"/>
                    <a:pt x="14" y="18"/>
                  </a:cubicBezTo>
                  <a:cubicBezTo>
                    <a:pt x="14" y="18"/>
                    <a:pt x="13" y="18"/>
                    <a:pt x="14" y="19"/>
                  </a:cubicBezTo>
                  <a:close/>
                  <a:moveTo>
                    <a:pt x="16" y="19"/>
                  </a:moveTo>
                  <a:cubicBezTo>
                    <a:pt x="17" y="20"/>
                    <a:pt x="16" y="20"/>
                    <a:pt x="17" y="20"/>
                  </a:cubicBezTo>
                  <a:cubicBezTo>
                    <a:pt x="17" y="20"/>
                    <a:pt x="18" y="20"/>
                    <a:pt x="18" y="19"/>
                  </a:cubicBezTo>
                  <a:cubicBezTo>
                    <a:pt x="17" y="19"/>
                    <a:pt x="17" y="18"/>
                    <a:pt x="17" y="18"/>
                  </a:cubicBezTo>
                  <a:cubicBezTo>
                    <a:pt x="17" y="18"/>
                    <a:pt x="17" y="19"/>
                    <a:pt x="16" y="19"/>
                  </a:cubicBezTo>
                  <a:close/>
                  <a:moveTo>
                    <a:pt x="6" y="19"/>
                  </a:moveTo>
                  <a:cubicBezTo>
                    <a:pt x="6" y="19"/>
                    <a:pt x="7" y="18"/>
                    <a:pt x="6" y="18"/>
                  </a:cubicBezTo>
                  <a:cubicBezTo>
                    <a:pt x="6" y="19"/>
                    <a:pt x="6" y="19"/>
                    <a:pt x="6" y="19"/>
                  </a:cubicBezTo>
                  <a:close/>
                  <a:moveTo>
                    <a:pt x="20" y="20"/>
                  </a:moveTo>
                  <a:cubicBezTo>
                    <a:pt x="20" y="20"/>
                    <a:pt x="21" y="20"/>
                    <a:pt x="21" y="20"/>
                  </a:cubicBezTo>
                  <a:cubicBezTo>
                    <a:pt x="21" y="20"/>
                    <a:pt x="20" y="20"/>
                    <a:pt x="20" y="20"/>
                  </a:cubicBezTo>
                  <a:cubicBezTo>
                    <a:pt x="20" y="21"/>
                    <a:pt x="20" y="21"/>
                    <a:pt x="21" y="22"/>
                  </a:cubicBezTo>
                  <a:cubicBezTo>
                    <a:pt x="21" y="21"/>
                    <a:pt x="22" y="21"/>
                    <a:pt x="22" y="20"/>
                  </a:cubicBezTo>
                  <a:cubicBezTo>
                    <a:pt x="22" y="20"/>
                    <a:pt x="21" y="19"/>
                    <a:pt x="21" y="19"/>
                  </a:cubicBezTo>
                  <a:cubicBezTo>
                    <a:pt x="21" y="19"/>
                    <a:pt x="21" y="18"/>
                    <a:pt x="21" y="18"/>
                  </a:cubicBezTo>
                  <a:cubicBezTo>
                    <a:pt x="21" y="19"/>
                    <a:pt x="20" y="19"/>
                    <a:pt x="20" y="20"/>
                  </a:cubicBezTo>
                  <a:close/>
                  <a:moveTo>
                    <a:pt x="28" y="21"/>
                  </a:moveTo>
                  <a:cubicBezTo>
                    <a:pt x="28" y="20"/>
                    <a:pt x="28" y="19"/>
                    <a:pt x="27" y="19"/>
                  </a:cubicBezTo>
                  <a:cubicBezTo>
                    <a:pt x="27" y="20"/>
                    <a:pt x="28" y="20"/>
                    <a:pt x="28" y="21"/>
                  </a:cubicBezTo>
                  <a:close/>
                  <a:moveTo>
                    <a:pt x="31" y="19"/>
                  </a:moveTo>
                  <a:cubicBezTo>
                    <a:pt x="32" y="19"/>
                    <a:pt x="32" y="19"/>
                    <a:pt x="32" y="19"/>
                  </a:cubicBezTo>
                  <a:cubicBezTo>
                    <a:pt x="31" y="19"/>
                    <a:pt x="31" y="19"/>
                    <a:pt x="31" y="19"/>
                  </a:cubicBezTo>
                  <a:close/>
                  <a:moveTo>
                    <a:pt x="24" y="21"/>
                  </a:moveTo>
                  <a:cubicBezTo>
                    <a:pt x="24" y="20"/>
                    <a:pt x="25" y="20"/>
                    <a:pt x="24" y="19"/>
                  </a:cubicBezTo>
                  <a:cubicBezTo>
                    <a:pt x="24" y="20"/>
                    <a:pt x="23" y="21"/>
                    <a:pt x="24" y="21"/>
                  </a:cubicBezTo>
                  <a:close/>
                  <a:moveTo>
                    <a:pt x="27" y="20"/>
                  </a:moveTo>
                  <a:cubicBezTo>
                    <a:pt x="27" y="20"/>
                    <a:pt x="27" y="19"/>
                    <a:pt x="27" y="19"/>
                  </a:cubicBezTo>
                  <a:cubicBezTo>
                    <a:pt x="27" y="20"/>
                    <a:pt x="27" y="20"/>
                    <a:pt x="27" y="20"/>
                  </a:cubicBezTo>
                  <a:close/>
                  <a:moveTo>
                    <a:pt x="11" y="23"/>
                  </a:moveTo>
                  <a:cubicBezTo>
                    <a:pt x="11" y="22"/>
                    <a:pt x="11" y="22"/>
                    <a:pt x="11" y="21"/>
                  </a:cubicBezTo>
                  <a:cubicBezTo>
                    <a:pt x="11" y="21"/>
                    <a:pt x="11" y="20"/>
                    <a:pt x="11" y="20"/>
                  </a:cubicBezTo>
                  <a:cubicBezTo>
                    <a:pt x="10" y="20"/>
                    <a:pt x="10" y="20"/>
                    <a:pt x="10" y="20"/>
                  </a:cubicBezTo>
                  <a:cubicBezTo>
                    <a:pt x="10" y="20"/>
                    <a:pt x="9" y="22"/>
                    <a:pt x="11" y="23"/>
                  </a:cubicBezTo>
                  <a:close/>
                  <a:moveTo>
                    <a:pt x="7" y="20"/>
                  </a:moveTo>
                  <a:cubicBezTo>
                    <a:pt x="7" y="20"/>
                    <a:pt x="7" y="20"/>
                    <a:pt x="7" y="20"/>
                  </a:cubicBezTo>
                  <a:cubicBezTo>
                    <a:pt x="7" y="20"/>
                    <a:pt x="6" y="20"/>
                    <a:pt x="7" y="20"/>
                  </a:cubicBezTo>
                  <a:close/>
                  <a:moveTo>
                    <a:pt x="33" y="22"/>
                  </a:moveTo>
                  <a:cubicBezTo>
                    <a:pt x="33" y="21"/>
                    <a:pt x="33" y="20"/>
                    <a:pt x="32" y="20"/>
                  </a:cubicBezTo>
                  <a:cubicBezTo>
                    <a:pt x="32" y="20"/>
                    <a:pt x="32" y="22"/>
                    <a:pt x="33" y="22"/>
                  </a:cubicBezTo>
                  <a:close/>
                  <a:moveTo>
                    <a:pt x="12" y="21"/>
                  </a:moveTo>
                  <a:cubicBezTo>
                    <a:pt x="11" y="20"/>
                    <a:pt x="11" y="20"/>
                    <a:pt x="11" y="20"/>
                  </a:cubicBezTo>
                  <a:cubicBezTo>
                    <a:pt x="11" y="20"/>
                    <a:pt x="11" y="21"/>
                    <a:pt x="12" y="21"/>
                  </a:cubicBezTo>
                  <a:close/>
                  <a:moveTo>
                    <a:pt x="15" y="22"/>
                  </a:moveTo>
                  <a:cubicBezTo>
                    <a:pt x="15" y="22"/>
                    <a:pt x="15" y="23"/>
                    <a:pt x="16" y="23"/>
                  </a:cubicBezTo>
                  <a:cubicBezTo>
                    <a:pt x="16" y="22"/>
                    <a:pt x="16" y="22"/>
                    <a:pt x="17" y="22"/>
                  </a:cubicBezTo>
                  <a:cubicBezTo>
                    <a:pt x="16" y="21"/>
                    <a:pt x="16" y="21"/>
                    <a:pt x="16" y="20"/>
                  </a:cubicBezTo>
                  <a:cubicBezTo>
                    <a:pt x="15" y="21"/>
                    <a:pt x="15" y="21"/>
                    <a:pt x="15" y="22"/>
                  </a:cubicBezTo>
                  <a:close/>
                  <a:moveTo>
                    <a:pt x="18" y="22"/>
                  </a:moveTo>
                  <a:cubicBezTo>
                    <a:pt x="18" y="21"/>
                    <a:pt x="19" y="21"/>
                    <a:pt x="19" y="20"/>
                  </a:cubicBezTo>
                  <a:cubicBezTo>
                    <a:pt x="18" y="21"/>
                    <a:pt x="17" y="21"/>
                    <a:pt x="18" y="22"/>
                  </a:cubicBezTo>
                  <a:close/>
                  <a:moveTo>
                    <a:pt x="30" y="22"/>
                  </a:moveTo>
                  <a:cubicBezTo>
                    <a:pt x="30" y="21"/>
                    <a:pt x="30" y="20"/>
                    <a:pt x="30" y="20"/>
                  </a:cubicBezTo>
                  <a:cubicBezTo>
                    <a:pt x="30" y="21"/>
                    <a:pt x="30" y="21"/>
                    <a:pt x="30" y="22"/>
                  </a:cubicBezTo>
                  <a:close/>
                  <a:moveTo>
                    <a:pt x="8" y="22"/>
                  </a:moveTo>
                  <a:cubicBezTo>
                    <a:pt x="8" y="21"/>
                    <a:pt x="7" y="21"/>
                    <a:pt x="7" y="20"/>
                  </a:cubicBezTo>
                  <a:cubicBezTo>
                    <a:pt x="7" y="21"/>
                    <a:pt x="7" y="22"/>
                    <a:pt x="8" y="22"/>
                  </a:cubicBezTo>
                  <a:close/>
                  <a:moveTo>
                    <a:pt x="22" y="23"/>
                  </a:moveTo>
                  <a:cubicBezTo>
                    <a:pt x="22" y="24"/>
                    <a:pt x="22" y="24"/>
                    <a:pt x="22" y="24"/>
                  </a:cubicBezTo>
                  <a:cubicBezTo>
                    <a:pt x="23" y="24"/>
                    <a:pt x="23" y="23"/>
                    <a:pt x="23" y="22"/>
                  </a:cubicBezTo>
                  <a:cubicBezTo>
                    <a:pt x="23" y="22"/>
                    <a:pt x="23" y="22"/>
                    <a:pt x="23" y="22"/>
                  </a:cubicBezTo>
                  <a:cubicBezTo>
                    <a:pt x="22" y="22"/>
                    <a:pt x="22" y="23"/>
                    <a:pt x="22" y="23"/>
                  </a:cubicBezTo>
                  <a:close/>
                  <a:moveTo>
                    <a:pt x="26" y="25"/>
                  </a:moveTo>
                  <a:cubicBezTo>
                    <a:pt x="26" y="25"/>
                    <a:pt x="26" y="24"/>
                    <a:pt x="26" y="24"/>
                  </a:cubicBezTo>
                  <a:cubicBezTo>
                    <a:pt x="26" y="23"/>
                    <a:pt x="26" y="23"/>
                    <a:pt x="26" y="22"/>
                  </a:cubicBezTo>
                  <a:cubicBezTo>
                    <a:pt x="23" y="21"/>
                    <a:pt x="26" y="24"/>
                    <a:pt x="26" y="25"/>
                  </a:cubicBezTo>
                  <a:close/>
                  <a:moveTo>
                    <a:pt x="29" y="24"/>
                  </a:moveTo>
                  <a:cubicBezTo>
                    <a:pt x="30" y="23"/>
                    <a:pt x="30" y="22"/>
                    <a:pt x="29" y="22"/>
                  </a:cubicBezTo>
                  <a:cubicBezTo>
                    <a:pt x="28" y="22"/>
                    <a:pt x="29" y="23"/>
                    <a:pt x="29" y="24"/>
                  </a:cubicBezTo>
                  <a:close/>
                  <a:moveTo>
                    <a:pt x="6" y="23"/>
                  </a:moveTo>
                  <a:cubicBezTo>
                    <a:pt x="6" y="23"/>
                    <a:pt x="6" y="22"/>
                    <a:pt x="6" y="22"/>
                  </a:cubicBezTo>
                  <a:cubicBezTo>
                    <a:pt x="6" y="22"/>
                    <a:pt x="6" y="22"/>
                    <a:pt x="6" y="22"/>
                  </a:cubicBezTo>
                  <a:cubicBezTo>
                    <a:pt x="6" y="22"/>
                    <a:pt x="6" y="22"/>
                    <a:pt x="6" y="23"/>
                  </a:cubicBezTo>
                  <a:close/>
                  <a:moveTo>
                    <a:pt x="13" y="23"/>
                  </a:moveTo>
                  <a:cubicBezTo>
                    <a:pt x="13" y="23"/>
                    <a:pt x="13" y="22"/>
                    <a:pt x="12" y="22"/>
                  </a:cubicBezTo>
                  <a:cubicBezTo>
                    <a:pt x="12" y="22"/>
                    <a:pt x="13" y="23"/>
                    <a:pt x="13" y="23"/>
                  </a:cubicBezTo>
                  <a:close/>
                  <a:moveTo>
                    <a:pt x="1" y="26"/>
                  </a:moveTo>
                  <a:cubicBezTo>
                    <a:pt x="1" y="28"/>
                    <a:pt x="2" y="28"/>
                    <a:pt x="2" y="30"/>
                  </a:cubicBezTo>
                  <a:cubicBezTo>
                    <a:pt x="2" y="31"/>
                    <a:pt x="2" y="32"/>
                    <a:pt x="3" y="32"/>
                  </a:cubicBezTo>
                  <a:cubicBezTo>
                    <a:pt x="3" y="31"/>
                    <a:pt x="3" y="30"/>
                    <a:pt x="3" y="29"/>
                  </a:cubicBezTo>
                  <a:cubicBezTo>
                    <a:pt x="2" y="29"/>
                    <a:pt x="2" y="30"/>
                    <a:pt x="2" y="29"/>
                  </a:cubicBezTo>
                  <a:cubicBezTo>
                    <a:pt x="2" y="27"/>
                    <a:pt x="2" y="24"/>
                    <a:pt x="2" y="22"/>
                  </a:cubicBezTo>
                  <a:cubicBezTo>
                    <a:pt x="1" y="23"/>
                    <a:pt x="1" y="25"/>
                    <a:pt x="1" y="26"/>
                  </a:cubicBezTo>
                  <a:close/>
                  <a:moveTo>
                    <a:pt x="3" y="22"/>
                  </a:moveTo>
                  <a:cubicBezTo>
                    <a:pt x="3" y="23"/>
                    <a:pt x="3" y="24"/>
                    <a:pt x="4" y="25"/>
                  </a:cubicBezTo>
                  <a:cubicBezTo>
                    <a:pt x="4" y="25"/>
                    <a:pt x="4" y="24"/>
                    <a:pt x="4" y="23"/>
                  </a:cubicBezTo>
                  <a:cubicBezTo>
                    <a:pt x="4" y="24"/>
                    <a:pt x="4" y="23"/>
                    <a:pt x="3" y="23"/>
                  </a:cubicBezTo>
                  <a:cubicBezTo>
                    <a:pt x="3" y="22"/>
                    <a:pt x="4" y="22"/>
                    <a:pt x="3" y="22"/>
                  </a:cubicBezTo>
                  <a:cubicBezTo>
                    <a:pt x="3" y="23"/>
                    <a:pt x="3" y="22"/>
                    <a:pt x="3" y="22"/>
                  </a:cubicBezTo>
                  <a:close/>
                  <a:moveTo>
                    <a:pt x="19" y="23"/>
                  </a:moveTo>
                  <a:cubicBezTo>
                    <a:pt x="19" y="23"/>
                    <a:pt x="19" y="24"/>
                    <a:pt x="19" y="24"/>
                  </a:cubicBezTo>
                  <a:cubicBezTo>
                    <a:pt x="20" y="24"/>
                    <a:pt x="20" y="23"/>
                    <a:pt x="20" y="23"/>
                  </a:cubicBezTo>
                  <a:cubicBezTo>
                    <a:pt x="20" y="22"/>
                    <a:pt x="20" y="22"/>
                    <a:pt x="19" y="22"/>
                  </a:cubicBezTo>
                  <a:cubicBezTo>
                    <a:pt x="19" y="22"/>
                    <a:pt x="19" y="23"/>
                    <a:pt x="19" y="23"/>
                  </a:cubicBezTo>
                  <a:close/>
                  <a:moveTo>
                    <a:pt x="14" y="23"/>
                  </a:moveTo>
                  <a:cubicBezTo>
                    <a:pt x="15" y="23"/>
                    <a:pt x="15" y="24"/>
                    <a:pt x="15" y="24"/>
                  </a:cubicBezTo>
                  <a:cubicBezTo>
                    <a:pt x="16" y="24"/>
                    <a:pt x="15" y="22"/>
                    <a:pt x="15" y="22"/>
                  </a:cubicBezTo>
                  <a:cubicBezTo>
                    <a:pt x="14" y="22"/>
                    <a:pt x="14" y="23"/>
                    <a:pt x="14" y="23"/>
                  </a:cubicBezTo>
                  <a:close/>
                  <a:moveTo>
                    <a:pt x="6" y="25"/>
                  </a:moveTo>
                  <a:cubicBezTo>
                    <a:pt x="7" y="25"/>
                    <a:pt x="7" y="23"/>
                    <a:pt x="6" y="22"/>
                  </a:cubicBezTo>
                  <a:cubicBezTo>
                    <a:pt x="6" y="23"/>
                    <a:pt x="6" y="24"/>
                    <a:pt x="6" y="25"/>
                  </a:cubicBezTo>
                  <a:close/>
                  <a:moveTo>
                    <a:pt x="12" y="25"/>
                  </a:moveTo>
                  <a:cubicBezTo>
                    <a:pt x="13" y="24"/>
                    <a:pt x="12" y="23"/>
                    <a:pt x="12" y="22"/>
                  </a:cubicBezTo>
                  <a:cubicBezTo>
                    <a:pt x="11" y="23"/>
                    <a:pt x="11" y="24"/>
                    <a:pt x="12" y="25"/>
                  </a:cubicBezTo>
                  <a:close/>
                  <a:moveTo>
                    <a:pt x="16" y="25"/>
                  </a:moveTo>
                  <a:cubicBezTo>
                    <a:pt x="17" y="24"/>
                    <a:pt x="17" y="24"/>
                    <a:pt x="17" y="23"/>
                  </a:cubicBezTo>
                  <a:cubicBezTo>
                    <a:pt x="17" y="23"/>
                    <a:pt x="17" y="23"/>
                    <a:pt x="17" y="23"/>
                  </a:cubicBezTo>
                  <a:cubicBezTo>
                    <a:pt x="17" y="23"/>
                    <a:pt x="16" y="24"/>
                    <a:pt x="16" y="25"/>
                  </a:cubicBezTo>
                  <a:close/>
                  <a:moveTo>
                    <a:pt x="9" y="24"/>
                  </a:moveTo>
                  <a:cubicBezTo>
                    <a:pt x="9" y="24"/>
                    <a:pt x="9" y="23"/>
                    <a:pt x="9" y="23"/>
                  </a:cubicBezTo>
                  <a:cubicBezTo>
                    <a:pt x="8" y="24"/>
                    <a:pt x="9" y="24"/>
                    <a:pt x="9" y="25"/>
                  </a:cubicBezTo>
                  <a:cubicBezTo>
                    <a:pt x="10" y="25"/>
                    <a:pt x="10" y="24"/>
                    <a:pt x="10" y="24"/>
                  </a:cubicBezTo>
                  <a:cubicBezTo>
                    <a:pt x="10" y="24"/>
                    <a:pt x="10" y="23"/>
                    <a:pt x="10" y="23"/>
                  </a:cubicBezTo>
                  <a:cubicBezTo>
                    <a:pt x="10" y="23"/>
                    <a:pt x="10" y="24"/>
                    <a:pt x="9" y="24"/>
                  </a:cubicBezTo>
                  <a:close/>
                  <a:moveTo>
                    <a:pt x="24" y="27"/>
                  </a:moveTo>
                  <a:cubicBezTo>
                    <a:pt x="25" y="27"/>
                    <a:pt x="25" y="26"/>
                    <a:pt x="25" y="26"/>
                  </a:cubicBezTo>
                  <a:cubicBezTo>
                    <a:pt x="25" y="25"/>
                    <a:pt x="25" y="24"/>
                    <a:pt x="24" y="23"/>
                  </a:cubicBezTo>
                  <a:cubicBezTo>
                    <a:pt x="23" y="24"/>
                    <a:pt x="23" y="26"/>
                    <a:pt x="24" y="27"/>
                  </a:cubicBezTo>
                  <a:close/>
                  <a:moveTo>
                    <a:pt x="14" y="26"/>
                  </a:moveTo>
                  <a:cubicBezTo>
                    <a:pt x="15" y="26"/>
                    <a:pt x="14" y="24"/>
                    <a:pt x="14" y="24"/>
                  </a:cubicBezTo>
                  <a:cubicBezTo>
                    <a:pt x="13" y="25"/>
                    <a:pt x="14" y="25"/>
                    <a:pt x="14" y="26"/>
                  </a:cubicBezTo>
                  <a:close/>
                  <a:moveTo>
                    <a:pt x="18" y="27"/>
                  </a:moveTo>
                  <a:cubicBezTo>
                    <a:pt x="18" y="27"/>
                    <a:pt x="18" y="26"/>
                    <a:pt x="19" y="25"/>
                  </a:cubicBezTo>
                  <a:cubicBezTo>
                    <a:pt x="18" y="25"/>
                    <a:pt x="19" y="24"/>
                    <a:pt x="18" y="24"/>
                  </a:cubicBezTo>
                  <a:cubicBezTo>
                    <a:pt x="17" y="25"/>
                    <a:pt x="17" y="26"/>
                    <a:pt x="18" y="27"/>
                  </a:cubicBezTo>
                  <a:close/>
                  <a:moveTo>
                    <a:pt x="20" y="26"/>
                  </a:moveTo>
                  <a:cubicBezTo>
                    <a:pt x="21" y="26"/>
                    <a:pt x="21" y="27"/>
                    <a:pt x="21" y="27"/>
                  </a:cubicBezTo>
                  <a:cubicBezTo>
                    <a:pt x="22" y="26"/>
                    <a:pt x="22" y="25"/>
                    <a:pt x="21" y="24"/>
                  </a:cubicBezTo>
                  <a:cubicBezTo>
                    <a:pt x="21" y="25"/>
                    <a:pt x="20" y="25"/>
                    <a:pt x="20" y="26"/>
                  </a:cubicBezTo>
                  <a:close/>
                  <a:moveTo>
                    <a:pt x="31" y="26"/>
                  </a:moveTo>
                  <a:cubicBezTo>
                    <a:pt x="31" y="26"/>
                    <a:pt x="31" y="25"/>
                    <a:pt x="30" y="25"/>
                  </a:cubicBezTo>
                  <a:cubicBezTo>
                    <a:pt x="30" y="25"/>
                    <a:pt x="31" y="26"/>
                    <a:pt x="31" y="26"/>
                  </a:cubicBezTo>
                  <a:close/>
                  <a:moveTo>
                    <a:pt x="11" y="25"/>
                  </a:moveTo>
                  <a:cubicBezTo>
                    <a:pt x="10" y="26"/>
                    <a:pt x="10" y="25"/>
                    <a:pt x="10" y="26"/>
                  </a:cubicBezTo>
                  <a:cubicBezTo>
                    <a:pt x="10" y="26"/>
                    <a:pt x="10" y="27"/>
                    <a:pt x="11" y="27"/>
                  </a:cubicBezTo>
                  <a:cubicBezTo>
                    <a:pt x="11" y="27"/>
                    <a:pt x="11" y="26"/>
                    <a:pt x="11" y="26"/>
                  </a:cubicBezTo>
                  <a:cubicBezTo>
                    <a:pt x="11" y="26"/>
                    <a:pt x="11" y="26"/>
                    <a:pt x="11" y="26"/>
                  </a:cubicBezTo>
                  <a:cubicBezTo>
                    <a:pt x="11" y="25"/>
                    <a:pt x="11" y="25"/>
                    <a:pt x="10" y="25"/>
                  </a:cubicBezTo>
                  <a:cubicBezTo>
                    <a:pt x="10" y="25"/>
                    <a:pt x="11" y="25"/>
                    <a:pt x="11" y="25"/>
                  </a:cubicBezTo>
                  <a:close/>
                  <a:moveTo>
                    <a:pt x="26" y="26"/>
                  </a:moveTo>
                  <a:cubicBezTo>
                    <a:pt x="27" y="26"/>
                    <a:pt x="27" y="27"/>
                    <a:pt x="27" y="27"/>
                  </a:cubicBezTo>
                  <a:cubicBezTo>
                    <a:pt x="27" y="27"/>
                    <a:pt x="28" y="27"/>
                    <a:pt x="28" y="26"/>
                  </a:cubicBezTo>
                  <a:cubicBezTo>
                    <a:pt x="27" y="26"/>
                    <a:pt x="27" y="25"/>
                    <a:pt x="27" y="25"/>
                  </a:cubicBezTo>
                  <a:cubicBezTo>
                    <a:pt x="27" y="25"/>
                    <a:pt x="26" y="25"/>
                    <a:pt x="26" y="26"/>
                  </a:cubicBezTo>
                  <a:close/>
                  <a:moveTo>
                    <a:pt x="8" y="28"/>
                  </a:moveTo>
                  <a:cubicBezTo>
                    <a:pt x="9" y="27"/>
                    <a:pt x="8" y="25"/>
                    <a:pt x="7" y="25"/>
                  </a:cubicBezTo>
                  <a:cubicBezTo>
                    <a:pt x="7" y="26"/>
                    <a:pt x="7" y="27"/>
                    <a:pt x="8" y="28"/>
                  </a:cubicBezTo>
                  <a:close/>
                  <a:moveTo>
                    <a:pt x="16" y="26"/>
                  </a:moveTo>
                  <a:cubicBezTo>
                    <a:pt x="16" y="26"/>
                    <a:pt x="16" y="25"/>
                    <a:pt x="16" y="25"/>
                  </a:cubicBezTo>
                  <a:cubicBezTo>
                    <a:pt x="16" y="25"/>
                    <a:pt x="16" y="25"/>
                    <a:pt x="16" y="25"/>
                  </a:cubicBezTo>
                  <a:cubicBezTo>
                    <a:pt x="16" y="25"/>
                    <a:pt x="16" y="26"/>
                    <a:pt x="16" y="26"/>
                  </a:cubicBezTo>
                  <a:close/>
                  <a:moveTo>
                    <a:pt x="13" y="26"/>
                  </a:moveTo>
                  <a:cubicBezTo>
                    <a:pt x="13" y="26"/>
                    <a:pt x="13" y="27"/>
                    <a:pt x="13" y="27"/>
                  </a:cubicBezTo>
                  <a:cubicBezTo>
                    <a:pt x="15" y="27"/>
                    <a:pt x="13" y="24"/>
                    <a:pt x="13" y="26"/>
                  </a:cubicBezTo>
                  <a:close/>
                  <a:moveTo>
                    <a:pt x="4" y="26"/>
                  </a:moveTo>
                  <a:cubicBezTo>
                    <a:pt x="4" y="27"/>
                    <a:pt x="5" y="28"/>
                    <a:pt x="5" y="28"/>
                  </a:cubicBezTo>
                  <a:cubicBezTo>
                    <a:pt x="5" y="27"/>
                    <a:pt x="5" y="26"/>
                    <a:pt x="5" y="25"/>
                  </a:cubicBezTo>
                  <a:cubicBezTo>
                    <a:pt x="5" y="26"/>
                    <a:pt x="4" y="26"/>
                    <a:pt x="4" y="26"/>
                  </a:cubicBezTo>
                  <a:close/>
                  <a:moveTo>
                    <a:pt x="34" y="27"/>
                  </a:moveTo>
                  <a:cubicBezTo>
                    <a:pt x="34" y="27"/>
                    <a:pt x="34" y="26"/>
                    <a:pt x="34" y="26"/>
                  </a:cubicBezTo>
                  <a:cubicBezTo>
                    <a:pt x="34" y="26"/>
                    <a:pt x="34" y="27"/>
                    <a:pt x="34" y="27"/>
                  </a:cubicBezTo>
                  <a:close/>
                  <a:moveTo>
                    <a:pt x="15" y="27"/>
                  </a:moveTo>
                  <a:cubicBezTo>
                    <a:pt x="16" y="27"/>
                    <a:pt x="15" y="26"/>
                    <a:pt x="15" y="26"/>
                  </a:cubicBezTo>
                  <a:cubicBezTo>
                    <a:pt x="15" y="27"/>
                    <a:pt x="15" y="27"/>
                    <a:pt x="15" y="27"/>
                  </a:cubicBezTo>
                  <a:close/>
                  <a:moveTo>
                    <a:pt x="22" y="28"/>
                  </a:moveTo>
                  <a:cubicBezTo>
                    <a:pt x="22" y="29"/>
                    <a:pt x="22" y="29"/>
                    <a:pt x="23" y="30"/>
                  </a:cubicBezTo>
                  <a:cubicBezTo>
                    <a:pt x="23" y="29"/>
                    <a:pt x="23" y="29"/>
                    <a:pt x="24" y="28"/>
                  </a:cubicBezTo>
                  <a:cubicBezTo>
                    <a:pt x="23" y="28"/>
                    <a:pt x="23" y="27"/>
                    <a:pt x="22" y="26"/>
                  </a:cubicBezTo>
                  <a:cubicBezTo>
                    <a:pt x="22" y="27"/>
                    <a:pt x="22" y="28"/>
                    <a:pt x="22" y="28"/>
                  </a:cubicBezTo>
                  <a:close/>
                  <a:moveTo>
                    <a:pt x="17" y="28"/>
                  </a:moveTo>
                  <a:cubicBezTo>
                    <a:pt x="17" y="28"/>
                    <a:pt x="17" y="27"/>
                    <a:pt x="17" y="27"/>
                  </a:cubicBezTo>
                  <a:cubicBezTo>
                    <a:pt x="17" y="27"/>
                    <a:pt x="17" y="27"/>
                    <a:pt x="17" y="28"/>
                  </a:cubicBezTo>
                  <a:close/>
                  <a:moveTo>
                    <a:pt x="19" y="27"/>
                  </a:moveTo>
                  <a:cubicBezTo>
                    <a:pt x="19" y="27"/>
                    <a:pt x="19" y="28"/>
                    <a:pt x="19" y="29"/>
                  </a:cubicBezTo>
                  <a:cubicBezTo>
                    <a:pt x="19" y="29"/>
                    <a:pt x="19" y="30"/>
                    <a:pt x="19" y="30"/>
                  </a:cubicBezTo>
                  <a:cubicBezTo>
                    <a:pt x="20" y="29"/>
                    <a:pt x="20" y="29"/>
                    <a:pt x="20" y="28"/>
                  </a:cubicBezTo>
                  <a:cubicBezTo>
                    <a:pt x="20" y="27"/>
                    <a:pt x="20" y="26"/>
                    <a:pt x="19" y="27"/>
                  </a:cubicBezTo>
                  <a:close/>
                  <a:moveTo>
                    <a:pt x="12" y="27"/>
                  </a:moveTo>
                  <a:cubicBezTo>
                    <a:pt x="12" y="28"/>
                    <a:pt x="12" y="28"/>
                    <a:pt x="13" y="29"/>
                  </a:cubicBezTo>
                  <a:cubicBezTo>
                    <a:pt x="13" y="28"/>
                    <a:pt x="13" y="28"/>
                    <a:pt x="13" y="28"/>
                  </a:cubicBezTo>
                  <a:cubicBezTo>
                    <a:pt x="13" y="28"/>
                    <a:pt x="12" y="27"/>
                    <a:pt x="12" y="27"/>
                  </a:cubicBezTo>
                  <a:cubicBezTo>
                    <a:pt x="12" y="27"/>
                    <a:pt x="12" y="27"/>
                    <a:pt x="12" y="27"/>
                  </a:cubicBezTo>
                  <a:close/>
                  <a:moveTo>
                    <a:pt x="26" y="29"/>
                  </a:moveTo>
                  <a:cubicBezTo>
                    <a:pt x="26" y="29"/>
                    <a:pt x="25" y="28"/>
                    <a:pt x="25" y="28"/>
                  </a:cubicBezTo>
                  <a:cubicBezTo>
                    <a:pt x="26" y="28"/>
                    <a:pt x="26" y="29"/>
                    <a:pt x="26" y="29"/>
                  </a:cubicBezTo>
                  <a:cubicBezTo>
                    <a:pt x="26" y="29"/>
                    <a:pt x="26" y="29"/>
                    <a:pt x="26" y="28"/>
                  </a:cubicBezTo>
                  <a:cubicBezTo>
                    <a:pt x="26" y="28"/>
                    <a:pt x="26" y="27"/>
                    <a:pt x="26" y="27"/>
                  </a:cubicBezTo>
                  <a:cubicBezTo>
                    <a:pt x="25" y="27"/>
                    <a:pt x="25" y="29"/>
                    <a:pt x="26" y="29"/>
                  </a:cubicBezTo>
                  <a:close/>
                  <a:moveTo>
                    <a:pt x="4" y="30"/>
                  </a:moveTo>
                  <a:cubicBezTo>
                    <a:pt x="5" y="29"/>
                    <a:pt x="4" y="28"/>
                    <a:pt x="3" y="27"/>
                  </a:cubicBezTo>
                  <a:cubicBezTo>
                    <a:pt x="3" y="28"/>
                    <a:pt x="4" y="29"/>
                    <a:pt x="4" y="30"/>
                  </a:cubicBezTo>
                  <a:close/>
                  <a:moveTo>
                    <a:pt x="14" y="28"/>
                  </a:moveTo>
                  <a:cubicBezTo>
                    <a:pt x="14" y="28"/>
                    <a:pt x="14" y="29"/>
                    <a:pt x="15" y="29"/>
                  </a:cubicBezTo>
                  <a:cubicBezTo>
                    <a:pt x="15" y="28"/>
                    <a:pt x="15" y="27"/>
                    <a:pt x="14" y="27"/>
                  </a:cubicBezTo>
                  <a:cubicBezTo>
                    <a:pt x="14" y="28"/>
                    <a:pt x="14" y="28"/>
                    <a:pt x="14" y="28"/>
                  </a:cubicBezTo>
                  <a:close/>
                  <a:moveTo>
                    <a:pt x="7" y="30"/>
                  </a:moveTo>
                  <a:cubicBezTo>
                    <a:pt x="7" y="29"/>
                    <a:pt x="7" y="28"/>
                    <a:pt x="6" y="27"/>
                  </a:cubicBezTo>
                  <a:cubicBezTo>
                    <a:pt x="7" y="28"/>
                    <a:pt x="6" y="29"/>
                    <a:pt x="7" y="30"/>
                  </a:cubicBezTo>
                  <a:close/>
                  <a:moveTo>
                    <a:pt x="10" y="28"/>
                  </a:moveTo>
                  <a:cubicBezTo>
                    <a:pt x="10" y="28"/>
                    <a:pt x="10" y="28"/>
                    <a:pt x="10" y="28"/>
                  </a:cubicBezTo>
                  <a:cubicBezTo>
                    <a:pt x="10" y="28"/>
                    <a:pt x="10" y="28"/>
                    <a:pt x="10" y="28"/>
                  </a:cubicBezTo>
                  <a:cubicBezTo>
                    <a:pt x="10" y="28"/>
                    <a:pt x="10" y="28"/>
                    <a:pt x="10" y="28"/>
                  </a:cubicBezTo>
                  <a:close/>
                  <a:moveTo>
                    <a:pt x="32" y="29"/>
                  </a:moveTo>
                  <a:cubicBezTo>
                    <a:pt x="33" y="30"/>
                    <a:pt x="30" y="32"/>
                    <a:pt x="31" y="34"/>
                  </a:cubicBezTo>
                  <a:cubicBezTo>
                    <a:pt x="32" y="32"/>
                    <a:pt x="33" y="29"/>
                    <a:pt x="33" y="28"/>
                  </a:cubicBezTo>
                  <a:cubicBezTo>
                    <a:pt x="32" y="28"/>
                    <a:pt x="32" y="29"/>
                    <a:pt x="32" y="29"/>
                  </a:cubicBezTo>
                  <a:close/>
                  <a:moveTo>
                    <a:pt x="11" y="29"/>
                  </a:moveTo>
                  <a:cubicBezTo>
                    <a:pt x="12" y="29"/>
                    <a:pt x="12" y="29"/>
                    <a:pt x="12" y="29"/>
                  </a:cubicBezTo>
                  <a:cubicBezTo>
                    <a:pt x="12" y="28"/>
                    <a:pt x="12" y="28"/>
                    <a:pt x="11" y="28"/>
                  </a:cubicBezTo>
                  <a:cubicBezTo>
                    <a:pt x="11" y="28"/>
                    <a:pt x="12" y="28"/>
                    <a:pt x="11" y="29"/>
                  </a:cubicBezTo>
                  <a:close/>
                  <a:moveTo>
                    <a:pt x="33" y="32"/>
                  </a:moveTo>
                  <a:cubicBezTo>
                    <a:pt x="33" y="30"/>
                    <a:pt x="34" y="29"/>
                    <a:pt x="34" y="28"/>
                  </a:cubicBezTo>
                  <a:cubicBezTo>
                    <a:pt x="33" y="29"/>
                    <a:pt x="33" y="31"/>
                    <a:pt x="33" y="32"/>
                  </a:cubicBezTo>
                  <a:close/>
                  <a:moveTo>
                    <a:pt x="8" y="29"/>
                  </a:moveTo>
                  <a:cubicBezTo>
                    <a:pt x="9" y="29"/>
                    <a:pt x="9" y="30"/>
                    <a:pt x="9" y="30"/>
                  </a:cubicBezTo>
                  <a:cubicBezTo>
                    <a:pt x="10" y="30"/>
                    <a:pt x="10" y="28"/>
                    <a:pt x="9" y="28"/>
                  </a:cubicBezTo>
                  <a:cubicBezTo>
                    <a:pt x="9" y="28"/>
                    <a:pt x="9" y="29"/>
                    <a:pt x="8" y="29"/>
                  </a:cubicBezTo>
                  <a:close/>
                  <a:moveTo>
                    <a:pt x="17" y="30"/>
                  </a:moveTo>
                  <a:cubicBezTo>
                    <a:pt x="16" y="29"/>
                    <a:pt x="17" y="29"/>
                    <a:pt x="17" y="29"/>
                  </a:cubicBezTo>
                  <a:cubicBezTo>
                    <a:pt x="16" y="29"/>
                    <a:pt x="17" y="28"/>
                    <a:pt x="16" y="28"/>
                  </a:cubicBezTo>
                  <a:cubicBezTo>
                    <a:pt x="16" y="29"/>
                    <a:pt x="16" y="29"/>
                    <a:pt x="17" y="30"/>
                  </a:cubicBezTo>
                  <a:close/>
                  <a:moveTo>
                    <a:pt x="29" y="30"/>
                  </a:moveTo>
                  <a:cubicBezTo>
                    <a:pt x="29" y="29"/>
                    <a:pt x="29" y="29"/>
                    <a:pt x="29" y="29"/>
                  </a:cubicBezTo>
                  <a:cubicBezTo>
                    <a:pt x="28" y="29"/>
                    <a:pt x="29" y="28"/>
                    <a:pt x="28" y="28"/>
                  </a:cubicBezTo>
                  <a:cubicBezTo>
                    <a:pt x="28" y="29"/>
                    <a:pt x="28" y="30"/>
                    <a:pt x="29" y="30"/>
                  </a:cubicBezTo>
                  <a:close/>
                  <a:moveTo>
                    <a:pt x="14" y="30"/>
                  </a:moveTo>
                  <a:cubicBezTo>
                    <a:pt x="14" y="30"/>
                    <a:pt x="14" y="29"/>
                    <a:pt x="13" y="29"/>
                  </a:cubicBezTo>
                  <a:cubicBezTo>
                    <a:pt x="13" y="29"/>
                    <a:pt x="13" y="30"/>
                    <a:pt x="14" y="30"/>
                  </a:cubicBezTo>
                  <a:close/>
                  <a:moveTo>
                    <a:pt x="20" y="32"/>
                  </a:moveTo>
                  <a:cubicBezTo>
                    <a:pt x="20" y="32"/>
                    <a:pt x="20" y="33"/>
                    <a:pt x="21" y="33"/>
                  </a:cubicBezTo>
                  <a:cubicBezTo>
                    <a:pt x="21" y="32"/>
                    <a:pt x="22" y="32"/>
                    <a:pt x="22" y="31"/>
                  </a:cubicBezTo>
                  <a:cubicBezTo>
                    <a:pt x="22" y="30"/>
                    <a:pt x="21" y="30"/>
                    <a:pt x="21" y="29"/>
                  </a:cubicBezTo>
                  <a:cubicBezTo>
                    <a:pt x="21" y="30"/>
                    <a:pt x="20" y="31"/>
                    <a:pt x="20" y="32"/>
                  </a:cubicBezTo>
                  <a:close/>
                  <a:moveTo>
                    <a:pt x="11" y="31"/>
                  </a:moveTo>
                  <a:cubicBezTo>
                    <a:pt x="11" y="31"/>
                    <a:pt x="10" y="31"/>
                    <a:pt x="10" y="30"/>
                  </a:cubicBezTo>
                  <a:cubicBezTo>
                    <a:pt x="10" y="31"/>
                    <a:pt x="10" y="32"/>
                    <a:pt x="10" y="32"/>
                  </a:cubicBezTo>
                  <a:cubicBezTo>
                    <a:pt x="11" y="32"/>
                    <a:pt x="12" y="30"/>
                    <a:pt x="11" y="29"/>
                  </a:cubicBezTo>
                  <a:cubicBezTo>
                    <a:pt x="10" y="30"/>
                    <a:pt x="11" y="30"/>
                    <a:pt x="11" y="31"/>
                  </a:cubicBezTo>
                  <a:close/>
                  <a:moveTo>
                    <a:pt x="16" y="31"/>
                  </a:moveTo>
                  <a:cubicBezTo>
                    <a:pt x="16" y="30"/>
                    <a:pt x="16" y="29"/>
                    <a:pt x="15" y="29"/>
                  </a:cubicBezTo>
                  <a:cubicBezTo>
                    <a:pt x="15" y="30"/>
                    <a:pt x="16" y="30"/>
                    <a:pt x="16" y="31"/>
                  </a:cubicBezTo>
                  <a:close/>
                  <a:moveTo>
                    <a:pt x="23" y="31"/>
                  </a:moveTo>
                  <a:cubicBezTo>
                    <a:pt x="24" y="31"/>
                    <a:pt x="24" y="32"/>
                    <a:pt x="24" y="32"/>
                  </a:cubicBezTo>
                  <a:cubicBezTo>
                    <a:pt x="25" y="32"/>
                    <a:pt x="25" y="31"/>
                    <a:pt x="25" y="30"/>
                  </a:cubicBezTo>
                  <a:cubicBezTo>
                    <a:pt x="25" y="30"/>
                    <a:pt x="25" y="30"/>
                    <a:pt x="24" y="29"/>
                  </a:cubicBezTo>
                  <a:cubicBezTo>
                    <a:pt x="24" y="30"/>
                    <a:pt x="24" y="30"/>
                    <a:pt x="23" y="31"/>
                  </a:cubicBezTo>
                  <a:close/>
                  <a:moveTo>
                    <a:pt x="27" y="32"/>
                  </a:moveTo>
                  <a:cubicBezTo>
                    <a:pt x="28" y="31"/>
                    <a:pt x="28" y="30"/>
                    <a:pt x="27" y="30"/>
                  </a:cubicBezTo>
                  <a:cubicBezTo>
                    <a:pt x="26" y="30"/>
                    <a:pt x="27" y="31"/>
                    <a:pt x="27" y="32"/>
                  </a:cubicBezTo>
                  <a:close/>
                  <a:moveTo>
                    <a:pt x="30" y="30"/>
                  </a:moveTo>
                  <a:cubicBezTo>
                    <a:pt x="30" y="30"/>
                    <a:pt x="30" y="31"/>
                    <a:pt x="30" y="31"/>
                  </a:cubicBezTo>
                  <a:cubicBezTo>
                    <a:pt x="30" y="30"/>
                    <a:pt x="30" y="30"/>
                    <a:pt x="30" y="30"/>
                  </a:cubicBezTo>
                  <a:cubicBezTo>
                    <a:pt x="30" y="30"/>
                    <a:pt x="30" y="30"/>
                    <a:pt x="30" y="30"/>
                  </a:cubicBezTo>
                  <a:cubicBezTo>
                    <a:pt x="30" y="30"/>
                    <a:pt x="30" y="30"/>
                    <a:pt x="30" y="30"/>
                  </a:cubicBezTo>
                  <a:close/>
                  <a:moveTo>
                    <a:pt x="6" y="33"/>
                  </a:moveTo>
                  <a:cubicBezTo>
                    <a:pt x="6" y="33"/>
                    <a:pt x="5" y="32"/>
                    <a:pt x="6" y="31"/>
                  </a:cubicBezTo>
                  <a:cubicBezTo>
                    <a:pt x="6" y="31"/>
                    <a:pt x="6" y="30"/>
                    <a:pt x="5" y="30"/>
                  </a:cubicBezTo>
                  <a:cubicBezTo>
                    <a:pt x="4" y="31"/>
                    <a:pt x="5" y="34"/>
                    <a:pt x="6" y="33"/>
                  </a:cubicBezTo>
                  <a:close/>
                  <a:moveTo>
                    <a:pt x="8" y="33"/>
                  </a:moveTo>
                  <a:cubicBezTo>
                    <a:pt x="8" y="32"/>
                    <a:pt x="8" y="32"/>
                    <a:pt x="9" y="31"/>
                  </a:cubicBezTo>
                  <a:cubicBezTo>
                    <a:pt x="8" y="31"/>
                    <a:pt x="8" y="30"/>
                    <a:pt x="8" y="30"/>
                  </a:cubicBezTo>
                  <a:cubicBezTo>
                    <a:pt x="7" y="31"/>
                    <a:pt x="7" y="32"/>
                    <a:pt x="8" y="33"/>
                  </a:cubicBezTo>
                  <a:close/>
                  <a:moveTo>
                    <a:pt x="13" y="31"/>
                  </a:moveTo>
                  <a:cubicBezTo>
                    <a:pt x="13" y="31"/>
                    <a:pt x="13" y="31"/>
                    <a:pt x="13" y="31"/>
                  </a:cubicBezTo>
                  <a:cubicBezTo>
                    <a:pt x="13" y="31"/>
                    <a:pt x="13" y="31"/>
                    <a:pt x="13" y="31"/>
                  </a:cubicBezTo>
                  <a:cubicBezTo>
                    <a:pt x="13" y="31"/>
                    <a:pt x="13" y="30"/>
                    <a:pt x="13" y="30"/>
                  </a:cubicBezTo>
                  <a:cubicBezTo>
                    <a:pt x="13" y="31"/>
                    <a:pt x="13" y="31"/>
                    <a:pt x="13" y="31"/>
                  </a:cubicBezTo>
                  <a:close/>
                  <a:moveTo>
                    <a:pt x="17" y="31"/>
                  </a:moveTo>
                  <a:cubicBezTo>
                    <a:pt x="18" y="32"/>
                    <a:pt x="18" y="32"/>
                    <a:pt x="18" y="33"/>
                  </a:cubicBezTo>
                  <a:cubicBezTo>
                    <a:pt x="18" y="32"/>
                    <a:pt x="18" y="32"/>
                    <a:pt x="19" y="32"/>
                  </a:cubicBezTo>
                  <a:cubicBezTo>
                    <a:pt x="18" y="31"/>
                    <a:pt x="18" y="30"/>
                    <a:pt x="17" y="30"/>
                  </a:cubicBezTo>
                  <a:cubicBezTo>
                    <a:pt x="18" y="31"/>
                    <a:pt x="17" y="31"/>
                    <a:pt x="17" y="31"/>
                  </a:cubicBezTo>
                  <a:close/>
                  <a:moveTo>
                    <a:pt x="15" y="32"/>
                  </a:moveTo>
                  <a:cubicBezTo>
                    <a:pt x="16" y="32"/>
                    <a:pt x="15" y="31"/>
                    <a:pt x="15" y="31"/>
                  </a:cubicBezTo>
                  <a:cubicBezTo>
                    <a:pt x="14" y="31"/>
                    <a:pt x="15" y="32"/>
                    <a:pt x="15" y="32"/>
                  </a:cubicBezTo>
                  <a:close/>
                  <a:moveTo>
                    <a:pt x="12" y="33"/>
                  </a:moveTo>
                  <a:cubicBezTo>
                    <a:pt x="12" y="33"/>
                    <a:pt x="13" y="33"/>
                    <a:pt x="13" y="32"/>
                  </a:cubicBezTo>
                  <a:cubicBezTo>
                    <a:pt x="12" y="32"/>
                    <a:pt x="12" y="32"/>
                    <a:pt x="12" y="32"/>
                  </a:cubicBezTo>
                  <a:cubicBezTo>
                    <a:pt x="12" y="32"/>
                    <a:pt x="12" y="33"/>
                    <a:pt x="12" y="33"/>
                  </a:cubicBezTo>
                  <a:close/>
                  <a:moveTo>
                    <a:pt x="17" y="33"/>
                  </a:moveTo>
                  <a:cubicBezTo>
                    <a:pt x="18" y="33"/>
                    <a:pt x="17" y="32"/>
                    <a:pt x="17" y="32"/>
                  </a:cubicBezTo>
                  <a:cubicBezTo>
                    <a:pt x="17" y="32"/>
                    <a:pt x="17" y="32"/>
                    <a:pt x="17" y="32"/>
                  </a:cubicBezTo>
                  <a:cubicBezTo>
                    <a:pt x="17" y="32"/>
                    <a:pt x="17" y="33"/>
                    <a:pt x="17" y="33"/>
                  </a:cubicBezTo>
                  <a:close/>
                  <a:moveTo>
                    <a:pt x="26" y="32"/>
                  </a:moveTo>
                  <a:cubicBezTo>
                    <a:pt x="25" y="33"/>
                    <a:pt x="25" y="34"/>
                    <a:pt x="26" y="35"/>
                  </a:cubicBezTo>
                  <a:cubicBezTo>
                    <a:pt x="26" y="34"/>
                    <a:pt x="25" y="34"/>
                    <a:pt x="26" y="33"/>
                  </a:cubicBezTo>
                  <a:cubicBezTo>
                    <a:pt x="26" y="33"/>
                    <a:pt x="26" y="34"/>
                    <a:pt x="26" y="34"/>
                  </a:cubicBezTo>
                  <a:cubicBezTo>
                    <a:pt x="27" y="33"/>
                    <a:pt x="27" y="33"/>
                    <a:pt x="26" y="32"/>
                  </a:cubicBezTo>
                  <a:cubicBezTo>
                    <a:pt x="25" y="32"/>
                    <a:pt x="26" y="33"/>
                    <a:pt x="26" y="33"/>
                  </a:cubicBezTo>
                  <a:cubicBezTo>
                    <a:pt x="26" y="33"/>
                    <a:pt x="26" y="33"/>
                    <a:pt x="26" y="32"/>
                  </a:cubicBezTo>
                  <a:close/>
                  <a:moveTo>
                    <a:pt x="22" y="35"/>
                  </a:moveTo>
                  <a:cubicBezTo>
                    <a:pt x="23" y="35"/>
                    <a:pt x="23" y="34"/>
                    <a:pt x="24" y="33"/>
                  </a:cubicBezTo>
                  <a:cubicBezTo>
                    <a:pt x="23" y="33"/>
                    <a:pt x="23" y="32"/>
                    <a:pt x="23" y="32"/>
                  </a:cubicBezTo>
                  <a:cubicBezTo>
                    <a:pt x="22" y="33"/>
                    <a:pt x="21" y="34"/>
                    <a:pt x="22" y="35"/>
                  </a:cubicBezTo>
                  <a:close/>
                  <a:moveTo>
                    <a:pt x="15" y="33"/>
                  </a:moveTo>
                  <a:cubicBezTo>
                    <a:pt x="14" y="33"/>
                    <a:pt x="14" y="32"/>
                    <a:pt x="14" y="32"/>
                  </a:cubicBezTo>
                  <a:cubicBezTo>
                    <a:pt x="14" y="32"/>
                    <a:pt x="14" y="33"/>
                    <a:pt x="15" y="33"/>
                  </a:cubicBezTo>
                  <a:close/>
                  <a:moveTo>
                    <a:pt x="28" y="33"/>
                  </a:moveTo>
                  <a:cubicBezTo>
                    <a:pt x="29" y="33"/>
                    <a:pt x="28" y="34"/>
                    <a:pt x="29" y="34"/>
                  </a:cubicBezTo>
                  <a:cubicBezTo>
                    <a:pt x="29" y="33"/>
                    <a:pt x="29" y="32"/>
                    <a:pt x="29" y="32"/>
                  </a:cubicBezTo>
                  <a:cubicBezTo>
                    <a:pt x="28" y="32"/>
                    <a:pt x="28" y="33"/>
                    <a:pt x="28" y="33"/>
                  </a:cubicBezTo>
                  <a:close/>
                  <a:moveTo>
                    <a:pt x="19" y="36"/>
                  </a:moveTo>
                  <a:cubicBezTo>
                    <a:pt x="20" y="35"/>
                    <a:pt x="20" y="35"/>
                    <a:pt x="20" y="34"/>
                  </a:cubicBezTo>
                  <a:cubicBezTo>
                    <a:pt x="20" y="34"/>
                    <a:pt x="20" y="33"/>
                    <a:pt x="19" y="33"/>
                  </a:cubicBezTo>
                  <a:cubicBezTo>
                    <a:pt x="18" y="34"/>
                    <a:pt x="20" y="35"/>
                    <a:pt x="19" y="35"/>
                  </a:cubicBezTo>
                  <a:cubicBezTo>
                    <a:pt x="19" y="35"/>
                    <a:pt x="19" y="35"/>
                    <a:pt x="19" y="36"/>
                  </a:cubicBezTo>
                  <a:close/>
                  <a:moveTo>
                    <a:pt x="33" y="34"/>
                  </a:moveTo>
                  <a:cubicBezTo>
                    <a:pt x="34" y="34"/>
                    <a:pt x="34" y="33"/>
                    <a:pt x="34" y="33"/>
                  </a:cubicBezTo>
                  <a:cubicBezTo>
                    <a:pt x="34" y="33"/>
                    <a:pt x="33" y="33"/>
                    <a:pt x="33" y="34"/>
                  </a:cubicBezTo>
                  <a:close/>
                  <a:moveTo>
                    <a:pt x="9" y="34"/>
                  </a:moveTo>
                  <a:cubicBezTo>
                    <a:pt x="9" y="34"/>
                    <a:pt x="9" y="35"/>
                    <a:pt x="9" y="35"/>
                  </a:cubicBezTo>
                  <a:cubicBezTo>
                    <a:pt x="9" y="34"/>
                    <a:pt x="10" y="34"/>
                    <a:pt x="10" y="33"/>
                  </a:cubicBezTo>
                  <a:cubicBezTo>
                    <a:pt x="9" y="33"/>
                    <a:pt x="9" y="33"/>
                    <a:pt x="9" y="33"/>
                  </a:cubicBezTo>
                  <a:cubicBezTo>
                    <a:pt x="9" y="33"/>
                    <a:pt x="9" y="34"/>
                    <a:pt x="9" y="34"/>
                  </a:cubicBezTo>
                  <a:close/>
                  <a:moveTo>
                    <a:pt x="17" y="35"/>
                  </a:moveTo>
                  <a:cubicBezTo>
                    <a:pt x="18" y="35"/>
                    <a:pt x="17" y="33"/>
                    <a:pt x="16" y="33"/>
                  </a:cubicBezTo>
                  <a:cubicBezTo>
                    <a:pt x="16" y="33"/>
                    <a:pt x="16" y="33"/>
                    <a:pt x="16" y="33"/>
                  </a:cubicBezTo>
                  <a:cubicBezTo>
                    <a:pt x="16" y="34"/>
                    <a:pt x="16" y="35"/>
                    <a:pt x="17" y="35"/>
                  </a:cubicBezTo>
                  <a:close/>
                  <a:moveTo>
                    <a:pt x="3" y="34"/>
                  </a:moveTo>
                  <a:cubicBezTo>
                    <a:pt x="3" y="34"/>
                    <a:pt x="4" y="33"/>
                    <a:pt x="3" y="33"/>
                  </a:cubicBezTo>
                  <a:cubicBezTo>
                    <a:pt x="3" y="33"/>
                    <a:pt x="3" y="33"/>
                    <a:pt x="3" y="33"/>
                  </a:cubicBezTo>
                  <a:cubicBezTo>
                    <a:pt x="3" y="33"/>
                    <a:pt x="3" y="34"/>
                    <a:pt x="3" y="34"/>
                  </a:cubicBezTo>
                  <a:close/>
                  <a:moveTo>
                    <a:pt x="11" y="34"/>
                  </a:moveTo>
                  <a:cubicBezTo>
                    <a:pt x="11" y="34"/>
                    <a:pt x="11" y="34"/>
                    <a:pt x="12" y="34"/>
                  </a:cubicBezTo>
                  <a:cubicBezTo>
                    <a:pt x="12" y="34"/>
                    <a:pt x="12" y="33"/>
                    <a:pt x="11" y="33"/>
                  </a:cubicBezTo>
                  <a:cubicBezTo>
                    <a:pt x="11" y="34"/>
                    <a:pt x="11" y="33"/>
                    <a:pt x="11" y="34"/>
                  </a:cubicBezTo>
                  <a:close/>
                  <a:moveTo>
                    <a:pt x="13" y="36"/>
                  </a:moveTo>
                  <a:cubicBezTo>
                    <a:pt x="14" y="35"/>
                    <a:pt x="14" y="34"/>
                    <a:pt x="13" y="34"/>
                  </a:cubicBezTo>
                  <a:cubicBezTo>
                    <a:pt x="13" y="34"/>
                    <a:pt x="13" y="35"/>
                    <a:pt x="13" y="36"/>
                  </a:cubicBezTo>
                  <a:close/>
                  <a:moveTo>
                    <a:pt x="7" y="35"/>
                  </a:moveTo>
                  <a:cubicBezTo>
                    <a:pt x="7" y="35"/>
                    <a:pt x="7" y="35"/>
                    <a:pt x="7" y="35"/>
                  </a:cubicBezTo>
                  <a:cubicBezTo>
                    <a:pt x="7" y="34"/>
                    <a:pt x="6" y="34"/>
                    <a:pt x="6" y="34"/>
                  </a:cubicBezTo>
                  <a:cubicBezTo>
                    <a:pt x="6" y="35"/>
                    <a:pt x="6" y="35"/>
                    <a:pt x="7" y="35"/>
                  </a:cubicBezTo>
                  <a:close/>
                  <a:moveTo>
                    <a:pt x="27" y="36"/>
                  </a:moveTo>
                  <a:cubicBezTo>
                    <a:pt x="28" y="36"/>
                    <a:pt x="28" y="35"/>
                    <a:pt x="28" y="35"/>
                  </a:cubicBezTo>
                  <a:cubicBezTo>
                    <a:pt x="28" y="35"/>
                    <a:pt x="28" y="34"/>
                    <a:pt x="27" y="34"/>
                  </a:cubicBezTo>
                  <a:cubicBezTo>
                    <a:pt x="27" y="35"/>
                    <a:pt x="27" y="35"/>
                    <a:pt x="27" y="36"/>
                  </a:cubicBezTo>
                  <a:close/>
                  <a:moveTo>
                    <a:pt x="23" y="37"/>
                  </a:moveTo>
                  <a:cubicBezTo>
                    <a:pt x="24" y="37"/>
                    <a:pt x="24" y="37"/>
                    <a:pt x="24" y="37"/>
                  </a:cubicBezTo>
                  <a:cubicBezTo>
                    <a:pt x="24" y="37"/>
                    <a:pt x="26" y="35"/>
                    <a:pt x="24" y="35"/>
                  </a:cubicBezTo>
                  <a:cubicBezTo>
                    <a:pt x="24" y="35"/>
                    <a:pt x="24" y="36"/>
                    <a:pt x="23" y="37"/>
                  </a:cubicBezTo>
                  <a:close/>
                  <a:moveTo>
                    <a:pt x="30" y="36"/>
                  </a:moveTo>
                  <a:cubicBezTo>
                    <a:pt x="30" y="36"/>
                    <a:pt x="30" y="36"/>
                    <a:pt x="30" y="36"/>
                  </a:cubicBezTo>
                  <a:cubicBezTo>
                    <a:pt x="31" y="36"/>
                    <a:pt x="31" y="35"/>
                    <a:pt x="30" y="35"/>
                  </a:cubicBezTo>
                  <a:cubicBezTo>
                    <a:pt x="30" y="35"/>
                    <a:pt x="30" y="35"/>
                    <a:pt x="30" y="36"/>
                  </a:cubicBezTo>
                  <a:close/>
                  <a:moveTo>
                    <a:pt x="10" y="37"/>
                  </a:moveTo>
                  <a:cubicBezTo>
                    <a:pt x="11" y="36"/>
                    <a:pt x="10" y="36"/>
                    <a:pt x="10" y="36"/>
                  </a:cubicBezTo>
                  <a:cubicBezTo>
                    <a:pt x="11" y="36"/>
                    <a:pt x="11" y="36"/>
                    <a:pt x="11" y="36"/>
                  </a:cubicBezTo>
                  <a:cubicBezTo>
                    <a:pt x="11" y="35"/>
                    <a:pt x="11" y="35"/>
                    <a:pt x="10" y="35"/>
                  </a:cubicBezTo>
                  <a:cubicBezTo>
                    <a:pt x="10" y="35"/>
                    <a:pt x="9" y="36"/>
                    <a:pt x="10" y="37"/>
                  </a:cubicBezTo>
                  <a:close/>
                  <a:moveTo>
                    <a:pt x="18" y="38"/>
                  </a:moveTo>
                  <a:cubicBezTo>
                    <a:pt x="18" y="38"/>
                    <a:pt x="19" y="37"/>
                    <a:pt x="19" y="37"/>
                  </a:cubicBezTo>
                  <a:cubicBezTo>
                    <a:pt x="18" y="36"/>
                    <a:pt x="18" y="36"/>
                    <a:pt x="18" y="35"/>
                  </a:cubicBezTo>
                  <a:cubicBezTo>
                    <a:pt x="17" y="36"/>
                    <a:pt x="17" y="37"/>
                    <a:pt x="18" y="38"/>
                  </a:cubicBezTo>
                  <a:close/>
                  <a:moveTo>
                    <a:pt x="21" y="38"/>
                  </a:moveTo>
                  <a:cubicBezTo>
                    <a:pt x="22" y="37"/>
                    <a:pt x="22" y="36"/>
                    <a:pt x="21" y="36"/>
                  </a:cubicBezTo>
                  <a:cubicBezTo>
                    <a:pt x="20" y="36"/>
                    <a:pt x="20" y="38"/>
                    <a:pt x="21" y="38"/>
                  </a:cubicBezTo>
                  <a:close/>
                  <a:moveTo>
                    <a:pt x="13" y="36"/>
                  </a:moveTo>
                  <a:cubicBezTo>
                    <a:pt x="13" y="36"/>
                    <a:pt x="13" y="36"/>
                    <a:pt x="12" y="36"/>
                  </a:cubicBezTo>
                  <a:cubicBezTo>
                    <a:pt x="12" y="36"/>
                    <a:pt x="12" y="36"/>
                    <a:pt x="13" y="36"/>
                  </a:cubicBezTo>
                  <a:close/>
                  <a:moveTo>
                    <a:pt x="14" y="37"/>
                  </a:moveTo>
                  <a:cubicBezTo>
                    <a:pt x="14" y="38"/>
                    <a:pt x="15" y="38"/>
                    <a:pt x="15" y="39"/>
                  </a:cubicBezTo>
                  <a:cubicBezTo>
                    <a:pt x="16" y="38"/>
                    <a:pt x="16" y="36"/>
                    <a:pt x="14" y="36"/>
                  </a:cubicBezTo>
                  <a:cubicBezTo>
                    <a:pt x="14" y="36"/>
                    <a:pt x="14" y="36"/>
                    <a:pt x="14" y="37"/>
                  </a:cubicBezTo>
                  <a:close/>
                  <a:moveTo>
                    <a:pt x="8" y="38"/>
                  </a:moveTo>
                  <a:cubicBezTo>
                    <a:pt x="8" y="38"/>
                    <a:pt x="8" y="38"/>
                    <a:pt x="9" y="38"/>
                  </a:cubicBezTo>
                  <a:cubicBezTo>
                    <a:pt x="8" y="38"/>
                    <a:pt x="8" y="37"/>
                    <a:pt x="8" y="36"/>
                  </a:cubicBezTo>
                  <a:cubicBezTo>
                    <a:pt x="7" y="36"/>
                    <a:pt x="7" y="36"/>
                    <a:pt x="7" y="36"/>
                  </a:cubicBezTo>
                  <a:cubicBezTo>
                    <a:pt x="7" y="37"/>
                    <a:pt x="8" y="37"/>
                    <a:pt x="8" y="38"/>
                  </a:cubicBezTo>
                  <a:close/>
                  <a:moveTo>
                    <a:pt x="25" y="39"/>
                  </a:moveTo>
                  <a:cubicBezTo>
                    <a:pt x="25" y="38"/>
                    <a:pt x="27" y="37"/>
                    <a:pt x="26" y="37"/>
                  </a:cubicBezTo>
                  <a:cubicBezTo>
                    <a:pt x="25" y="37"/>
                    <a:pt x="24" y="38"/>
                    <a:pt x="25" y="39"/>
                  </a:cubicBezTo>
                  <a:close/>
                  <a:moveTo>
                    <a:pt x="8" y="42"/>
                  </a:moveTo>
                  <a:cubicBezTo>
                    <a:pt x="8" y="41"/>
                    <a:pt x="7" y="41"/>
                    <a:pt x="7" y="40"/>
                  </a:cubicBezTo>
                  <a:cubicBezTo>
                    <a:pt x="6" y="39"/>
                    <a:pt x="6" y="37"/>
                    <a:pt x="5" y="37"/>
                  </a:cubicBezTo>
                  <a:cubicBezTo>
                    <a:pt x="5" y="39"/>
                    <a:pt x="6" y="41"/>
                    <a:pt x="8" y="42"/>
                  </a:cubicBezTo>
                  <a:close/>
                  <a:moveTo>
                    <a:pt x="28" y="39"/>
                  </a:moveTo>
                  <a:cubicBezTo>
                    <a:pt x="28" y="39"/>
                    <a:pt x="29" y="38"/>
                    <a:pt x="29" y="37"/>
                  </a:cubicBezTo>
                  <a:cubicBezTo>
                    <a:pt x="29" y="37"/>
                    <a:pt x="29" y="37"/>
                    <a:pt x="29" y="37"/>
                  </a:cubicBezTo>
                  <a:cubicBezTo>
                    <a:pt x="29" y="38"/>
                    <a:pt x="28" y="39"/>
                    <a:pt x="28" y="39"/>
                  </a:cubicBezTo>
                  <a:close/>
                  <a:moveTo>
                    <a:pt x="14" y="38"/>
                  </a:moveTo>
                  <a:cubicBezTo>
                    <a:pt x="14" y="38"/>
                    <a:pt x="14" y="39"/>
                    <a:pt x="14" y="39"/>
                  </a:cubicBezTo>
                  <a:cubicBezTo>
                    <a:pt x="14" y="38"/>
                    <a:pt x="14" y="38"/>
                    <a:pt x="14" y="38"/>
                  </a:cubicBezTo>
                  <a:cubicBezTo>
                    <a:pt x="14" y="38"/>
                    <a:pt x="14" y="38"/>
                    <a:pt x="14" y="38"/>
                  </a:cubicBezTo>
                  <a:close/>
                  <a:moveTo>
                    <a:pt x="19" y="40"/>
                  </a:moveTo>
                  <a:cubicBezTo>
                    <a:pt x="19" y="40"/>
                    <a:pt x="19" y="40"/>
                    <a:pt x="20" y="41"/>
                  </a:cubicBezTo>
                  <a:cubicBezTo>
                    <a:pt x="20" y="40"/>
                    <a:pt x="20" y="40"/>
                    <a:pt x="20" y="39"/>
                  </a:cubicBezTo>
                  <a:cubicBezTo>
                    <a:pt x="20" y="39"/>
                    <a:pt x="20" y="38"/>
                    <a:pt x="20" y="38"/>
                  </a:cubicBezTo>
                  <a:cubicBezTo>
                    <a:pt x="19" y="39"/>
                    <a:pt x="19" y="39"/>
                    <a:pt x="19" y="40"/>
                  </a:cubicBezTo>
                  <a:close/>
                  <a:moveTo>
                    <a:pt x="16" y="41"/>
                  </a:moveTo>
                  <a:cubicBezTo>
                    <a:pt x="17" y="41"/>
                    <a:pt x="17" y="40"/>
                    <a:pt x="17" y="40"/>
                  </a:cubicBezTo>
                  <a:cubicBezTo>
                    <a:pt x="17" y="39"/>
                    <a:pt x="17" y="39"/>
                    <a:pt x="16" y="38"/>
                  </a:cubicBezTo>
                  <a:cubicBezTo>
                    <a:pt x="16" y="39"/>
                    <a:pt x="15" y="41"/>
                    <a:pt x="16" y="41"/>
                  </a:cubicBezTo>
                  <a:close/>
                  <a:moveTo>
                    <a:pt x="22" y="40"/>
                  </a:moveTo>
                  <a:cubicBezTo>
                    <a:pt x="23" y="39"/>
                    <a:pt x="23" y="39"/>
                    <a:pt x="23" y="38"/>
                  </a:cubicBezTo>
                  <a:cubicBezTo>
                    <a:pt x="23" y="38"/>
                    <a:pt x="23" y="38"/>
                    <a:pt x="23" y="38"/>
                  </a:cubicBezTo>
                  <a:cubicBezTo>
                    <a:pt x="23" y="39"/>
                    <a:pt x="22" y="39"/>
                    <a:pt x="22" y="40"/>
                  </a:cubicBezTo>
                  <a:close/>
                  <a:moveTo>
                    <a:pt x="25" y="42"/>
                  </a:moveTo>
                  <a:cubicBezTo>
                    <a:pt x="25" y="42"/>
                    <a:pt x="25" y="41"/>
                    <a:pt x="25" y="41"/>
                  </a:cubicBezTo>
                  <a:cubicBezTo>
                    <a:pt x="25" y="40"/>
                    <a:pt x="27" y="39"/>
                    <a:pt x="27" y="38"/>
                  </a:cubicBezTo>
                  <a:cubicBezTo>
                    <a:pt x="26" y="39"/>
                    <a:pt x="25" y="40"/>
                    <a:pt x="25" y="42"/>
                  </a:cubicBezTo>
                  <a:close/>
                  <a:moveTo>
                    <a:pt x="26" y="43"/>
                  </a:moveTo>
                  <a:cubicBezTo>
                    <a:pt x="26" y="43"/>
                    <a:pt x="27" y="42"/>
                    <a:pt x="27" y="43"/>
                  </a:cubicBezTo>
                  <a:cubicBezTo>
                    <a:pt x="28" y="41"/>
                    <a:pt x="29" y="40"/>
                    <a:pt x="30" y="39"/>
                  </a:cubicBezTo>
                  <a:cubicBezTo>
                    <a:pt x="30" y="38"/>
                    <a:pt x="30" y="38"/>
                    <a:pt x="30" y="38"/>
                  </a:cubicBezTo>
                  <a:cubicBezTo>
                    <a:pt x="29" y="40"/>
                    <a:pt x="27" y="41"/>
                    <a:pt x="26" y="43"/>
                  </a:cubicBezTo>
                  <a:close/>
                  <a:moveTo>
                    <a:pt x="14" y="41"/>
                  </a:moveTo>
                  <a:cubicBezTo>
                    <a:pt x="14" y="40"/>
                    <a:pt x="13" y="39"/>
                    <a:pt x="13" y="39"/>
                  </a:cubicBezTo>
                  <a:cubicBezTo>
                    <a:pt x="13" y="40"/>
                    <a:pt x="13" y="40"/>
                    <a:pt x="14" y="41"/>
                  </a:cubicBezTo>
                  <a:close/>
                  <a:moveTo>
                    <a:pt x="10" y="40"/>
                  </a:moveTo>
                  <a:cubicBezTo>
                    <a:pt x="10" y="40"/>
                    <a:pt x="10" y="41"/>
                    <a:pt x="10" y="41"/>
                  </a:cubicBezTo>
                  <a:cubicBezTo>
                    <a:pt x="10" y="40"/>
                    <a:pt x="11" y="40"/>
                    <a:pt x="11" y="40"/>
                  </a:cubicBezTo>
                  <a:cubicBezTo>
                    <a:pt x="11" y="40"/>
                    <a:pt x="10" y="40"/>
                    <a:pt x="10" y="40"/>
                  </a:cubicBezTo>
                  <a:cubicBezTo>
                    <a:pt x="10" y="40"/>
                    <a:pt x="10" y="40"/>
                    <a:pt x="10" y="40"/>
                  </a:cubicBezTo>
                  <a:close/>
                  <a:moveTo>
                    <a:pt x="23" y="41"/>
                  </a:moveTo>
                  <a:cubicBezTo>
                    <a:pt x="24" y="41"/>
                    <a:pt x="24" y="40"/>
                    <a:pt x="24" y="40"/>
                  </a:cubicBezTo>
                  <a:cubicBezTo>
                    <a:pt x="24" y="41"/>
                    <a:pt x="23" y="41"/>
                    <a:pt x="23" y="41"/>
                  </a:cubicBezTo>
                  <a:close/>
                  <a:moveTo>
                    <a:pt x="21" y="42"/>
                  </a:moveTo>
                  <a:cubicBezTo>
                    <a:pt x="21" y="42"/>
                    <a:pt x="21" y="41"/>
                    <a:pt x="22" y="41"/>
                  </a:cubicBezTo>
                  <a:cubicBezTo>
                    <a:pt x="21" y="41"/>
                    <a:pt x="22" y="41"/>
                    <a:pt x="21" y="41"/>
                  </a:cubicBezTo>
                  <a:cubicBezTo>
                    <a:pt x="21" y="41"/>
                    <a:pt x="21" y="42"/>
                    <a:pt x="21" y="42"/>
                  </a:cubicBezTo>
                  <a:close/>
                  <a:moveTo>
                    <a:pt x="17" y="43"/>
                  </a:moveTo>
                  <a:cubicBezTo>
                    <a:pt x="18" y="43"/>
                    <a:pt x="18" y="43"/>
                    <a:pt x="19" y="43"/>
                  </a:cubicBezTo>
                  <a:cubicBezTo>
                    <a:pt x="19" y="42"/>
                    <a:pt x="18" y="41"/>
                    <a:pt x="18" y="41"/>
                  </a:cubicBezTo>
                  <a:cubicBezTo>
                    <a:pt x="18" y="42"/>
                    <a:pt x="17" y="42"/>
                    <a:pt x="17" y="43"/>
                  </a:cubicBezTo>
                  <a:close/>
                  <a:moveTo>
                    <a:pt x="11" y="41"/>
                  </a:moveTo>
                  <a:cubicBezTo>
                    <a:pt x="11" y="42"/>
                    <a:pt x="12" y="42"/>
                    <a:pt x="12" y="43"/>
                  </a:cubicBezTo>
                  <a:cubicBezTo>
                    <a:pt x="12" y="42"/>
                    <a:pt x="12" y="41"/>
                    <a:pt x="11" y="41"/>
                  </a:cubicBezTo>
                  <a:cubicBezTo>
                    <a:pt x="11" y="41"/>
                    <a:pt x="11" y="41"/>
                    <a:pt x="11" y="41"/>
                  </a:cubicBezTo>
                  <a:close/>
                  <a:moveTo>
                    <a:pt x="13" y="43"/>
                  </a:moveTo>
                  <a:cubicBezTo>
                    <a:pt x="13" y="43"/>
                    <a:pt x="13" y="42"/>
                    <a:pt x="13" y="42"/>
                  </a:cubicBezTo>
                  <a:cubicBezTo>
                    <a:pt x="13" y="42"/>
                    <a:pt x="12" y="42"/>
                    <a:pt x="12" y="42"/>
                  </a:cubicBezTo>
                  <a:cubicBezTo>
                    <a:pt x="12" y="42"/>
                    <a:pt x="13" y="43"/>
                    <a:pt x="13" y="43"/>
                  </a:cubicBezTo>
                  <a:close/>
                  <a:moveTo>
                    <a:pt x="14" y="44"/>
                  </a:moveTo>
                  <a:cubicBezTo>
                    <a:pt x="14" y="44"/>
                    <a:pt x="14" y="43"/>
                    <a:pt x="13" y="43"/>
                  </a:cubicBezTo>
                  <a:cubicBezTo>
                    <a:pt x="13" y="44"/>
                    <a:pt x="13" y="44"/>
                    <a:pt x="13" y="44"/>
                  </a:cubicBezTo>
                  <a:cubicBezTo>
                    <a:pt x="13" y="44"/>
                    <a:pt x="14" y="44"/>
                    <a:pt x="14" y="45"/>
                  </a:cubicBezTo>
                  <a:cubicBezTo>
                    <a:pt x="14" y="45"/>
                    <a:pt x="14" y="45"/>
                    <a:pt x="14" y="44"/>
                  </a:cubicBezTo>
                  <a:cubicBezTo>
                    <a:pt x="14" y="45"/>
                    <a:pt x="14" y="44"/>
                    <a:pt x="14" y="44"/>
                  </a:cubicBezTo>
                  <a:close/>
                  <a:moveTo>
                    <a:pt x="22" y="44"/>
                  </a:moveTo>
                  <a:cubicBezTo>
                    <a:pt x="22" y="44"/>
                    <a:pt x="23" y="44"/>
                    <a:pt x="23" y="44"/>
                  </a:cubicBezTo>
                  <a:cubicBezTo>
                    <a:pt x="22" y="44"/>
                    <a:pt x="22" y="44"/>
                    <a:pt x="22" y="44"/>
                  </a:cubicBezTo>
                  <a:close/>
                  <a:moveTo>
                    <a:pt x="14" y="45"/>
                  </a:moveTo>
                  <a:cubicBezTo>
                    <a:pt x="15" y="46"/>
                    <a:pt x="17" y="47"/>
                    <a:pt x="18" y="46"/>
                  </a:cubicBezTo>
                  <a:cubicBezTo>
                    <a:pt x="17" y="46"/>
                    <a:pt x="16" y="45"/>
                    <a:pt x="16" y="45"/>
                  </a:cubicBezTo>
                  <a:cubicBezTo>
                    <a:pt x="16" y="45"/>
                    <a:pt x="16" y="45"/>
                    <a:pt x="15" y="45"/>
                  </a:cubicBezTo>
                  <a:cubicBezTo>
                    <a:pt x="15" y="46"/>
                    <a:pt x="15" y="45"/>
                    <a:pt x="14" y="45"/>
                  </a:cubicBezTo>
                  <a:close/>
                  <a:moveTo>
                    <a:pt x="19" y="46"/>
                  </a:moveTo>
                  <a:cubicBezTo>
                    <a:pt x="20" y="46"/>
                    <a:pt x="21" y="46"/>
                    <a:pt x="22" y="46"/>
                  </a:cubicBezTo>
                  <a:cubicBezTo>
                    <a:pt x="21" y="46"/>
                    <a:pt x="20" y="46"/>
                    <a:pt x="19" y="46"/>
                  </a:cubicBezTo>
                  <a:cubicBezTo>
                    <a:pt x="19" y="46"/>
                    <a:pt x="19" y="46"/>
                    <a:pt x="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05790"/>
                </a:solidFill>
                <a:cs typeface="+mn-ea"/>
                <a:sym typeface="+mn-lt"/>
              </a:endParaRPr>
            </a:p>
          </p:txBody>
        </p:sp>
      </p:grpSp>
    </p:spTree>
    <p:extLst>
      <p:ext uri="{BB962C8B-B14F-4D97-AF65-F5344CB8AC3E}">
        <p14:creationId xmlns:p14="http://schemas.microsoft.com/office/powerpoint/2010/main" val="2396896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1762"/>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1" grpId="0" animBg="1" autoUpdateAnimBg="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A_图片 2" descr="C:\Users\Administrator\Desktop\b0ddc9fce8b901b055c56214abee318d.png"/>
          <p:cNvPicPr>
            <a:picLocks noChangeAspect="1" noChangeArrowheads="1"/>
          </p:cNvPicPr>
          <p:nvPr>
            <p:custDataLst>
              <p:tags r:id="rId1"/>
            </p:custDataLst>
          </p:nvPr>
        </p:nvPicPr>
        <p:blipFill>
          <a:blip r:embed="rId10">
            <a:extLst>
              <a:ext uri="{28A0092B-C50C-407E-A947-70E740481C1C}">
                <a14:useLocalDpi xmlns:a14="http://schemas.microsoft.com/office/drawing/2010/main" val="0"/>
              </a:ext>
            </a:extLst>
          </a:blip>
          <a:srcRect/>
          <a:stretch>
            <a:fillRect/>
          </a:stretch>
        </p:blipFill>
        <p:spPr bwMode="auto">
          <a:xfrm>
            <a:off x="395536" y="706001"/>
            <a:ext cx="4608512" cy="4439533"/>
          </a:xfrm>
          <a:prstGeom prst="rect">
            <a:avLst/>
          </a:prstGeom>
          <a:noFill/>
          <a:extLst>
            <a:ext uri="{909E8E84-426E-40DD-AFC4-6F175D3DCCD1}">
              <a14:hiddenFill xmlns:a14="http://schemas.microsoft.com/office/drawing/2010/main">
                <a:solidFill>
                  <a:srgbClr val="FFFFFF"/>
                </a:solidFill>
              </a14:hiddenFill>
            </a:ext>
          </a:extLst>
        </p:spPr>
      </p:pic>
      <p:sp>
        <p:nvSpPr>
          <p:cNvPr id="5" name="PA_chenying0907 4"/>
          <p:cNvSpPr/>
          <p:nvPr>
            <p:custDataLst>
              <p:tags r:id="rId2"/>
            </p:custDataLst>
          </p:nvPr>
        </p:nvSpPr>
        <p:spPr>
          <a:xfrm>
            <a:off x="5052678" y="1557349"/>
            <a:ext cx="3489033" cy="300082"/>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6" name="PA_chenying0907 29"/>
          <p:cNvSpPr txBox="1"/>
          <p:nvPr>
            <p:custDataLst>
              <p:tags r:id="rId3"/>
            </p:custDataLst>
          </p:nvPr>
        </p:nvSpPr>
        <p:spPr>
          <a:xfrm>
            <a:off x="5092037" y="1131590"/>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7" name="PA_chenying0907 5"/>
          <p:cNvSpPr txBox="1"/>
          <p:nvPr>
            <p:custDataLst>
              <p:tags r:id="rId4"/>
            </p:custDataLst>
          </p:nvPr>
        </p:nvSpPr>
        <p:spPr>
          <a:xfrm>
            <a:off x="5069632" y="1843769"/>
            <a:ext cx="3744416" cy="646331"/>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a:t>
            </a:r>
            <a:endParaRPr lang="zh-CN" altLang="en-US" sz="800" dirty="0">
              <a:cs typeface="+mn-ea"/>
              <a:sym typeface="+mn-lt"/>
            </a:endParaRPr>
          </a:p>
        </p:txBody>
      </p:sp>
      <p:sp>
        <p:nvSpPr>
          <p:cNvPr id="8" name="PA_chenying0907 7"/>
          <p:cNvSpPr/>
          <p:nvPr>
            <p:custDataLst>
              <p:tags r:id="rId5"/>
            </p:custDataLst>
          </p:nvPr>
        </p:nvSpPr>
        <p:spPr>
          <a:xfrm>
            <a:off x="4499992" y="3223175"/>
            <a:ext cx="3489033" cy="300082"/>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9" name="PA_chenying0907 29"/>
          <p:cNvSpPr txBox="1"/>
          <p:nvPr>
            <p:custDataLst>
              <p:tags r:id="rId6"/>
            </p:custDataLst>
          </p:nvPr>
        </p:nvSpPr>
        <p:spPr>
          <a:xfrm>
            <a:off x="4539351" y="2797416"/>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10" name="PA_chenying0907 5"/>
          <p:cNvSpPr txBox="1"/>
          <p:nvPr>
            <p:custDataLst>
              <p:tags r:id="rId7"/>
            </p:custDataLst>
          </p:nvPr>
        </p:nvSpPr>
        <p:spPr>
          <a:xfrm>
            <a:off x="4516946" y="3509595"/>
            <a:ext cx="3744416" cy="646331"/>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a:t>
            </a:r>
            <a:endParaRPr lang="zh-CN" altLang="en-US" sz="800" dirty="0">
              <a:cs typeface="+mn-ea"/>
              <a:sym typeface="+mn-lt"/>
            </a:endParaRPr>
          </a:p>
        </p:txBody>
      </p:sp>
    </p:spTree>
    <p:extLst>
      <p:ext uri="{BB962C8B-B14F-4D97-AF65-F5344CB8AC3E}">
        <p14:creationId xmlns:p14="http://schemas.microsoft.com/office/powerpoint/2010/main" val="29978064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autoUpdateAnimBg="0"/>
      <p:bldP spid="7" grpId="0"/>
      <p:bldP spid="8" grpId="0"/>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chenying0907 7"/>
          <p:cNvSpPr txBox="1">
            <a:spLocks noChangeArrowheads="1"/>
          </p:cNvSpPr>
          <p:nvPr>
            <p:custDataLst>
              <p:tags r:id="rId1"/>
            </p:custDataLst>
          </p:nvPr>
        </p:nvSpPr>
        <p:spPr bwMode="auto">
          <a:xfrm>
            <a:off x="3923927" y="2427734"/>
            <a:ext cx="420513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800" dirty="0">
                <a:latin typeface="造字工房丁丁（非商用）常规体" pitchFamily="50" charset="-122"/>
                <a:ea typeface="造字工房丁丁（非商用）常规体" pitchFamily="50" charset="-122"/>
                <a:cs typeface="+mn-ea"/>
                <a:sym typeface="+mn-lt"/>
              </a:rPr>
              <a:t>三、请在此添加您的标题</a:t>
            </a:r>
          </a:p>
        </p:txBody>
      </p:sp>
      <p:pic>
        <p:nvPicPr>
          <p:cNvPr id="4" name="PA_图片 3"/>
          <p:cNvPicPr>
            <a:picLocks noChangeAspect="1"/>
          </p:cNvPicPr>
          <p:nvPr>
            <p:custDataLst>
              <p:tags r:id="rId2"/>
            </p:custDataLst>
          </p:nvPr>
        </p:nvPicPr>
        <p:blipFill>
          <a:blip r:embed="rId6">
            <a:biLevel thresh="75000"/>
            <a:extLst>
              <a:ext uri="{28A0092B-C50C-407E-A947-70E740481C1C}">
                <a14:useLocalDpi xmlns:a14="http://schemas.microsoft.com/office/drawing/2010/main" val="0"/>
              </a:ext>
            </a:extLst>
          </a:blip>
          <a:stretch>
            <a:fillRect/>
          </a:stretch>
        </p:blipFill>
        <p:spPr>
          <a:xfrm>
            <a:off x="1270923" y="880432"/>
            <a:ext cx="3094603" cy="3094603"/>
          </a:xfrm>
          <a:prstGeom prst="rect">
            <a:avLst/>
          </a:prstGeom>
        </p:spPr>
      </p:pic>
      <p:sp>
        <p:nvSpPr>
          <p:cNvPr id="30" name="PA_chenying0907 5"/>
          <p:cNvSpPr txBox="1"/>
          <p:nvPr>
            <p:custDataLst>
              <p:tags r:id="rId3"/>
            </p:custDataLst>
          </p:nvPr>
        </p:nvSpPr>
        <p:spPr>
          <a:xfrm>
            <a:off x="4162723" y="3075806"/>
            <a:ext cx="3966336" cy="646331"/>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MICROSOFT POWERPOINT</a:t>
            </a:r>
            <a:endParaRPr lang="zh-CN" altLang="en-US" sz="800" dirty="0">
              <a:cs typeface="+mn-ea"/>
              <a:sym typeface="+mn-lt"/>
            </a:endParaRPr>
          </a:p>
        </p:txBody>
      </p:sp>
    </p:spTree>
    <p:extLst>
      <p:ext uri="{BB962C8B-B14F-4D97-AF65-F5344CB8AC3E}">
        <p14:creationId xmlns:p14="http://schemas.microsoft.com/office/powerpoint/2010/main" val="14208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671"/>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0"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任意多边形 6"/>
          <p:cNvSpPr>
            <a:spLocks noEditPoints="1"/>
          </p:cNvSpPr>
          <p:nvPr>
            <p:custDataLst>
              <p:tags r:id="rId1"/>
            </p:custDataLst>
          </p:nvPr>
        </p:nvSpPr>
        <p:spPr bwMode="auto">
          <a:xfrm rot="1617227">
            <a:off x="2057345" y="2412430"/>
            <a:ext cx="1593392" cy="1042130"/>
          </a:xfrm>
          <a:custGeom>
            <a:avLst/>
            <a:gdLst>
              <a:gd name="T0" fmla="*/ 494 w 524"/>
              <a:gd name="T1" fmla="*/ 71 h 342"/>
              <a:gd name="T2" fmla="*/ 326 w 524"/>
              <a:gd name="T3" fmla="*/ 250 h 342"/>
              <a:gd name="T4" fmla="*/ 284 w 524"/>
              <a:gd name="T5" fmla="*/ 268 h 342"/>
              <a:gd name="T6" fmla="*/ 268 w 524"/>
              <a:gd name="T7" fmla="*/ 275 h 342"/>
              <a:gd name="T8" fmla="*/ 168 w 524"/>
              <a:gd name="T9" fmla="*/ 311 h 342"/>
              <a:gd name="T10" fmla="*/ 196 w 524"/>
              <a:gd name="T11" fmla="*/ 293 h 342"/>
              <a:gd name="T12" fmla="*/ 511 w 524"/>
              <a:gd name="T13" fmla="*/ 10 h 342"/>
              <a:gd name="T14" fmla="*/ 398 w 524"/>
              <a:gd name="T15" fmla="*/ 188 h 342"/>
              <a:gd name="T16" fmla="*/ 353 w 524"/>
              <a:gd name="T17" fmla="*/ 230 h 342"/>
              <a:gd name="T18" fmla="*/ 153 w 524"/>
              <a:gd name="T19" fmla="*/ 300 h 342"/>
              <a:gd name="T20" fmla="*/ 57 w 524"/>
              <a:gd name="T21" fmla="*/ 262 h 342"/>
              <a:gd name="T22" fmla="*/ 48 w 524"/>
              <a:gd name="T23" fmla="*/ 261 h 342"/>
              <a:gd name="T24" fmla="*/ 106 w 524"/>
              <a:gd name="T25" fmla="*/ 233 h 342"/>
              <a:gd name="T26" fmla="*/ 65 w 524"/>
              <a:gd name="T27" fmla="*/ 246 h 342"/>
              <a:gd name="T28" fmla="*/ 20 w 524"/>
              <a:gd name="T29" fmla="*/ 252 h 342"/>
              <a:gd name="T30" fmla="*/ 30 w 524"/>
              <a:gd name="T31" fmla="*/ 303 h 342"/>
              <a:gd name="T32" fmla="*/ 24 w 524"/>
              <a:gd name="T33" fmla="*/ 291 h 342"/>
              <a:gd name="T34" fmla="*/ 58 w 524"/>
              <a:gd name="T35" fmla="*/ 335 h 342"/>
              <a:gd name="T36" fmla="*/ 44 w 524"/>
              <a:gd name="T37" fmla="*/ 305 h 342"/>
              <a:gd name="T38" fmla="*/ 70 w 524"/>
              <a:gd name="T39" fmla="*/ 300 h 342"/>
              <a:gd name="T40" fmla="*/ 71 w 524"/>
              <a:gd name="T41" fmla="*/ 295 h 342"/>
              <a:gd name="T42" fmla="*/ 497 w 524"/>
              <a:gd name="T43" fmla="*/ 63 h 342"/>
              <a:gd name="T44" fmla="*/ 352 w 524"/>
              <a:gd name="T45" fmla="*/ 228 h 342"/>
              <a:gd name="T46" fmla="*/ 67 w 524"/>
              <a:gd name="T47" fmla="*/ 258 h 342"/>
              <a:gd name="T48" fmla="*/ 101 w 524"/>
              <a:gd name="T49" fmla="*/ 243 h 342"/>
              <a:gd name="T50" fmla="*/ 84 w 524"/>
              <a:gd name="T51" fmla="*/ 243 h 342"/>
              <a:gd name="T52" fmla="*/ 71 w 524"/>
              <a:gd name="T53" fmla="*/ 244 h 342"/>
              <a:gd name="T54" fmla="*/ 3 w 524"/>
              <a:gd name="T55" fmla="*/ 266 h 342"/>
              <a:gd name="T56" fmla="*/ 19 w 524"/>
              <a:gd name="T57" fmla="*/ 285 h 342"/>
              <a:gd name="T58" fmla="*/ 23 w 524"/>
              <a:gd name="T59" fmla="*/ 277 h 342"/>
              <a:gd name="T60" fmla="*/ 51 w 524"/>
              <a:gd name="T61" fmla="*/ 333 h 342"/>
              <a:gd name="T62" fmla="*/ 47 w 524"/>
              <a:gd name="T63" fmla="*/ 314 h 342"/>
              <a:gd name="T64" fmla="*/ 45 w 524"/>
              <a:gd name="T65" fmla="*/ 303 h 342"/>
              <a:gd name="T66" fmla="*/ 60 w 524"/>
              <a:gd name="T67" fmla="*/ 286 h 342"/>
              <a:gd name="T68" fmla="*/ 68 w 524"/>
              <a:gd name="T69" fmla="*/ 291 h 342"/>
              <a:gd name="T70" fmla="*/ 116 w 524"/>
              <a:gd name="T71" fmla="*/ 302 h 342"/>
              <a:gd name="T72" fmla="*/ 179 w 524"/>
              <a:gd name="T73" fmla="*/ 302 h 342"/>
              <a:gd name="T74" fmla="*/ 193 w 524"/>
              <a:gd name="T75" fmla="*/ 301 h 342"/>
              <a:gd name="T76" fmla="*/ 222 w 524"/>
              <a:gd name="T77" fmla="*/ 294 h 342"/>
              <a:gd name="T78" fmla="*/ 257 w 524"/>
              <a:gd name="T79" fmla="*/ 283 h 342"/>
              <a:gd name="T80" fmla="*/ 468 w 524"/>
              <a:gd name="T81" fmla="*/ 95 h 342"/>
              <a:gd name="T82" fmla="*/ 411 w 524"/>
              <a:gd name="T83" fmla="*/ 178 h 342"/>
              <a:gd name="T84" fmla="*/ 287 w 524"/>
              <a:gd name="T85" fmla="*/ 281 h 342"/>
              <a:gd name="T86" fmla="*/ 377 w 524"/>
              <a:gd name="T87" fmla="*/ 226 h 342"/>
              <a:gd name="T88" fmla="*/ 382 w 524"/>
              <a:gd name="T89" fmla="*/ 221 h 342"/>
              <a:gd name="T90" fmla="*/ 458 w 524"/>
              <a:gd name="T91" fmla="*/ 131 h 342"/>
              <a:gd name="T92" fmla="*/ 72 w 524"/>
              <a:gd name="T93" fmla="*/ 297 h 342"/>
              <a:gd name="T94" fmla="*/ 55 w 524"/>
              <a:gd name="T95" fmla="*/ 259 h 342"/>
              <a:gd name="T96" fmla="*/ 68 w 524"/>
              <a:gd name="T97" fmla="*/ 244 h 342"/>
              <a:gd name="T98" fmla="*/ 97 w 524"/>
              <a:gd name="T99" fmla="*/ 237 h 342"/>
              <a:gd name="T100" fmla="*/ 94 w 524"/>
              <a:gd name="T101" fmla="*/ 237 h 342"/>
              <a:gd name="T102" fmla="*/ 53 w 524"/>
              <a:gd name="T103" fmla="*/ 259 h 342"/>
              <a:gd name="T104" fmla="*/ 74 w 524"/>
              <a:gd name="T105" fmla="*/ 257 h 342"/>
              <a:gd name="T106" fmla="*/ 61 w 524"/>
              <a:gd name="T107" fmla="*/ 247 h 342"/>
              <a:gd name="T108" fmla="*/ 55 w 524"/>
              <a:gd name="T109" fmla="*/ 329 h 342"/>
              <a:gd name="T110" fmla="*/ 35 w 524"/>
              <a:gd name="T111" fmla="*/ 312 h 342"/>
              <a:gd name="T112" fmla="*/ 46 w 524"/>
              <a:gd name="T113" fmla="*/ 306 h 342"/>
              <a:gd name="T114" fmla="*/ 33 w 524"/>
              <a:gd name="T115" fmla="*/ 304 h 342"/>
              <a:gd name="T116" fmla="*/ 33 w 524"/>
              <a:gd name="T117" fmla="*/ 310 h 342"/>
              <a:gd name="T118" fmla="*/ 38 w 524"/>
              <a:gd name="T119" fmla="*/ 320 h 342"/>
              <a:gd name="T120" fmla="*/ 51 w 524"/>
              <a:gd name="T121" fmla="*/ 31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4" h="342">
                <a:moveTo>
                  <a:pt x="511" y="31"/>
                </a:moveTo>
                <a:cubicBezTo>
                  <a:pt x="510" y="32"/>
                  <a:pt x="510" y="33"/>
                  <a:pt x="509" y="34"/>
                </a:cubicBezTo>
                <a:cubicBezTo>
                  <a:pt x="510" y="33"/>
                  <a:pt x="511" y="32"/>
                  <a:pt x="511" y="31"/>
                </a:cubicBezTo>
                <a:close/>
                <a:moveTo>
                  <a:pt x="497" y="63"/>
                </a:moveTo>
                <a:cubicBezTo>
                  <a:pt x="497" y="63"/>
                  <a:pt x="497" y="63"/>
                  <a:pt x="497" y="63"/>
                </a:cubicBezTo>
                <a:close/>
                <a:moveTo>
                  <a:pt x="508" y="37"/>
                </a:moveTo>
                <a:cubicBezTo>
                  <a:pt x="508" y="38"/>
                  <a:pt x="508" y="39"/>
                  <a:pt x="508" y="37"/>
                </a:cubicBezTo>
                <a:close/>
                <a:moveTo>
                  <a:pt x="282" y="283"/>
                </a:moveTo>
                <a:cubicBezTo>
                  <a:pt x="281" y="283"/>
                  <a:pt x="281" y="283"/>
                  <a:pt x="280" y="284"/>
                </a:cubicBezTo>
                <a:cubicBezTo>
                  <a:pt x="281" y="284"/>
                  <a:pt x="281" y="283"/>
                  <a:pt x="282" y="283"/>
                </a:cubicBezTo>
                <a:close/>
                <a:moveTo>
                  <a:pt x="234" y="300"/>
                </a:moveTo>
                <a:cubicBezTo>
                  <a:pt x="233" y="300"/>
                  <a:pt x="232" y="300"/>
                  <a:pt x="232" y="301"/>
                </a:cubicBezTo>
                <a:cubicBezTo>
                  <a:pt x="233" y="301"/>
                  <a:pt x="233" y="301"/>
                  <a:pt x="234" y="300"/>
                </a:cubicBezTo>
                <a:close/>
                <a:moveTo>
                  <a:pt x="494" y="71"/>
                </a:moveTo>
                <a:cubicBezTo>
                  <a:pt x="493" y="72"/>
                  <a:pt x="493" y="73"/>
                  <a:pt x="493" y="74"/>
                </a:cubicBezTo>
                <a:cubicBezTo>
                  <a:pt x="494" y="73"/>
                  <a:pt x="494" y="72"/>
                  <a:pt x="494" y="71"/>
                </a:cubicBezTo>
                <a:close/>
                <a:moveTo>
                  <a:pt x="348" y="234"/>
                </a:moveTo>
                <a:cubicBezTo>
                  <a:pt x="348" y="234"/>
                  <a:pt x="347" y="234"/>
                  <a:pt x="347" y="234"/>
                </a:cubicBezTo>
                <a:cubicBezTo>
                  <a:pt x="350" y="233"/>
                  <a:pt x="352" y="232"/>
                  <a:pt x="353" y="230"/>
                </a:cubicBezTo>
                <a:cubicBezTo>
                  <a:pt x="353" y="230"/>
                  <a:pt x="353" y="230"/>
                  <a:pt x="353" y="230"/>
                </a:cubicBezTo>
                <a:cubicBezTo>
                  <a:pt x="353" y="231"/>
                  <a:pt x="350" y="233"/>
                  <a:pt x="348" y="234"/>
                </a:cubicBezTo>
                <a:close/>
                <a:moveTo>
                  <a:pt x="327" y="249"/>
                </a:moveTo>
                <a:cubicBezTo>
                  <a:pt x="328" y="248"/>
                  <a:pt x="334" y="246"/>
                  <a:pt x="334" y="245"/>
                </a:cubicBezTo>
                <a:cubicBezTo>
                  <a:pt x="333" y="244"/>
                  <a:pt x="328" y="248"/>
                  <a:pt x="327" y="249"/>
                </a:cubicBezTo>
                <a:close/>
                <a:moveTo>
                  <a:pt x="336" y="243"/>
                </a:moveTo>
                <a:cubicBezTo>
                  <a:pt x="336" y="243"/>
                  <a:pt x="340" y="240"/>
                  <a:pt x="340" y="240"/>
                </a:cubicBezTo>
                <a:cubicBezTo>
                  <a:pt x="339" y="240"/>
                  <a:pt x="336" y="242"/>
                  <a:pt x="336" y="243"/>
                </a:cubicBezTo>
                <a:close/>
                <a:moveTo>
                  <a:pt x="383" y="207"/>
                </a:moveTo>
                <a:cubicBezTo>
                  <a:pt x="384" y="206"/>
                  <a:pt x="385" y="205"/>
                  <a:pt x="386" y="204"/>
                </a:cubicBezTo>
                <a:cubicBezTo>
                  <a:pt x="386" y="204"/>
                  <a:pt x="383" y="207"/>
                  <a:pt x="383" y="207"/>
                </a:cubicBezTo>
                <a:close/>
                <a:moveTo>
                  <a:pt x="324" y="251"/>
                </a:moveTo>
                <a:cubicBezTo>
                  <a:pt x="324" y="251"/>
                  <a:pt x="325" y="251"/>
                  <a:pt x="326" y="250"/>
                </a:cubicBezTo>
                <a:cubicBezTo>
                  <a:pt x="327" y="249"/>
                  <a:pt x="324" y="251"/>
                  <a:pt x="324" y="251"/>
                </a:cubicBezTo>
                <a:close/>
                <a:moveTo>
                  <a:pt x="395" y="195"/>
                </a:moveTo>
                <a:cubicBezTo>
                  <a:pt x="395" y="195"/>
                  <a:pt x="393" y="199"/>
                  <a:pt x="395" y="195"/>
                </a:cubicBezTo>
                <a:close/>
                <a:moveTo>
                  <a:pt x="388" y="201"/>
                </a:moveTo>
                <a:cubicBezTo>
                  <a:pt x="388" y="201"/>
                  <a:pt x="391" y="198"/>
                  <a:pt x="391" y="198"/>
                </a:cubicBezTo>
                <a:cubicBezTo>
                  <a:pt x="390" y="199"/>
                  <a:pt x="389" y="200"/>
                  <a:pt x="388" y="201"/>
                </a:cubicBezTo>
                <a:close/>
                <a:moveTo>
                  <a:pt x="519" y="12"/>
                </a:moveTo>
                <a:cubicBezTo>
                  <a:pt x="519" y="13"/>
                  <a:pt x="519" y="13"/>
                  <a:pt x="519" y="13"/>
                </a:cubicBezTo>
                <a:cubicBezTo>
                  <a:pt x="519" y="13"/>
                  <a:pt x="519" y="13"/>
                  <a:pt x="519" y="12"/>
                </a:cubicBezTo>
                <a:close/>
                <a:moveTo>
                  <a:pt x="230" y="299"/>
                </a:moveTo>
                <a:cubicBezTo>
                  <a:pt x="232" y="299"/>
                  <a:pt x="233" y="299"/>
                  <a:pt x="234" y="298"/>
                </a:cubicBezTo>
                <a:cubicBezTo>
                  <a:pt x="233" y="298"/>
                  <a:pt x="231" y="298"/>
                  <a:pt x="230" y="299"/>
                </a:cubicBezTo>
                <a:close/>
                <a:moveTo>
                  <a:pt x="343" y="238"/>
                </a:moveTo>
                <a:cubicBezTo>
                  <a:pt x="343" y="238"/>
                  <a:pt x="345" y="236"/>
                  <a:pt x="347" y="234"/>
                </a:cubicBezTo>
                <a:cubicBezTo>
                  <a:pt x="345" y="236"/>
                  <a:pt x="343" y="237"/>
                  <a:pt x="343" y="238"/>
                </a:cubicBezTo>
                <a:close/>
                <a:moveTo>
                  <a:pt x="284" y="268"/>
                </a:moveTo>
                <a:cubicBezTo>
                  <a:pt x="283" y="267"/>
                  <a:pt x="282" y="268"/>
                  <a:pt x="281" y="268"/>
                </a:cubicBezTo>
                <a:cubicBezTo>
                  <a:pt x="280" y="269"/>
                  <a:pt x="279" y="269"/>
                  <a:pt x="277" y="270"/>
                </a:cubicBezTo>
                <a:cubicBezTo>
                  <a:pt x="278" y="271"/>
                  <a:pt x="284" y="269"/>
                  <a:pt x="284" y="268"/>
                </a:cubicBezTo>
                <a:close/>
                <a:moveTo>
                  <a:pt x="261" y="276"/>
                </a:moveTo>
                <a:cubicBezTo>
                  <a:pt x="262" y="276"/>
                  <a:pt x="262" y="276"/>
                  <a:pt x="263" y="276"/>
                </a:cubicBezTo>
                <a:cubicBezTo>
                  <a:pt x="262" y="276"/>
                  <a:pt x="261" y="276"/>
                  <a:pt x="261" y="276"/>
                </a:cubicBezTo>
                <a:close/>
                <a:moveTo>
                  <a:pt x="209" y="295"/>
                </a:moveTo>
                <a:cubicBezTo>
                  <a:pt x="208" y="294"/>
                  <a:pt x="208" y="295"/>
                  <a:pt x="207" y="295"/>
                </a:cubicBezTo>
                <a:cubicBezTo>
                  <a:pt x="208" y="295"/>
                  <a:pt x="209" y="295"/>
                  <a:pt x="209" y="295"/>
                </a:cubicBezTo>
                <a:close/>
                <a:moveTo>
                  <a:pt x="273" y="272"/>
                </a:moveTo>
                <a:cubicBezTo>
                  <a:pt x="273" y="272"/>
                  <a:pt x="271" y="272"/>
                  <a:pt x="273" y="272"/>
                </a:cubicBezTo>
                <a:close/>
                <a:moveTo>
                  <a:pt x="250" y="280"/>
                </a:moveTo>
                <a:cubicBezTo>
                  <a:pt x="249" y="280"/>
                  <a:pt x="249" y="280"/>
                  <a:pt x="248" y="280"/>
                </a:cubicBezTo>
                <a:cubicBezTo>
                  <a:pt x="248" y="281"/>
                  <a:pt x="250" y="280"/>
                  <a:pt x="250" y="280"/>
                </a:cubicBezTo>
                <a:close/>
                <a:moveTo>
                  <a:pt x="280" y="270"/>
                </a:moveTo>
                <a:cubicBezTo>
                  <a:pt x="278" y="270"/>
                  <a:pt x="268" y="275"/>
                  <a:pt x="268" y="275"/>
                </a:cubicBezTo>
                <a:cubicBezTo>
                  <a:pt x="269" y="276"/>
                  <a:pt x="281" y="271"/>
                  <a:pt x="280" y="270"/>
                </a:cubicBezTo>
                <a:close/>
                <a:moveTo>
                  <a:pt x="228" y="302"/>
                </a:moveTo>
                <a:cubicBezTo>
                  <a:pt x="229" y="302"/>
                  <a:pt x="232" y="301"/>
                  <a:pt x="229" y="301"/>
                </a:cubicBezTo>
                <a:cubicBezTo>
                  <a:pt x="229" y="301"/>
                  <a:pt x="226" y="302"/>
                  <a:pt x="228" y="302"/>
                </a:cubicBezTo>
                <a:close/>
                <a:moveTo>
                  <a:pt x="404" y="181"/>
                </a:moveTo>
                <a:cubicBezTo>
                  <a:pt x="403" y="181"/>
                  <a:pt x="404" y="182"/>
                  <a:pt x="404" y="181"/>
                </a:cubicBezTo>
                <a:close/>
                <a:moveTo>
                  <a:pt x="297" y="262"/>
                </a:moveTo>
                <a:cubicBezTo>
                  <a:pt x="298" y="262"/>
                  <a:pt x="298" y="262"/>
                  <a:pt x="299" y="261"/>
                </a:cubicBezTo>
                <a:cubicBezTo>
                  <a:pt x="298" y="261"/>
                  <a:pt x="297" y="262"/>
                  <a:pt x="297" y="262"/>
                </a:cubicBezTo>
                <a:close/>
                <a:moveTo>
                  <a:pt x="275" y="271"/>
                </a:moveTo>
                <a:cubicBezTo>
                  <a:pt x="272" y="272"/>
                  <a:pt x="278" y="270"/>
                  <a:pt x="275" y="271"/>
                </a:cubicBezTo>
                <a:close/>
                <a:moveTo>
                  <a:pt x="165" y="309"/>
                </a:moveTo>
                <a:cubicBezTo>
                  <a:pt x="152" y="310"/>
                  <a:pt x="139" y="309"/>
                  <a:pt x="126" y="309"/>
                </a:cubicBezTo>
                <a:cubicBezTo>
                  <a:pt x="126" y="309"/>
                  <a:pt x="127" y="310"/>
                  <a:pt x="128" y="311"/>
                </a:cubicBezTo>
                <a:cubicBezTo>
                  <a:pt x="133" y="312"/>
                  <a:pt x="139" y="311"/>
                  <a:pt x="143" y="311"/>
                </a:cubicBezTo>
                <a:cubicBezTo>
                  <a:pt x="150" y="311"/>
                  <a:pt x="161" y="313"/>
                  <a:pt x="168" y="311"/>
                </a:cubicBezTo>
                <a:cubicBezTo>
                  <a:pt x="171" y="309"/>
                  <a:pt x="182" y="308"/>
                  <a:pt x="186" y="309"/>
                </a:cubicBezTo>
                <a:cubicBezTo>
                  <a:pt x="190" y="310"/>
                  <a:pt x="197" y="305"/>
                  <a:pt x="201" y="307"/>
                </a:cubicBezTo>
                <a:cubicBezTo>
                  <a:pt x="202" y="308"/>
                  <a:pt x="210" y="305"/>
                  <a:pt x="207" y="305"/>
                </a:cubicBezTo>
                <a:cubicBezTo>
                  <a:pt x="194" y="304"/>
                  <a:pt x="179" y="309"/>
                  <a:pt x="165" y="309"/>
                </a:cubicBezTo>
                <a:close/>
                <a:moveTo>
                  <a:pt x="160" y="311"/>
                </a:moveTo>
                <a:cubicBezTo>
                  <a:pt x="160" y="310"/>
                  <a:pt x="160" y="312"/>
                  <a:pt x="160" y="311"/>
                </a:cubicBezTo>
                <a:close/>
                <a:moveTo>
                  <a:pt x="204" y="304"/>
                </a:moveTo>
                <a:cubicBezTo>
                  <a:pt x="205" y="304"/>
                  <a:pt x="206" y="304"/>
                  <a:pt x="206" y="304"/>
                </a:cubicBezTo>
                <a:cubicBezTo>
                  <a:pt x="205" y="303"/>
                  <a:pt x="205" y="304"/>
                  <a:pt x="204" y="304"/>
                </a:cubicBezTo>
                <a:close/>
                <a:moveTo>
                  <a:pt x="521" y="8"/>
                </a:moveTo>
                <a:cubicBezTo>
                  <a:pt x="520" y="9"/>
                  <a:pt x="520" y="11"/>
                  <a:pt x="519" y="12"/>
                </a:cubicBezTo>
                <a:cubicBezTo>
                  <a:pt x="520" y="11"/>
                  <a:pt x="520" y="10"/>
                  <a:pt x="521" y="10"/>
                </a:cubicBezTo>
                <a:cubicBezTo>
                  <a:pt x="520" y="11"/>
                  <a:pt x="520" y="11"/>
                  <a:pt x="520" y="12"/>
                </a:cubicBezTo>
                <a:cubicBezTo>
                  <a:pt x="520" y="12"/>
                  <a:pt x="524" y="6"/>
                  <a:pt x="521" y="8"/>
                </a:cubicBezTo>
                <a:close/>
                <a:moveTo>
                  <a:pt x="196" y="293"/>
                </a:moveTo>
                <a:cubicBezTo>
                  <a:pt x="195" y="292"/>
                  <a:pt x="196" y="294"/>
                  <a:pt x="196" y="293"/>
                </a:cubicBezTo>
                <a:close/>
                <a:moveTo>
                  <a:pt x="206" y="290"/>
                </a:moveTo>
                <a:cubicBezTo>
                  <a:pt x="206" y="290"/>
                  <a:pt x="202" y="291"/>
                  <a:pt x="201" y="291"/>
                </a:cubicBezTo>
                <a:cubicBezTo>
                  <a:pt x="202" y="291"/>
                  <a:pt x="206" y="291"/>
                  <a:pt x="206" y="290"/>
                </a:cubicBezTo>
                <a:close/>
                <a:moveTo>
                  <a:pt x="46" y="275"/>
                </a:moveTo>
                <a:cubicBezTo>
                  <a:pt x="46" y="276"/>
                  <a:pt x="49" y="278"/>
                  <a:pt x="50" y="277"/>
                </a:cubicBezTo>
                <a:cubicBezTo>
                  <a:pt x="50" y="276"/>
                  <a:pt x="46" y="275"/>
                  <a:pt x="46" y="275"/>
                </a:cubicBezTo>
                <a:close/>
                <a:moveTo>
                  <a:pt x="179" y="295"/>
                </a:moveTo>
                <a:cubicBezTo>
                  <a:pt x="180" y="295"/>
                  <a:pt x="181" y="294"/>
                  <a:pt x="182" y="294"/>
                </a:cubicBezTo>
                <a:cubicBezTo>
                  <a:pt x="182" y="293"/>
                  <a:pt x="179" y="295"/>
                  <a:pt x="179" y="295"/>
                </a:cubicBezTo>
                <a:close/>
                <a:moveTo>
                  <a:pt x="108" y="297"/>
                </a:moveTo>
                <a:cubicBezTo>
                  <a:pt x="108" y="298"/>
                  <a:pt x="108" y="296"/>
                  <a:pt x="108" y="297"/>
                </a:cubicBezTo>
                <a:close/>
                <a:moveTo>
                  <a:pt x="501" y="39"/>
                </a:moveTo>
                <a:cubicBezTo>
                  <a:pt x="499" y="45"/>
                  <a:pt x="491" y="56"/>
                  <a:pt x="490" y="63"/>
                </a:cubicBezTo>
                <a:cubicBezTo>
                  <a:pt x="491" y="56"/>
                  <a:pt x="498" y="46"/>
                  <a:pt x="500" y="40"/>
                </a:cubicBezTo>
                <a:cubicBezTo>
                  <a:pt x="502" y="34"/>
                  <a:pt x="504" y="29"/>
                  <a:pt x="507" y="24"/>
                </a:cubicBezTo>
                <a:cubicBezTo>
                  <a:pt x="509" y="20"/>
                  <a:pt x="510" y="11"/>
                  <a:pt x="511" y="10"/>
                </a:cubicBezTo>
                <a:cubicBezTo>
                  <a:pt x="516" y="1"/>
                  <a:pt x="510" y="6"/>
                  <a:pt x="509" y="3"/>
                </a:cubicBezTo>
                <a:cubicBezTo>
                  <a:pt x="509" y="2"/>
                  <a:pt x="509" y="1"/>
                  <a:pt x="509" y="0"/>
                </a:cubicBezTo>
                <a:cubicBezTo>
                  <a:pt x="506" y="3"/>
                  <a:pt x="493" y="23"/>
                  <a:pt x="494" y="27"/>
                </a:cubicBezTo>
                <a:cubicBezTo>
                  <a:pt x="492" y="22"/>
                  <a:pt x="503" y="9"/>
                  <a:pt x="505" y="5"/>
                </a:cubicBezTo>
                <a:cubicBezTo>
                  <a:pt x="504" y="4"/>
                  <a:pt x="504" y="4"/>
                  <a:pt x="503" y="5"/>
                </a:cubicBezTo>
                <a:cubicBezTo>
                  <a:pt x="498" y="11"/>
                  <a:pt x="495" y="20"/>
                  <a:pt x="492" y="27"/>
                </a:cubicBezTo>
                <a:cubicBezTo>
                  <a:pt x="489" y="33"/>
                  <a:pt x="482" y="43"/>
                  <a:pt x="482" y="51"/>
                </a:cubicBezTo>
                <a:cubicBezTo>
                  <a:pt x="483" y="50"/>
                  <a:pt x="483" y="49"/>
                  <a:pt x="484" y="49"/>
                </a:cubicBezTo>
                <a:cubicBezTo>
                  <a:pt x="486" y="48"/>
                  <a:pt x="481" y="54"/>
                  <a:pt x="482" y="54"/>
                </a:cubicBezTo>
                <a:cubicBezTo>
                  <a:pt x="482" y="53"/>
                  <a:pt x="482" y="53"/>
                  <a:pt x="482" y="52"/>
                </a:cubicBezTo>
                <a:cubicBezTo>
                  <a:pt x="478" y="53"/>
                  <a:pt x="469" y="80"/>
                  <a:pt x="467" y="86"/>
                </a:cubicBezTo>
                <a:cubicBezTo>
                  <a:pt x="464" y="95"/>
                  <a:pt x="458" y="104"/>
                  <a:pt x="453" y="114"/>
                </a:cubicBezTo>
                <a:cubicBezTo>
                  <a:pt x="454" y="113"/>
                  <a:pt x="425" y="159"/>
                  <a:pt x="424" y="159"/>
                </a:cubicBezTo>
                <a:cubicBezTo>
                  <a:pt x="424" y="158"/>
                  <a:pt x="424" y="158"/>
                  <a:pt x="424" y="157"/>
                </a:cubicBezTo>
                <a:cubicBezTo>
                  <a:pt x="420" y="159"/>
                  <a:pt x="413" y="171"/>
                  <a:pt x="410" y="175"/>
                </a:cubicBezTo>
                <a:cubicBezTo>
                  <a:pt x="407" y="180"/>
                  <a:pt x="401" y="185"/>
                  <a:pt x="398" y="188"/>
                </a:cubicBezTo>
                <a:cubicBezTo>
                  <a:pt x="396" y="191"/>
                  <a:pt x="365" y="218"/>
                  <a:pt x="365" y="218"/>
                </a:cubicBezTo>
                <a:cubicBezTo>
                  <a:pt x="365" y="218"/>
                  <a:pt x="365" y="217"/>
                  <a:pt x="366" y="217"/>
                </a:cubicBezTo>
                <a:cubicBezTo>
                  <a:pt x="364" y="217"/>
                  <a:pt x="361" y="225"/>
                  <a:pt x="359" y="224"/>
                </a:cubicBezTo>
                <a:cubicBezTo>
                  <a:pt x="359" y="223"/>
                  <a:pt x="360" y="223"/>
                  <a:pt x="360" y="222"/>
                </a:cubicBezTo>
                <a:cubicBezTo>
                  <a:pt x="359" y="221"/>
                  <a:pt x="356" y="225"/>
                  <a:pt x="354" y="227"/>
                </a:cubicBezTo>
                <a:cubicBezTo>
                  <a:pt x="349" y="229"/>
                  <a:pt x="342" y="235"/>
                  <a:pt x="339" y="237"/>
                </a:cubicBezTo>
                <a:cubicBezTo>
                  <a:pt x="334" y="241"/>
                  <a:pt x="327" y="245"/>
                  <a:pt x="321" y="248"/>
                </a:cubicBezTo>
                <a:cubicBezTo>
                  <a:pt x="319" y="250"/>
                  <a:pt x="295" y="264"/>
                  <a:pt x="295" y="263"/>
                </a:cubicBezTo>
                <a:cubicBezTo>
                  <a:pt x="294" y="263"/>
                  <a:pt x="288" y="266"/>
                  <a:pt x="285" y="268"/>
                </a:cubicBezTo>
                <a:cubicBezTo>
                  <a:pt x="289" y="265"/>
                  <a:pt x="302" y="261"/>
                  <a:pt x="305" y="260"/>
                </a:cubicBezTo>
                <a:cubicBezTo>
                  <a:pt x="313" y="256"/>
                  <a:pt x="320" y="252"/>
                  <a:pt x="327" y="247"/>
                </a:cubicBezTo>
                <a:cubicBezTo>
                  <a:pt x="331" y="244"/>
                  <a:pt x="339" y="241"/>
                  <a:pt x="342" y="237"/>
                </a:cubicBezTo>
                <a:cubicBezTo>
                  <a:pt x="343" y="237"/>
                  <a:pt x="345" y="235"/>
                  <a:pt x="348" y="234"/>
                </a:cubicBezTo>
                <a:cubicBezTo>
                  <a:pt x="350" y="233"/>
                  <a:pt x="351" y="232"/>
                  <a:pt x="353" y="230"/>
                </a:cubicBezTo>
                <a:cubicBezTo>
                  <a:pt x="354" y="230"/>
                  <a:pt x="354" y="230"/>
                  <a:pt x="354" y="230"/>
                </a:cubicBezTo>
                <a:cubicBezTo>
                  <a:pt x="354" y="230"/>
                  <a:pt x="354" y="230"/>
                  <a:pt x="353" y="230"/>
                </a:cubicBezTo>
                <a:cubicBezTo>
                  <a:pt x="361" y="225"/>
                  <a:pt x="370" y="219"/>
                  <a:pt x="370" y="218"/>
                </a:cubicBezTo>
                <a:cubicBezTo>
                  <a:pt x="369" y="218"/>
                  <a:pt x="368" y="219"/>
                  <a:pt x="367" y="219"/>
                </a:cubicBezTo>
                <a:cubicBezTo>
                  <a:pt x="370" y="217"/>
                  <a:pt x="378" y="208"/>
                  <a:pt x="379" y="209"/>
                </a:cubicBezTo>
                <a:cubicBezTo>
                  <a:pt x="379" y="210"/>
                  <a:pt x="372" y="215"/>
                  <a:pt x="372" y="216"/>
                </a:cubicBezTo>
                <a:cubicBezTo>
                  <a:pt x="373" y="216"/>
                  <a:pt x="381" y="209"/>
                  <a:pt x="381" y="208"/>
                </a:cubicBezTo>
                <a:cubicBezTo>
                  <a:pt x="381" y="208"/>
                  <a:pt x="380" y="208"/>
                  <a:pt x="380" y="208"/>
                </a:cubicBezTo>
                <a:cubicBezTo>
                  <a:pt x="381" y="206"/>
                  <a:pt x="398" y="191"/>
                  <a:pt x="398" y="191"/>
                </a:cubicBezTo>
                <a:cubicBezTo>
                  <a:pt x="398" y="191"/>
                  <a:pt x="396" y="194"/>
                  <a:pt x="396" y="194"/>
                </a:cubicBezTo>
                <a:cubicBezTo>
                  <a:pt x="398" y="193"/>
                  <a:pt x="400" y="191"/>
                  <a:pt x="402" y="189"/>
                </a:cubicBezTo>
                <a:cubicBezTo>
                  <a:pt x="386" y="206"/>
                  <a:pt x="368" y="222"/>
                  <a:pt x="348" y="236"/>
                </a:cubicBezTo>
                <a:cubicBezTo>
                  <a:pt x="321" y="256"/>
                  <a:pt x="293" y="269"/>
                  <a:pt x="262" y="281"/>
                </a:cubicBezTo>
                <a:cubicBezTo>
                  <a:pt x="250" y="286"/>
                  <a:pt x="236" y="288"/>
                  <a:pt x="224" y="292"/>
                </a:cubicBezTo>
                <a:cubicBezTo>
                  <a:pt x="218" y="294"/>
                  <a:pt x="203" y="298"/>
                  <a:pt x="201" y="296"/>
                </a:cubicBezTo>
                <a:cubicBezTo>
                  <a:pt x="200" y="295"/>
                  <a:pt x="194" y="298"/>
                  <a:pt x="192" y="297"/>
                </a:cubicBezTo>
                <a:cubicBezTo>
                  <a:pt x="187" y="294"/>
                  <a:pt x="167" y="299"/>
                  <a:pt x="161" y="299"/>
                </a:cubicBezTo>
                <a:cubicBezTo>
                  <a:pt x="159" y="299"/>
                  <a:pt x="156" y="300"/>
                  <a:pt x="153" y="300"/>
                </a:cubicBezTo>
                <a:cubicBezTo>
                  <a:pt x="153" y="300"/>
                  <a:pt x="153" y="301"/>
                  <a:pt x="153" y="300"/>
                </a:cubicBezTo>
                <a:cubicBezTo>
                  <a:pt x="153" y="300"/>
                  <a:pt x="153" y="300"/>
                  <a:pt x="153" y="300"/>
                </a:cubicBezTo>
                <a:cubicBezTo>
                  <a:pt x="146" y="301"/>
                  <a:pt x="138" y="301"/>
                  <a:pt x="136" y="299"/>
                </a:cubicBezTo>
                <a:cubicBezTo>
                  <a:pt x="137" y="299"/>
                  <a:pt x="139" y="300"/>
                  <a:pt x="141" y="300"/>
                </a:cubicBezTo>
                <a:cubicBezTo>
                  <a:pt x="139" y="299"/>
                  <a:pt x="125" y="298"/>
                  <a:pt x="121" y="298"/>
                </a:cubicBezTo>
                <a:cubicBezTo>
                  <a:pt x="116" y="298"/>
                  <a:pt x="98" y="298"/>
                  <a:pt x="93" y="295"/>
                </a:cubicBezTo>
                <a:cubicBezTo>
                  <a:pt x="94" y="294"/>
                  <a:pt x="95" y="294"/>
                  <a:pt x="96" y="294"/>
                </a:cubicBezTo>
                <a:cubicBezTo>
                  <a:pt x="84" y="295"/>
                  <a:pt x="69" y="288"/>
                  <a:pt x="59" y="284"/>
                </a:cubicBezTo>
                <a:cubicBezTo>
                  <a:pt x="47" y="280"/>
                  <a:pt x="35" y="274"/>
                  <a:pt x="25" y="268"/>
                </a:cubicBezTo>
                <a:cubicBezTo>
                  <a:pt x="25" y="268"/>
                  <a:pt x="26" y="267"/>
                  <a:pt x="26" y="267"/>
                </a:cubicBezTo>
                <a:cubicBezTo>
                  <a:pt x="25" y="267"/>
                  <a:pt x="26" y="267"/>
                  <a:pt x="27" y="267"/>
                </a:cubicBezTo>
                <a:cubicBezTo>
                  <a:pt x="33" y="270"/>
                  <a:pt x="39" y="273"/>
                  <a:pt x="41" y="274"/>
                </a:cubicBezTo>
                <a:cubicBezTo>
                  <a:pt x="41" y="274"/>
                  <a:pt x="41" y="274"/>
                  <a:pt x="41" y="274"/>
                </a:cubicBezTo>
                <a:cubicBezTo>
                  <a:pt x="42" y="274"/>
                  <a:pt x="43" y="274"/>
                  <a:pt x="43" y="274"/>
                </a:cubicBezTo>
                <a:cubicBezTo>
                  <a:pt x="43" y="274"/>
                  <a:pt x="35" y="270"/>
                  <a:pt x="29" y="267"/>
                </a:cubicBezTo>
                <a:cubicBezTo>
                  <a:pt x="37" y="265"/>
                  <a:pt x="56" y="260"/>
                  <a:pt x="57" y="262"/>
                </a:cubicBezTo>
                <a:cubicBezTo>
                  <a:pt x="57" y="262"/>
                  <a:pt x="57" y="261"/>
                  <a:pt x="57" y="260"/>
                </a:cubicBezTo>
                <a:cubicBezTo>
                  <a:pt x="58" y="261"/>
                  <a:pt x="59" y="262"/>
                  <a:pt x="59" y="261"/>
                </a:cubicBezTo>
                <a:cubicBezTo>
                  <a:pt x="59" y="261"/>
                  <a:pt x="59" y="260"/>
                  <a:pt x="59" y="260"/>
                </a:cubicBezTo>
                <a:cubicBezTo>
                  <a:pt x="61" y="261"/>
                  <a:pt x="66" y="259"/>
                  <a:pt x="68" y="258"/>
                </a:cubicBezTo>
                <a:cubicBezTo>
                  <a:pt x="68" y="258"/>
                  <a:pt x="68" y="258"/>
                  <a:pt x="68" y="258"/>
                </a:cubicBezTo>
                <a:cubicBezTo>
                  <a:pt x="68" y="259"/>
                  <a:pt x="68" y="258"/>
                  <a:pt x="68" y="258"/>
                </a:cubicBezTo>
                <a:cubicBezTo>
                  <a:pt x="69" y="258"/>
                  <a:pt x="69" y="258"/>
                  <a:pt x="68" y="257"/>
                </a:cubicBezTo>
                <a:cubicBezTo>
                  <a:pt x="69" y="258"/>
                  <a:pt x="70" y="259"/>
                  <a:pt x="70" y="259"/>
                </a:cubicBezTo>
                <a:cubicBezTo>
                  <a:pt x="70" y="258"/>
                  <a:pt x="70" y="256"/>
                  <a:pt x="70" y="256"/>
                </a:cubicBezTo>
                <a:cubicBezTo>
                  <a:pt x="68" y="257"/>
                  <a:pt x="60" y="260"/>
                  <a:pt x="59" y="259"/>
                </a:cubicBezTo>
                <a:cubicBezTo>
                  <a:pt x="58" y="258"/>
                  <a:pt x="61" y="258"/>
                  <a:pt x="61" y="258"/>
                </a:cubicBezTo>
                <a:cubicBezTo>
                  <a:pt x="61" y="257"/>
                  <a:pt x="56" y="258"/>
                  <a:pt x="56" y="258"/>
                </a:cubicBezTo>
                <a:cubicBezTo>
                  <a:pt x="56" y="259"/>
                  <a:pt x="56" y="259"/>
                  <a:pt x="56" y="259"/>
                </a:cubicBezTo>
                <a:cubicBezTo>
                  <a:pt x="57" y="259"/>
                  <a:pt x="54" y="260"/>
                  <a:pt x="54" y="260"/>
                </a:cubicBezTo>
                <a:cubicBezTo>
                  <a:pt x="54" y="260"/>
                  <a:pt x="54" y="260"/>
                  <a:pt x="54" y="260"/>
                </a:cubicBezTo>
                <a:cubicBezTo>
                  <a:pt x="54" y="260"/>
                  <a:pt x="49" y="261"/>
                  <a:pt x="48" y="261"/>
                </a:cubicBezTo>
                <a:cubicBezTo>
                  <a:pt x="48" y="261"/>
                  <a:pt x="47" y="261"/>
                  <a:pt x="47" y="261"/>
                </a:cubicBezTo>
                <a:cubicBezTo>
                  <a:pt x="47" y="261"/>
                  <a:pt x="47" y="260"/>
                  <a:pt x="47" y="261"/>
                </a:cubicBezTo>
                <a:cubicBezTo>
                  <a:pt x="45" y="260"/>
                  <a:pt x="42" y="260"/>
                  <a:pt x="42" y="261"/>
                </a:cubicBezTo>
                <a:cubicBezTo>
                  <a:pt x="43" y="261"/>
                  <a:pt x="43" y="261"/>
                  <a:pt x="44" y="261"/>
                </a:cubicBezTo>
                <a:cubicBezTo>
                  <a:pt x="44" y="261"/>
                  <a:pt x="43" y="263"/>
                  <a:pt x="43" y="263"/>
                </a:cubicBezTo>
                <a:cubicBezTo>
                  <a:pt x="42" y="263"/>
                  <a:pt x="40" y="261"/>
                  <a:pt x="40" y="261"/>
                </a:cubicBezTo>
                <a:cubicBezTo>
                  <a:pt x="40" y="261"/>
                  <a:pt x="40" y="263"/>
                  <a:pt x="40" y="263"/>
                </a:cubicBezTo>
                <a:cubicBezTo>
                  <a:pt x="39" y="262"/>
                  <a:pt x="35" y="261"/>
                  <a:pt x="35" y="262"/>
                </a:cubicBezTo>
                <a:cubicBezTo>
                  <a:pt x="36" y="258"/>
                  <a:pt x="65" y="255"/>
                  <a:pt x="69" y="254"/>
                </a:cubicBezTo>
                <a:cubicBezTo>
                  <a:pt x="73" y="252"/>
                  <a:pt x="80" y="250"/>
                  <a:pt x="82" y="249"/>
                </a:cubicBezTo>
                <a:cubicBezTo>
                  <a:pt x="84" y="249"/>
                  <a:pt x="88" y="248"/>
                  <a:pt x="89" y="248"/>
                </a:cubicBezTo>
                <a:cubicBezTo>
                  <a:pt x="88" y="248"/>
                  <a:pt x="92" y="246"/>
                  <a:pt x="91" y="247"/>
                </a:cubicBezTo>
                <a:cubicBezTo>
                  <a:pt x="90" y="248"/>
                  <a:pt x="96" y="243"/>
                  <a:pt x="97" y="245"/>
                </a:cubicBezTo>
                <a:cubicBezTo>
                  <a:pt x="97" y="246"/>
                  <a:pt x="109" y="244"/>
                  <a:pt x="110" y="241"/>
                </a:cubicBezTo>
                <a:cubicBezTo>
                  <a:pt x="111" y="238"/>
                  <a:pt x="107" y="237"/>
                  <a:pt x="106" y="235"/>
                </a:cubicBezTo>
                <a:cubicBezTo>
                  <a:pt x="106" y="234"/>
                  <a:pt x="106" y="234"/>
                  <a:pt x="106" y="233"/>
                </a:cubicBezTo>
                <a:cubicBezTo>
                  <a:pt x="104" y="235"/>
                  <a:pt x="98" y="235"/>
                  <a:pt x="99" y="237"/>
                </a:cubicBezTo>
                <a:cubicBezTo>
                  <a:pt x="99" y="237"/>
                  <a:pt x="105" y="235"/>
                  <a:pt x="105" y="235"/>
                </a:cubicBezTo>
                <a:cubicBezTo>
                  <a:pt x="106" y="235"/>
                  <a:pt x="104" y="237"/>
                  <a:pt x="105" y="237"/>
                </a:cubicBezTo>
                <a:cubicBezTo>
                  <a:pt x="104" y="237"/>
                  <a:pt x="104" y="237"/>
                  <a:pt x="103" y="237"/>
                </a:cubicBezTo>
                <a:cubicBezTo>
                  <a:pt x="103" y="237"/>
                  <a:pt x="103" y="237"/>
                  <a:pt x="103" y="237"/>
                </a:cubicBezTo>
                <a:cubicBezTo>
                  <a:pt x="94" y="238"/>
                  <a:pt x="83" y="242"/>
                  <a:pt x="74" y="245"/>
                </a:cubicBezTo>
                <a:cubicBezTo>
                  <a:pt x="65" y="248"/>
                  <a:pt x="56" y="250"/>
                  <a:pt x="47" y="251"/>
                </a:cubicBezTo>
                <a:cubicBezTo>
                  <a:pt x="45" y="252"/>
                  <a:pt x="31" y="253"/>
                  <a:pt x="28" y="255"/>
                </a:cubicBezTo>
                <a:cubicBezTo>
                  <a:pt x="33" y="251"/>
                  <a:pt x="61" y="248"/>
                  <a:pt x="60" y="246"/>
                </a:cubicBezTo>
                <a:cubicBezTo>
                  <a:pt x="60" y="246"/>
                  <a:pt x="58" y="246"/>
                  <a:pt x="58" y="246"/>
                </a:cubicBezTo>
                <a:cubicBezTo>
                  <a:pt x="58" y="246"/>
                  <a:pt x="61" y="245"/>
                  <a:pt x="61" y="245"/>
                </a:cubicBezTo>
                <a:cubicBezTo>
                  <a:pt x="61" y="246"/>
                  <a:pt x="61" y="246"/>
                  <a:pt x="62" y="247"/>
                </a:cubicBezTo>
                <a:cubicBezTo>
                  <a:pt x="62" y="247"/>
                  <a:pt x="63" y="244"/>
                  <a:pt x="63" y="244"/>
                </a:cubicBezTo>
                <a:cubicBezTo>
                  <a:pt x="63" y="245"/>
                  <a:pt x="65" y="247"/>
                  <a:pt x="65" y="246"/>
                </a:cubicBezTo>
                <a:cubicBezTo>
                  <a:pt x="65" y="246"/>
                  <a:pt x="64" y="244"/>
                  <a:pt x="64" y="244"/>
                </a:cubicBezTo>
                <a:cubicBezTo>
                  <a:pt x="65" y="244"/>
                  <a:pt x="65" y="246"/>
                  <a:pt x="65" y="246"/>
                </a:cubicBezTo>
                <a:cubicBezTo>
                  <a:pt x="65" y="245"/>
                  <a:pt x="65" y="245"/>
                  <a:pt x="65" y="244"/>
                </a:cubicBezTo>
                <a:cubicBezTo>
                  <a:pt x="66" y="244"/>
                  <a:pt x="66" y="244"/>
                  <a:pt x="67" y="244"/>
                </a:cubicBezTo>
                <a:cubicBezTo>
                  <a:pt x="67" y="244"/>
                  <a:pt x="67" y="245"/>
                  <a:pt x="67" y="245"/>
                </a:cubicBezTo>
                <a:cubicBezTo>
                  <a:pt x="67" y="244"/>
                  <a:pt x="67" y="244"/>
                  <a:pt x="67" y="245"/>
                </a:cubicBezTo>
                <a:cubicBezTo>
                  <a:pt x="67" y="245"/>
                  <a:pt x="68" y="245"/>
                  <a:pt x="68" y="244"/>
                </a:cubicBezTo>
                <a:cubicBezTo>
                  <a:pt x="68" y="244"/>
                  <a:pt x="69" y="244"/>
                  <a:pt x="69" y="243"/>
                </a:cubicBezTo>
                <a:cubicBezTo>
                  <a:pt x="68" y="246"/>
                  <a:pt x="73" y="243"/>
                  <a:pt x="73" y="243"/>
                </a:cubicBezTo>
                <a:cubicBezTo>
                  <a:pt x="73" y="243"/>
                  <a:pt x="72" y="243"/>
                  <a:pt x="72" y="243"/>
                </a:cubicBezTo>
                <a:cubicBezTo>
                  <a:pt x="71" y="243"/>
                  <a:pt x="75" y="240"/>
                  <a:pt x="74" y="240"/>
                </a:cubicBezTo>
                <a:cubicBezTo>
                  <a:pt x="73" y="239"/>
                  <a:pt x="55" y="243"/>
                  <a:pt x="53" y="245"/>
                </a:cubicBezTo>
                <a:cubicBezTo>
                  <a:pt x="48" y="247"/>
                  <a:pt x="40" y="247"/>
                  <a:pt x="34" y="248"/>
                </a:cubicBezTo>
                <a:cubicBezTo>
                  <a:pt x="33" y="248"/>
                  <a:pt x="30" y="249"/>
                  <a:pt x="27" y="249"/>
                </a:cubicBezTo>
                <a:cubicBezTo>
                  <a:pt x="27" y="249"/>
                  <a:pt x="27" y="249"/>
                  <a:pt x="27" y="249"/>
                </a:cubicBezTo>
                <a:cubicBezTo>
                  <a:pt x="25" y="250"/>
                  <a:pt x="23" y="250"/>
                  <a:pt x="21" y="251"/>
                </a:cubicBezTo>
                <a:cubicBezTo>
                  <a:pt x="21" y="251"/>
                  <a:pt x="21" y="250"/>
                  <a:pt x="21" y="251"/>
                </a:cubicBezTo>
                <a:cubicBezTo>
                  <a:pt x="20" y="251"/>
                  <a:pt x="20" y="252"/>
                  <a:pt x="20" y="252"/>
                </a:cubicBezTo>
                <a:cubicBezTo>
                  <a:pt x="17" y="258"/>
                  <a:pt x="27" y="256"/>
                  <a:pt x="27" y="256"/>
                </a:cubicBezTo>
                <a:cubicBezTo>
                  <a:pt x="26" y="257"/>
                  <a:pt x="23" y="258"/>
                  <a:pt x="21" y="259"/>
                </a:cubicBezTo>
                <a:cubicBezTo>
                  <a:pt x="18" y="258"/>
                  <a:pt x="11" y="257"/>
                  <a:pt x="12" y="258"/>
                </a:cubicBezTo>
                <a:cubicBezTo>
                  <a:pt x="12" y="258"/>
                  <a:pt x="14" y="260"/>
                  <a:pt x="18" y="262"/>
                </a:cubicBezTo>
                <a:cubicBezTo>
                  <a:pt x="17" y="262"/>
                  <a:pt x="17" y="263"/>
                  <a:pt x="17" y="263"/>
                </a:cubicBezTo>
                <a:cubicBezTo>
                  <a:pt x="13" y="260"/>
                  <a:pt x="5" y="254"/>
                  <a:pt x="3" y="259"/>
                </a:cubicBezTo>
                <a:cubicBezTo>
                  <a:pt x="4" y="259"/>
                  <a:pt x="4" y="260"/>
                  <a:pt x="5" y="261"/>
                </a:cubicBezTo>
                <a:cubicBezTo>
                  <a:pt x="4" y="261"/>
                  <a:pt x="3" y="261"/>
                  <a:pt x="2" y="261"/>
                </a:cubicBezTo>
                <a:cubicBezTo>
                  <a:pt x="3" y="262"/>
                  <a:pt x="11" y="267"/>
                  <a:pt x="10" y="268"/>
                </a:cubicBezTo>
                <a:cubicBezTo>
                  <a:pt x="10" y="268"/>
                  <a:pt x="0" y="263"/>
                  <a:pt x="1" y="263"/>
                </a:cubicBezTo>
                <a:cubicBezTo>
                  <a:pt x="3" y="268"/>
                  <a:pt x="4" y="271"/>
                  <a:pt x="9" y="274"/>
                </a:cubicBezTo>
                <a:cubicBezTo>
                  <a:pt x="9" y="278"/>
                  <a:pt x="10" y="282"/>
                  <a:pt x="13" y="282"/>
                </a:cubicBezTo>
                <a:cubicBezTo>
                  <a:pt x="12" y="282"/>
                  <a:pt x="29" y="301"/>
                  <a:pt x="28" y="303"/>
                </a:cubicBezTo>
                <a:cubicBezTo>
                  <a:pt x="28" y="303"/>
                  <a:pt x="30" y="303"/>
                  <a:pt x="30" y="303"/>
                </a:cubicBezTo>
                <a:cubicBezTo>
                  <a:pt x="29" y="303"/>
                  <a:pt x="29" y="303"/>
                  <a:pt x="29" y="304"/>
                </a:cubicBezTo>
                <a:cubicBezTo>
                  <a:pt x="29" y="304"/>
                  <a:pt x="29" y="303"/>
                  <a:pt x="30" y="303"/>
                </a:cubicBezTo>
                <a:cubicBezTo>
                  <a:pt x="29" y="305"/>
                  <a:pt x="31" y="309"/>
                  <a:pt x="33" y="310"/>
                </a:cubicBezTo>
                <a:cubicBezTo>
                  <a:pt x="33" y="310"/>
                  <a:pt x="33" y="310"/>
                  <a:pt x="33" y="310"/>
                </a:cubicBezTo>
                <a:cubicBezTo>
                  <a:pt x="33" y="310"/>
                  <a:pt x="33" y="310"/>
                  <a:pt x="34" y="310"/>
                </a:cubicBezTo>
                <a:cubicBezTo>
                  <a:pt x="34" y="310"/>
                  <a:pt x="33" y="311"/>
                  <a:pt x="33" y="311"/>
                </a:cubicBezTo>
                <a:cubicBezTo>
                  <a:pt x="33" y="311"/>
                  <a:pt x="34" y="311"/>
                  <a:pt x="35" y="311"/>
                </a:cubicBezTo>
                <a:cubicBezTo>
                  <a:pt x="35" y="311"/>
                  <a:pt x="31" y="304"/>
                  <a:pt x="31" y="304"/>
                </a:cubicBezTo>
                <a:cubicBezTo>
                  <a:pt x="31" y="304"/>
                  <a:pt x="31" y="303"/>
                  <a:pt x="31" y="303"/>
                </a:cubicBezTo>
                <a:cubicBezTo>
                  <a:pt x="32" y="302"/>
                  <a:pt x="32" y="304"/>
                  <a:pt x="32" y="304"/>
                </a:cubicBezTo>
                <a:cubicBezTo>
                  <a:pt x="33" y="304"/>
                  <a:pt x="31" y="301"/>
                  <a:pt x="31" y="301"/>
                </a:cubicBezTo>
                <a:cubicBezTo>
                  <a:pt x="30" y="301"/>
                  <a:pt x="29" y="300"/>
                  <a:pt x="29" y="300"/>
                </a:cubicBezTo>
                <a:cubicBezTo>
                  <a:pt x="29" y="300"/>
                  <a:pt x="29" y="300"/>
                  <a:pt x="29" y="300"/>
                </a:cubicBezTo>
                <a:cubicBezTo>
                  <a:pt x="28" y="300"/>
                  <a:pt x="28" y="298"/>
                  <a:pt x="29" y="298"/>
                </a:cubicBezTo>
                <a:cubicBezTo>
                  <a:pt x="30" y="296"/>
                  <a:pt x="26" y="296"/>
                  <a:pt x="26" y="296"/>
                </a:cubicBezTo>
                <a:cubicBezTo>
                  <a:pt x="26" y="296"/>
                  <a:pt x="27" y="294"/>
                  <a:pt x="25" y="292"/>
                </a:cubicBezTo>
                <a:cubicBezTo>
                  <a:pt x="25" y="293"/>
                  <a:pt x="24" y="295"/>
                  <a:pt x="23" y="294"/>
                </a:cubicBezTo>
                <a:cubicBezTo>
                  <a:pt x="23" y="294"/>
                  <a:pt x="24" y="291"/>
                  <a:pt x="24" y="291"/>
                </a:cubicBezTo>
                <a:cubicBezTo>
                  <a:pt x="24" y="291"/>
                  <a:pt x="22" y="292"/>
                  <a:pt x="22" y="292"/>
                </a:cubicBezTo>
                <a:cubicBezTo>
                  <a:pt x="22" y="291"/>
                  <a:pt x="23" y="289"/>
                  <a:pt x="22" y="288"/>
                </a:cubicBezTo>
                <a:cubicBezTo>
                  <a:pt x="28" y="291"/>
                  <a:pt x="39" y="313"/>
                  <a:pt x="43" y="317"/>
                </a:cubicBezTo>
                <a:cubicBezTo>
                  <a:pt x="43" y="318"/>
                  <a:pt x="43" y="318"/>
                  <a:pt x="43" y="318"/>
                </a:cubicBezTo>
                <a:cubicBezTo>
                  <a:pt x="42" y="318"/>
                  <a:pt x="42" y="318"/>
                  <a:pt x="43" y="318"/>
                </a:cubicBezTo>
                <a:cubicBezTo>
                  <a:pt x="43" y="318"/>
                  <a:pt x="44" y="318"/>
                  <a:pt x="44" y="318"/>
                </a:cubicBezTo>
                <a:cubicBezTo>
                  <a:pt x="43" y="318"/>
                  <a:pt x="43" y="318"/>
                  <a:pt x="43" y="319"/>
                </a:cubicBezTo>
                <a:cubicBezTo>
                  <a:pt x="43" y="320"/>
                  <a:pt x="44" y="324"/>
                  <a:pt x="45" y="324"/>
                </a:cubicBezTo>
                <a:cubicBezTo>
                  <a:pt x="44" y="323"/>
                  <a:pt x="46" y="326"/>
                  <a:pt x="45" y="325"/>
                </a:cubicBezTo>
                <a:cubicBezTo>
                  <a:pt x="45" y="325"/>
                  <a:pt x="49" y="329"/>
                  <a:pt x="48" y="330"/>
                </a:cubicBezTo>
                <a:cubicBezTo>
                  <a:pt x="47" y="330"/>
                  <a:pt x="49" y="335"/>
                  <a:pt x="49" y="336"/>
                </a:cubicBezTo>
                <a:cubicBezTo>
                  <a:pt x="52" y="342"/>
                  <a:pt x="52" y="338"/>
                  <a:pt x="56" y="338"/>
                </a:cubicBezTo>
                <a:cubicBezTo>
                  <a:pt x="56" y="338"/>
                  <a:pt x="63" y="334"/>
                  <a:pt x="62" y="334"/>
                </a:cubicBezTo>
                <a:cubicBezTo>
                  <a:pt x="62" y="334"/>
                  <a:pt x="58" y="336"/>
                  <a:pt x="59" y="335"/>
                </a:cubicBezTo>
                <a:cubicBezTo>
                  <a:pt x="59" y="335"/>
                  <a:pt x="56" y="330"/>
                  <a:pt x="56" y="330"/>
                </a:cubicBezTo>
                <a:cubicBezTo>
                  <a:pt x="55" y="331"/>
                  <a:pt x="58" y="334"/>
                  <a:pt x="58" y="335"/>
                </a:cubicBezTo>
                <a:cubicBezTo>
                  <a:pt x="57" y="336"/>
                  <a:pt x="55" y="335"/>
                  <a:pt x="55" y="335"/>
                </a:cubicBezTo>
                <a:cubicBezTo>
                  <a:pt x="55" y="335"/>
                  <a:pt x="55" y="334"/>
                  <a:pt x="55" y="334"/>
                </a:cubicBezTo>
                <a:cubicBezTo>
                  <a:pt x="55" y="334"/>
                  <a:pt x="55" y="334"/>
                  <a:pt x="55" y="334"/>
                </a:cubicBezTo>
                <a:cubicBezTo>
                  <a:pt x="55" y="334"/>
                  <a:pt x="55" y="334"/>
                  <a:pt x="55" y="334"/>
                </a:cubicBezTo>
                <a:cubicBezTo>
                  <a:pt x="54" y="328"/>
                  <a:pt x="50" y="320"/>
                  <a:pt x="48" y="314"/>
                </a:cubicBezTo>
                <a:cubicBezTo>
                  <a:pt x="45" y="308"/>
                  <a:pt x="41" y="301"/>
                  <a:pt x="38" y="296"/>
                </a:cubicBezTo>
                <a:cubicBezTo>
                  <a:pt x="37" y="295"/>
                  <a:pt x="34" y="289"/>
                  <a:pt x="30" y="284"/>
                </a:cubicBezTo>
                <a:cubicBezTo>
                  <a:pt x="30" y="284"/>
                  <a:pt x="31" y="284"/>
                  <a:pt x="31" y="285"/>
                </a:cubicBezTo>
                <a:cubicBezTo>
                  <a:pt x="36" y="291"/>
                  <a:pt x="43" y="301"/>
                  <a:pt x="43" y="301"/>
                </a:cubicBezTo>
                <a:cubicBezTo>
                  <a:pt x="43" y="300"/>
                  <a:pt x="43" y="299"/>
                  <a:pt x="43" y="299"/>
                </a:cubicBezTo>
                <a:cubicBezTo>
                  <a:pt x="44" y="299"/>
                  <a:pt x="45" y="301"/>
                  <a:pt x="45" y="301"/>
                </a:cubicBezTo>
                <a:cubicBezTo>
                  <a:pt x="44" y="301"/>
                  <a:pt x="44" y="301"/>
                  <a:pt x="43" y="302"/>
                </a:cubicBezTo>
                <a:cubicBezTo>
                  <a:pt x="43" y="302"/>
                  <a:pt x="46" y="302"/>
                  <a:pt x="46" y="302"/>
                </a:cubicBezTo>
                <a:cubicBezTo>
                  <a:pt x="46" y="302"/>
                  <a:pt x="42" y="302"/>
                  <a:pt x="44" y="304"/>
                </a:cubicBezTo>
                <a:cubicBezTo>
                  <a:pt x="44" y="304"/>
                  <a:pt x="46" y="303"/>
                  <a:pt x="46" y="303"/>
                </a:cubicBezTo>
                <a:cubicBezTo>
                  <a:pt x="46" y="304"/>
                  <a:pt x="44" y="304"/>
                  <a:pt x="44" y="305"/>
                </a:cubicBezTo>
                <a:cubicBezTo>
                  <a:pt x="45" y="304"/>
                  <a:pt x="46" y="304"/>
                  <a:pt x="46" y="304"/>
                </a:cubicBezTo>
                <a:cubicBezTo>
                  <a:pt x="46" y="304"/>
                  <a:pt x="46" y="305"/>
                  <a:pt x="46" y="305"/>
                </a:cubicBezTo>
                <a:cubicBezTo>
                  <a:pt x="46" y="305"/>
                  <a:pt x="47" y="305"/>
                  <a:pt x="46" y="305"/>
                </a:cubicBezTo>
                <a:cubicBezTo>
                  <a:pt x="46" y="305"/>
                  <a:pt x="46" y="306"/>
                  <a:pt x="46" y="306"/>
                </a:cubicBezTo>
                <a:cubicBezTo>
                  <a:pt x="46" y="306"/>
                  <a:pt x="47" y="305"/>
                  <a:pt x="46" y="306"/>
                </a:cubicBezTo>
                <a:cubicBezTo>
                  <a:pt x="45" y="306"/>
                  <a:pt x="45" y="306"/>
                  <a:pt x="46" y="307"/>
                </a:cubicBezTo>
                <a:cubicBezTo>
                  <a:pt x="46" y="307"/>
                  <a:pt x="46" y="307"/>
                  <a:pt x="46" y="307"/>
                </a:cubicBezTo>
                <a:cubicBezTo>
                  <a:pt x="46" y="307"/>
                  <a:pt x="46" y="307"/>
                  <a:pt x="46" y="307"/>
                </a:cubicBezTo>
                <a:cubicBezTo>
                  <a:pt x="46" y="307"/>
                  <a:pt x="47" y="307"/>
                  <a:pt x="47" y="307"/>
                </a:cubicBezTo>
                <a:cubicBezTo>
                  <a:pt x="45" y="306"/>
                  <a:pt x="47" y="311"/>
                  <a:pt x="48" y="310"/>
                </a:cubicBezTo>
                <a:cubicBezTo>
                  <a:pt x="48" y="310"/>
                  <a:pt x="48" y="310"/>
                  <a:pt x="48" y="309"/>
                </a:cubicBezTo>
                <a:cubicBezTo>
                  <a:pt x="48" y="308"/>
                  <a:pt x="51" y="312"/>
                  <a:pt x="52" y="311"/>
                </a:cubicBezTo>
                <a:cubicBezTo>
                  <a:pt x="53" y="308"/>
                  <a:pt x="41" y="296"/>
                  <a:pt x="42" y="293"/>
                </a:cubicBezTo>
                <a:cubicBezTo>
                  <a:pt x="43" y="292"/>
                  <a:pt x="42" y="291"/>
                  <a:pt x="40" y="289"/>
                </a:cubicBezTo>
                <a:cubicBezTo>
                  <a:pt x="53" y="294"/>
                  <a:pt x="68" y="300"/>
                  <a:pt x="70" y="301"/>
                </a:cubicBezTo>
                <a:cubicBezTo>
                  <a:pt x="70" y="300"/>
                  <a:pt x="70" y="300"/>
                  <a:pt x="70" y="300"/>
                </a:cubicBezTo>
                <a:cubicBezTo>
                  <a:pt x="75" y="301"/>
                  <a:pt x="113" y="311"/>
                  <a:pt x="113" y="309"/>
                </a:cubicBezTo>
                <a:cubicBezTo>
                  <a:pt x="113" y="310"/>
                  <a:pt x="119" y="310"/>
                  <a:pt x="118" y="310"/>
                </a:cubicBezTo>
                <a:cubicBezTo>
                  <a:pt x="118" y="310"/>
                  <a:pt x="118" y="309"/>
                  <a:pt x="118" y="309"/>
                </a:cubicBezTo>
                <a:cubicBezTo>
                  <a:pt x="118" y="309"/>
                  <a:pt x="122" y="309"/>
                  <a:pt x="122" y="309"/>
                </a:cubicBezTo>
                <a:cubicBezTo>
                  <a:pt x="110" y="304"/>
                  <a:pt x="93" y="305"/>
                  <a:pt x="80" y="301"/>
                </a:cubicBezTo>
                <a:cubicBezTo>
                  <a:pt x="70" y="299"/>
                  <a:pt x="60" y="296"/>
                  <a:pt x="50" y="292"/>
                </a:cubicBezTo>
                <a:cubicBezTo>
                  <a:pt x="50" y="292"/>
                  <a:pt x="50" y="292"/>
                  <a:pt x="50" y="292"/>
                </a:cubicBezTo>
                <a:cubicBezTo>
                  <a:pt x="50" y="292"/>
                  <a:pt x="49" y="292"/>
                  <a:pt x="49" y="292"/>
                </a:cubicBezTo>
                <a:cubicBezTo>
                  <a:pt x="49" y="292"/>
                  <a:pt x="49" y="292"/>
                  <a:pt x="49" y="292"/>
                </a:cubicBezTo>
                <a:cubicBezTo>
                  <a:pt x="48" y="291"/>
                  <a:pt x="46" y="291"/>
                  <a:pt x="45" y="290"/>
                </a:cubicBezTo>
                <a:cubicBezTo>
                  <a:pt x="44" y="290"/>
                  <a:pt x="42" y="289"/>
                  <a:pt x="40" y="288"/>
                </a:cubicBezTo>
                <a:cubicBezTo>
                  <a:pt x="39" y="287"/>
                  <a:pt x="38" y="285"/>
                  <a:pt x="37" y="284"/>
                </a:cubicBezTo>
                <a:cubicBezTo>
                  <a:pt x="48" y="290"/>
                  <a:pt x="59" y="295"/>
                  <a:pt x="59" y="293"/>
                </a:cubicBezTo>
                <a:cubicBezTo>
                  <a:pt x="59" y="293"/>
                  <a:pt x="47" y="288"/>
                  <a:pt x="35" y="283"/>
                </a:cubicBezTo>
                <a:cubicBezTo>
                  <a:pt x="35" y="282"/>
                  <a:pt x="35" y="282"/>
                  <a:pt x="34" y="281"/>
                </a:cubicBezTo>
                <a:cubicBezTo>
                  <a:pt x="46" y="287"/>
                  <a:pt x="58" y="292"/>
                  <a:pt x="71" y="295"/>
                </a:cubicBezTo>
                <a:cubicBezTo>
                  <a:pt x="95" y="302"/>
                  <a:pt x="119" y="305"/>
                  <a:pt x="143" y="306"/>
                </a:cubicBezTo>
                <a:cubicBezTo>
                  <a:pt x="187" y="308"/>
                  <a:pt x="232" y="299"/>
                  <a:pt x="273" y="284"/>
                </a:cubicBezTo>
                <a:cubicBezTo>
                  <a:pt x="281" y="282"/>
                  <a:pt x="288" y="279"/>
                  <a:pt x="295" y="275"/>
                </a:cubicBezTo>
                <a:cubicBezTo>
                  <a:pt x="291" y="278"/>
                  <a:pt x="286" y="281"/>
                  <a:pt x="282" y="283"/>
                </a:cubicBezTo>
                <a:cubicBezTo>
                  <a:pt x="282" y="283"/>
                  <a:pt x="283" y="283"/>
                  <a:pt x="283" y="283"/>
                </a:cubicBezTo>
                <a:cubicBezTo>
                  <a:pt x="283" y="283"/>
                  <a:pt x="276" y="285"/>
                  <a:pt x="268" y="288"/>
                </a:cubicBezTo>
                <a:cubicBezTo>
                  <a:pt x="261" y="290"/>
                  <a:pt x="254" y="293"/>
                  <a:pt x="253" y="293"/>
                </a:cubicBezTo>
                <a:cubicBezTo>
                  <a:pt x="254" y="293"/>
                  <a:pt x="264" y="290"/>
                  <a:pt x="264" y="290"/>
                </a:cubicBezTo>
                <a:cubicBezTo>
                  <a:pt x="264" y="291"/>
                  <a:pt x="237" y="299"/>
                  <a:pt x="238" y="300"/>
                </a:cubicBezTo>
                <a:cubicBezTo>
                  <a:pt x="240" y="306"/>
                  <a:pt x="304" y="275"/>
                  <a:pt x="312" y="273"/>
                </a:cubicBezTo>
                <a:cubicBezTo>
                  <a:pt x="321" y="270"/>
                  <a:pt x="328" y="263"/>
                  <a:pt x="337" y="259"/>
                </a:cubicBezTo>
                <a:cubicBezTo>
                  <a:pt x="345" y="255"/>
                  <a:pt x="358" y="247"/>
                  <a:pt x="364" y="241"/>
                </a:cubicBezTo>
                <a:cubicBezTo>
                  <a:pt x="375" y="228"/>
                  <a:pt x="391" y="218"/>
                  <a:pt x="403" y="207"/>
                </a:cubicBezTo>
                <a:cubicBezTo>
                  <a:pt x="433" y="177"/>
                  <a:pt x="461" y="143"/>
                  <a:pt x="479" y="104"/>
                </a:cubicBezTo>
                <a:cubicBezTo>
                  <a:pt x="485" y="90"/>
                  <a:pt x="491" y="76"/>
                  <a:pt x="497" y="63"/>
                </a:cubicBezTo>
                <a:cubicBezTo>
                  <a:pt x="497" y="63"/>
                  <a:pt x="497" y="63"/>
                  <a:pt x="497" y="63"/>
                </a:cubicBezTo>
                <a:cubicBezTo>
                  <a:pt x="497" y="63"/>
                  <a:pt x="497" y="63"/>
                  <a:pt x="497" y="63"/>
                </a:cubicBezTo>
                <a:cubicBezTo>
                  <a:pt x="498" y="60"/>
                  <a:pt x="500" y="56"/>
                  <a:pt x="501" y="53"/>
                </a:cubicBezTo>
                <a:cubicBezTo>
                  <a:pt x="505" y="45"/>
                  <a:pt x="507" y="37"/>
                  <a:pt x="511" y="29"/>
                </a:cubicBezTo>
                <a:cubicBezTo>
                  <a:pt x="511" y="28"/>
                  <a:pt x="517" y="13"/>
                  <a:pt x="517" y="13"/>
                </a:cubicBezTo>
                <a:cubicBezTo>
                  <a:pt x="510" y="19"/>
                  <a:pt x="504" y="30"/>
                  <a:pt x="501" y="39"/>
                </a:cubicBezTo>
                <a:close/>
                <a:moveTo>
                  <a:pt x="303" y="260"/>
                </a:moveTo>
                <a:cubicBezTo>
                  <a:pt x="304" y="260"/>
                  <a:pt x="305" y="260"/>
                  <a:pt x="303" y="260"/>
                </a:cubicBezTo>
                <a:close/>
                <a:moveTo>
                  <a:pt x="306" y="258"/>
                </a:moveTo>
                <a:cubicBezTo>
                  <a:pt x="305" y="258"/>
                  <a:pt x="306" y="259"/>
                  <a:pt x="306" y="258"/>
                </a:cubicBezTo>
                <a:close/>
                <a:moveTo>
                  <a:pt x="310" y="256"/>
                </a:moveTo>
                <a:cubicBezTo>
                  <a:pt x="307" y="257"/>
                  <a:pt x="312" y="255"/>
                  <a:pt x="312" y="255"/>
                </a:cubicBezTo>
                <a:lnTo>
                  <a:pt x="310" y="256"/>
                </a:lnTo>
                <a:close/>
                <a:moveTo>
                  <a:pt x="328" y="245"/>
                </a:moveTo>
                <a:cubicBezTo>
                  <a:pt x="329" y="245"/>
                  <a:pt x="329" y="244"/>
                  <a:pt x="330" y="244"/>
                </a:cubicBezTo>
                <a:cubicBezTo>
                  <a:pt x="330" y="245"/>
                  <a:pt x="329" y="245"/>
                  <a:pt x="328" y="245"/>
                </a:cubicBezTo>
                <a:close/>
                <a:moveTo>
                  <a:pt x="352" y="228"/>
                </a:moveTo>
                <a:cubicBezTo>
                  <a:pt x="352" y="228"/>
                  <a:pt x="353" y="228"/>
                  <a:pt x="353" y="228"/>
                </a:cubicBezTo>
                <a:cubicBezTo>
                  <a:pt x="352" y="228"/>
                  <a:pt x="352" y="228"/>
                  <a:pt x="352" y="228"/>
                </a:cubicBezTo>
                <a:close/>
                <a:moveTo>
                  <a:pt x="356" y="227"/>
                </a:moveTo>
                <a:cubicBezTo>
                  <a:pt x="357" y="226"/>
                  <a:pt x="359" y="224"/>
                  <a:pt x="361" y="224"/>
                </a:cubicBezTo>
                <a:cubicBezTo>
                  <a:pt x="361" y="224"/>
                  <a:pt x="355" y="229"/>
                  <a:pt x="356" y="227"/>
                </a:cubicBezTo>
                <a:close/>
                <a:moveTo>
                  <a:pt x="378" y="208"/>
                </a:moveTo>
                <a:cubicBezTo>
                  <a:pt x="377" y="207"/>
                  <a:pt x="380" y="206"/>
                  <a:pt x="380" y="206"/>
                </a:cubicBezTo>
                <a:cubicBezTo>
                  <a:pt x="379" y="207"/>
                  <a:pt x="379" y="208"/>
                  <a:pt x="378" y="208"/>
                </a:cubicBezTo>
                <a:close/>
                <a:moveTo>
                  <a:pt x="385" y="202"/>
                </a:moveTo>
                <a:cubicBezTo>
                  <a:pt x="383" y="203"/>
                  <a:pt x="386" y="201"/>
                  <a:pt x="386" y="201"/>
                </a:cubicBezTo>
                <a:cubicBezTo>
                  <a:pt x="386" y="201"/>
                  <a:pt x="385" y="202"/>
                  <a:pt x="385" y="202"/>
                </a:cubicBezTo>
                <a:close/>
                <a:moveTo>
                  <a:pt x="400" y="189"/>
                </a:moveTo>
                <a:cubicBezTo>
                  <a:pt x="400" y="188"/>
                  <a:pt x="401" y="188"/>
                  <a:pt x="402" y="187"/>
                </a:cubicBezTo>
                <a:cubicBezTo>
                  <a:pt x="402" y="188"/>
                  <a:pt x="401" y="189"/>
                  <a:pt x="400" y="189"/>
                </a:cubicBezTo>
                <a:close/>
                <a:moveTo>
                  <a:pt x="67" y="258"/>
                </a:moveTo>
                <a:cubicBezTo>
                  <a:pt x="67" y="259"/>
                  <a:pt x="67" y="257"/>
                  <a:pt x="67" y="258"/>
                </a:cubicBezTo>
                <a:close/>
                <a:moveTo>
                  <a:pt x="66" y="258"/>
                </a:moveTo>
                <a:cubicBezTo>
                  <a:pt x="67" y="258"/>
                  <a:pt x="66" y="257"/>
                  <a:pt x="66" y="258"/>
                </a:cubicBezTo>
                <a:close/>
                <a:moveTo>
                  <a:pt x="54" y="261"/>
                </a:moveTo>
                <a:cubicBezTo>
                  <a:pt x="54" y="262"/>
                  <a:pt x="54" y="260"/>
                  <a:pt x="54" y="261"/>
                </a:cubicBezTo>
                <a:close/>
                <a:moveTo>
                  <a:pt x="35" y="263"/>
                </a:moveTo>
                <a:cubicBezTo>
                  <a:pt x="34" y="264"/>
                  <a:pt x="36" y="262"/>
                  <a:pt x="35" y="263"/>
                </a:cubicBezTo>
                <a:close/>
                <a:moveTo>
                  <a:pt x="103" y="235"/>
                </a:moveTo>
                <a:cubicBezTo>
                  <a:pt x="103" y="236"/>
                  <a:pt x="103" y="234"/>
                  <a:pt x="103" y="235"/>
                </a:cubicBezTo>
                <a:close/>
                <a:moveTo>
                  <a:pt x="104" y="234"/>
                </a:moveTo>
                <a:cubicBezTo>
                  <a:pt x="104" y="235"/>
                  <a:pt x="104" y="234"/>
                  <a:pt x="104" y="234"/>
                </a:cubicBezTo>
                <a:close/>
                <a:moveTo>
                  <a:pt x="105" y="243"/>
                </a:moveTo>
                <a:cubicBezTo>
                  <a:pt x="104" y="243"/>
                  <a:pt x="105" y="243"/>
                  <a:pt x="105" y="243"/>
                </a:cubicBezTo>
                <a:close/>
                <a:moveTo>
                  <a:pt x="104" y="240"/>
                </a:moveTo>
                <a:cubicBezTo>
                  <a:pt x="104" y="241"/>
                  <a:pt x="103" y="239"/>
                  <a:pt x="104" y="240"/>
                </a:cubicBezTo>
                <a:close/>
                <a:moveTo>
                  <a:pt x="101" y="243"/>
                </a:moveTo>
                <a:cubicBezTo>
                  <a:pt x="101" y="244"/>
                  <a:pt x="101" y="242"/>
                  <a:pt x="101" y="243"/>
                </a:cubicBezTo>
                <a:close/>
                <a:moveTo>
                  <a:pt x="94" y="241"/>
                </a:moveTo>
                <a:cubicBezTo>
                  <a:pt x="96" y="242"/>
                  <a:pt x="94" y="240"/>
                  <a:pt x="94" y="241"/>
                </a:cubicBezTo>
                <a:close/>
                <a:moveTo>
                  <a:pt x="92" y="242"/>
                </a:moveTo>
                <a:cubicBezTo>
                  <a:pt x="92" y="242"/>
                  <a:pt x="95" y="243"/>
                  <a:pt x="95" y="243"/>
                </a:cubicBezTo>
                <a:cubicBezTo>
                  <a:pt x="95" y="243"/>
                  <a:pt x="92" y="243"/>
                  <a:pt x="92" y="244"/>
                </a:cubicBezTo>
                <a:cubicBezTo>
                  <a:pt x="92" y="246"/>
                  <a:pt x="91" y="242"/>
                  <a:pt x="92" y="242"/>
                </a:cubicBezTo>
                <a:close/>
                <a:moveTo>
                  <a:pt x="88" y="242"/>
                </a:moveTo>
                <a:cubicBezTo>
                  <a:pt x="89" y="243"/>
                  <a:pt x="88" y="240"/>
                  <a:pt x="88" y="242"/>
                </a:cubicBezTo>
                <a:close/>
                <a:moveTo>
                  <a:pt x="88" y="247"/>
                </a:moveTo>
                <a:cubicBezTo>
                  <a:pt x="88" y="248"/>
                  <a:pt x="88" y="246"/>
                  <a:pt x="88" y="247"/>
                </a:cubicBezTo>
                <a:close/>
                <a:moveTo>
                  <a:pt x="86" y="245"/>
                </a:moveTo>
                <a:cubicBezTo>
                  <a:pt x="84" y="245"/>
                  <a:pt x="87" y="245"/>
                  <a:pt x="86" y="245"/>
                </a:cubicBezTo>
                <a:close/>
                <a:moveTo>
                  <a:pt x="84" y="248"/>
                </a:moveTo>
                <a:cubicBezTo>
                  <a:pt x="84" y="249"/>
                  <a:pt x="84" y="247"/>
                  <a:pt x="84" y="248"/>
                </a:cubicBezTo>
                <a:close/>
                <a:moveTo>
                  <a:pt x="84" y="243"/>
                </a:moveTo>
                <a:cubicBezTo>
                  <a:pt x="84" y="243"/>
                  <a:pt x="84" y="242"/>
                  <a:pt x="84" y="243"/>
                </a:cubicBezTo>
                <a:close/>
                <a:moveTo>
                  <a:pt x="82" y="248"/>
                </a:moveTo>
                <a:cubicBezTo>
                  <a:pt x="83" y="248"/>
                  <a:pt x="82" y="247"/>
                  <a:pt x="82" y="248"/>
                </a:cubicBezTo>
                <a:close/>
                <a:moveTo>
                  <a:pt x="82" y="245"/>
                </a:moveTo>
                <a:cubicBezTo>
                  <a:pt x="82" y="246"/>
                  <a:pt x="82" y="244"/>
                  <a:pt x="82" y="245"/>
                </a:cubicBezTo>
                <a:close/>
                <a:moveTo>
                  <a:pt x="78" y="245"/>
                </a:moveTo>
                <a:cubicBezTo>
                  <a:pt x="78" y="246"/>
                  <a:pt x="78" y="244"/>
                  <a:pt x="78" y="245"/>
                </a:cubicBezTo>
                <a:close/>
                <a:moveTo>
                  <a:pt x="77" y="249"/>
                </a:moveTo>
                <a:cubicBezTo>
                  <a:pt x="77" y="250"/>
                  <a:pt x="77" y="249"/>
                  <a:pt x="77" y="249"/>
                </a:cubicBezTo>
                <a:close/>
                <a:moveTo>
                  <a:pt x="77" y="247"/>
                </a:moveTo>
                <a:cubicBezTo>
                  <a:pt x="77" y="248"/>
                  <a:pt x="76" y="245"/>
                  <a:pt x="77" y="247"/>
                </a:cubicBezTo>
                <a:close/>
                <a:moveTo>
                  <a:pt x="76" y="248"/>
                </a:moveTo>
                <a:cubicBezTo>
                  <a:pt x="76" y="249"/>
                  <a:pt x="76" y="247"/>
                  <a:pt x="76" y="248"/>
                </a:cubicBezTo>
                <a:close/>
                <a:moveTo>
                  <a:pt x="30" y="263"/>
                </a:moveTo>
                <a:cubicBezTo>
                  <a:pt x="31" y="263"/>
                  <a:pt x="30" y="263"/>
                  <a:pt x="30" y="263"/>
                </a:cubicBezTo>
                <a:close/>
                <a:moveTo>
                  <a:pt x="71" y="244"/>
                </a:moveTo>
                <a:cubicBezTo>
                  <a:pt x="70" y="244"/>
                  <a:pt x="71" y="243"/>
                  <a:pt x="71" y="244"/>
                </a:cubicBezTo>
                <a:close/>
                <a:moveTo>
                  <a:pt x="66" y="243"/>
                </a:moveTo>
                <a:cubicBezTo>
                  <a:pt x="67" y="243"/>
                  <a:pt x="66" y="243"/>
                  <a:pt x="66" y="243"/>
                </a:cubicBezTo>
                <a:close/>
                <a:moveTo>
                  <a:pt x="54" y="248"/>
                </a:moveTo>
                <a:cubicBezTo>
                  <a:pt x="51" y="248"/>
                  <a:pt x="57" y="247"/>
                  <a:pt x="54" y="248"/>
                </a:cubicBezTo>
                <a:close/>
                <a:moveTo>
                  <a:pt x="51" y="247"/>
                </a:moveTo>
                <a:cubicBezTo>
                  <a:pt x="51" y="249"/>
                  <a:pt x="51" y="246"/>
                  <a:pt x="51" y="247"/>
                </a:cubicBezTo>
                <a:close/>
                <a:moveTo>
                  <a:pt x="50" y="248"/>
                </a:moveTo>
                <a:cubicBezTo>
                  <a:pt x="50" y="249"/>
                  <a:pt x="50" y="247"/>
                  <a:pt x="50" y="248"/>
                </a:cubicBezTo>
                <a:close/>
                <a:moveTo>
                  <a:pt x="47" y="248"/>
                </a:moveTo>
                <a:cubicBezTo>
                  <a:pt x="47" y="250"/>
                  <a:pt x="47" y="248"/>
                  <a:pt x="47" y="248"/>
                </a:cubicBezTo>
                <a:close/>
                <a:moveTo>
                  <a:pt x="22" y="251"/>
                </a:moveTo>
                <a:cubicBezTo>
                  <a:pt x="22" y="251"/>
                  <a:pt x="22" y="250"/>
                  <a:pt x="22" y="251"/>
                </a:cubicBezTo>
                <a:close/>
                <a:moveTo>
                  <a:pt x="26" y="250"/>
                </a:moveTo>
                <a:cubicBezTo>
                  <a:pt x="26" y="251"/>
                  <a:pt x="26" y="249"/>
                  <a:pt x="26" y="250"/>
                </a:cubicBezTo>
                <a:close/>
                <a:moveTo>
                  <a:pt x="9" y="271"/>
                </a:moveTo>
                <a:cubicBezTo>
                  <a:pt x="7" y="269"/>
                  <a:pt x="4" y="266"/>
                  <a:pt x="3" y="266"/>
                </a:cubicBezTo>
                <a:cubicBezTo>
                  <a:pt x="4" y="265"/>
                  <a:pt x="7" y="268"/>
                  <a:pt x="10" y="270"/>
                </a:cubicBezTo>
                <a:cubicBezTo>
                  <a:pt x="10" y="270"/>
                  <a:pt x="9" y="271"/>
                  <a:pt x="9" y="271"/>
                </a:cubicBezTo>
                <a:close/>
                <a:moveTo>
                  <a:pt x="12" y="278"/>
                </a:moveTo>
                <a:cubicBezTo>
                  <a:pt x="10" y="278"/>
                  <a:pt x="13" y="278"/>
                  <a:pt x="12" y="278"/>
                </a:cubicBezTo>
                <a:close/>
                <a:moveTo>
                  <a:pt x="11" y="272"/>
                </a:moveTo>
                <a:cubicBezTo>
                  <a:pt x="11" y="272"/>
                  <a:pt x="11" y="272"/>
                  <a:pt x="12" y="271"/>
                </a:cubicBezTo>
                <a:cubicBezTo>
                  <a:pt x="12" y="271"/>
                  <a:pt x="12" y="271"/>
                  <a:pt x="12" y="271"/>
                </a:cubicBezTo>
                <a:cubicBezTo>
                  <a:pt x="12" y="271"/>
                  <a:pt x="12" y="271"/>
                  <a:pt x="12" y="271"/>
                </a:cubicBezTo>
                <a:cubicBezTo>
                  <a:pt x="12" y="271"/>
                  <a:pt x="12" y="271"/>
                  <a:pt x="12" y="270"/>
                </a:cubicBezTo>
                <a:cubicBezTo>
                  <a:pt x="12" y="270"/>
                  <a:pt x="12" y="270"/>
                  <a:pt x="12" y="271"/>
                </a:cubicBezTo>
                <a:cubicBezTo>
                  <a:pt x="12" y="271"/>
                  <a:pt x="11" y="272"/>
                  <a:pt x="11" y="272"/>
                </a:cubicBezTo>
                <a:close/>
                <a:moveTo>
                  <a:pt x="13" y="270"/>
                </a:moveTo>
                <a:cubicBezTo>
                  <a:pt x="13" y="270"/>
                  <a:pt x="13" y="270"/>
                  <a:pt x="13" y="270"/>
                </a:cubicBezTo>
                <a:cubicBezTo>
                  <a:pt x="13" y="270"/>
                  <a:pt x="13" y="270"/>
                  <a:pt x="13" y="270"/>
                </a:cubicBezTo>
                <a:cubicBezTo>
                  <a:pt x="13" y="270"/>
                  <a:pt x="13" y="270"/>
                  <a:pt x="13" y="270"/>
                </a:cubicBezTo>
                <a:close/>
                <a:moveTo>
                  <a:pt x="19" y="285"/>
                </a:moveTo>
                <a:cubicBezTo>
                  <a:pt x="19" y="285"/>
                  <a:pt x="19" y="284"/>
                  <a:pt x="19" y="285"/>
                </a:cubicBezTo>
                <a:close/>
                <a:moveTo>
                  <a:pt x="20" y="288"/>
                </a:moveTo>
                <a:cubicBezTo>
                  <a:pt x="19" y="288"/>
                  <a:pt x="22" y="288"/>
                  <a:pt x="20" y="288"/>
                </a:cubicBezTo>
                <a:close/>
                <a:moveTo>
                  <a:pt x="33" y="308"/>
                </a:moveTo>
                <a:cubicBezTo>
                  <a:pt x="32" y="309"/>
                  <a:pt x="33" y="308"/>
                  <a:pt x="33" y="308"/>
                </a:cubicBezTo>
                <a:close/>
                <a:moveTo>
                  <a:pt x="28" y="301"/>
                </a:moveTo>
                <a:cubicBezTo>
                  <a:pt x="27" y="301"/>
                  <a:pt x="29" y="300"/>
                  <a:pt x="28" y="301"/>
                </a:cubicBezTo>
                <a:close/>
                <a:moveTo>
                  <a:pt x="28" y="297"/>
                </a:moveTo>
                <a:cubicBezTo>
                  <a:pt x="27" y="298"/>
                  <a:pt x="28" y="297"/>
                  <a:pt x="28" y="297"/>
                </a:cubicBezTo>
                <a:close/>
                <a:moveTo>
                  <a:pt x="27" y="297"/>
                </a:moveTo>
                <a:cubicBezTo>
                  <a:pt x="27" y="297"/>
                  <a:pt x="28" y="296"/>
                  <a:pt x="27" y="297"/>
                </a:cubicBezTo>
                <a:close/>
                <a:moveTo>
                  <a:pt x="25" y="296"/>
                </a:moveTo>
                <a:cubicBezTo>
                  <a:pt x="25" y="296"/>
                  <a:pt x="27" y="294"/>
                  <a:pt x="25" y="296"/>
                </a:cubicBezTo>
                <a:close/>
                <a:moveTo>
                  <a:pt x="21" y="274"/>
                </a:moveTo>
                <a:cubicBezTo>
                  <a:pt x="22" y="274"/>
                  <a:pt x="23" y="274"/>
                  <a:pt x="23" y="275"/>
                </a:cubicBezTo>
                <a:cubicBezTo>
                  <a:pt x="23" y="275"/>
                  <a:pt x="23" y="276"/>
                  <a:pt x="23" y="277"/>
                </a:cubicBezTo>
                <a:cubicBezTo>
                  <a:pt x="23" y="276"/>
                  <a:pt x="22" y="276"/>
                  <a:pt x="22" y="276"/>
                </a:cubicBezTo>
                <a:cubicBezTo>
                  <a:pt x="22" y="275"/>
                  <a:pt x="22" y="275"/>
                  <a:pt x="21" y="274"/>
                </a:cubicBezTo>
                <a:close/>
                <a:moveTo>
                  <a:pt x="22" y="276"/>
                </a:moveTo>
                <a:cubicBezTo>
                  <a:pt x="22" y="276"/>
                  <a:pt x="23" y="276"/>
                  <a:pt x="23" y="277"/>
                </a:cubicBezTo>
                <a:cubicBezTo>
                  <a:pt x="24" y="278"/>
                  <a:pt x="24" y="279"/>
                  <a:pt x="24" y="279"/>
                </a:cubicBezTo>
                <a:cubicBezTo>
                  <a:pt x="23" y="279"/>
                  <a:pt x="22" y="278"/>
                  <a:pt x="22" y="276"/>
                </a:cubicBezTo>
                <a:close/>
                <a:moveTo>
                  <a:pt x="24" y="276"/>
                </a:moveTo>
                <a:cubicBezTo>
                  <a:pt x="24" y="275"/>
                  <a:pt x="24" y="276"/>
                  <a:pt x="24" y="276"/>
                </a:cubicBezTo>
                <a:close/>
                <a:moveTo>
                  <a:pt x="58" y="334"/>
                </a:moveTo>
                <a:cubicBezTo>
                  <a:pt x="57" y="335"/>
                  <a:pt x="58" y="334"/>
                  <a:pt x="58" y="334"/>
                </a:cubicBezTo>
                <a:close/>
                <a:moveTo>
                  <a:pt x="57" y="334"/>
                </a:moveTo>
                <a:cubicBezTo>
                  <a:pt x="57" y="334"/>
                  <a:pt x="58" y="333"/>
                  <a:pt x="57" y="334"/>
                </a:cubicBezTo>
                <a:close/>
                <a:moveTo>
                  <a:pt x="54" y="333"/>
                </a:moveTo>
                <a:cubicBezTo>
                  <a:pt x="53" y="333"/>
                  <a:pt x="55" y="333"/>
                  <a:pt x="54" y="333"/>
                </a:cubicBezTo>
                <a:close/>
                <a:moveTo>
                  <a:pt x="51" y="333"/>
                </a:moveTo>
                <a:cubicBezTo>
                  <a:pt x="51" y="333"/>
                  <a:pt x="52" y="332"/>
                  <a:pt x="51" y="333"/>
                </a:cubicBezTo>
                <a:close/>
                <a:moveTo>
                  <a:pt x="47" y="318"/>
                </a:moveTo>
                <a:cubicBezTo>
                  <a:pt x="46" y="318"/>
                  <a:pt x="48" y="318"/>
                  <a:pt x="47" y="318"/>
                </a:cubicBezTo>
                <a:close/>
                <a:moveTo>
                  <a:pt x="50" y="336"/>
                </a:moveTo>
                <a:cubicBezTo>
                  <a:pt x="50" y="335"/>
                  <a:pt x="50" y="336"/>
                  <a:pt x="50" y="336"/>
                </a:cubicBezTo>
                <a:close/>
                <a:moveTo>
                  <a:pt x="51" y="330"/>
                </a:moveTo>
                <a:cubicBezTo>
                  <a:pt x="50" y="330"/>
                  <a:pt x="51" y="330"/>
                  <a:pt x="51" y="330"/>
                </a:cubicBezTo>
                <a:close/>
                <a:moveTo>
                  <a:pt x="50" y="326"/>
                </a:moveTo>
                <a:cubicBezTo>
                  <a:pt x="50" y="326"/>
                  <a:pt x="50" y="328"/>
                  <a:pt x="50" y="328"/>
                </a:cubicBezTo>
                <a:cubicBezTo>
                  <a:pt x="49" y="328"/>
                  <a:pt x="49" y="325"/>
                  <a:pt x="48" y="326"/>
                </a:cubicBezTo>
                <a:cubicBezTo>
                  <a:pt x="47" y="326"/>
                  <a:pt x="50" y="324"/>
                  <a:pt x="50" y="326"/>
                </a:cubicBezTo>
                <a:close/>
                <a:moveTo>
                  <a:pt x="48" y="317"/>
                </a:moveTo>
                <a:cubicBezTo>
                  <a:pt x="47" y="317"/>
                  <a:pt x="49" y="317"/>
                  <a:pt x="48" y="317"/>
                </a:cubicBezTo>
                <a:close/>
                <a:moveTo>
                  <a:pt x="48" y="320"/>
                </a:moveTo>
                <a:cubicBezTo>
                  <a:pt x="46" y="321"/>
                  <a:pt x="49" y="319"/>
                  <a:pt x="48" y="320"/>
                </a:cubicBezTo>
                <a:close/>
                <a:moveTo>
                  <a:pt x="47" y="314"/>
                </a:moveTo>
                <a:cubicBezTo>
                  <a:pt x="46" y="315"/>
                  <a:pt x="48" y="314"/>
                  <a:pt x="47" y="314"/>
                </a:cubicBezTo>
                <a:close/>
                <a:moveTo>
                  <a:pt x="46" y="314"/>
                </a:moveTo>
                <a:cubicBezTo>
                  <a:pt x="45" y="314"/>
                  <a:pt x="48" y="314"/>
                  <a:pt x="46" y="314"/>
                </a:cubicBezTo>
                <a:close/>
                <a:moveTo>
                  <a:pt x="46" y="319"/>
                </a:moveTo>
                <a:cubicBezTo>
                  <a:pt x="45" y="320"/>
                  <a:pt x="47" y="319"/>
                  <a:pt x="46" y="319"/>
                </a:cubicBezTo>
                <a:close/>
                <a:moveTo>
                  <a:pt x="44" y="320"/>
                </a:moveTo>
                <a:cubicBezTo>
                  <a:pt x="43" y="321"/>
                  <a:pt x="44" y="320"/>
                  <a:pt x="44" y="320"/>
                </a:cubicBezTo>
                <a:close/>
                <a:moveTo>
                  <a:pt x="44" y="320"/>
                </a:moveTo>
                <a:cubicBezTo>
                  <a:pt x="43" y="321"/>
                  <a:pt x="45" y="319"/>
                  <a:pt x="44" y="320"/>
                </a:cubicBezTo>
                <a:close/>
                <a:moveTo>
                  <a:pt x="44" y="319"/>
                </a:moveTo>
                <a:cubicBezTo>
                  <a:pt x="44" y="319"/>
                  <a:pt x="45" y="318"/>
                  <a:pt x="44" y="319"/>
                </a:cubicBezTo>
                <a:close/>
                <a:moveTo>
                  <a:pt x="28" y="282"/>
                </a:moveTo>
                <a:cubicBezTo>
                  <a:pt x="27" y="281"/>
                  <a:pt x="26" y="280"/>
                  <a:pt x="26" y="279"/>
                </a:cubicBezTo>
                <a:cubicBezTo>
                  <a:pt x="26" y="280"/>
                  <a:pt x="28" y="281"/>
                  <a:pt x="29" y="282"/>
                </a:cubicBezTo>
                <a:cubicBezTo>
                  <a:pt x="29" y="282"/>
                  <a:pt x="28" y="282"/>
                  <a:pt x="28" y="282"/>
                </a:cubicBezTo>
                <a:close/>
                <a:moveTo>
                  <a:pt x="45" y="303"/>
                </a:moveTo>
                <a:cubicBezTo>
                  <a:pt x="44" y="304"/>
                  <a:pt x="47" y="302"/>
                  <a:pt x="45" y="303"/>
                </a:cubicBezTo>
                <a:close/>
                <a:moveTo>
                  <a:pt x="47" y="309"/>
                </a:moveTo>
                <a:cubicBezTo>
                  <a:pt x="46" y="308"/>
                  <a:pt x="48" y="308"/>
                  <a:pt x="47" y="309"/>
                </a:cubicBezTo>
                <a:close/>
                <a:moveTo>
                  <a:pt x="47" y="305"/>
                </a:moveTo>
                <a:cubicBezTo>
                  <a:pt x="47" y="305"/>
                  <a:pt x="48" y="304"/>
                  <a:pt x="47" y="305"/>
                </a:cubicBezTo>
                <a:close/>
                <a:moveTo>
                  <a:pt x="43" y="297"/>
                </a:moveTo>
                <a:cubicBezTo>
                  <a:pt x="43" y="297"/>
                  <a:pt x="44" y="299"/>
                  <a:pt x="42" y="299"/>
                </a:cubicBezTo>
                <a:cubicBezTo>
                  <a:pt x="42" y="298"/>
                  <a:pt x="43" y="297"/>
                  <a:pt x="43" y="297"/>
                </a:cubicBezTo>
                <a:close/>
                <a:moveTo>
                  <a:pt x="40" y="295"/>
                </a:moveTo>
                <a:cubicBezTo>
                  <a:pt x="39" y="293"/>
                  <a:pt x="42" y="298"/>
                  <a:pt x="40" y="295"/>
                </a:cubicBezTo>
                <a:close/>
                <a:moveTo>
                  <a:pt x="40" y="293"/>
                </a:moveTo>
                <a:cubicBezTo>
                  <a:pt x="38" y="294"/>
                  <a:pt x="41" y="292"/>
                  <a:pt x="40" y="293"/>
                </a:cubicBezTo>
                <a:close/>
                <a:moveTo>
                  <a:pt x="39" y="292"/>
                </a:moveTo>
                <a:cubicBezTo>
                  <a:pt x="38" y="292"/>
                  <a:pt x="39" y="292"/>
                  <a:pt x="39" y="292"/>
                </a:cubicBezTo>
                <a:close/>
                <a:moveTo>
                  <a:pt x="37" y="290"/>
                </a:moveTo>
                <a:cubicBezTo>
                  <a:pt x="36" y="291"/>
                  <a:pt x="37" y="290"/>
                  <a:pt x="37" y="290"/>
                </a:cubicBezTo>
                <a:close/>
                <a:moveTo>
                  <a:pt x="60" y="286"/>
                </a:moveTo>
                <a:cubicBezTo>
                  <a:pt x="60" y="285"/>
                  <a:pt x="59" y="287"/>
                  <a:pt x="60" y="286"/>
                </a:cubicBezTo>
                <a:close/>
                <a:moveTo>
                  <a:pt x="45" y="283"/>
                </a:moveTo>
                <a:cubicBezTo>
                  <a:pt x="46" y="284"/>
                  <a:pt x="46" y="284"/>
                  <a:pt x="45" y="283"/>
                </a:cubicBezTo>
                <a:close/>
                <a:moveTo>
                  <a:pt x="38" y="280"/>
                </a:moveTo>
                <a:cubicBezTo>
                  <a:pt x="39" y="280"/>
                  <a:pt x="39" y="280"/>
                  <a:pt x="40" y="280"/>
                </a:cubicBezTo>
                <a:cubicBezTo>
                  <a:pt x="39" y="280"/>
                  <a:pt x="38" y="280"/>
                  <a:pt x="38" y="280"/>
                </a:cubicBezTo>
                <a:close/>
                <a:moveTo>
                  <a:pt x="39" y="277"/>
                </a:moveTo>
                <a:cubicBezTo>
                  <a:pt x="40" y="277"/>
                  <a:pt x="40" y="277"/>
                  <a:pt x="41" y="278"/>
                </a:cubicBezTo>
                <a:cubicBezTo>
                  <a:pt x="40" y="279"/>
                  <a:pt x="38" y="276"/>
                  <a:pt x="39" y="277"/>
                </a:cubicBezTo>
                <a:close/>
                <a:moveTo>
                  <a:pt x="43" y="285"/>
                </a:moveTo>
                <a:cubicBezTo>
                  <a:pt x="45" y="285"/>
                  <a:pt x="46" y="285"/>
                  <a:pt x="47" y="286"/>
                </a:cubicBezTo>
                <a:cubicBezTo>
                  <a:pt x="47" y="286"/>
                  <a:pt x="43" y="285"/>
                  <a:pt x="43" y="285"/>
                </a:cubicBezTo>
                <a:close/>
                <a:moveTo>
                  <a:pt x="58" y="290"/>
                </a:moveTo>
                <a:cubicBezTo>
                  <a:pt x="58" y="290"/>
                  <a:pt x="60" y="292"/>
                  <a:pt x="60" y="292"/>
                </a:cubicBezTo>
                <a:cubicBezTo>
                  <a:pt x="60" y="291"/>
                  <a:pt x="59" y="291"/>
                  <a:pt x="58" y="290"/>
                </a:cubicBezTo>
                <a:close/>
                <a:moveTo>
                  <a:pt x="68" y="291"/>
                </a:moveTo>
                <a:cubicBezTo>
                  <a:pt x="69" y="291"/>
                  <a:pt x="73" y="291"/>
                  <a:pt x="72" y="292"/>
                </a:cubicBezTo>
                <a:cubicBezTo>
                  <a:pt x="72" y="294"/>
                  <a:pt x="69" y="291"/>
                  <a:pt x="68" y="291"/>
                </a:cubicBezTo>
                <a:close/>
                <a:moveTo>
                  <a:pt x="78" y="294"/>
                </a:moveTo>
                <a:cubicBezTo>
                  <a:pt x="79" y="294"/>
                  <a:pt x="83" y="295"/>
                  <a:pt x="83" y="295"/>
                </a:cubicBezTo>
                <a:cubicBezTo>
                  <a:pt x="82" y="295"/>
                  <a:pt x="78" y="295"/>
                  <a:pt x="78" y="294"/>
                </a:cubicBezTo>
                <a:close/>
                <a:moveTo>
                  <a:pt x="88" y="297"/>
                </a:moveTo>
                <a:cubicBezTo>
                  <a:pt x="87" y="296"/>
                  <a:pt x="86" y="296"/>
                  <a:pt x="85" y="295"/>
                </a:cubicBezTo>
                <a:cubicBezTo>
                  <a:pt x="85" y="295"/>
                  <a:pt x="89" y="296"/>
                  <a:pt x="88" y="297"/>
                </a:cubicBezTo>
                <a:close/>
                <a:moveTo>
                  <a:pt x="89" y="297"/>
                </a:moveTo>
                <a:cubicBezTo>
                  <a:pt x="90" y="297"/>
                  <a:pt x="98" y="298"/>
                  <a:pt x="98" y="298"/>
                </a:cubicBezTo>
                <a:cubicBezTo>
                  <a:pt x="97" y="300"/>
                  <a:pt x="90" y="297"/>
                  <a:pt x="89" y="297"/>
                </a:cubicBezTo>
                <a:close/>
                <a:moveTo>
                  <a:pt x="100" y="300"/>
                </a:moveTo>
                <a:cubicBezTo>
                  <a:pt x="96" y="299"/>
                  <a:pt x="102" y="300"/>
                  <a:pt x="102" y="301"/>
                </a:cubicBezTo>
                <a:cubicBezTo>
                  <a:pt x="101" y="301"/>
                  <a:pt x="100" y="301"/>
                  <a:pt x="100" y="300"/>
                </a:cubicBezTo>
                <a:close/>
                <a:moveTo>
                  <a:pt x="115" y="301"/>
                </a:moveTo>
                <a:cubicBezTo>
                  <a:pt x="116" y="302"/>
                  <a:pt x="116" y="302"/>
                  <a:pt x="116" y="302"/>
                </a:cubicBezTo>
                <a:cubicBezTo>
                  <a:pt x="116" y="302"/>
                  <a:pt x="101" y="299"/>
                  <a:pt x="100" y="299"/>
                </a:cubicBezTo>
                <a:cubicBezTo>
                  <a:pt x="102" y="300"/>
                  <a:pt x="124" y="301"/>
                  <a:pt x="124" y="301"/>
                </a:cubicBezTo>
                <a:cubicBezTo>
                  <a:pt x="124" y="300"/>
                  <a:pt x="128" y="301"/>
                  <a:pt x="129" y="301"/>
                </a:cubicBezTo>
                <a:cubicBezTo>
                  <a:pt x="129" y="302"/>
                  <a:pt x="117" y="301"/>
                  <a:pt x="115" y="301"/>
                </a:cubicBezTo>
                <a:close/>
                <a:moveTo>
                  <a:pt x="153" y="305"/>
                </a:moveTo>
                <a:cubicBezTo>
                  <a:pt x="152" y="306"/>
                  <a:pt x="144" y="306"/>
                  <a:pt x="144" y="305"/>
                </a:cubicBezTo>
                <a:cubicBezTo>
                  <a:pt x="144" y="304"/>
                  <a:pt x="154" y="305"/>
                  <a:pt x="153" y="305"/>
                </a:cubicBezTo>
                <a:close/>
                <a:moveTo>
                  <a:pt x="162" y="303"/>
                </a:moveTo>
                <a:cubicBezTo>
                  <a:pt x="163" y="302"/>
                  <a:pt x="163" y="302"/>
                  <a:pt x="164" y="303"/>
                </a:cubicBezTo>
                <a:cubicBezTo>
                  <a:pt x="165" y="303"/>
                  <a:pt x="170" y="303"/>
                  <a:pt x="170" y="302"/>
                </a:cubicBezTo>
                <a:cubicBezTo>
                  <a:pt x="169" y="304"/>
                  <a:pt x="164" y="304"/>
                  <a:pt x="162" y="303"/>
                </a:cubicBezTo>
                <a:close/>
                <a:moveTo>
                  <a:pt x="176" y="299"/>
                </a:moveTo>
                <a:cubicBezTo>
                  <a:pt x="176" y="300"/>
                  <a:pt x="175" y="300"/>
                  <a:pt x="174" y="299"/>
                </a:cubicBezTo>
                <a:cubicBezTo>
                  <a:pt x="171" y="299"/>
                  <a:pt x="176" y="299"/>
                  <a:pt x="176" y="299"/>
                </a:cubicBezTo>
                <a:close/>
                <a:moveTo>
                  <a:pt x="175" y="303"/>
                </a:moveTo>
                <a:cubicBezTo>
                  <a:pt x="174" y="302"/>
                  <a:pt x="179" y="302"/>
                  <a:pt x="179" y="302"/>
                </a:cubicBezTo>
                <a:cubicBezTo>
                  <a:pt x="178" y="302"/>
                  <a:pt x="176" y="304"/>
                  <a:pt x="175" y="303"/>
                </a:cubicBezTo>
                <a:close/>
                <a:moveTo>
                  <a:pt x="177" y="304"/>
                </a:moveTo>
                <a:cubicBezTo>
                  <a:pt x="178" y="304"/>
                  <a:pt x="179" y="304"/>
                  <a:pt x="179" y="304"/>
                </a:cubicBezTo>
                <a:cubicBezTo>
                  <a:pt x="179" y="304"/>
                  <a:pt x="177" y="305"/>
                  <a:pt x="177" y="304"/>
                </a:cubicBezTo>
                <a:close/>
                <a:moveTo>
                  <a:pt x="181" y="299"/>
                </a:moveTo>
                <a:cubicBezTo>
                  <a:pt x="181" y="298"/>
                  <a:pt x="181" y="299"/>
                  <a:pt x="181" y="299"/>
                </a:cubicBezTo>
                <a:close/>
                <a:moveTo>
                  <a:pt x="185" y="301"/>
                </a:moveTo>
                <a:cubicBezTo>
                  <a:pt x="184" y="300"/>
                  <a:pt x="185" y="302"/>
                  <a:pt x="185" y="301"/>
                </a:cubicBezTo>
                <a:close/>
                <a:moveTo>
                  <a:pt x="184" y="299"/>
                </a:moveTo>
                <a:cubicBezTo>
                  <a:pt x="184" y="298"/>
                  <a:pt x="187" y="300"/>
                  <a:pt x="184" y="299"/>
                </a:cubicBezTo>
                <a:close/>
                <a:moveTo>
                  <a:pt x="189" y="302"/>
                </a:moveTo>
                <a:cubicBezTo>
                  <a:pt x="187" y="301"/>
                  <a:pt x="192" y="301"/>
                  <a:pt x="192" y="301"/>
                </a:cubicBezTo>
                <a:cubicBezTo>
                  <a:pt x="191" y="302"/>
                  <a:pt x="190" y="302"/>
                  <a:pt x="189" y="302"/>
                </a:cubicBezTo>
                <a:close/>
                <a:moveTo>
                  <a:pt x="193" y="301"/>
                </a:moveTo>
                <a:cubicBezTo>
                  <a:pt x="194" y="300"/>
                  <a:pt x="195" y="300"/>
                  <a:pt x="196" y="300"/>
                </a:cubicBezTo>
                <a:cubicBezTo>
                  <a:pt x="197" y="300"/>
                  <a:pt x="193" y="301"/>
                  <a:pt x="193" y="301"/>
                </a:cubicBezTo>
                <a:close/>
                <a:moveTo>
                  <a:pt x="196" y="302"/>
                </a:moveTo>
                <a:cubicBezTo>
                  <a:pt x="198" y="301"/>
                  <a:pt x="197" y="302"/>
                  <a:pt x="196" y="302"/>
                </a:cubicBezTo>
                <a:close/>
                <a:moveTo>
                  <a:pt x="228" y="295"/>
                </a:moveTo>
                <a:cubicBezTo>
                  <a:pt x="227" y="294"/>
                  <a:pt x="228" y="296"/>
                  <a:pt x="228" y="295"/>
                </a:cubicBezTo>
                <a:close/>
                <a:moveTo>
                  <a:pt x="209" y="299"/>
                </a:moveTo>
                <a:cubicBezTo>
                  <a:pt x="210" y="298"/>
                  <a:pt x="211" y="298"/>
                  <a:pt x="212" y="298"/>
                </a:cubicBezTo>
                <a:cubicBezTo>
                  <a:pt x="211" y="299"/>
                  <a:pt x="210" y="299"/>
                  <a:pt x="209" y="299"/>
                </a:cubicBezTo>
                <a:close/>
                <a:moveTo>
                  <a:pt x="213" y="299"/>
                </a:moveTo>
                <a:cubicBezTo>
                  <a:pt x="215" y="298"/>
                  <a:pt x="214" y="299"/>
                  <a:pt x="213" y="299"/>
                </a:cubicBezTo>
                <a:close/>
                <a:moveTo>
                  <a:pt x="215" y="296"/>
                </a:moveTo>
                <a:cubicBezTo>
                  <a:pt x="214" y="296"/>
                  <a:pt x="214" y="296"/>
                  <a:pt x="213" y="296"/>
                </a:cubicBezTo>
                <a:cubicBezTo>
                  <a:pt x="213" y="295"/>
                  <a:pt x="215" y="296"/>
                  <a:pt x="215" y="296"/>
                </a:cubicBezTo>
                <a:close/>
                <a:moveTo>
                  <a:pt x="221" y="295"/>
                </a:moveTo>
                <a:cubicBezTo>
                  <a:pt x="220" y="294"/>
                  <a:pt x="221" y="297"/>
                  <a:pt x="221" y="295"/>
                </a:cubicBezTo>
                <a:close/>
                <a:moveTo>
                  <a:pt x="222" y="293"/>
                </a:moveTo>
                <a:cubicBezTo>
                  <a:pt x="224" y="294"/>
                  <a:pt x="223" y="294"/>
                  <a:pt x="222" y="294"/>
                </a:cubicBezTo>
                <a:cubicBezTo>
                  <a:pt x="221" y="294"/>
                  <a:pt x="221" y="293"/>
                  <a:pt x="222" y="293"/>
                </a:cubicBezTo>
                <a:close/>
                <a:moveTo>
                  <a:pt x="222" y="297"/>
                </a:moveTo>
                <a:cubicBezTo>
                  <a:pt x="223" y="297"/>
                  <a:pt x="224" y="297"/>
                  <a:pt x="225" y="297"/>
                </a:cubicBezTo>
                <a:cubicBezTo>
                  <a:pt x="225" y="297"/>
                  <a:pt x="221" y="298"/>
                  <a:pt x="222" y="297"/>
                </a:cubicBezTo>
                <a:close/>
                <a:moveTo>
                  <a:pt x="226" y="296"/>
                </a:moveTo>
                <a:cubicBezTo>
                  <a:pt x="226" y="295"/>
                  <a:pt x="229" y="296"/>
                  <a:pt x="230" y="296"/>
                </a:cubicBezTo>
                <a:cubicBezTo>
                  <a:pt x="228" y="296"/>
                  <a:pt x="226" y="297"/>
                  <a:pt x="226" y="296"/>
                </a:cubicBezTo>
                <a:close/>
                <a:moveTo>
                  <a:pt x="234" y="294"/>
                </a:moveTo>
                <a:cubicBezTo>
                  <a:pt x="233" y="294"/>
                  <a:pt x="232" y="294"/>
                  <a:pt x="232" y="294"/>
                </a:cubicBezTo>
                <a:cubicBezTo>
                  <a:pt x="232" y="293"/>
                  <a:pt x="234" y="293"/>
                  <a:pt x="234" y="294"/>
                </a:cubicBezTo>
                <a:close/>
                <a:moveTo>
                  <a:pt x="233" y="291"/>
                </a:moveTo>
                <a:cubicBezTo>
                  <a:pt x="234" y="290"/>
                  <a:pt x="234" y="290"/>
                  <a:pt x="235" y="290"/>
                </a:cubicBezTo>
                <a:cubicBezTo>
                  <a:pt x="235" y="291"/>
                  <a:pt x="234" y="291"/>
                  <a:pt x="233" y="291"/>
                </a:cubicBezTo>
                <a:close/>
                <a:moveTo>
                  <a:pt x="257" y="283"/>
                </a:moveTo>
                <a:cubicBezTo>
                  <a:pt x="258" y="283"/>
                  <a:pt x="258" y="282"/>
                  <a:pt x="259" y="282"/>
                </a:cubicBezTo>
                <a:cubicBezTo>
                  <a:pt x="259" y="283"/>
                  <a:pt x="255" y="284"/>
                  <a:pt x="257" y="283"/>
                </a:cubicBezTo>
                <a:close/>
                <a:moveTo>
                  <a:pt x="494" y="29"/>
                </a:moveTo>
                <a:cubicBezTo>
                  <a:pt x="493" y="30"/>
                  <a:pt x="493" y="31"/>
                  <a:pt x="492" y="33"/>
                </a:cubicBezTo>
                <a:cubicBezTo>
                  <a:pt x="491" y="31"/>
                  <a:pt x="494" y="29"/>
                  <a:pt x="494" y="29"/>
                </a:cubicBezTo>
                <a:close/>
                <a:moveTo>
                  <a:pt x="486" y="47"/>
                </a:moveTo>
                <a:cubicBezTo>
                  <a:pt x="487" y="45"/>
                  <a:pt x="487" y="42"/>
                  <a:pt x="489" y="40"/>
                </a:cubicBezTo>
                <a:cubicBezTo>
                  <a:pt x="487" y="42"/>
                  <a:pt x="486" y="48"/>
                  <a:pt x="485" y="51"/>
                </a:cubicBezTo>
                <a:cubicBezTo>
                  <a:pt x="485" y="51"/>
                  <a:pt x="486" y="47"/>
                  <a:pt x="486" y="47"/>
                </a:cubicBezTo>
                <a:close/>
                <a:moveTo>
                  <a:pt x="483" y="59"/>
                </a:moveTo>
                <a:cubicBezTo>
                  <a:pt x="483" y="61"/>
                  <a:pt x="483" y="62"/>
                  <a:pt x="482" y="63"/>
                </a:cubicBezTo>
                <a:cubicBezTo>
                  <a:pt x="482" y="61"/>
                  <a:pt x="483" y="60"/>
                  <a:pt x="483" y="59"/>
                </a:cubicBezTo>
                <a:close/>
                <a:moveTo>
                  <a:pt x="474" y="81"/>
                </a:moveTo>
                <a:cubicBezTo>
                  <a:pt x="475" y="81"/>
                  <a:pt x="476" y="79"/>
                  <a:pt x="474" y="81"/>
                </a:cubicBezTo>
                <a:close/>
                <a:moveTo>
                  <a:pt x="471" y="88"/>
                </a:moveTo>
                <a:cubicBezTo>
                  <a:pt x="472" y="86"/>
                  <a:pt x="472" y="85"/>
                  <a:pt x="473" y="84"/>
                </a:cubicBezTo>
                <a:cubicBezTo>
                  <a:pt x="473" y="85"/>
                  <a:pt x="471" y="89"/>
                  <a:pt x="471" y="88"/>
                </a:cubicBezTo>
                <a:close/>
                <a:moveTo>
                  <a:pt x="468" y="95"/>
                </a:moveTo>
                <a:cubicBezTo>
                  <a:pt x="467" y="97"/>
                  <a:pt x="463" y="104"/>
                  <a:pt x="463" y="104"/>
                </a:cubicBezTo>
                <a:cubicBezTo>
                  <a:pt x="464" y="101"/>
                  <a:pt x="467" y="98"/>
                  <a:pt x="468" y="95"/>
                </a:cubicBezTo>
                <a:close/>
                <a:moveTo>
                  <a:pt x="460" y="107"/>
                </a:moveTo>
                <a:cubicBezTo>
                  <a:pt x="460" y="106"/>
                  <a:pt x="461" y="105"/>
                  <a:pt x="462" y="104"/>
                </a:cubicBezTo>
                <a:cubicBezTo>
                  <a:pt x="462" y="105"/>
                  <a:pt x="460" y="108"/>
                  <a:pt x="460" y="107"/>
                </a:cubicBezTo>
                <a:close/>
                <a:moveTo>
                  <a:pt x="425" y="161"/>
                </a:moveTo>
                <a:cubicBezTo>
                  <a:pt x="425" y="161"/>
                  <a:pt x="422" y="164"/>
                  <a:pt x="422" y="164"/>
                </a:cubicBezTo>
                <a:cubicBezTo>
                  <a:pt x="421" y="163"/>
                  <a:pt x="424" y="161"/>
                  <a:pt x="425" y="161"/>
                </a:cubicBezTo>
                <a:close/>
                <a:moveTo>
                  <a:pt x="419" y="166"/>
                </a:moveTo>
                <a:cubicBezTo>
                  <a:pt x="419" y="166"/>
                  <a:pt x="419" y="168"/>
                  <a:pt x="419" y="168"/>
                </a:cubicBezTo>
                <a:cubicBezTo>
                  <a:pt x="419" y="169"/>
                  <a:pt x="418" y="169"/>
                  <a:pt x="417" y="168"/>
                </a:cubicBezTo>
                <a:cubicBezTo>
                  <a:pt x="417" y="167"/>
                  <a:pt x="418" y="167"/>
                  <a:pt x="419" y="166"/>
                </a:cubicBezTo>
                <a:close/>
                <a:moveTo>
                  <a:pt x="416" y="172"/>
                </a:moveTo>
                <a:cubicBezTo>
                  <a:pt x="415" y="173"/>
                  <a:pt x="414" y="174"/>
                  <a:pt x="414" y="174"/>
                </a:cubicBezTo>
                <a:cubicBezTo>
                  <a:pt x="414" y="173"/>
                  <a:pt x="415" y="172"/>
                  <a:pt x="416" y="172"/>
                </a:cubicBezTo>
                <a:close/>
                <a:moveTo>
                  <a:pt x="411" y="178"/>
                </a:moveTo>
                <a:cubicBezTo>
                  <a:pt x="410" y="177"/>
                  <a:pt x="411" y="178"/>
                  <a:pt x="411" y="178"/>
                </a:cubicBezTo>
                <a:close/>
                <a:moveTo>
                  <a:pt x="409" y="180"/>
                </a:moveTo>
                <a:cubicBezTo>
                  <a:pt x="408" y="181"/>
                  <a:pt x="408" y="181"/>
                  <a:pt x="407" y="182"/>
                </a:cubicBezTo>
                <a:cubicBezTo>
                  <a:pt x="412" y="178"/>
                  <a:pt x="432" y="154"/>
                  <a:pt x="433" y="151"/>
                </a:cubicBezTo>
                <a:cubicBezTo>
                  <a:pt x="433" y="152"/>
                  <a:pt x="429" y="157"/>
                  <a:pt x="427" y="158"/>
                </a:cubicBezTo>
                <a:cubicBezTo>
                  <a:pt x="428" y="157"/>
                  <a:pt x="428" y="154"/>
                  <a:pt x="427" y="155"/>
                </a:cubicBezTo>
                <a:cubicBezTo>
                  <a:pt x="429" y="153"/>
                  <a:pt x="444" y="137"/>
                  <a:pt x="443" y="136"/>
                </a:cubicBezTo>
                <a:cubicBezTo>
                  <a:pt x="443" y="137"/>
                  <a:pt x="442" y="137"/>
                  <a:pt x="441" y="137"/>
                </a:cubicBezTo>
                <a:cubicBezTo>
                  <a:pt x="441" y="135"/>
                  <a:pt x="452" y="124"/>
                  <a:pt x="453" y="122"/>
                </a:cubicBezTo>
                <a:cubicBezTo>
                  <a:pt x="455" y="118"/>
                  <a:pt x="461" y="111"/>
                  <a:pt x="462" y="108"/>
                </a:cubicBezTo>
                <a:cubicBezTo>
                  <a:pt x="461" y="114"/>
                  <a:pt x="453" y="123"/>
                  <a:pt x="450" y="129"/>
                </a:cubicBezTo>
                <a:cubicBezTo>
                  <a:pt x="445" y="136"/>
                  <a:pt x="441" y="143"/>
                  <a:pt x="435" y="150"/>
                </a:cubicBezTo>
                <a:cubicBezTo>
                  <a:pt x="428" y="160"/>
                  <a:pt x="421" y="169"/>
                  <a:pt x="412" y="178"/>
                </a:cubicBezTo>
                <a:cubicBezTo>
                  <a:pt x="409" y="181"/>
                  <a:pt x="406" y="185"/>
                  <a:pt x="403" y="188"/>
                </a:cubicBezTo>
                <a:cubicBezTo>
                  <a:pt x="406" y="185"/>
                  <a:pt x="408" y="182"/>
                  <a:pt x="409" y="180"/>
                </a:cubicBezTo>
                <a:close/>
                <a:moveTo>
                  <a:pt x="287" y="281"/>
                </a:moveTo>
                <a:cubicBezTo>
                  <a:pt x="287" y="280"/>
                  <a:pt x="287" y="282"/>
                  <a:pt x="287" y="281"/>
                </a:cubicBezTo>
                <a:close/>
                <a:moveTo>
                  <a:pt x="293" y="278"/>
                </a:moveTo>
                <a:cubicBezTo>
                  <a:pt x="294" y="278"/>
                  <a:pt x="294" y="278"/>
                  <a:pt x="295" y="277"/>
                </a:cubicBezTo>
                <a:cubicBezTo>
                  <a:pt x="295" y="277"/>
                  <a:pt x="296" y="276"/>
                  <a:pt x="297" y="277"/>
                </a:cubicBezTo>
                <a:cubicBezTo>
                  <a:pt x="298" y="279"/>
                  <a:pt x="293" y="279"/>
                  <a:pt x="293" y="278"/>
                </a:cubicBezTo>
                <a:close/>
                <a:moveTo>
                  <a:pt x="299" y="276"/>
                </a:moveTo>
                <a:cubicBezTo>
                  <a:pt x="298" y="275"/>
                  <a:pt x="302" y="275"/>
                  <a:pt x="302" y="276"/>
                </a:cubicBezTo>
                <a:cubicBezTo>
                  <a:pt x="301" y="276"/>
                  <a:pt x="300" y="277"/>
                  <a:pt x="299" y="276"/>
                </a:cubicBezTo>
                <a:close/>
                <a:moveTo>
                  <a:pt x="316" y="268"/>
                </a:moveTo>
                <a:cubicBezTo>
                  <a:pt x="315" y="267"/>
                  <a:pt x="320" y="266"/>
                  <a:pt x="320" y="267"/>
                </a:cubicBezTo>
                <a:cubicBezTo>
                  <a:pt x="317" y="270"/>
                  <a:pt x="317" y="268"/>
                  <a:pt x="316" y="268"/>
                </a:cubicBezTo>
                <a:close/>
                <a:moveTo>
                  <a:pt x="356" y="243"/>
                </a:moveTo>
                <a:cubicBezTo>
                  <a:pt x="356" y="242"/>
                  <a:pt x="363" y="238"/>
                  <a:pt x="363" y="238"/>
                </a:cubicBezTo>
                <a:cubicBezTo>
                  <a:pt x="364" y="239"/>
                  <a:pt x="352" y="246"/>
                  <a:pt x="356" y="243"/>
                </a:cubicBezTo>
                <a:close/>
                <a:moveTo>
                  <a:pt x="372" y="231"/>
                </a:moveTo>
                <a:cubicBezTo>
                  <a:pt x="373" y="230"/>
                  <a:pt x="375" y="228"/>
                  <a:pt x="377" y="226"/>
                </a:cubicBezTo>
                <a:cubicBezTo>
                  <a:pt x="375" y="228"/>
                  <a:pt x="373" y="230"/>
                  <a:pt x="372" y="231"/>
                </a:cubicBezTo>
                <a:close/>
                <a:moveTo>
                  <a:pt x="386" y="220"/>
                </a:moveTo>
                <a:cubicBezTo>
                  <a:pt x="386" y="219"/>
                  <a:pt x="387" y="218"/>
                  <a:pt x="388" y="218"/>
                </a:cubicBezTo>
                <a:cubicBezTo>
                  <a:pt x="387" y="219"/>
                  <a:pt x="387" y="219"/>
                  <a:pt x="386" y="220"/>
                </a:cubicBezTo>
                <a:close/>
                <a:moveTo>
                  <a:pt x="395" y="212"/>
                </a:moveTo>
                <a:cubicBezTo>
                  <a:pt x="394" y="211"/>
                  <a:pt x="397" y="209"/>
                  <a:pt x="397" y="210"/>
                </a:cubicBezTo>
                <a:cubicBezTo>
                  <a:pt x="397" y="210"/>
                  <a:pt x="396" y="211"/>
                  <a:pt x="395" y="212"/>
                </a:cubicBezTo>
                <a:close/>
                <a:moveTo>
                  <a:pt x="401" y="205"/>
                </a:moveTo>
                <a:cubicBezTo>
                  <a:pt x="402" y="204"/>
                  <a:pt x="402" y="204"/>
                  <a:pt x="403" y="203"/>
                </a:cubicBezTo>
                <a:cubicBezTo>
                  <a:pt x="403" y="204"/>
                  <a:pt x="402" y="205"/>
                  <a:pt x="401" y="205"/>
                </a:cubicBezTo>
                <a:close/>
                <a:moveTo>
                  <a:pt x="415" y="190"/>
                </a:moveTo>
                <a:cubicBezTo>
                  <a:pt x="416" y="189"/>
                  <a:pt x="416" y="189"/>
                  <a:pt x="417" y="188"/>
                </a:cubicBezTo>
                <a:cubicBezTo>
                  <a:pt x="417" y="189"/>
                  <a:pt x="416" y="190"/>
                  <a:pt x="415" y="190"/>
                </a:cubicBezTo>
                <a:close/>
                <a:moveTo>
                  <a:pt x="466" y="119"/>
                </a:moveTo>
                <a:cubicBezTo>
                  <a:pt x="453" y="138"/>
                  <a:pt x="442" y="157"/>
                  <a:pt x="427" y="175"/>
                </a:cubicBezTo>
                <a:cubicBezTo>
                  <a:pt x="413" y="192"/>
                  <a:pt x="398" y="207"/>
                  <a:pt x="382" y="221"/>
                </a:cubicBezTo>
                <a:cubicBezTo>
                  <a:pt x="375" y="227"/>
                  <a:pt x="369" y="232"/>
                  <a:pt x="362" y="237"/>
                </a:cubicBezTo>
                <a:cubicBezTo>
                  <a:pt x="360" y="238"/>
                  <a:pt x="354" y="244"/>
                  <a:pt x="349" y="248"/>
                </a:cubicBezTo>
                <a:cubicBezTo>
                  <a:pt x="351" y="246"/>
                  <a:pt x="353" y="245"/>
                  <a:pt x="353" y="245"/>
                </a:cubicBezTo>
                <a:cubicBezTo>
                  <a:pt x="355" y="249"/>
                  <a:pt x="329" y="259"/>
                  <a:pt x="329" y="260"/>
                </a:cubicBezTo>
                <a:cubicBezTo>
                  <a:pt x="330" y="260"/>
                  <a:pt x="331" y="259"/>
                  <a:pt x="332" y="259"/>
                </a:cubicBezTo>
                <a:cubicBezTo>
                  <a:pt x="332" y="259"/>
                  <a:pt x="324" y="264"/>
                  <a:pt x="322" y="266"/>
                </a:cubicBezTo>
                <a:cubicBezTo>
                  <a:pt x="323" y="265"/>
                  <a:pt x="324" y="264"/>
                  <a:pt x="325" y="263"/>
                </a:cubicBezTo>
                <a:cubicBezTo>
                  <a:pt x="324" y="262"/>
                  <a:pt x="313" y="268"/>
                  <a:pt x="313" y="268"/>
                </a:cubicBezTo>
                <a:cubicBezTo>
                  <a:pt x="314" y="268"/>
                  <a:pt x="315" y="268"/>
                  <a:pt x="316" y="268"/>
                </a:cubicBezTo>
                <a:cubicBezTo>
                  <a:pt x="316" y="270"/>
                  <a:pt x="310" y="272"/>
                  <a:pt x="308" y="272"/>
                </a:cubicBezTo>
                <a:cubicBezTo>
                  <a:pt x="308" y="272"/>
                  <a:pt x="309" y="272"/>
                  <a:pt x="309" y="272"/>
                </a:cubicBezTo>
                <a:cubicBezTo>
                  <a:pt x="309" y="272"/>
                  <a:pt x="302" y="276"/>
                  <a:pt x="302" y="275"/>
                </a:cubicBezTo>
                <a:cubicBezTo>
                  <a:pt x="302" y="274"/>
                  <a:pt x="303" y="274"/>
                  <a:pt x="303" y="273"/>
                </a:cubicBezTo>
                <a:cubicBezTo>
                  <a:pt x="302" y="273"/>
                  <a:pt x="300" y="273"/>
                  <a:pt x="299" y="274"/>
                </a:cubicBezTo>
                <a:cubicBezTo>
                  <a:pt x="340" y="254"/>
                  <a:pt x="378" y="226"/>
                  <a:pt x="409" y="193"/>
                </a:cubicBezTo>
                <a:cubicBezTo>
                  <a:pt x="427" y="174"/>
                  <a:pt x="444" y="153"/>
                  <a:pt x="458" y="131"/>
                </a:cubicBezTo>
                <a:cubicBezTo>
                  <a:pt x="469" y="112"/>
                  <a:pt x="484" y="89"/>
                  <a:pt x="489" y="68"/>
                </a:cubicBezTo>
                <a:cubicBezTo>
                  <a:pt x="486" y="83"/>
                  <a:pt x="475" y="105"/>
                  <a:pt x="466" y="119"/>
                </a:cubicBezTo>
                <a:close/>
                <a:moveTo>
                  <a:pt x="490" y="38"/>
                </a:moveTo>
                <a:cubicBezTo>
                  <a:pt x="489" y="38"/>
                  <a:pt x="491" y="35"/>
                  <a:pt x="491" y="34"/>
                </a:cubicBezTo>
                <a:cubicBezTo>
                  <a:pt x="491" y="34"/>
                  <a:pt x="490" y="39"/>
                  <a:pt x="490" y="38"/>
                </a:cubicBezTo>
                <a:close/>
                <a:moveTo>
                  <a:pt x="504" y="39"/>
                </a:moveTo>
                <a:cubicBezTo>
                  <a:pt x="504" y="38"/>
                  <a:pt x="506" y="35"/>
                  <a:pt x="506" y="34"/>
                </a:cubicBezTo>
                <a:cubicBezTo>
                  <a:pt x="506" y="35"/>
                  <a:pt x="503" y="40"/>
                  <a:pt x="504" y="39"/>
                </a:cubicBezTo>
                <a:close/>
                <a:moveTo>
                  <a:pt x="510" y="23"/>
                </a:moveTo>
                <a:cubicBezTo>
                  <a:pt x="509" y="23"/>
                  <a:pt x="513" y="20"/>
                  <a:pt x="513" y="19"/>
                </a:cubicBezTo>
                <a:cubicBezTo>
                  <a:pt x="514" y="20"/>
                  <a:pt x="511" y="24"/>
                  <a:pt x="510" y="23"/>
                </a:cubicBezTo>
                <a:close/>
                <a:moveTo>
                  <a:pt x="244" y="295"/>
                </a:moveTo>
                <a:cubicBezTo>
                  <a:pt x="243" y="294"/>
                  <a:pt x="244" y="296"/>
                  <a:pt x="244" y="295"/>
                </a:cubicBezTo>
                <a:close/>
                <a:moveTo>
                  <a:pt x="72" y="297"/>
                </a:moveTo>
                <a:cubicBezTo>
                  <a:pt x="72" y="295"/>
                  <a:pt x="62" y="295"/>
                  <a:pt x="61" y="295"/>
                </a:cubicBezTo>
                <a:cubicBezTo>
                  <a:pt x="62" y="295"/>
                  <a:pt x="71" y="298"/>
                  <a:pt x="72" y="297"/>
                </a:cubicBezTo>
                <a:close/>
                <a:moveTo>
                  <a:pt x="250" y="294"/>
                </a:moveTo>
                <a:cubicBezTo>
                  <a:pt x="248" y="293"/>
                  <a:pt x="249" y="294"/>
                  <a:pt x="250" y="294"/>
                </a:cubicBezTo>
                <a:close/>
                <a:moveTo>
                  <a:pt x="349" y="248"/>
                </a:moveTo>
                <a:cubicBezTo>
                  <a:pt x="345" y="251"/>
                  <a:pt x="341" y="254"/>
                  <a:pt x="340" y="254"/>
                </a:cubicBezTo>
                <a:cubicBezTo>
                  <a:pt x="341" y="254"/>
                  <a:pt x="345" y="251"/>
                  <a:pt x="349" y="248"/>
                </a:cubicBezTo>
                <a:close/>
                <a:moveTo>
                  <a:pt x="95" y="303"/>
                </a:moveTo>
                <a:cubicBezTo>
                  <a:pt x="95" y="304"/>
                  <a:pt x="95" y="302"/>
                  <a:pt x="95" y="303"/>
                </a:cubicBezTo>
                <a:close/>
                <a:moveTo>
                  <a:pt x="311" y="270"/>
                </a:moveTo>
                <a:cubicBezTo>
                  <a:pt x="310" y="269"/>
                  <a:pt x="311" y="270"/>
                  <a:pt x="311" y="270"/>
                </a:cubicBezTo>
                <a:close/>
                <a:moveTo>
                  <a:pt x="334" y="257"/>
                </a:moveTo>
                <a:cubicBezTo>
                  <a:pt x="334" y="257"/>
                  <a:pt x="339" y="255"/>
                  <a:pt x="339" y="254"/>
                </a:cubicBezTo>
                <a:cubicBezTo>
                  <a:pt x="338" y="254"/>
                  <a:pt x="335" y="256"/>
                  <a:pt x="334" y="257"/>
                </a:cubicBezTo>
                <a:close/>
                <a:moveTo>
                  <a:pt x="308" y="272"/>
                </a:moveTo>
                <a:cubicBezTo>
                  <a:pt x="307" y="272"/>
                  <a:pt x="307" y="272"/>
                  <a:pt x="306" y="272"/>
                </a:cubicBezTo>
                <a:cubicBezTo>
                  <a:pt x="306" y="272"/>
                  <a:pt x="307" y="272"/>
                  <a:pt x="308" y="272"/>
                </a:cubicBezTo>
                <a:close/>
                <a:moveTo>
                  <a:pt x="55" y="259"/>
                </a:moveTo>
                <a:cubicBezTo>
                  <a:pt x="55" y="258"/>
                  <a:pt x="54" y="259"/>
                  <a:pt x="54" y="259"/>
                </a:cubicBezTo>
                <a:cubicBezTo>
                  <a:pt x="54" y="259"/>
                  <a:pt x="55" y="259"/>
                  <a:pt x="55" y="259"/>
                </a:cubicBezTo>
                <a:close/>
                <a:moveTo>
                  <a:pt x="106" y="233"/>
                </a:moveTo>
                <a:cubicBezTo>
                  <a:pt x="106" y="233"/>
                  <a:pt x="106" y="233"/>
                  <a:pt x="106" y="232"/>
                </a:cubicBezTo>
                <a:cubicBezTo>
                  <a:pt x="105" y="229"/>
                  <a:pt x="105" y="231"/>
                  <a:pt x="106" y="233"/>
                </a:cubicBezTo>
                <a:close/>
                <a:moveTo>
                  <a:pt x="54" y="259"/>
                </a:moveTo>
                <a:cubicBezTo>
                  <a:pt x="54" y="260"/>
                  <a:pt x="54" y="260"/>
                  <a:pt x="54" y="260"/>
                </a:cubicBezTo>
                <a:cubicBezTo>
                  <a:pt x="54" y="259"/>
                  <a:pt x="54" y="259"/>
                  <a:pt x="54" y="259"/>
                </a:cubicBezTo>
                <a:cubicBezTo>
                  <a:pt x="54" y="259"/>
                  <a:pt x="54" y="259"/>
                  <a:pt x="54" y="259"/>
                </a:cubicBezTo>
                <a:close/>
                <a:moveTo>
                  <a:pt x="67" y="245"/>
                </a:moveTo>
                <a:cubicBezTo>
                  <a:pt x="67" y="245"/>
                  <a:pt x="67" y="245"/>
                  <a:pt x="67" y="245"/>
                </a:cubicBezTo>
                <a:cubicBezTo>
                  <a:pt x="67" y="245"/>
                  <a:pt x="67" y="245"/>
                  <a:pt x="67" y="245"/>
                </a:cubicBezTo>
                <a:cubicBezTo>
                  <a:pt x="67" y="245"/>
                  <a:pt x="67" y="245"/>
                  <a:pt x="67" y="245"/>
                </a:cubicBezTo>
                <a:close/>
                <a:moveTo>
                  <a:pt x="68" y="244"/>
                </a:moveTo>
                <a:cubicBezTo>
                  <a:pt x="68" y="244"/>
                  <a:pt x="68" y="244"/>
                  <a:pt x="68" y="244"/>
                </a:cubicBezTo>
                <a:cubicBezTo>
                  <a:pt x="68" y="245"/>
                  <a:pt x="68" y="244"/>
                  <a:pt x="68" y="244"/>
                </a:cubicBezTo>
                <a:close/>
                <a:moveTo>
                  <a:pt x="67" y="244"/>
                </a:moveTo>
                <a:cubicBezTo>
                  <a:pt x="67" y="244"/>
                  <a:pt x="67" y="244"/>
                  <a:pt x="67" y="244"/>
                </a:cubicBezTo>
                <a:cubicBezTo>
                  <a:pt x="67" y="245"/>
                  <a:pt x="67" y="245"/>
                  <a:pt x="67" y="244"/>
                </a:cubicBezTo>
                <a:close/>
                <a:moveTo>
                  <a:pt x="79" y="241"/>
                </a:moveTo>
                <a:cubicBezTo>
                  <a:pt x="79" y="240"/>
                  <a:pt x="79" y="242"/>
                  <a:pt x="79" y="241"/>
                </a:cubicBezTo>
                <a:close/>
                <a:moveTo>
                  <a:pt x="76" y="242"/>
                </a:moveTo>
                <a:cubicBezTo>
                  <a:pt x="76" y="243"/>
                  <a:pt x="76" y="241"/>
                  <a:pt x="76" y="242"/>
                </a:cubicBezTo>
                <a:close/>
                <a:moveTo>
                  <a:pt x="18" y="253"/>
                </a:moveTo>
                <a:cubicBezTo>
                  <a:pt x="16" y="251"/>
                  <a:pt x="18" y="254"/>
                  <a:pt x="18" y="253"/>
                </a:cubicBezTo>
                <a:close/>
                <a:moveTo>
                  <a:pt x="75" y="240"/>
                </a:moveTo>
                <a:cubicBezTo>
                  <a:pt x="75" y="241"/>
                  <a:pt x="75" y="239"/>
                  <a:pt x="75" y="240"/>
                </a:cubicBezTo>
                <a:close/>
                <a:moveTo>
                  <a:pt x="85" y="253"/>
                </a:moveTo>
                <a:cubicBezTo>
                  <a:pt x="86" y="254"/>
                  <a:pt x="85" y="251"/>
                  <a:pt x="85" y="253"/>
                </a:cubicBezTo>
                <a:close/>
                <a:moveTo>
                  <a:pt x="97" y="237"/>
                </a:moveTo>
                <a:cubicBezTo>
                  <a:pt x="97" y="238"/>
                  <a:pt x="99" y="237"/>
                  <a:pt x="98" y="236"/>
                </a:cubicBezTo>
                <a:cubicBezTo>
                  <a:pt x="98" y="236"/>
                  <a:pt x="97" y="237"/>
                  <a:pt x="97" y="237"/>
                </a:cubicBezTo>
                <a:close/>
                <a:moveTo>
                  <a:pt x="106" y="247"/>
                </a:moveTo>
                <a:cubicBezTo>
                  <a:pt x="105" y="246"/>
                  <a:pt x="106" y="247"/>
                  <a:pt x="106" y="247"/>
                </a:cubicBezTo>
                <a:close/>
                <a:moveTo>
                  <a:pt x="96" y="236"/>
                </a:moveTo>
                <a:cubicBezTo>
                  <a:pt x="96" y="235"/>
                  <a:pt x="98" y="235"/>
                  <a:pt x="99" y="234"/>
                </a:cubicBezTo>
                <a:cubicBezTo>
                  <a:pt x="99" y="234"/>
                  <a:pt x="99" y="234"/>
                  <a:pt x="99" y="234"/>
                </a:cubicBezTo>
                <a:cubicBezTo>
                  <a:pt x="101" y="234"/>
                  <a:pt x="102" y="233"/>
                  <a:pt x="103" y="232"/>
                </a:cubicBezTo>
                <a:cubicBezTo>
                  <a:pt x="103" y="232"/>
                  <a:pt x="103" y="232"/>
                  <a:pt x="103" y="232"/>
                </a:cubicBezTo>
                <a:cubicBezTo>
                  <a:pt x="103" y="233"/>
                  <a:pt x="103" y="232"/>
                  <a:pt x="103" y="232"/>
                </a:cubicBezTo>
                <a:cubicBezTo>
                  <a:pt x="103" y="232"/>
                  <a:pt x="103" y="232"/>
                  <a:pt x="103" y="231"/>
                </a:cubicBezTo>
                <a:cubicBezTo>
                  <a:pt x="103" y="232"/>
                  <a:pt x="90" y="235"/>
                  <a:pt x="90" y="235"/>
                </a:cubicBezTo>
                <a:cubicBezTo>
                  <a:pt x="90" y="235"/>
                  <a:pt x="90" y="237"/>
                  <a:pt x="90" y="237"/>
                </a:cubicBezTo>
                <a:cubicBezTo>
                  <a:pt x="92" y="237"/>
                  <a:pt x="94" y="236"/>
                  <a:pt x="96" y="236"/>
                </a:cubicBezTo>
                <a:close/>
                <a:moveTo>
                  <a:pt x="105" y="246"/>
                </a:moveTo>
                <a:cubicBezTo>
                  <a:pt x="106" y="245"/>
                  <a:pt x="109" y="248"/>
                  <a:pt x="110" y="248"/>
                </a:cubicBezTo>
                <a:cubicBezTo>
                  <a:pt x="112" y="248"/>
                  <a:pt x="106" y="242"/>
                  <a:pt x="105" y="246"/>
                </a:cubicBezTo>
                <a:close/>
                <a:moveTo>
                  <a:pt x="94" y="237"/>
                </a:moveTo>
                <a:cubicBezTo>
                  <a:pt x="94" y="238"/>
                  <a:pt x="94" y="237"/>
                  <a:pt x="94" y="237"/>
                </a:cubicBezTo>
                <a:close/>
                <a:moveTo>
                  <a:pt x="89" y="237"/>
                </a:moveTo>
                <a:cubicBezTo>
                  <a:pt x="91" y="233"/>
                  <a:pt x="78" y="239"/>
                  <a:pt x="79" y="240"/>
                </a:cubicBezTo>
                <a:cubicBezTo>
                  <a:pt x="79" y="240"/>
                  <a:pt x="89" y="237"/>
                  <a:pt x="89" y="237"/>
                </a:cubicBezTo>
                <a:close/>
                <a:moveTo>
                  <a:pt x="85" y="237"/>
                </a:moveTo>
                <a:cubicBezTo>
                  <a:pt x="85" y="238"/>
                  <a:pt x="85" y="236"/>
                  <a:pt x="85" y="237"/>
                </a:cubicBezTo>
                <a:close/>
                <a:moveTo>
                  <a:pt x="49" y="260"/>
                </a:moveTo>
                <a:cubicBezTo>
                  <a:pt x="49" y="260"/>
                  <a:pt x="49" y="261"/>
                  <a:pt x="49" y="260"/>
                </a:cubicBezTo>
                <a:close/>
                <a:moveTo>
                  <a:pt x="63" y="257"/>
                </a:moveTo>
                <a:cubicBezTo>
                  <a:pt x="64" y="256"/>
                  <a:pt x="63" y="257"/>
                  <a:pt x="63" y="257"/>
                </a:cubicBezTo>
                <a:close/>
                <a:moveTo>
                  <a:pt x="71" y="257"/>
                </a:moveTo>
                <a:cubicBezTo>
                  <a:pt x="71" y="257"/>
                  <a:pt x="73" y="256"/>
                  <a:pt x="73" y="256"/>
                </a:cubicBezTo>
                <a:cubicBezTo>
                  <a:pt x="73" y="256"/>
                  <a:pt x="70" y="255"/>
                  <a:pt x="71" y="257"/>
                </a:cubicBezTo>
                <a:close/>
                <a:moveTo>
                  <a:pt x="72" y="257"/>
                </a:moveTo>
                <a:cubicBezTo>
                  <a:pt x="73" y="258"/>
                  <a:pt x="72" y="256"/>
                  <a:pt x="72" y="257"/>
                </a:cubicBezTo>
                <a:close/>
                <a:moveTo>
                  <a:pt x="53" y="259"/>
                </a:moveTo>
                <a:cubicBezTo>
                  <a:pt x="53" y="258"/>
                  <a:pt x="53" y="260"/>
                  <a:pt x="53" y="259"/>
                </a:cubicBezTo>
                <a:close/>
                <a:moveTo>
                  <a:pt x="71" y="258"/>
                </a:moveTo>
                <a:cubicBezTo>
                  <a:pt x="69" y="258"/>
                  <a:pt x="73" y="258"/>
                  <a:pt x="71" y="258"/>
                </a:cubicBezTo>
                <a:close/>
                <a:moveTo>
                  <a:pt x="61" y="258"/>
                </a:moveTo>
                <a:cubicBezTo>
                  <a:pt x="61" y="258"/>
                  <a:pt x="61" y="258"/>
                  <a:pt x="61" y="257"/>
                </a:cubicBezTo>
                <a:cubicBezTo>
                  <a:pt x="61" y="257"/>
                  <a:pt x="61" y="257"/>
                  <a:pt x="61" y="258"/>
                </a:cubicBezTo>
                <a:close/>
                <a:moveTo>
                  <a:pt x="62" y="257"/>
                </a:moveTo>
                <a:cubicBezTo>
                  <a:pt x="62" y="258"/>
                  <a:pt x="62" y="256"/>
                  <a:pt x="62" y="257"/>
                </a:cubicBezTo>
                <a:close/>
                <a:moveTo>
                  <a:pt x="82" y="254"/>
                </a:moveTo>
                <a:cubicBezTo>
                  <a:pt x="82" y="255"/>
                  <a:pt x="82" y="254"/>
                  <a:pt x="82" y="254"/>
                </a:cubicBezTo>
                <a:close/>
                <a:moveTo>
                  <a:pt x="74" y="243"/>
                </a:moveTo>
                <a:cubicBezTo>
                  <a:pt x="75" y="244"/>
                  <a:pt x="74" y="242"/>
                  <a:pt x="74" y="243"/>
                </a:cubicBezTo>
                <a:close/>
                <a:moveTo>
                  <a:pt x="72" y="258"/>
                </a:moveTo>
                <a:cubicBezTo>
                  <a:pt x="73" y="258"/>
                  <a:pt x="70" y="257"/>
                  <a:pt x="72" y="258"/>
                </a:cubicBezTo>
                <a:close/>
                <a:moveTo>
                  <a:pt x="74" y="257"/>
                </a:moveTo>
                <a:cubicBezTo>
                  <a:pt x="74" y="256"/>
                  <a:pt x="74" y="257"/>
                  <a:pt x="74" y="257"/>
                </a:cubicBezTo>
                <a:close/>
                <a:moveTo>
                  <a:pt x="76" y="256"/>
                </a:moveTo>
                <a:cubicBezTo>
                  <a:pt x="75" y="255"/>
                  <a:pt x="76" y="257"/>
                  <a:pt x="76" y="256"/>
                </a:cubicBezTo>
                <a:close/>
                <a:moveTo>
                  <a:pt x="83" y="253"/>
                </a:moveTo>
                <a:cubicBezTo>
                  <a:pt x="84" y="254"/>
                  <a:pt x="83" y="252"/>
                  <a:pt x="83" y="253"/>
                </a:cubicBezTo>
                <a:close/>
                <a:moveTo>
                  <a:pt x="47" y="260"/>
                </a:moveTo>
                <a:cubicBezTo>
                  <a:pt x="47" y="261"/>
                  <a:pt x="47" y="260"/>
                  <a:pt x="47" y="260"/>
                </a:cubicBezTo>
                <a:close/>
                <a:moveTo>
                  <a:pt x="49" y="263"/>
                </a:moveTo>
                <a:cubicBezTo>
                  <a:pt x="49" y="264"/>
                  <a:pt x="49" y="262"/>
                  <a:pt x="49" y="263"/>
                </a:cubicBezTo>
                <a:close/>
                <a:moveTo>
                  <a:pt x="95" y="246"/>
                </a:moveTo>
                <a:cubicBezTo>
                  <a:pt x="94" y="244"/>
                  <a:pt x="95" y="247"/>
                  <a:pt x="95" y="246"/>
                </a:cubicBezTo>
                <a:close/>
                <a:moveTo>
                  <a:pt x="104" y="247"/>
                </a:moveTo>
                <a:cubicBezTo>
                  <a:pt x="105" y="249"/>
                  <a:pt x="104" y="245"/>
                  <a:pt x="104" y="247"/>
                </a:cubicBezTo>
                <a:close/>
                <a:moveTo>
                  <a:pt x="73" y="243"/>
                </a:moveTo>
                <a:cubicBezTo>
                  <a:pt x="73" y="242"/>
                  <a:pt x="74" y="243"/>
                  <a:pt x="73" y="243"/>
                </a:cubicBezTo>
                <a:close/>
                <a:moveTo>
                  <a:pt x="61" y="247"/>
                </a:moveTo>
                <a:cubicBezTo>
                  <a:pt x="60" y="245"/>
                  <a:pt x="61" y="248"/>
                  <a:pt x="61" y="247"/>
                </a:cubicBezTo>
                <a:close/>
                <a:moveTo>
                  <a:pt x="65" y="246"/>
                </a:moveTo>
                <a:cubicBezTo>
                  <a:pt x="65" y="247"/>
                  <a:pt x="65" y="245"/>
                  <a:pt x="65" y="246"/>
                </a:cubicBezTo>
                <a:close/>
                <a:moveTo>
                  <a:pt x="51" y="259"/>
                </a:moveTo>
                <a:cubicBezTo>
                  <a:pt x="51" y="260"/>
                  <a:pt x="51" y="259"/>
                  <a:pt x="51" y="259"/>
                </a:cubicBezTo>
                <a:close/>
                <a:moveTo>
                  <a:pt x="52" y="259"/>
                </a:moveTo>
                <a:cubicBezTo>
                  <a:pt x="51" y="259"/>
                  <a:pt x="52" y="260"/>
                  <a:pt x="52" y="259"/>
                </a:cubicBezTo>
                <a:close/>
                <a:moveTo>
                  <a:pt x="50" y="260"/>
                </a:moveTo>
                <a:cubicBezTo>
                  <a:pt x="50" y="259"/>
                  <a:pt x="50" y="261"/>
                  <a:pt x="50" y="260"/>
                </a:cubicBezTo>
                <a:close/>
                <a:moveTo>
                  <a:pt x="34" y="312"/>
                </a:moveTo>
                <a:cubicBezTo>
                  <a:pt x="34" y="313"/>
                  <a:pt x="35" y="312"/>
                  <a:pt x="34" y="312"/>
                </a:cubicBezTo>
                <a:close/>
                <a:moveTo>
                  <a:pt x="25" y="298"/>
                </a:moveTo>
                <a:cubicBezTo>
                  <a:pt x="24" y="298"/>
                  <a:pt x="26" y="297"/>
                  <a:pt x="25" y="298"/>
                </a:cubicBezTo>
                <a:close/>
                <a:moveTo>
                  <a:pt x="33" y="312"/>
                </a:moveTo>
                <a:cubicBezTo>
                  <a:pt x="33" y="311"/>
                  <a:pt x="34" y="313"/>
                  <a:pt x="33" y="312"/>
                </a:cubicBezTo>
                <a:close/>
                <a:moveTo>
                  <a:pt x="55" y="329"/>
                </a:moveTo>
                <a:cubicBezTo>
                  <a:pt x="57" y="328"/>
                  <a:pt x="55" y="329"/>
                  <a:pt x="55" y="329"/>
                </a:cubicBezTo>
                <a:close/>
                <a:moveTo>
                  <a:pt x="34" y="312"/>
                </a:moveTo>
                <a:cubicBezTo>
                  <a:pt x="33" y="314"/>
                  <a:pt x="35" y="310"/>
                  <a:pt x="34" y="312"/>
                </a:cubicBezTo>
                <a:close/>
                <a:moveTo>
                  <a:pt x="51" y="311"/>
                </a:moveTo>
                <a:cubicBezTo>
                  <a:pt x="53" y="311"/>
                  <a:pt x="50" y="312"/>
                  <a:pt x="51" y="311"/>
                </a:cubicBezTo>
                <a:close/>
                <a:moveTo>
                  <a:pt x="60" y="333"/>
                </a:moveTo>
                <a:cubicBezTo>
                  <a:pt x="60" y="333"/>
                  <a:pt x="61" y="333"/>
                  <a:pt x="61" y="333"/>
                </a:cubicBezTo>
                <a:cubicBezTo>
                  <a:pt x="60" y="333"/>
                  <a:pt x="57" y="323"/>
                  <a:pt x="57" y="323"/>
                </a:cubicBezTo>
                <a:cubicBezTo>
                  <a:pt x="57" y="323"/>
                  <a:pt x="56" y="323"/>
                  <a:pt x="56" y="323"/>
                </a:cubicBezTo>
                <a:cubicBezTo>
                  <a:pt x="56" y="323"/>
                  <a:pt x="57" y="327"/>
                  <a:pt x="57" y="327"/>
                </a:cubicBezTo>
                <a:cubicBezTo>
                  <a:pt x="57" y="328"/>
                  <a:pt x="57" y="329"/>
                  <a:pt x="58" y="330"/>
                </a:cubicBezTo>
                <a:cubicBezTo>
                  <a:pt x="58" y="330"/>
                  <a:pt x="59" y="330"/>
                  <a:pt x="58" y="330"/>
                </a:cubicBezTo>
                <a:cubicBezTo>
                  <a:pt x="58" y="330"/>
                  <a:pt x="58" y="330"/>
                  <a:pt x="58" y="330"/>
                </a:cubicBezTo>
                <a:cubicBezTo>
                  <a:pt x="59" y="331"/>
                  <a:pt x="59" y="332"/>
                  <a:pt x="60" y="333"/>
                </a:cubicBezTo>
                <a:cubicBezTo>
                  <a:pt x="60" y="333"/>
                  <a:pt x="60" y="333"/>
                  <a:pt x="60" y="333"/>
                </a:cubicBezTo>
                <a:cubicBezTo>
                  <a:pt x="60" y="333"/>
                  <a:pt x="60" y="333"/>
                  <a:pt x="60" y="333"/>
                </a:cubicBezTo>
                <a:close/>
                <a:moveTo>
                  <a:pt x="35" y="312"/>
                </a:moveTo>
                <a:cubicBezTo>
                  <a:pt x="36" y="311"/>
                  <a:pt x="34" y="312"/>
                  <a:pt x="35" y="312"/>
                </a:cubicBezTo>
                <a:close/>
                <a:moveTo>
                  <a:pt x="52" y="314"/>
                </a:moveTo>
                <a:cubicBezTo>
                  <a:pt x="52" y="314"/>
                  <a:pt x="55" y="323"/>
                  <a:pt x="55" y="323"/>
                </a:cubicBezTo>
                <a:cubicBezTo>
                  <a:pt x="59" y="323"/>
                  <a:pt x="53" y="313"/>
                  <a:pt x="52" y="314"/>
                </a:cubicBezTo>
                <a:close/>
                <a:moveTo>
                  <a:pt x="55" y="319"/>
                </a:moveTo>
                <a:cubicBezTo>
                  <a:pt x="54" y="319"/>
                  <a:pt x="56" y="319"/>
                  <a:pt x="55" y="319"/>
                </a:cubicBezTo>
                <a:close/>
                <a:moveTo>
                  <a:pt x="55" y="326"/>
                </a:moveTo>
                <a:cubicBezTo>
                  <a:pt x="56" y="326"/>
                  <a:pt x="54" y="327"/>
                  <a:pt x="55" y="326"/>
                </a:cubicBezTo>
                <a:close/>
                <a:moveTo>
                  <a:pt x="47" y="328"/>
                </a:moveTo>
                <a:cubicBezTo>
                  <a:pt x="48" y="328"/>
                  <a:pt x="46" y="329"/>
                  <a:pt x="47" y="328"/>
                </a:cubicBezTo>
                <a:close/>
                <a:moveTo>
                  <a:pt x="30" y="299"/>
                </a:moveTo>
                <a:cubicBezTo>
                  <a:pt x="30" y="299"/>
                  <a:pt x="29" y="299"/>
                  <a:pt x="29" y="299"/>
                </a:cubicBezTo>
                <a:cubicBezTo>
                  <a:pt x="29" y="299"/>
                  <a:pt x="29" y="299"/>
                  <a:pt x="29" y="299"/>
                </a:cubicBezTo>
                <a:cubicBezTo>
                  <a:pt x="30" y="299"/>
                  <a:pt x="30" y="299"/>
                  <a:pt x="30" y="299"/>
                </a:cubicBezTo>
                <a:close/>
                <a:moveTo>
                  <a:pt x="46" y="306"/>
                </a:moveTo>
                <a:cubicBezTo>
                  <a:pt x="46" y="306"/>
                  <a:pt x="46" y="306"/>
                  <a:pt x="46" y="306"/>
                </a:cubicBezTo>
                <a:cubicBezTo>
                  <a:pt x="46" y="306"/>
                  <a:pt x="46" y="306"/>
                  <a:pt x="46" y="306"/>
                </a:cubicBezTo>
                <a:cubicBezTo>
                  <a:pt x="45" y="306"/>
                  <a:pt x="45" y="306"/>
                  <a:pt x="46" y="306"/>
                </a:cubicBezTo>
                <a:close/>
                <a:moveTo>
                  <a:pt x="29" y="300"/>
                </a:moveTo>
                <a:cubicBezTo>
                  <a:pt x="29" y="300"/>
                  <a:pt x="29" y="300"/>
                  <a:pt x="29" y="300"/>
                </a:cubicBezTo>
                <a:cubicBezTo>
                  <a:pt x="29" y="300"/>
                  <a:pt x="30" y="300"/>
                  <a:pt x="30" y="300"/>
                </a:cubicBezTo>
                <a:cubicBezTo>
                  <a:pt x="30" y="300"/>
                  <a:pt x="30" y="300"/>
                  <a:pt x="29" y="300"/>
                </a:cubicBezTo>
                <a:close/>
                <a:moveTo>
                  <a:pt x="46" y="305"/>
                </a:moveTo>
                <a:cubicBezTo>
                  <a:pt x="46" y="305"/>
                  <a:pt x="46" y="305"/>
                  <a:pt x="46" y="305"/>
                </a:cubicBezTo>
                <a:cubicBezTo>
                  <a:pt x="46" y="305"/>
                  <a:pt x="46" y="305"/>
                  <a:pt x="46" y="305"/>
                </a:cubicBezTo>
                <a:cubicBezTo>
                  <a:pt x="46" y="305"/>
                  <a:pt x="45" y="305"/>
                  <a:pt x="46" y="305"/>
                </a:cubicBezTo>
                <a:close/>
                <a:moveTo>
                  <a:pt x="34" y="306"/>
                </a:moveTo>
                <a:cubicBezTo>
                  <a:pt x="34" y="306"/>
                  <a:pt x="33" y="306"/>
                  <a:pt x="34" y="306"/>
                </a:cubicBezTo>
                <a:close/>
                <a:moveTo>
                  <a:pt x="33" y="305"/>
                </a:moveTo>
                <a:cubicBezTo>
                  <a:pt x="32" y="305"/>
                  <a:pt x="34" y="304"/>
                  <a:pt x="33" y="305"/>
                </a:cubicBezTo>
                <a:close/>
                <a:moveTo>
                  <a:pt x="33" y="304"/>
                </a:moveTo>
                <a:cubicBezTo>
                  <a:pt x="32" y="305"/>
                  <a:pt x="33" y="304"/>
                  <a:pt x="33" y="304"/>
                </a:cubicBezTo>
                <a:close/>
                <a:moveTo>
                  <a:pt x="31" y="300"/>
                </a:moveTo>
                <a:cubicBezTo>
                  <a:pt x="31" y="300"/>
                  <a:pt x="30" y="300"/>
                  <a:pt x="30" y="300"/>
                </a:cubicBezTo>
                <a:cubicBezTo>
                  <a:pt x="30" y="300"/>
                  <a:pt x="30" y="301"/>
                  <a:pt x="31" y="300"/>
                </a:cubicBezTo>
                <a:close/>
                <a:moveTo>
                  <a:pt x="27" y="296"/>
                </a:moveTo>
                <a:cubicBezTo>
                  <a:pt x="27" y="296"/>
                  <a:pt x="26" y="296"/>
                  <a:pt x="27" y="296"/>
                </a:cubicBezTo>
                <a:close/>
                <a:moveTo>
                  <a:pt x="29" y="298"/>
                </a:moveTo>
                <a:cubicBezTo>
                  <a:pt x="28" y="298"/>
                  <a:pt x="29" y="298"/>
                  <a:pt x="29" y="298"/>
                </a:cubicBezTo>
                <a:close/>
                <a:moveTo>
                  <a:pt x="26" y="295"/>
                </a:moveTo>
                <a:cubicBezTo>
                  <a:pt x="27" y="295"/>
                  <a:pt x="26" y="296"/>
                  <a:pt x="26" y="295"/>
                </a:cubicBezTo>
                <a:close/>
                <a:moveTo>
                  <a:pt x="43" y="301"/>
                </a:moveTo>
                <a:cubicBezTo>
                  <a:pt x="42" y="301"/>
                  <a:pt x="45" y="300"/>
                  <a:pt x="43" y="301"/>
                </a:cubicBezTo>
                <a:close/>
                <a:moveTo>
                  <a:pt x="35" y="314"/>
                </a:moveTo>
                <a:cubicBezTo>
                  <a:pt x="35" y="313"/>
                  <a:pt x="34" y="314"/>
                  <a:pt x="35" y="314"/>
                </a:cubicBezTo>
                <a:close/>
                <a:moveTo>
                  <a:pt x="29" y="298"/>
                </a:moveTo>
                <a:cubicBezTo>
                  <a:pt x="28" y="299"/>
                  <a:pt x="29" y="298"/>
                  <a:pt x="29" y="298"/>
                </a:cubicBezTo>
                <a:close/>
                <a:moveTo>
                  <a:pt x="33" y="310"/>
                </a:moveTo>
                <a:cubicBezTo>
                  <a:pt x="33" y="310"/>
                  <a:pt x="33" y="310"/>
                  <a:pt x="33" y="310"/>
                </a:cubicBezTo>
                <a:cubicBezTo>
                  <a:pt x="33" y="310"/>
                  <a:pt x="33" y="310"/>
                  <a:pt x="33" y="310"/>
                </a:cubicBezTo>
                <a:cubicBezTo>
                  <a:pt x="33" y="310"/>
                  <a:pt x="32" y="310"/>
                  <a:pt x="33" y="310"/>
                </a:cubicBezTo>
                <a:close/>
                <a:moveTo>
                  <a:pt x="46" y="336"/>
                </a:moveTo>
                <a:cubicBezTo>
                  <a:pt x="48" y="335"/>
                  <a:pt x="44" y="337"/>
                  <a:pt x="46" y="336"/>
                </a:cubicBezTo>
                <a:close/>
                <a:moveTo>
                  <a:pt x="44" y="304"/>
                </a:moveTo>
                <a:cubicBezTo>
                  <a:pt x="43" y="305"/>
                  <a:pt x="45" y="304"/>
                  <a:pt x="44" y="304"/>
                </a:cubicBezTo>
                <a:close/>
                <a:moveTo>
                  <a:pt x="39" y="320"/>
                </a:moveTo>
                <a:cubicBezTo>
                  <a:pt x="39" y="321"/>
                  <a:pt x="40" y="320"/>
                  <a:pt x="39" y="320"/>
                </a:cubicBezTo>
                <a:close/>
                <a:moveTo>
                  <a:pt x="46" y="337"/>
                </a:moveTo>
                <a:cubicBezTo>
                  <a:pt x="47" y="337"/>
                  <a:pt x="45" y="338"/>
                  <a:pt x="46" y="337"/>
                </a:cubicBezTo>
                <a:close/>
                <a:moveTo>
                  <a:pt x="36" y="315"/>
                </a:moveTo>
                <a:cubicBezTo>
                  <a:pt x="35" y="316"/>
                  <a:pt x="37" y="314"/>
                  <a:pt x="36" y="315"/>
                </a:cubicBezTo>
                <a:close/>
                <a:moveTo>
                  <a:pt x="40" y="322"/>
                </a:moveTo>
                <a:cubicBezTo>
                  <a:pt x="41" y="321"/>
                  <a:pt x="39" y="322"/>
                  <a:pt x="40" y="322"/>
                </a:cubicBezTo>
                <a:close/>
                <a:moveTo>
                  <a:pt x="38" y="320"/>
                </a:moveTo>
                <a:cubicBezTo>
                  <a:pt x="38" y="320"/>
                  <a:pt x="37" y="320"/>
                  <a:pt x="38" y="320"/>
                </a:cubicBezTo>
                <a:close/>
                <a:moveTo>
                  <a:pt x="45" y="341"/>
                </a:moveTo>
                <a:cubicBezTo>
                  <a:pt x="45" y="341"/>
                  <a:pt x="48" y="340"/>
                  <a:pt x="49" y="340"/>
                </a:cubicBezTo>
                <a:cubicBezTo>
                  <a:pt x="49" y="340"/>
                  <a:pt x="47" y="338"/>
                  <a:pt x="47" y="338"/>
                </a:cubicBezTo>
                <a:cubicBezTo>
                  <a:pt x="47" y="339"/>
                  <a:pt x="45" y="341"/>
                  <a:pt x="45" y="341"/>
                </a:cubicBezTo>
                <a:close/>
                <a:moveTo>
                  <a:pt x="49" y="312"/>
                </a:moveTo>
                <a:cubicBezTo>
                  <a:pt x="50" y="312"/>
                  <a:pt x="49" y="312"/>
                  <a:pt x="49" y="312"/>
                </a:cubicBezTo>
                <a:close/>
                <a:moveTo>
                  <a:pt x="48" y="310"/>
                </a:moveTo>
                <a:cubicBezTo>
                  <a:pt x="49" y="310"/>
                  <a:pt x="48" y="311"/>
                  <a:pt x="48" y="310"/>
                </a:cubicBezTo>
                <a:close/>
                <a:moveTo>
                  <a:pt x="48" y="311"/>
                </a:moveTo>
                <a:cubicBezTo>
                  <a:pt x="47" y="312"/>
                  <a:pt x="49" y="311"/>
                  <a:pt x="48" y="311"/>
                </a:cubicBezTo>
                <a:close/>
                <a:moveTo>
                  <a:pt x="46" y="337"/>
                </a:moveTo>
                <a:cubicBezTo>
                  <a:pt x="46" y="337"/>
                  <a:pt x="46" y="337"/>
                  <a:pt x="47" y="338"/>
                </a:cubicBezTo>
                <a:cubicBezTo>
                  <a:pt x="47" y="337"/>
                  <a:pt x="47" y="337"/>
                  <a:pt x="46" y="337"/>
                </a:cubicBezTo>
                <a:close/>
                <a:moveTo>
                  <a:pt x="52" y="312"/>
                </a:moveTo>
                <a:cubicBezTo>
                  <a:pt x="51" y="312"/>
                  <a:pt x="51" y="312"/>
                  <a:pt x="51" y="312"/>
                </a:cubicBezTo>
                <a:cubicBezTo>
                  <a:pt x="51" y="312"/>
                  <a:pt x="51" y="312"/>
                  <a:pt x="52" y="312"/>
                </a:cubicBezTo>
                <a:close/>
                <a:moveTo>
                  <a:pt x="50" y="315"/>
                </a:moveTo>
                <a:cubicBezTo>
                  <a:pt x="50" y="315"/>
                  <a:pt x="51" y="315"/>
                  <a:pt x="50" y="315"/>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PA_任意多边形 6"/>
          <p:cNvSpPr>
            <a:spLocks noEditPoints="1"/>
          </p:cNvSpPr>
          <p:nvPr>
            <p:custDataLst>
              <p:tags r:id="rId2"/>
            </p:custDataLst>
          </p:nvPr>
        </p:nvSpPr>
        <p:spPr bwMode="auto">
          <a:xfrm rot="13126448">
            <a:off x="5249470" y="2553889"/>
            <a:ext cx="1593392" cy="1042130"/>
          </a:xfrm>
          <a:custGeom>
            <a:avLst/>
            <a:gdLst>
              <a:gd name="T0" fmla="*/ 494 w 524"/>
              <a:gd name="T1" fmla="*/ 71 h 342"/>
              <a:gd name="T2" fmla="*/ 326 w 524"/>
              <a:gd name="T3" fmla="*/ 250 h 342"/>
              <a:gd name="T4" fmla="*/ 284 w 524"/>
              <a:gd name="T5" fmla="*/ 268 h 342"/>
              <a:gd name="T6" fmla="*/ 268 w 524"/>
              <a:gd name="T7" fmla="*/ 275 h 342"/>
              <a:gd name="T8" fmla="*/ 168 w 524"/>
              <a:gd name="T9" fmla="*/ 311 h 342"/>
              <a:gd name="T10" fmla="*/ 196 w 524"/>
              <a:gd name="T11" fmla="*/ 293 h 342"/>
              <a:gd name="T12" fmla="*/ 511 w 524"/>
              <a:gd name="T13" fmla="*/ 10 h 342"/>
              <a:gd name="T14" fmla="*/ 398 w 524"/>
              <a:gd name="T15" fmla="*/ 188 h 342"/>
              <a:gd name="T16" fmla="*/ 353 w 524"/>
              <a:gd name="T17" fmla="*/ 230 h 342"/>
              <a:gd name="T18" fmla="*/ 153 w 524"/>
              <a:gd name="T19" fmla="*/ 300 h 342"/>
              <a:gd name="T20" fmla="*/ 57 w 524"/>
              <a:gd name="T21" fmla="*/ 262 h 342"/>
              <a:gd name="T22" fmla="*/ 48 w 524"/>
              <a:gd name="T23" fmla="*/ 261 h 342"/>
              <a:gd name="T24" fmla="*/ 106 w 524"/>
              <a:gd name="T25" fmla="*/ 233 h 342"/>
              <a:gd name="T26" fmla="*/ 65 w 524"/>
              <a:gd name="T27" fmla="*/ 246 h 342"/>
              <a:gd name="T28" fmla="*/ 20 w 524"/>
              <a:gd name="T29" fmla="*/ 252 h 342"/>
              <a:gd name="T30" fmla="*/ 30 w 524"/>
              <a:gd name="T31" fmla="*/ 303 h 342"/>
              <a:gd name="T32" fmla="*/ 24 w 524"/>
              <a:gd name="T33" fmla="*/ 291 h 342"/>
              <a:gd name="T34" fmla="*/ 58 w 524"/>
              <a:gd name="T35" fmla="*/ 335 h 342"/>
              <a:gd name="T36" fmla="*/ 44 w 524"/>
              <a:gd name="T37" fmla="*/ 305 h 342"/>
              <a:gd name="T38" fmla="*/ 70 w 524"/>
              <a:gd name="T39" fmla="*/ 300 h 342"/>
              <a:gd name="T40" fmla="*/ 71 w 524"/>
              <a:gd name="T41" fmla="*/ 295 h 342"/>
              <a:gd name="T42" fmla="*/ 497 w 524"/>
              <a:gd name="T43" fmla="*/ 63 h 342"/>
              <a:gd name="T44" fmla="*/ 352 w 524"/>
              <a:gd name="T45" fmla="*/ 228 h 342"/>
              <a:gd name="T46" fmla="*/ 67 w 524"/>
              <a:gd name="T47" fmla="*/ 258 h 342"/>
              <a:gd name="T48" fmla="*/ 101 w 524"/>
              <a:gd name="T49" fmla="*/ 243 h 342"/>
              <a:gd name="T50" fmla="*/ 84 w 524"/>
              <a:gd name="T51" fmla="*/ 243 h 342"/>
              <a:gd name="T52" fmla="*/ 71 w 524"/>
              <a:gd name="T53" fmla="*/ 244 h 342"/>
              <a:gd name="T54" fmla="*/ 3 w 524"/>
              <a:gd name="T55" fmla="*/ 266 h 342"/>
              <a:gd name="T56" fmla="*/ 19 w 524"/>
              <a:gd name="T57" fmla="*/ 285 h 342"/>
              <a:gd name="T58" fmla="*/ 23 w 524"/>
              <a:gd name="T59" fmla="*/ 277 h 342"/>
              <a:gd name="T60" fmla="*/ 51 w 524"/>
              <a:gd name="T61" fmla="*/ 333 h 342"/>
              <a:gd name="T62" fmla="*/ 47 w 524"/>
              <a:gd name="T63" fmla="*/ 314 h 342"/>
              <a:gd name="T64" fmla="*/ 45 w 524"/>
              <a:gd name="T65" fmla="*/ 303 h 342"/>
              <a:gd name="T66" fmla="*/ 60 w 524"/>
              <a:gd name="T67" fmla="*/ 286 h 342"/>
              <a:gd name="T68" fmla="*/ 68 w 524"/>
              <a:gd name="T69" fmla="*/ 291 h 342"/>
              <a:gd name="T70" fmla="*/ 116 w 524"/>
              <a:gd name="T71" fmla="*/ 302 h 342"/>
              <a:gd name="T72" fmla="*/ 179 w 524"/>
              <a:gd name="T73" fmla="*/ 302 h 342"/>
              <a:gd name="T74" fmla="*/ 193 w 524"/>
              <a:gd name="T75" fmla="*/ 301 h 342"/>
              <a:gd name="T76" fmla="*/ 222 w 524"/>
              <a:gd name="T77" fmla="*/ 294 h 342"/>
              <a:gd name="T78" fmla="*/ 257 w 524"/>
              <a:gd name="T79" fmla="*/ 283 h 342"/>
              <a:gd name="T80" fmla="*/ 468 w 524"/>
              <a:gd name="T81" fmla="*/ 95 h 342"/>
              <a:gd name="T82" fmla="*/ 411 w 524"/>
              <a:gd name="T83" fmla="*/ 178 h 342"/>
              <a:gd name="T84" fmla="*/ 287 w 524"/>
              <a:gd name="T85" fmla="*/ 281 h 342"/>
              <a:gd name="T86" fmla="*/ 377 w 524"/>
              <a:gd name="T87" fmla="*/ 226 h 342"/>
              <a:gd name="T88" fmla="*/ 382 w 524"/>
              <a:gd name="T89" fmla="*/ 221 h 342"/>
              <a:gd name="T90" fmla="*/ 458 w 524"/>
              <a:gd name="T91" fmla="*/ 131 h 342"/>
              <a:gd name="T92" fmla="*/ 72 w 524"/>
              <a:gd name="T93" fmla="*/ 297 h 342"/>
              <a:gd name="T94" fmla="*/ 55 w 524"/>
              <a:gd name="T95" fmla="*/ 259 h 342"/>
              <a:gd name="T96" fmla="*/ 68 w 524"/>
              <a:gd name="T97" fmla="*/ 244 h 342"/>
              <a:gd name="T98" fmla="*/ 97 w 524"/>
              <a:gd name="T99" fmla="*/ 237 h 342"/>
              <a:gd name="T100" fmla="*/ 94 w 524"/>
              <a:gd name="T101" fmla="*/ 237 h 342"/>
              <a:gd name="T102" fmla="*/ 53 w 524"/>
              <a:gd name="T103" fmla="*/ 259 h 342"/>
              <a:gd name="T104" fmla="*/ 74 w 524"/>
              <a:gd name="T105" fmla="*/ 257 h 342"/>
              <a:gd name="T106" fmla="*/ 61 w 524"/>
              <a:gd name="T107" fmla="*/ 247 h 342"/>
              <a:gd name="T108" fmla="*/ 55 w 524"/>
              <a:gd name="T109" fmla="*/ 329 h 342"/>
              <a:gd name="T110" fmla="*/ 35 w 524"/>
              <a:gd name="T111" fmla="*/ 312 h 342"/>
              <a:gd name="T112" fmla="*/ 46 w 524"/>
              <a:gd name="T113" fmla="*/ 306 h 342"/>
              <a:gd name="T114" fmla="*/ 33 w 524"/>
              <a:gd name="T115" fmla="*/ 304 h 342"/>
              <a:gd name="T116" fmla="*/ 33 w 524"/>
              <a:gd name="T117" fmla="*/ 310 h 342"/>
              <a:gd name="T118" fmla="*/ 38 w 524"/>
              <a:gd name="T119" fmla="*/ 320 h 342"/>
              <a:gd name="T120" fmla="*/ 51 w 524"/>
              <a:gd name="T121" fmla="*/ 31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4" h="342">
                <a:moveTo>
                  <a:pt x="511" y="31"/>
                </a:moveTo>
                <a:cubicBezTo>
                  <a:pt x="510" y="32"/>
                  <a:pt x="510" y="33"/>
                  <a:pt x="509" y="34"/>
                </a:cubicBezTo>
                <a:cubicBezTo>
                  <a:pt x="510" y="33"/>
                  <a:pt x="511" y="32"/>
                  <a:pt x="511" y="31"/>
                </a:cubicBezTo>
                <a:close/>
                <a:moveTo>
                  <a:pt x="497" y="63"/>
                </a:moveTo>
                <a:cubicBezTo>
                  <a:pt x="497" y="63"/>
                  <a:pt x="497" y="63"/>
                  <a:pt x="497" y="63"/>
                </a:cubicBezTo>
                <a:close/>
                <a:moveTo>
                  <a:pt x="508" y="37"/>
                </a:moveTo>
                <a:cubicBezTo>
                  <a:pt x="508" y="38"/>
                  <a:pt x="508" y="39"/>
                  <a:pt x="508" y="37"/>
                </a:cubicBezTo>
                <a:close/>
                <a:moveTo>
                  <a:pt x="282" y="283"/>
                </a:moveTo>
                <a:cubicBezTo>
                  <a:pt x="281" y="283"/>
                  <a:pt x="281" y="283"/>
                  <a:pt x="280" y="284"/>
                </a:cubicBezTo>
                <a:cubicBezTo>
                  <a:pt x="281" y="284"/>
                  <a:pt x="281" y="283"/>
                  <a:pt x="282" y="283"/>
                </a:cubicBezTo>
                <a:close/>
                <a:moveTo>
                  <a:pt x="234" y="300"/>
                </a:moveTo>
                <a:cubicBezTo>
                  <a:pt x="233" y="300"/>
                  <a:pt x="232" y="300"/>
                  <a:pt x="232" y="301"/>
                </a:cubicBezTo>
                <a:cubicBezTo>
                  <a:pt x="233" y="301"/>
                  <a:pt x="233" y="301"/>
                  <a:pt x="234" y="300"/>
                </a:cubicBezTo>
                <a:close/>
                <a:moveTo>
                  <a:pt x="494" y="71"/>
                </a:moveTo>
                <a:cubicBezTo>
                  <a:pt x="493" y="72"/>
                  <a:pt x="493" y="73"/>
                  <a:pt x="493" y="74"/>
                </a:cubicBezTo>
                <a:cubicBezTo>
                  <a:pt x="494" y="73"/>
                  <a:pt x="494" y="72"/>
                  <a:pt x="494" y="71"/>
                </a:cubicBezTo>
                <a:close/>
                <a:moveTo>
                  <a:pt x="348" y="234"/>
                </a:moveTo>
                <a:cubicBezTo>
                  <a:pt x="348" y="234"/>
                  <a:pt x="347" y="234"/>
                  <a:pt x="347" y="234"/>
                </a:cubicBezTo>
                <a:cubicBezTo>
                  <a:pt x="350" y="233"/>
                  <a:pt x="352" y="232"/>
                  <a:pt x="353" y="230"/>
                </a:cubicBezTo>
                <a:cubicBezTo>
                  <a:pt x="353" y="230"/>
                  <a:pt x="353" y="230"/>
                  <a:pt x="353" y="230"/>
                </a:cubicBezTo>
                <a:cubicBezTo>
                  <a:pt x="353" y="231"/>
                  <a:pt x="350" y="233"/>
                  <a:pt x="348" y="234"/>
                </a:cubicBezTo>
                <a:close/>
                <a:moveTo>
                  <a:pt x="327" y="249"/>
                </a:moveTo>
                <a:cubicBezTo>
                  <a:pt x="328" y="248"/>
                  <a:pt x="334" y="246"/>
                  <a:pt x="334" y="245"/>
                </a:cubicBezTo>
                <a:cubicBezTo>
                  <a:pt x="333" y="244"/>
                  <a:pt x="328" y="248"/>
                  <a:pt x="327" y="249"/>
                </a:cubicBezTo>
                <a:close/>
                <a:moveTo>
                  <a:pt x="336" y="243"/>
                </a:moveTo>
                <a:cubicBezTo>
                  <a:pt x="336" y="243"/>
                  <a:pt x="340" y="240"/>
                  <a:pt x="340" y="240"/>
                </a:cubicBezTo>
                <a:cubicBezTo>
                  <a:pt x="339" y="240"/>
                  <a:pt x="336" y="242"/>
                  <a:pt x="336" y="243"/>
                </a:cubicBezTo>
                <a:close/>
                <a:moveTo>
                  <a:pt x="383" y="207"/>
                </a:moveTo>
                <a:cubicBezTo>
                  <a:pt x="384" y="206"/>
                  <a:pt x="385" y="205"/>
                  <a:pt x="386" y="204"/>
                </a:cubicBezTo>
                <a:cubicBezTo>
                  <a:pt x="386" y="204"/>
                  <a:pt x="383" y="207"/>
                  <a:pt x="383" y="207"/>
                </a:cubicBezTo>
                <a:close/>
                <a:moveTo>
                  <a:pt x="324" y="251"/>
                </a:moveTo>
                <a:cubicBezTo>
                  <a:pt x="324" y="251"/>
                  <a:pt x="325" y="251"/>
                  <a:pt x="326" y="250"/>
                </a:cubicBezTo>
                <a:cubicBezTo>
                  <a:pt x="327" y="249"/>
                  <a:pt x="324" y="251"/>
                  <a:pt x="324" y="251"/>
                </a:cubicBezTo>
                <a:close/>
                <a:moveTo>
                  <a:pt x="395" y="195"/>
                </a:moveTo>
                <a:cubicBezTo>
                  <a:pt x="395" y="195"/>
                  <a:pt x="393" y="199"/>
                  <a:pt x="395" y="195"/>
                </a:cubicBezTo>
                <a:close/>
                <a:moveTo>
                  <a:pt x="388" y="201"/>
                </a:moveTo>
                <a:cubicBezTo>
                  <a:pt x="388" y="201"/>
                  <a:pt x="391" y="198"/>
                  <a:pt x="391" y="198"/>
                </a:cubicBezTo>
                <a:cubicBezTo>
                  <a:pt x="390" y="199"/>
                  <a:pt x="389" y="200"/>
                  <a:pt x="388" y="201"/>
                </a:cubicBezTo>
                <a:close/>
                <a:moveTo>
                  <a:pt x="519" y="12"/>
                </a:moveTo>
                <a:cubicBezTo>
                  <a:pt x="519" y="13"/>
                  <a:pt x="519" y="13"/>
                  <a:pt x="519" y="13"/>
                </a:cubicBezTo>
                <a:cubicBezTo>
                  <a:pt x="519" y="13"/>
                  <a:pt x="519" y="13"/>
                  <a:pt x="519" y="12"/>
                </a:cubicBezTo>
                <a:close/>
                <a:moveTo>
                  <a:pt x="230" y="299"/>
                </a:moveTo>
                <a:cubicBezTo>
                  <a:pt x="232" y="299"/>
                  <a:pt x="233" y="299"/>
                  <a:pt x="234" y="298"/>
                </a:cubicBezTo>
                <a:cubicBezTo>
                  <a:pt x="233" y="298"/>
                  <a:pt x="231" y="298"/>
                  <a:pt x="230" y="299"/>
                </a:cubicBezTo>
                <a:close/>
                <a:moveTo>
                  <a:pt x="343" y="238"/>
                </a:moveTo>
                <a:cubicBezTo>
                  <a:pt x="343" y="238"/>
                  <a:pt x="345" y="236"/>
                  <a:pt x="347" y="234"/>
                </a:cubicBezTo>
                <a:cubicBezTo>
                  <a:pt x="345" y="236"/>
                  <a:pt x="343" y="237"/>
                  <a:pt x="343" y="238"/>
                </a:cubicBezTo>
                <a:close/>
                <a:moveTo>
                  <a:pt x="284" y="268"/>
                </a:moveTo>
                <a:cubicBezTo>
                  <a:pt x="283" y="267"/>
                  <a:pt x="282" y="268"/>
                  <a:pt x="281" y="268"/>
                </a:cubicBezTo>
                <a:cubicBezTo>
                  <a:pt x="280" y="269"/>
                  <a:pt x="279" y="269"/>
                  <a:pt x="277" y="270"/>
                </a:cubicBezTo>
                <a:cubicBezTo>
                  <a:pt x="278" y="271"/>
                  <a:pt x="284" y="269"/>
                  <a:pt x="284" y="268"/>
                </a:cubicBezTo>
                <a:close/>
                <a:moveTo>
                  <a:pt x="261" y="276"/>
                </a:moveTo>
                <a:cubicBezTo>
                  <a:pt x="262" y="276"/>
                  <a:pt x="262" y="276"/>
                  <a:pt x="263" y="276"/>
                </a:cubicBezTo>
                <a:cubicBezTo>
                  <a:pt x="262" y="276"/>
                  <a:pt x="261" y="276"/>
                  <a:pt x="261" y="276"/>
                </a:cubicBezTo>
                <a:close/>
                <a:moveTo>
                  <a:pt x="209" y="295"/>
                </a:moveTo>
                <a:cubicBezTo>
                  <a:pt x="208" y="294"/>
                  <a:pt x="208" y="295"/>
                  <a:pt x="207" y="295"/>
                </a:cubicBezTo>
                <a:cubicBezTo>
                  <a:pt x="208" y="295"/>
                  <a:pt x="209" y="295"/>
                  <a:pt x="209" y="295"/>
                </a:cubicBezTo>
                <a:close/>
                <a:moveTo>
                  <a:pt x="273" y="272"/>
                </a:moveTo>
                <a:cubicBezTo>
                  <a:pt x="273" y="272"/>
                  <a:pt x="271" y="272"/>
                  <a:pt x="273" y="272"/>
                </a:cubicBezTo>
                <a:close/>
                <a:moveTo>
                  <a:pt x="250" y="280"/>
                </a:moveTo>
                <a:cubicBezTo>
                  <a:pt x="249" y="280"/>
                  <a:pt x="249" y="280"/>
                  <a:pt x="248" y="280"/>
                </a:cubicBezTo>
                <a:cubicBezTo>
                  <a:pt x="248" y="281"/>
                  <a:pt x="250" y="280"/>
                  <a:pt x="250" y="280"/>
                </a:cubicBezTo>
                <a:close/>
                <a:moveTo>
                  <a:pt x="280" y="270"/>
                </a:moveTo>
                <a:cubicBezTo>
                  <a:pt x="278" y="270"/>
                  <a:pt x="268" y="275"/>
                  <a:pt x="268" y="275"/>
                </a:cubicBezTo>
                <a:cubicBezTo>
                  <a:pt x="269" y="276"/>
                  <a:pt x="281" y="271"/>
                  <a:pt x="280" y="270"/>
                </a:cubicBezTo>
                <a:close/>
                <a:moveTo>
                  <a:pt x="228" y="302"/>
                </a:moveTo>
                <a:cubicBezTo>
                  <a:pt x="229" y="302"/>
                  <a:pt x="232" y="301"/>
                  <a:pt x="229" y="301"/>
                </a:cubicBezTo>
                <a:cubicBezTo>
                  <a:pt x="229" y="301"/>
                  <a:pt x="226" y="302"/>
                  <a:pt x="228" y="302"/>
                </a:cubicBezTo>
                <a:close/>
                <a:moveTo>
                  <a:pt x="404" y="181"/>
                </a:moveTo>
                <a:cubicBezTo>
                  <a:pt x="403" y="181"/>
                  <a:pt x="404" y="182"/>
                  <a:pt x="404" y="181"/>
                </a:cubicBezTo>
                <a:close/>
                <a:moveTo>
                  <a:pt x="297" y="262"/>
                </a:moveTo>
                <a:cubicBezTo>
                  <a:pt x="298" y="262"/>
                  <a:pt x="298" y="262"/>
                  <a:pt x="299" y="261"/>
                </a:cubicBezTo>
                <a:cubicBezTo>
                  <a:pt x="298" y="261"/>
                  <a:pt x="297" y="262"/>
                  <a:pt x="297" y="262"/>
                </a:cubicBezTo>
                <a:close/>
                <a:moveTo>
                  <a:pt x="275" y="271"/>
                </a:moveTo>
                <a:cubicBezTo>
                  <a:pt x="272" y="272"/>
                  <a:pt x="278" y="270"/>
                  <a:pt x="275" y="271"/>
                </a:cubicBezTo>
                <a:close/>
                <a:moveTo>
                  <a:pt x="165" y="309"/>
                </a:moveTo>
                <a:cubicBezTo>
                  <a:pt x="152" y="310"/>
                  <a:pt x="139" y="309"/>
                  <a:pt x="126" y="309"/>
                </a:cubicBezTo>
                <a:cubicBezTo>
                  <a:pt x="126" y="309"/>
                  <a:pt x="127" y="310"/>
                  <a:pt x="128" y="311"/>
                </a:cubicBezTo>
                <a:cubicBezTo>
                  <a:pt x="133" y="312"/>
                  <a:pt x="139" y="311"/>
                  <a:pt x="143" y="311"/>
                </a:cubicBezTo>
                <a:cubicBezTo>
                  <a:pt x="150" y="311"/>
                  <a:pt x="161" y="313"/>
                  <a:pt x="168" y="311"/>
                </a:cubicBezTo>
                <a:cubicBezTo>
                  <a:pt x="171" y="309"/>
                  <a:pt x="182" y="308"/>
                  <a:pt x="186" y="309"/>
                </a:cubicBezTo>
                <a:cubicBezTo>
                  <a:pt x="190" y="310"/>
                  <a:pt x="197" y="305"/>
                  <a:pt x="201" y="307"/>
                </a:cubicBezTo>
                <a:cubicBezTo>
                  <a:pt x="202" y="308"/>
                  <a:pt x="210" y="305"/>
                  <a:pt x="207" y="305"/>
                </a:cubicBezTo>
                <a:cubicBezTo>
                  <a:pt x="194" y="304"/>
                  <a:pt x="179" y="309"/>
                  <a:pt x="165" y="309"/>
                </a:cubicBezTo>
                <a:close/>
                <a:moveTo>
                  <a:pt x="160" y="311"/>
                </a:moveTo>
                <a:cubicBezTo>
                  <a:pt x="160" y="310"/>
                  <a:pt x="160" y="312"/>
                  <a:pt x="160" y="311"/>
                </a:cubicBezTo>
                <a:close/>
                <a:moveTo>
                  <a:pt x="204" y="304"/>
                </a:moveTo>
                <a:cubicBezTo>
                  <a:pt x="205" y="304"/>
                  <a:pt x="206" y="304"/>
                  <a:pt x="206" y="304"/>
                </a:cubicBezTo>
                <a:cubicBezTo>
                  <a:pt x="205" y="303"/>
                  <a:pt x="205" y="304"/>
                  <a:pt x="204" y="304"/>
                </a:cubicBezTo>
                <a:close/>
                <a:moveTo>
                  <a:pt x="521" y="8"/>
                </a:moveTo>
                <a:cubicBezTo>
                  <a:pt x="520" y="9"/>
                  <a:pt x="520" y="11"/>
                  <a:pt x="519" y="12"/>
                </a:cubicBezTo>
                <a:cubicBezTo>
                  <a:pt x="520" y="11"/>
                  <a:pt x="520" y="10"/>
                  <a:pt x="521" y="10"/>
                </a:cubicBezTo>
                <a:cubicBezTo>
                  <a:pt x="520" y="11"/>
                  <a:pt x="520" y="11"/>
                  <a:pt x="520" y="12"/>
                </a:cubicBezTo>
                <a:cubicBezTo>
                  <a:pt x="520" y="12"/>
                  <a:pt x="524" y="6"/>
                  <a:pt x="521" y="8"/>
                </a:cubicBezTo>
                <a:close/>
                <a:moveTo>
                  <a:pt x="196" y="293"/>
                </a:moveTo>
                <a:cubicBezTo>
                  <a:pt x="195" y="292"/>
                  <a:pt x="196" y="294"/>
                  <a:pt x="196" y="293"/>
                </a:cubicBezTo>
                <a:close/>
                <a:moveTo>
                  <a:pt x="206" y="290"/>
                </a:moveTo>
                <a:cubicBezTo>
                  <a:pt x="206" y="290"/>
                  <a:pt x="202" y="291"/>
                  <a:pt x="201" y="291"/>
                </a:cubicBezTo>
                <a:cubicBezTo>
                  <a:pt x="202" y="291"/>
                  <a:pt x="206" y="291"/>
                  <a:pt x="206" y="290"/>
                </a:cubicBezTo>
                <a:close/>
                <a:moveTo>
                  <a:pt x="46" y="275"/>
                </a:moveTo>
                <a:cubicBezTo>
                  <a:pt x="46" y="276"/>
                  <a:pt x="49" y="278"/>
                  <a:pt x="50" y="277"/>
                </a:cubicBezTo>
                <a:cubicBezTo>
                  <a:pt x="50" y="276"/>
                  <a:pt x="46" y="275"/>
                  <a:pt x="46" y="275"/>
                </a:cubicBezTo>
                <a:close/>
                <a:moveTo>
                  <a:pt x="179" y="295"/>
                </a:moveTo>
                <a:cubicBezTo>
                  <a:pt x="180" y="295"/>
                  <a:pt x="181" y="294"/>
                  <a:pt x="182" y="294"/>
                </a:cubicBezTo>
                <a:cubicBezTo>
                  <a:pt x="182" y="293"/>
                  <a:pt x="179" y="295"/>
                  <a:pt x="179" y="295"/>
                </a:cubicBezTo>
                <a:close/>
                <a:moveTo>
                  <a:pt x="108" y="297"/>
                </a:moveTo>
                <a:cubicBezTo>
                  <a:pt x="108" y="298"/>
                  <a:pt x="108" y="296"/>
                  <a:pt x="108" y="297"/>
                </a:cubicBezTo>
                <a:close/>
                <a:moveTo>
                  <a:pt x="501" y="39"/>
                </a:moveTo>
                <a:cubicBezTo>
                  <a:pt x="499" y="45"/>
                  <a:pt x="491" y="56"/>
                  <a:pt x="490" y="63"/>
                </a:cubicBezTo>
                <a:cubicBezTo>
                  <a:pt x="491" y="56"/>
                  <a:pt x="498" y="46"/>
                  <a:pt x="500" y="40"/>
                </a:cubicBezTo>
                <a:cubicBezTo>
                  <a:pt x="502" y="34"/>
                  <a:pt x="504" y="29"/>
                  <a:pt x="507" y="24"/>
                </a:cubicBezTo>
                <a:cubicBezTo>
                  <a:pt x="509" y="20"/>
                  <a:pt x="510" y="11"/>
                  <a:pt x="511" y="10"/>
                </a:cubicBezTo>
                <a:cubicBezTo>
                  <a:pt x="516" y="1"/>
                  <a:pt x="510" y="6"/>
                  <a:pt x="509" y="3"/>
                </a:cubicBezTo>
                <a:cubicBezTo>
                  <a:pt x="509" y="2"/>
                  <a:pt x="509" y="1"/>
                  <a:pt x="509" y="0"/>
                </a:cubicBezTo>
                <a:cubicBezTo>
                  <a:pt x="506" y="3"/>
                  <a:pt x="493" y="23"/>
                  <a:pt x="494" y="27"/>
                </a:cubicBezTo>
                <a:cubicBezTo>
                  <a:pt x="492" y="22"/>
                  <a:pt x="503" y="9"/>
                  <a:pt x="505" y="5"/>
                </a:cubicBezTo>
                <a:cubicBezTo>
                  <a:pt x="504" y="4"/>
                  <a:pt x="504" y="4"/>
                  <a:pt x="503" y="5"/>
                </a:cubicBezTo>
                <a:cubicBezTo>
                  <a:pt x="498" y="11"/>
                  <a:pt x="495" y="20"/>
                  <a:pt x="492" y="27"/>
                </a:cubicBezTo>
                <a:cubicBezTo>
                  <a:pt x="489" y="33"/>
                  <a:pt x="482" y="43"/>
                  <a:pt x="482" y="51"/>
                </a:cubicBezTo>
                <a:cubicBezTo>
                  <a:pt x="483" y="50"/>
                  <a:pt x="483" y="49"/>
                  <a:pt x="484" y="49"/>
                </a:cubicBezTo>
                <a:cubicBezTo>
                  <a:pt x="486" y="48"/>
                  <a:pt x="481" y="54"/>
                  <a:pt x="482" y="54"/>
                </a:cubicBezTo>
                <a:cubicBezTo>
                  <a:pt x="482" y="53"/>
                  <a:pt x="482" y="53"/>
                  <a:pt x="482" y="52"/>
                </a:cubicBezTo>
                <a:cubicBezTo>
                  <a:pt x="478" y="53"/>
                  <a:pt x="469" y="80"/>
                  <a:pt x="467" y="86"/>
                </a:cubicBezTo>
                <a:cubicBezTo>
                  <a:pt x="464" y="95"/>
                  <a:pt x="458" y="104"/>
                  <a:pt x="453" y="114"/>
                </a:cubicBezTo>
                <a:cubicBezTo>
                  <a:pt x="454" y="113"/>
                  <a:pt x="425" y="159"/>
                  <a:pt x="424" y="159"/>
                </a:cubicBezTo>
                <a:cubicBezTo>
                  <a:pt x="424" y="158"/>
                  <a:pt x="424" y="158"/>
                  <a:pt x="424" y="157"/>
                </a:cubicBezTo>
                <a:cubicBezTo>
                  <a:pt x="420" y="159"/>
                  <a:pt x="413" y="171"/>
                  <a:pt x="410" y="175"/>
                </a:cubicBezTo>
                <a:cubicBezTo>
                  <a:pt x="407" y="180"/>
                  <a:pt x="401" y="185"/>
                  <a:pt x="398" y="188"/>
                </a:cubicBezTo>
                <a:cubicBezTo>
                  <a:pt x="396" y="191"/>
                  <a:pt x="365" y="218"/>
                  <a:pt x="365" y="218"/>
                </a:cubicBezTo>
                <a:cubicBezTo>
                  <a:pt x="365" y="218"/>
                  <a:pt x="365" y="217"/>
                  <a:pt x="366" y="217"/>
                </a:cubicBezTo>
                <a:cubicBezTo>
                  <a:pt x="364" y="217"/>
                  <a:pt x="361" y="225"/>
                  <a:pt x="359" y="224"/>
                </a:cubicBezTo>
                <a:cubicBezTo>
                  <a:pt x="359" y="223"/>
                  <a:pt x="360" y="223"/>
                  <a:pt x="360" y="222"/>
                </a:cubicBezTo>
                <a:cubicBezTo>
                  <a:pt x="359" y="221"/>
                  <a:pt x="356" y="225"/>
                  <a:pt x="354" y="227"/>
                </a:cubicBezTo>
                <a:cubicBezTo>
                  <a:pt x="349" y="229"/>
                  <a:pt x="342" y="235"/>
                  <a:pt x="339" y="237"/>
                </a:cubicBezTo>
                <a:cubicBezTo>
                  <a:pt x="334" y="241"/>
                  <a:pt x="327" y="245"/>
                  <a:pt x="321" y="248"/>
                </a:cubicBezTo>
                <a:cubicBezTo>
                  <a:pt x="319" y="250"/>
                  <a:pt x="295" y="264"/>
                  <a:pt x="295" y="263"/>
                </a:cubicBezTo>
                <a:cubicBezTo>
                  <a:pt x="294" y="263"/>
                  <a:pt x="288" y="266"/>
                  <a:pt x="285" y="268"/>
                </a:cubicBezTo>
                <a:cubicBezTo>
                  <a:pt x="289" y="265"/>
                  <a:pt x="302" y="261"/>
                  <a:pt x="305" y="260"/>
                </a:cubicBezTo>
                <a:cubicBezTo>
                  <a:pt x="313" y="256"/>
                  <a:pt x="320" y="252"/>
                  <a:pt x="327" y="247"/>
                </a:cubicBezTo>
                <a:cubicBezTo>
                  <a:pt x="331" y="244"/>
                  <a:pt x="339" y="241"/>
                  <a:pt x="342" y="237"/>
                </a:cubicBezTo>
                <a:cubicBezTo>
                  <a:pt x="343" y="237"/>
                  <a:pt x="345" y="235"/>
                  <a:pt x="348" y="234"/>
                </a:cubicBezTo>
                <a:cubicBezTo>
                  <a:pt x="350" y="233"/>
                  <a:pt x="351" y="232"/>
                  <a:pt x="353" y="230"/>
                </a:cubicBezTo>
                <a:cubicBezTo>
                  <a:pt x="354" y="230"/>
                  <a:pt x="354" y="230"/>
                  <a:pt x="354" y="230"/>
                </a:cubicBezTo>
                <a:cubicBezTo>
                  <a:pt x="354" y="230"/>
                  <a:pt x="354" y="230"/>
                  <a:pt x="353" y="230"/>
                </a:cubicBezTo>
                <a:cubicBezTo>
                  <a:pt x="361" y="225"/>
                  <a:pt x="370" y="219"/>
                  <a:pt x="370" y="218"/>
                </a:cubicBezTo>
                <a:cubicBezTo>
                  <a:pt x="369" y="218"/>
                  <a:pt x="368" y="219"/>
                  <a:pt x="367" y="219"/>
                </a:cubicBezTo>
                <a:cubicBezTo>
                  <a:pt x="370" y="217"/>
                  <a:pt x="378" y="208"/>
                  <a:pt x="379" y="209"/>
                </a:cubicBezTo>
                <a:cubicBezTo>
                  <a:pt x="379" y="210"/>
                  <a:pt x="372" y="215"/>
                  <a:pt x="372" y="216"/>
                </a:cubicBezTo>
                <a:cubicBezTo>
                  <a:pt x="373" y="216"/>
                  <a:pt x="381" y="209"/>
                  <a:pt x="381" y="208"/>
                </a:cubicBezTo>
                <a:cubicBezTo>
                  <a:pt x="381" y="208"/>
                  <a:pt x="380" y="208"/>
                  <a:pt x="380" y="208"/>
                </a:cubicBezTo>
                <a:cubicBezTo>
                  <a:pt x="381" y="206"/>
                  <a:pt x="398" y="191"/>
                  <a:pt x="398" y="191"/>
                </a:cubicBezTo>
                <a:cubicBezTo>
                  <a:pt x="398" y="191"/>
                  <a:pt x="396" y="194"/>
                  <a:pt x="396" y="194"/>
                </a:cubicBezTo>
                <a:cubicBezTo>
                  <a:pt x="398" y="193"/>
                  <a:pt x="400" y="191"/>
                  <a:pt x="402" y="189"/>
                </a:cubicBezTo>
                <a:cubicBezTo>
                  <a:pt x="386" y="206"/>
                  <a:pt x="368" y="222"/>
                  <a:pt x="348" y="236"/>
                </a:cubicBezTo>
                <a:cubicBezTo>
                  <a:pt x="321" y="256"/>
                  <a:pt x="293" y="269"/>
                  <a:pt x="262" y="281"/>
                </a:cubicBezTo>
                <a:cubicBezTo>
                  <a:pt x="250" y="286"/>
                  <a:pt x="236" y="288"/>
                  <a:pt x="224" y="292"/>
                </a:cubicBezTo>
                <a:cubicBezTo>
                  <a:pt x="218" y="294"/>
                  <a:pt x="203" y="298"/>
                  <a:pt x="201" y="296"/>
                </a:cubicBezTo>
                <a:cubicBezTo>
                  <a:pt x="200" y="295"/>
                  <a:pt x="194" y="298"/>
                  <a:pt x="192" y="297"/>
                </a:cubicBezTo>
                <a:cubicBezTo>
                  <a:pt x="187" y="294"/>
                  <a:pt x="167" y="299"/>
                  <a:pt x="161" y="299"/>
                </a:cubicBezTo>
                <a:cubicBezTo>
                  <a:pt x="159" y="299"/>
                  <a:pt x="156" y="300"/>
                  <a:pt x="153" y="300"/>
                </a:cubicBezTo>
                <a:cubicBezTo>
                  <a:pt x="153" y="300"/>
                  <a:pt x="153" y="301"/>
                  <a:pt x="153" y="300"/>
                </a:cubicBezTo>
                <a:cubicBezTo>
                  <a:pt x="153" y="300"/>
                  <a:pt x="153" y="300"/>
                  <a:pt x="153" y="300"/>
                </a:cubicBezTo>
                <a:cubicBezTo>
                  <a:pt x="146" y="301"/>
                  <a:pt x="138" y="301"/>
                  <a:pt x="136" y="299"/>
                </a:cubicBezTo>
                <a:cubicBezTo>
                  <a:pt x="137" y="299"/>
                  <a:pt x="139" y="300"/>
                  <a:pt x="141" y="300"/>
                </a:cubicBezTo>
                <a:cubicBezTo>
                  <a:pt x="139" y="299"/>
                  <a:pt x="125" y="298"/>
                  <a:pt x="121" y="298"/>
                </a:cubicBezTo>
                <a:cubicBezTo>
                  <a:pt x="116" y="298"/>
                  <a:pt x="98" y="298"/>
                  <a:pt x="93" y="295"/>
                </a:cubicBezTo>
                <a:cubicBezTo>
                  <a:pt x="94" y="294"/>
                  <a:pt x="95" y="294"/>
                  <a:pt x="96" y="294"/>
                </a:cubicBezTo>
                <a:cubicBezTo>
                  <a:pt x="84" y="295"/>
                  <a:pt x="69" y="288"/>
                  <a:pt x="59" y="284"/>
                </a:cubicBezTo>
                <a:cubicBezTo>
                  <a:pt x="47" y="280"/>
                  <a:pt x="35" y="274"/>
                  <a:pt x="25" y="268"/>
                </a:cubicBezTo>
                <a:cubicBezTo>
                  <a:pt x="25" y="268"/>
                  <a:pt x="26" y="267"/>
                  <a:pt x="26" y="267"/>
                </a:cubicBezTo>
                <a:cubicBezTo>
                  <a:pt x="25" y="267"/>
                  <a:pt x="26" y="267"/>
                  <a:pt x="27" y="267"/>
                </a:cubicBezTo>
                <a:cubicBezTo>
                  <a:pt x="33" y="270"/>
                  <a:pt x="39" y="273"/>
                  <a:pt x="41" y="274"/>
                </a:cubicBezTo>
                <a:cubicBezTo>
                  <a:pt x="41" y="274"/>
                  <a:pt x="41" y="274"/>
                  <a:pt x="41" y="274"/>
                </a:cubicBezTo>
                <a:cubicBezTo>
                  <a:pt x="42" y="274"/>
                  <a:pt x="43" y="274"/>
                  <a:pt x="43" y="274"/>
                </a:cubicBezTo>
                <a:cubicBezTo>
                  <a:pt x="43" y="274"/>
                  <a:pt x="35" y="270"/>
                  <a:pt x="29" y="267"/>
                </a:cubicBezTo>
                <a:cubicBezTo>
                  <a:pt x="37" y="265"/>
                  <a:pt x="56" y="260"/>
                  <a:pt x="57" y="262"/>
                </a:cubicBezTo>
                <a:cubicBezTo>
                  <a:pt x="57" y="262"/>
                  <a:pt x="57" y="261"/>
                  <a:pt x="57" y="260"/>
                </a:cubicBezTo>
                <a:cubicBezTo>
                  <a:pt x="58" y="261"/>
                  <a:pt x="59" y="262"/>
                  <a:pt x="59" y="261"/>
                </a:cubicBezTo>
                <a:cubicBezTo>
                  <a:pt x="59" y="261"/>
                  <a:pt x="59" y="260"/>
                  <a:pt x="59" y="260"/>
                </a:cubicBezTo>
                <a:cubicBezTo>
                  <a:pt x="61" y="261"/>
                  <a:pt x="66" y="259"/>
                  <a:pt x="68" y="258"/>
                </a:cubicBezTo>
                <a:cubicBezTo>
                  <a:pt x="68" y="258"/>
                  <a:pt x="68" y="258"/>
                  <a:pt x="68" y="258"/>
                </a:cubicBezTo>
                <a:cubicBezTo>
                  <a:pt x="68" y="259"/>
                  <a:pt x="68" y="258"/>
                  <a:pt x="68" y="258"/>
                </a:cubicBezTo>
                <a:cubicBezTo>
                  <a:pt x="69" y="258"/>
                  <a:pt x="69" y="258"/>
                  <a:pt x="68" y="257"/>
                </a:cubicBezTo>
                <a:cubicBezTo>
                  <a:pt x="69" y="258"/>
                  <a:pt x="70" y="259"/>
                  <a:pt x="70" y="259"/>
                </a:cubicBezTo>
                <a:cubicBezTo>
                  <a:pt x="70" y="258"/>
                  <a:pt x="70" y="256"/>
                  <a:pt x="70" y="256"/>
                </a:cubicBezTo>
                <a:cubicBezTo>
                  <a:pt x="68" y="257"/>
                  <a:pt x="60" y="260"/>
                  <a:pt x="59" y="259"/>
                </a:cubicBezTo>
                <a:cubicBezTo>
                  <a:pt x="58" y="258"/>
                  <a:pt x="61" y="258"/>
                  <a:pt x="61" y="258"/>
                </a:cubicBezTo>
                <a:cubicBezTo>
                  <a:pt x="61" y="257"/>
                  <a:pt x="56" y="258"/>
                  <a:pt x="56" y="258"/>
                </a:cubicBezTo>
                <a:cubicBezTo>
                  <a:pt x="56" y="259"/>
                  <a:pt x="56" y="259"/>
                  <a:pt x="56" y="259"/>
                </a:cubicBezTo>
                <a:cubicBezTo>
                  <a:pt x="57" y="259"/>
                  <a:pt x="54" y="260"/>
                  <a:pt x="54" y="260"/>
                </a:cubicBezTo>
                <a:cubicBezTo>
                  <a:pt x="54" y="260"/>
                  <a:pt x="54" y="260"/>
                  <a:pt x="54" y="260"/>
                </a:cubicBezTo>
                <a:cubicBezTo>
                  <a:pt x="54" y="260"/>
                  <a:pt x="49" y="261"/>
                  <a:pt x="48" y="261"/>
                </a:cubicBezTo>
                <a:cubicBezTo>
                  <a:pt x="48" y="261"/>
                  <a:pt x="47" y="261"/>
                  <a:pt x="47" y="261"/>
                </a:cubicBezTo>
                <a:cubicBezTo>
                  <a:pt x="47" y="261"/>
                  <a:pt x="47" y="260"/>
                  <a:pt x="47" y="261"/>
                </a:cubicBezTo>
                <a:cubicBezTo>
                  <a:pt x="45" y="260"/>
                  <a:pt x="42" y="260"/>
                  <a:pt x="42" y="261"/>
                </a:cubicBezTo>
                <a:cubicBezTo>
                  <a:pt x="43" y="261"/>
                  <a:pt x="43" y="261"/>
                  <a:pt x="44" y="261"/>
                </a:cubicBezTo>
                <a:cubicBezTo>
                  <a:pt x="44" y="261"/>
                  <a:pt x="43" y="263"/>
                  <a:pt x="43" y="263"/>
                </a:cubicBezTo>
                <a:cubicBezTo>
                  <a:pt x="42" y="263"/>
                  <a:pt x="40" y="261"/>
                  <a:pt x="40" y="261"/>
                </a:cubicBezTo>
                <a:cubicBezTo>
                  <a:pt x="40" y="261"/>
                  <a:pt x="40" y="263"/>
                  <a:pt x="40" y="263"/>
                </a:cubicBezTo>
                <a:cubicBezTo>
                  <a:pt x="39" y="262"/>
                  <a:pt x="35" y="261"/>
                  <a:pt x="35" y="262"/>
                </a:cubicBezTo>
                <a:cubicBezTo>
                  <a:pt x="36" y="258"/>
                  <a:pt x="65" y="255"/>
                  <a:pt x="69" y="254"/>
                </a:cubicBezTo>
                <a:cubicBezTo>
                  <a:pt x="73" y="252"/>
                  <a:pt x="80" y="250"/>
                  <a:pt x="82" y="249"/>
                </a:cubicBezTo>
                <a:cubicBezTo>
                  <a:pt x="84" y="249"/>
                  <a:pt x="88" y="248"/>
                  <a:pt x="89" y="248"/>
                </a:cubicBezTo>
                <a:cubicBezTo>
                  <a:pt x="88" y="248"/>
                  <a:pt x="92" y="246"/>
                  <a:pt x="91" y="247"/>
                </a:cubicBezTo>
                <a:cubicBezTo>
                  <a:pt x="90" y="248"/>
                  <a:pt x="96" y="243"/>
                  <a:pt x="97" y="245"/>
                </a:cubicBezTo>
                <a:cubicBezTo>
                  <a:pt x="97" y="246"/>
                  <a:pt x="109" y="244"/>
                  <a:pt x="110" y="241"/>
                </a:cubicBezTo>
                <a:cubicBezTo>
                  <a:pt x="111" y="238"/>
                  <a:pt x="107" y="237"/>
                  <a:pt x="106" y="235"/>
                </a:cubicBezTo>
                <a:cubicBezTo>
                  <a:pt x="106" y="234"/>
                  <a:pt x="106" y="234"/>
                  <a:pt x="106" y="233"/>
                </a:cubicBezTo>
                <a:cubicBezTo>
                  <a:pt x="104" y="235"/>
                  <a:pt x="98" y="235"/>
                  <a:pt x="99" y="237"/>
                </a:cubicBezTo>
                <a:cubicBezTo>
                  <a:pt x="99" y="237"/>
                  <a:pt x="105" y="235"/>
                  <a:pt x="105" y="235"/>
                </a:cubicBezTo>
                <a:cubicBezTo>
                  <a:pt x="106" y="235"/>
                  <a:pt x="104" y="237"/>
                  <a:pt x="105" y="237"/>
                </a:cubicBezTo>
                <a:cubicBezTo>
                  <a:pt x="104" y="237"/>
                  <a:pt x="104" y="237"/>
                  <a:pt x="103" y="237"/>
                </a:cubicBezTo>
                <a:cubicBezTo>
                  <a:pt x="103" y="237"/>
                  <a:pt x="103" y="237"/>
                  <a:pt x="103" y="237"/>
                </a:cubicBezTo>
                <a:cubicBezTo>
                  <a:pt x="94" y="238"/>
                  <a:pt x="83" y="242"/>
                  <a:pt x="74" y="245"/>
                </a:cubicBezTo>
                <a:cubicBezTo>
                  <a:pt x="65" y="248"/>
                  <a:pt x="56" y="250"/>
                  <a:pt x="47" y="251"/>
                </a:cubicBezTo>
                <a:cubicBezTo>
                  <a:pt x="45" y="252"/>
                  <a:pt x="31" y="253"/>
                  <a:pt x="28" y="255"/>
                </a:cubicBezTo>
                <a:cubicBezTo>
                  <a:pt x="33" y="251"/>
                  <a:pt x="61" y="248"/>
                  <a:pt x="60" y="246"/>
                </a:cubicBezTo>
                <a:cubicBezTo>
                  <a:pt x="60" y="246"/>
                  <a:pt x="58" y="246"/>
                  <a:pt x="58" y="246"/>
                </a:cubicBezTo>
                <a:cubicBezTo>
                  <a:pt x="58" y="246"/>
                  <a:pt x="61" y="245"/>
                  <a:pt x="61" y="245"/>
                </a:cubicBezTo>
                <a:cubicBezTo>
                  <a:pt x="61" y="246"/>
                  <a:pt x="61" y="246"/>
                  <a:pt x="62" y="247"/>
                </a:cubicBezTo>
                <a:cubicBezTo>
                  <a:pt x="62" y="247"/>
                  <a:pt x="63" y="244"/>
                  <a:pt x="63" y="244"/>
                </a:cubicBezTo>
                <a:cubicBezTo>
                  <a:pt x="63" y="245"/>
                  <a:pt x="65" y="247"/>
                  <a:pt x="65" y="246"/>
                </a:cubicBezTo>
                <a:cubicBezTo>
                  <a:pt x="65" y="246"/>
                  <a:pt x="64" y="244"/>
                  <a:pt x="64" y="244"/>
                </a:cubicBezTo>
                <a:cubicBezTo>
                  <a:pt x="65" y="244"/>
                  <a:pt x="65" y="246"/>
                  <a:pt x="65" y="246"/>
                </a:cubicBezTo>
                <a:cubicBezTo>
                  <a:pt x="65" y="245"/>
                  <a:pt x="65" y="245"/>
                  <a:pt x="65" y="244"/>
                </a:cubicBezTo>
                <a:cubicBezTo>
                  <a:pt x="66" y="244"/>
                  <a:pt x="66" y="244"/>
                  <a:pt x="67" y="244"/>
                </a:cubicBezTo>
                <a:cubicBezTo>
                  <a:pt x="67" y="244"/>
                  <a:pt x="67" y="245"/>
                  <a:pt x="67" y="245"/>
                </a:cubicBezTo>
                <a:cubicBezTo>
                  <a:pt x="67" y="244"/>
                  <a:pt x="67" y="244"/>
                  <a:pt x="67" y="245"/>
                </a:cubicBezTo>
                <a:cubicBezTo>
                  <a:pt x="67" y="245"/>
                  <a:pt x="68" y="245"/>
                  <a:pt x="68" y="244"/>
                </a:cubicBezTo>
                <a:cubicBezTo>
                  <a:pt x="68" y="244"/>
                  <a:pt x="69" y="244"/>
                  <a:pt x="69" y="243"/>
                </a:cubicBezTo>
                <a:cubicBezTo>
                  <a:pt x="68" y="246"/>
                  <a:pt x="73" y="243"/>
                  <a:pt x="73" y="243"/>
                </a:cubicBezTo>
                <a:cubicBezTo>
                  <a:pt x="73" y="243"/>
                  <a:pt x="72" y="243"/>
                  <a:pt x="72" y="243"/>
                </a:cubicBezTo>
                <a:cubicBezTo>
                  <a:pt x="71" y="243"/>
                  <a:pt x="75" y="240"/>
                  <a:pt x="74" y="240"/>
                </a:cubicBezTo>
                <a:cubicBezTo>
                  <a:pt x="73" y="239"/>
                  <a:pt x="55" y="243"/>
                  <a:pt x="53" y="245"/>
                </a:cubicBezTo>
                <a:cubicBezTo>
                  <a:pt x="48" y="247"/>
                  <a:pt x="40" y="247"/>
                  <a:pt x="34" y="248"/>
                </a:cubicBezTo>
                <a:cubicBezTo>
                  <a:pt x="33" y="248"/>
                  <a:pt x="30" y="249"/>
                  <a:pt x="27" y="249"/>
                </a:cubicBezTo>
                <a:cubicBezTo>
                  <a:pt x="27" y="249"/>
                  <a:pt x="27" y="249"/>
                  <a:pt x="27" y="249"/>
                </a:cubicBezTo>
                <a:cubicBezTo>
                  <a:pt x="25" y="250"/>
                  <a:pt x="23" y="250"/>
                  <a:pt x="21" y="251"/>
                </a:cubicBezTo>
                <a:cubicBezTo>
                  <a:pt x="21" y="251"/>
                  <a:pt x="21" y="250"/>
                  <a:pt x="21" y="251"/>
                </a:cubicBezTo>
                <a:cubicBezTo>
                  <a:pt x="20" y="251"/>
                  <a:pt x="20" y="252"/>
                  <a:pt x="20" y="252"/>
                </a:cubicBezTo>
                <a:cubicBezTo>
                  <a:pt x="17" y="258"/>
                  <a:pt x="27" y="256"/>
                  <a:pt x="27" y="256"/>
                </a:cubicBezTo>
                <a:cubicBezTo>
                  <a:pt x="26" y="257"/>
                  <a:pt x="23" y="258"/>
                  <a:pt x="21" y="259"/>
                </a:cubicBezTo>
                <a:cubicBezTo>
                  <a:pt x="18" y="258"/>
                  <a:pt x="11" y="257"/>
                  <a:pt x="12" y="258"/>
                </a:cubicBezTo>
                <a:cubicBezTo>
                  <a:pt x="12" y="258"/>
                  <a:pt x="14" y="260"/>
                  <a:pt x="18" y="262"/>
                </a:cubicBezTo>
                <a:cubicBezTo>
                  <a:pt x="17" y="262"/>
                  <a:pt x="17" y="263"/>
                  <a:pt x="17" y="263"/>
                </a:cubicBezTo>
                <a:cubicBezTo>
                  <a:pt x="13" y="260"/>
                  <a:pt x="5" y="254"/>
                  <a:pt x="3" y="259"/>
                </a:cubicBezTo>
                <a:cubicBezTo>
                  <a:pt x="4" y="259"/>
                  <a:pt x="4" y="260"/>
                  <a:pt x="5" y="261"/>
                </a:cubicBezTo>
                <a:cubicBezTo>
                  <a:pt x="4" y="261"/>
                  <a:pt x="3" y="261"/>
                  <a:pt x="2" y="261"/>
                </a:cubicBezTo>
                <a:cubicBezTo>
                  <a:pt x="3" y="262"/>
                  <a:pt x="11" y="267"/>
                  <a:pt x="10" y="268"/>
                </a:cubicBezTo>
                <a:cubicBezTo>
                  <a:pt x="10" y="268"/>
                  <a:pt x="0" y="263"/>
                  <a:pt x="1" y="263"/>
                </a:cubicBezTo>
                <a:cubicBezTo>
                  <a:pt x="3" y="268"/>
                  <a:pt x="4" y="271"/>
                  <a:pt x="9" y="274"/>
                </a:cubicBezTo>
                <a:cubicBezTo>
                  <a:pt x="9" y="278"/>
                  <a:pt x="10" y="282"/>
                  <a:pt x="13" y="282"/>
                </a:cubicBezTo>
                <a:cubicBezTo>
                  <a:pt x="12" y="282"/>
                  <a:pt x="29" y="301"/>
                  <a:pt x="28" y="303"/>
                </a:cubicBezTo>
                <a:cubicBezTo>
                  <a:pt x="28" y="303"/>
                  <a:pt x="30" y="303"/>
                  <a:pt x="30" y="303"/>
                </a:cubicBezTo>
                <a:cubicBezTo>
                  <a:pt x="29" y="303"/>
                  <a:pt x="29" y="303"/>
                  <a:pt x="29" y="304"/>
                </a:cubicBezTo>
                <a:cubicBezTo>
                  <a:pt x="29" y="304"/>
                  <a:pt x="29" y="303"/>
                  <a:pt x="30" y="303"/>
                </a:cubicBezTo>
                <a:cubicBezTo>
                  <a:pt x="29" y="305"/>
                  <a:pt x="31" y="309"/>
                  <a:pt x="33" y="310"/>
                </a:cubicBezTo>
                <a:cubicBezTo>
                  <a:pt x="33" y="310"/>
                  <a:pt x="33" y="310"/>
                  <a:pt x="33" y="310"/>
                </a:cubicBezTo>
                <a:cubicBezTo>
                  <a:pt x="33" y="310"/>
                  <a:pt x="33" y="310"/>
                  <a:pt x="34" y="310"/>
                </a:cubicBezTo>
                <a:cubicBezTo>
                  <a:pt x="34" y="310"/>
                  <a:pt x="33" y="311"/>
                  <a:pt x="33" y="311"/>
                </a:cubicBezTo>
                <a:cubicBezTo>
                  <a:pt x="33" y="311"/>
                  <a:pt x="34" y="311"/>
                  <a:pt x="35" y="311"/>
                </a:cubicBezTo>
                <a:cubicBezTo>
                  <a:pt x="35" y="311"/>
                  <a:pt x="31" y="304"/>
                  <a:pt x="31" y="304"/>
                </a:cubicBezTo>
                <a:cubicBezTo>
                  <a:pt x="31" y="304"/>
                  <a:pt x="31" y="303"/>
                  <a:pt x="31" y="303"/>
                </a:cubicBezTo>
                <a:cubicBezTo>
                  <a:pt x="32" y="302"/>
                  <a:pt x="32" y="304"/>
                  <a:pt x="32" y="304"/>
                </a:cubicBezTo>
                <a:cubicBezTo>
                  <a:pt x="33" y="304"/>
                  <a:pt x="31" y="301"/>
                  <a:pt x="31" y="301"/>
                </a:cubicBezTo>
                <a:cubicBezTo>
                  <a:pt x="30" y="301"/>
                  <a:pt x="29" y="300"/>
                  <a:pt x="29" y="300"/>
                </a:cubicBezTo>
                <a:cubicBezTo>
                  <a:pt x="29" y="300"/>
                  <a:pt x="29" y="300"/>
                  <a:pt x="29" y="300"/>
                </a:cubicBezTo>
                <a:cubicBezTo>
                  <a:pt x="28" y="300"/>
                  <a:pt x="28" y="298"/>
                  <a:pt x="29" y="298"/>
                </a:cubicBezTo>
                <a:cubicBezTo>
                  <a:pt x="30" y="296"/>
                  <a:pt x="26" y="296"/>
                  <a:pt x="26" y="296"/>
                </a:cubicBezTo>
                <a:cubicBezTo>
                  <a:pt x="26" y="296"/>
                  <a:pt x="27" y="294"/>
                  <a:pt x="25" y="292"/>
                </a:cubicBezTo>
                <a:cubicBezTo>
                  <a:pt x="25" y="293"/>
                  <a:pt x="24" y="295"/>
                  <a:pt x="23" y="294"/>
                </a:cubicBezTo>
                <a:cubicBezTo>
                  <a:pt x="23" y="294"/>
                  <a:pt x="24" y="291"/>
                  <a:pt x="24" y="291"/>
                </a:cubicBezTo>
                <a:cubicBezTo>
                  <a:pt x="24" y="291"/>
                  <a:pt x="22" y="292"/>
                  <a:pt x="22" y="292"/>
                </a:cubicBezTo>
                <a:cubicBezTo>
                  <a:pt x="22" y="291"/>
                  <a:pt x="23" y="289"/>
                  <a:pt x="22" y="288"/>
                </a:cubicBezTo>
                <a:cubicBezTo>
                  <a:pt x="28" y="291"/>
                  <a:pt x="39" y="313"/>
                  <a:pt x="43" y="317"/>
                </a:cubicBezTo>
                <a:cubicBezTo>
                  <a:pt x="43" y="318"/>
                  <a:pt x="43" y="318"/>
                  <a:pt x="43" y="318"/>
                </a:cubicBezTo>
                <a:cubicBezTo>
                  <a:pt x="42" y="318"/>
                  <a:pt x="42" y="318"/>
                  <a:pt x="43" y="318"/>
                </a:cubicBezTo>
                <a:cubicBezTo>
                  <a:pt x="43" y="318"/>
                  <a:pt x="44" y="318"/>
                  <a:pt x="44" y="318"/>
                </a:cubicBezTo>
                <a:cubicBezTo>
                  <a:pt x="43" y="318"/>
                  <a:pt x="43" y="318"/>
                  <a:pt x="43" y="319"/>
                </a:cubicBezTo>
                <a:cubicBezTo>
                  <a:pt x="43" y="320"/>
                  <a:pt x="44" y="324"/>
                  <a:pt x="45" y="324"/>
                </a:cubicBezTo>
                <a:cubicBezTo>
                  <a:pt x="44" y="323"/>
                  <a:pt x="46" y="326"/>
                  <a:pt x="45" y="325"/>
                </a:cubicBezTo>
                <a:cubicBezTo>
                  <a:pt x="45" y="325"/>
                  <a:pt x="49" y="329"/>
                  <a:pt x="48" y="330"/>
                </a:cubicBezTo>
                <a:cubicBezTo>
                  <a:pt x="47" y="330"/>
                  <a:pt x="49" y="335"/>
                  <a:pt x="49" y="336"/>
                </a:cubicBezTo>
                <a:cubicBezTo>
                  <a:pt x="52" y="342"/>
                  <a:pt x="52" y="338"/>
                  <a:pt x="56" y="338"/>
                </a:cubicBezTo>
                <a:cubicBezTo>
                  <a:pt x="56" y="338"/>
                  <a:pt x="63" y="334"/>
                  <a:pt x="62" y="334"/>
                </a:cubicBezTo>
                <a:cubicBezTo>
                  <a:pt x="62" y="334"/>
                  <a:pt x="58" y="336"/>
                  <a:pt x="59" y="335"/>
                </a:cubicBezTo>
                <a:cubicBezTo>
                  <a:pt x="59" y="335"/>
                  <a:pt x="56" y="330"/>
                  <a:pt x="56" y="330"/>
                </a:cubicBezTo>
                <a:cubicBezTo>
                  <a:pt x="55" y="331"/>
                  <a:pt x="58" y="334"/>
                  <a:pt x="58" y="335"/>
                </a:cubicBezTo>
                <a:cubicBezTo>
                  <a:pt x="57" y="336"/>
                  <a:pt x="55" y="335"/>
                  <a:pt x="55" y="335"/>
                </a:cubicBezTo>
                <a:cubicBezTo>
                  <a:pt x="55" y="335"/>
                  <a:pt x="55" y="334"/>
                  <a:pt x="55" y="334"/>
                </a:cubicBezTo>
                <a:cubicBezTo>
                  <a:pt x="55" y="334"/>
                  <a:pt x="55" y="334"/>
                  <a:pt x="55" y="334"/>
                </a:cubicBezTo>
                <a:cubicBezTo>
                  <a:pt x="55" y="334"/>
                  <a:pt x="55" y="334"/>
                  <a:pt x="55" y="334"/>
                </a:cubicBezTo>
                <a:cubicBezTo>
                  <a:pt x="54" y="328"/>
                  <a:pt x="50" y="320"/>
                  <a:pt x="48" y="314"/>
                </a:cubicBezTo>
                <a:cubicBezTo>
                  <a:pt x="45" y="308"/>
                  <a:pt x="41" y="301"/>
                  <a:pt x="38" y="296"/>
                </a:cubicBezTo>
                <a:cubicBezTo>
                  <a:pt x="37" y="295"/>
                  <a:pt x="34" y="289"/>
                  <a:pt x="30" y="284"/>
                </a:cubicBezTo>
                <a:cubicBezTo>
                  <a:pt x="30" y="284"/>
                  <a:pt x="31" y="284"/>
                  <a:pt x="31" y="285"/>
                </a:cubicBezTo>
                <a:cubicBezTo>
                  <a:pt x="36" y="291"/>
                  <a:pt x="43" y="301"/>
                  <a:pt x="43" y="301"/>
                </a:cubicBezTo>
                <a:cubicBezTo>
                  <a:pt x="43" y="300"/>
                  <a:pt x="43" y="299"/>
                  <a:pt x="43" y="299"/>
                </a:cubicBezTo>
                <a:cubicBezTo>
                  <a:pt x="44" y="299"/>
                  <a:pt x="45" y="301"/>
                  <a:pt x="45" y="301"/>
                </a:cubicBezTo>
                <a:cubicBezTo>
                  <a:pt x="44" y="301"/>
                  <a:pt x="44" y="301"/>
                  <a:pt x="43" y="302"/>
                </a:cubicBezTo>
                <a:cubicBezTo>
                  <a:pt x="43" y="302"/>
                  <a:pt x="46" y="302"/>
                  <a:pt x="46" y="302"/>
                </a:cubicBezTo>
                <a:cubicBezTo>
                  <a:pt x="46" y="302"/>
                  <a:pt x="42" y="302"/>
                  <a:pt x="44" y="304"/>
                </a:cubicBezTo>
                <a:cubicBezTo>
                  <a:pt x="44" y="304"/>
                  <a:pt x="46" y="303"/>
                  <a:pt x="46" y="303"/>
                </a:cubicBezTo>
                <a:cubicBezTo>
                  <a:pt x="46" y="304"/>
                  <a:pt x="44" y="304"/>
                  <a:pt x="44" y="305"/>
                </a:cubicBezTo>
                <a:cubicBezTo>
                  <a:pt x="45" y="304"/>
                  <a:pt x="46" y="304"/>
                  <a:pt x="46" y="304"/>
                </a:cubicBezTo>
                <a:cubicBezTo>
                  <a:pt x="46" y="304"/>
                  <a:pt x="46" y="305"/>
                  <a:pt x="46" y="305"/>
                </a:cubicBezTo>
                <a:cubicBezTo>
                  <a:pt x="46" y="305"/>
                  <a:pt x="47" y="305"/>
                  <a:pt x="46" y="305"/>
                </a:cubicBezTo>
                <a:cubicBezTo>
                  <a:pt x="46" y="305"/>
                  <a:pt x="46" y="306"/>
                  <a:pt x="46" y="306"/>
                </a:cubicBezTo>
                <a:cubicBezTo>
                  <a:pt x="46" y="306"/>
                  <a:pt x="47" y="305"/>
                  <a:pt x="46" y="306"/>
                </a:cubicBezTo>
                <a:cubicBezTo>
                  <a:pt x="45" y="306"/>
                  <a:pt x="45" y="306"/>
                  <a:pt x="46" y="307"/>
                </a:cubicBezTo>
                <a:cubicBezTo>
                  <a:pt x="46" y="307"/>
                  <a:pt x="46" y="307"/>
                  <a:pt x="46" y="307"/>
                </a:cubicBezTo>
                <a:cubicBezTo>
                  <a:pt x="46" y="307"/>
                  <a:pt x="46" y="307"/>
                  <a:pt x="46" y="307"/>
                </a:cubicBezTo>
                <a:cubicBezTo>
                  <a:pt x="46" y="307"/>
                  <a:pt x="47" y="307"/>
                  <a:pt x="47" y="307"/>
                </a:cubicBezTo>
                <a:cubicBezTo>
                  <a:pt x="45" y="306"/>
                  <a:pt x="47" y="311"/>
                  <a:pt x="48" y="310"/>
                </a:cubicBezTo>
                <a:cubicBezTo>
                  <a:pt x="48" y="310"/>
                  <a:pt x="48" y="310"/>
                  <a:pt x="48" y="309"/>
                </a:cubicBezTo>
                <a:cubicBezTo>
                  <a:pt x="48" y="308"/>
                  <a:pt x="51" y="312"/>
                  <a:pt x="52" y="311"/>
                </a:cubicBezTo>
                <a:cubicBezTo>
                  <a:pt x="53" y="308"/>
                  <a:pt x="41" y="296"/>
                  <a:pt x="42" y="293"/>
                </a:cubicBezTo>
                <a:cubicBezTo>
                  <a:pt x="43" y="292"/>
                  <a:pt x="42" y="291"/>
                  <a:pt x="40" y="289"/>
                </a:cubicBezTo>
                <a:cubicBezTo>
                  <a:pt x="53" y="294"/>
                  <a:pt x="68" y="300"/>
                  <a:pt x="70" y="301"/>
                </a:cubicBezTo>
                <a:cubicBezTo>
                  <a:pt x="70" y="300"/>
                  <a:pt x="70" y="300"/>
                  <a:pt x="70" y="300"/>
                </a:cubicBezTo>
                <a:cubicBezTo>
                  <a:pt x="75" y="301"/>
                  <a:pt x="113" y="311"/>
                  <a:pt x="113" y="309"/>
                </a:cubicBezTo>
                <a:cubicBezTo>
                  <a:pt x="113" y="310"/>
                  <a:pt x="119" y="310"/>
                  <a:pt x="118" y="310"/>
                </a:cubicBezTo>
                <a:cubicBezTo>
                  <a:pt x="118" y="310"/>
                  <a:pt x="118" y="309"/>
                  <a:pt x="118" y="309"/>
                </a:cubicBezTo>
                <a:cubicBezTo>
                  <a:pt x="118" y="309"/>
                  <a:pt x="122" y="309"/>
                  <a:pt x="122" y="309"/>
                </a:cubicBezTo>
                <a:cubicBezTo>
                  <a:pt x="110" y="304"/>
                  <a:pt x="93" y="305"/>
                  <a:pt x="80" y="301"/>
                </a:cubicBezTo>
                <a:cubicBezTo>
                  <a:pt x="70" y="299"/>
                  <a:pt x="60" y="296"/>
                  <a:pt x="50" y="292"/>
                </a:cubicBezTo>
                <a:cubicBezTo>
                  <a:pt x="50" y="292"/>
                  <a:pt x="50" y="292"/>
                  <a:pt x="50" y="292"/>
                </a:cubicBezTo>
                <a:cubicBezTo>
                  <a:pt x="50" y="292"/>
                  <a:pt x="49" y="292"/>
                  <a:pt x="49" y="292"/>
                </a:cubicBezTo>
                <a:cubicBezTo>
                  <a:pt x="49" y="292"/>
                  <a:pt x="49" y="292"/>
                  <a:pt x="49" y="292"/>
                </a:cubicBezTo>
                <a:cubicBezTo>
                  <a:pt x="48" y="291"/>
                  <a:pt x="46" y="291"/>
                  <a:pt x="45" y="290"/>
                </a:cubicBezTo>
                <a:cubicBezTo>
                  <a:pt x="44" y="290"/>
                  <a:pt x="42" y="289"/>
                  <a:pt x="40" y="288"/>
                </a:cubicBezTo>
                <a:cubicBezTo>
                  <a:pt x="39" y="287"/>
                  <a:pt x="38" y="285"/>
                  <a:pt x="37" y="284"/>
                </a:cubicBezTo>
                <a:cubicBezTo>
                  <a:pt x="48" y="290"/>
                  <a:pt x="59" y="295"/>
                  <a:pt x="59" y="293"/>
                </a:cubicBezTo>
                <a:cubicBezTo>
                  <a:pt x="59" y="293"/>
                  <a:pt x="47" y="288"/>
                  <a:pt x="35" y="283"/>
                </a:cubicBezTo>
                <a:cubicBezTo>
                  <a:pt x="35" y="282"/>
                  <a:pt x="35" y="282"/>
                  <a:pt x="34" y="281"/>
                </a:cubicBezTo>
                <a:cubicBezTo>
                  <a:pt x="46" y="287"/>
                  <a:pt x="58" y="292"/>
                  <a:pt x="71" y="295"/>
                </a:cubicBezTo>
                <a:cubicBezTo>
                  <a:pt x="95" y="302"/>
                  <a:pt x="119" y="305"/>
                  <a:pt x="143" y="306"/>
                </a:cubicBezTo>
                <a:cubicBezTo>
                  <a:pt x="187" y="308"/>
                  <a:pt x="232" y="299"/>
                  <a:pt x="273" y="284"/>
                </a:cubicBezTo>
                <a:cubicBezTo>
                  <a:pt x="281" y="282"/>
                  <a:pt x="288" y="279"/>
                  <a:pt x="295" y="275"/>
                </a:cubicBezTo>
                <a:cubicBezTo>
                  <a:pt x="291" y="278"/>
                  <a:pt x="286" y="281"/>
                  <a:pt x="282" y="283"/>
                </a:cubicBezTo>
                <a:cubicBezTo>
                  <a:pt x="282" y="283"/>
                  <a:pt x="283" y="283"/>
                  <a:pt x="283" y="283"/>
                </a:cubicBezTo>
                <a:cubicBezTo>
                  <a:pt x="283" y="283"/>
                  <a:pt x="276" y="285"/>
                  <a:pt x="268" y="288"/>
                </a:cubicBezTo>
                <a:cubicBezTo>
                  <a:pt x="261" y="290"/>
                  <a:pt x="254" y="293"/>
                  <a:pt x="253" y="293"/>
                </a:cubicBezTo>
                <a:cubicBezTo>
                  <a:pt x="254" y="293"/>
                  <a:pt x="264" y="290"/>
                  <a:pt x="264" y="290"/>
                </a:cubicBezTo>
                <a:cubicBezTo>
                  <a:pt x="264" y="291"/>
                  <a:pt x="237" y="299"/>
                  <a:pt x="238" y="300"/>
                </a:cubicBezTo>
                <a:cubicBezTo>
                  <a:pt x="240" y="306"/>
                  <a:pt x="304" y="275"/>
                  <a:pt x="312" y="273"/>
                </a:cubicBezTo>
                <a:cubicBezTo>
                  <a:pt x="321" y="270"/>
                  <a:pt x="328" y="263"/>
                  <a:pt x="337" y="259"/>
                </a:cubicBezTo>
                <a:cubicBezTo>
                  <a:pt x="345" y="255"/>
                  <a:pt x="358" y="247"/>
                  <a:pt x="364" y="241"/>
                </a:cubicBezTo>
                <a:cubicBezTo>
                  <a:pt x="375" y="228"/>
                  <a:pt x="391" y="218"/>
                  <a:pt x="403" y="207"/>
                </a:cubicBezTo>
                <a:cubicBezTo>
                  <a:pt x="433" y="177"/>
                  <a:pt x="461" y="143"/>
                  <a:pt x="479" y="104"/>
                </a:cubicBezTo>
                <a:cubicBezTo>
                  <a:pt x="485" y="90"/>
                  <a:pt x="491" y="76"/>
                  <a:pt x="497" y="63"/>
                </a:cubicBezTo>
                <a:cubicBezTo>
                  <a:pt x="497" y="63"/>
                  <a:pt x="497" y="63"/>
                  <a:pt x="497" y="63"/>
                </a:cubicBezTo>
                <a:cubicBezTo>
                  <a:pt x="497" y="63"/>
                  <a:pt x="497" y="63"/>
                  <a:pt x="497" y="63"/>
                </a:cubicBezTo>
                <a:cubicBezTo>
                  <a:pt x="498" y="60"/>
                  <a:pt x="500" y="56"/>
                  <a:pt x="501" y="53"/>
                </a:cubicBezTo>
                <a:cubicBezTo>
                  <a:pt x="505" y="45"/>
                  <a:pt x="507" y="37"/>
                  <a:pt x="511" y="29"/>
                </a:cubicBezTo>
                <a:cubicBezTo>
                  <a:pt x="511" y="28"/>
                  <a:pt x="517" y="13"/>
                  <a:pt x="517" y="13"/>
                </a:cubicBezTo>
                <a:cubicBezTo>
                  <a:pt x="510" y="19"/>
                  <a:pt x="504" y="30"/>
                  <a:pt x="501" y="39"/>
                </a:cubicBezTo>
                <a:close/>
                <a:moveTo>
                  <a:pt x="303" y="260"/>
                </a:moveTo>
                <a:cubicBezTo>
                  <a:pt x="304" y="260"/>
                  <a:pt x="305" y="260"/>
                  <a:pt x="303" y="260"/>
                </a:cubicBezTo>
                <a:close/>
                <a:moveTo>
                  <a:pt x="306" y="258"/>
                </a:moveTo>
                <a:cubicBezTo>
                  <a:pt x="305" y="258"/>
                  <a:pt x="306" y="259"/>
                  <a:pt x="306" y="258"/>
                </a:cubicBezTo>
                <a:close/>
                <a:moveTo>
                  <a:pt x="310" y="256"/>
                </a:moveTo>
                <a:cubicBezTo>
                  <a:pt x="307" y="257"/>
                  <a:pt x="312" y="255"/>
                  <a:pt x="312" y="255"/>
                </a:cubicBezTo>
                <a:lnTo>
                  <a:pt x="310" y="256"/>
                </a:lnTo>
                <a:close/>
                <a:moveTo>
                  <a:pt x="328" y="245"/>
                </a:moveTo>
                <a:cubicBezTo>
                  <a:pt x="329" y="245"/>
                  <a:pt x="329" y="244"/>
                  <a:pt x="330" y="244"/>
                </a:cubicBezTo>
                <a:cubicBezTo>
                  <a:pt x="330" y="245"/>
                  <a:pt x="329" y="245"/>
                  <a:pt x="328" y="245"/>
                </a:cubicBezTo>
                <a:close/>
                <a:moveTo>
                  <a:pt x="352" y="228"/>
                </a:moveTo>
                <a:cubicBezTo>
                  <a:pt x="352" y="228"/>
                  <a:pt x="353" y="228"/>
                  <a:pt x="353" y="228"/>
                </a:cubicBezTo>
                <a:cubicBezTo>
                  <a:pt x="352" y="228"/>
                  <a:pt x="352" y="228"/>
                  <a:pt x="352" y="228"/>
                </a:cubicBezTo>
                <a:close/>
                <a:moveTo>
                  <a:pt x="356" y="227"/>
                </a:moveTo>
                <a:cubicBezTo>
                  <a:pt x="357" y="226"/>
                  <a:pt x="359" y="224"/>
                  <a:pt x="361" y="224"/>
                </a:cubicBezTo>
                <a:cubicBezTo>
                  <a:pt x="361" y="224"/>
                  <a:pt x="355" y="229"/>
                  <a:pt x="356" y="227"/>
                </a:cubicBezTo>
                <a:close/>
                <a:moveTo>
                  <a:pt x="378" y="208"/>
                </a:moveTo>
                <a:cubicBezTo>
                  <a:pt x="377" y="207"/>
                  <a:pt x="380" y="206"/>
                  <a:pt x="380" y="206"/>
                </a:cubicBezTo>
                <a:cubicBezTo>
                  <a:pt x="379" y="207"/>
                  <a:pt x="379" y="208"/>
                  <a:pt x="378" y="208"/>
                </a:cubicBezTo>
                <a:close/>
                <a:moveTo>
                  <a:pt x="385" y="202"/>
                </a:moveTo>
                <a:cubicBezTo>
                  <a:pt x="383" y="203"/>
                  <a:pt x="386" y="201"/>
                  <a:pt x="386" y="201"/>
                </a:cubicBezTo>
                <a:cubicBezTo>
                  <a:pt x="386" y="201"/>
                  <a:pt x="385" y="202"/>
                  <a:pt x="385" y="202"/>
                </a:cubicBezTo>
                <a:close/>
                <a:moveTo>
                  <a:pt x="400" y="189"/>
                </a:moveTo>
                <a:cubicBezTo>
                  <a:pt x="400" y="188"/>
                  <a:pt x="401" y="188"/>
                  <a:pt x="402" y="187"/>
                </a:cubicBezTo>
                <a:cubicBezTo>
                  <a:pt x="402" y="188"/>
                  <a:pt x="401" y="189"/>
                  <a:pt x="400" y="189"/>
                </a:cubicBezTo>
                <a:close/>
                <a:moveTo>
                  <a:pt x="67" y="258"/>
                </a:moveTo>
                <a:cubicBezTo>
                  <a:pt x="67" y="259"/>
                  <a:pt x="67" y="257"/>
                  <a:pt x="67" y="258"/>
                </a:cubicBezTo>
                <a:close/>
                <a:moveTo>
                  <a:pt x="66" y="258"/>
                </a:moveTo>
                <a:cubicBezTo>
                  <a:pt x="67" y="258"/>
                  <a:pt x="66" y="257"/>
                  <a:pt x="66" y="258"/>
                </a:cubicBezTo>
                <a:close/>
                <a:moveTo>
                  <a:pt x="54" y="261"/>
                </a:moveTo>
                <a:cubicBezTo>
                  <a:pt x="54" y="262"/>
                  <a:pt x="54" y="260"/>
                  <a:pt x="54" y="261"/>
                </a:cubicBezTo>
                <a:close/>
                <a:moveTo>
                  <a:pt x="35" y="263"/>
                </a:moveTo>
                <a:cubicBezTo>
                  <a:pt x="34" y="264"/>
                  <a:pt x="36" y="262"/>
                  <a:pt x="35" y="263"/>
                </a:cubicBezTo>
                <a:close/>
                <a:moveTo>
                  <a:pt x="103" y="235"/>
                </a:moveTo>
                <a:cubicBezTo>
                  <a:pt x="103" y="236"/>
                  <a:pt x="103" y="234"/>
                  <a:pt x="103" y="235"/>
                </a:cubicBezTo>
                <a:close/>
                <a:moveTo>
                  <a:pt x="104" y="234"/>
                </a:moveTo>
                <a:cubicBezTo>
                  <a:pt x="104" y="235"/>
                  <a:pt x="104" y="234"/>
                  <a:pt x="104" y="234"/>
                </a:cubicBezTo>
                <a:close/>
                <a:moveTo>
                  <a:pt x="105" y="243"/>
                </a:moveTo>
                <a:cubicBezTo>
                  <a:pt x="104" y="243"/>
                  <a:pt x="105" y="243"/>
                  <a:pt x="105" y="243"/>
                </a:cubicBezTo>
                <a:close/>
                <a:moveTo>
                  <a:pt x="104" y="240"/>
                </a:moveTo>
                <a:cubicBezTo>
                  <a:pt x="104" y="241"/>
                  <a:pt x="103" y="239"/>
                  <a:pt x="104" y="240"/>
                </a:cubicBezTo>
                <a:close/>
                <a:moveTo>
                  <a:pt x="101" y="243"/>
                </a:moveTo>
                <a:cubicBezTo>
                  <a:pt x="101" y="244"/>
                  <a:pt x="101" y="242"/>
                  <a:pt x="101" y="243"/>
                </a:cubicBezTo>
                <a:close/>
                <a:moveTo>
                  <a:pt x="94" y="241"/>
                </a:moveTo>
                <a:cubicBezTo>
                  <a:pt x="96" y="242"/>
                  <a:pt x="94" y="240"/>
                  <a:pt x="94" y="241"/>
                </a:cubicBezTo>
                <a:close/>
                <a:moveTo>
                  <a:pt x="92" y="242"/>
                </a:moveTo>
                <a:cubicBezTo>
                  <a:pt x="92" y="242"/>
                  <a:pt x="95" y="243"/>
                  <a:pt x="95" y="243"/>
                </a:cubicBezTo>
                <a:cubicBezTo>
                  <a:pt x="95" y="243"/>
                  <a:pt x="92" y="243"/>
                  <a:pt x="92" y="244"/>
                </a:cubicBezTo>
                <a:cubicBezTo>
                  <a:pt x="92" y="246"/>
                  <a:pt x="91" y="242"/>
                  <a:pt x="92" y="242"/>
                </a:cubicBezTo>
                <a:close/>
                <a:moveTo>
                  <a:pt x="88" y="242"/>
                </a:moveTo>
                <a:cubicBezTo>
                  <a:pt x="89" y="243"/>
                  <a:pt x="88" y="240"/>
                  <a:pt x="88" y="242"/>
                </a:cubicBezTo>
                <a:close/>
                <a:moveTo>
                  <a:pt x="88" y="247"/>
                </a:moveTo>
                <a:cubicBezTo>
                  <a:pt x="88" y="248"/>
                  <a:pt x="88" y="246"/>
                  <a:pt x="88" y="247"/>
                </a:cubicBezTo>
                <a:close/>
                <a:moveTo>
                  <a:pt x="86" y="245"/>
                </a:moveTo>
                <a:cubicBezTo>
                  <a:pt x="84" y="245"/>
                  <a:pt x="87" y="245"/>
                  <a:pt x="86" y="245"/>
                </a:cubicBezTo>
                <a:close/>
                <a:moveTo>
                  <a:pt x="84" y="248"/>
                </a:moveTo>
                <a:cubicBezTo>
                  <a:pt x="84" y="249"/>
                  <a:pt x="84" y="247"/>
                  <a:pt x="84" y="248"/>
                </a:cubicBezTo>
                <a:close/>
                <a:moveTo>
                  <a:pt x="84" y="243"/>
                </a:moveTo>
                <a:cubicBezTo>
                  <a:pt x="84" y="243"/>
                  <a:pt x="84" y="242"/>
                  <a:pt x="84" y="243"/>
                </a:cubicBezTo>
                <a:close/>
                <a:moveTo>
                  <a:pt x="82" y="248"/>
                </a:moveTo>
                <a:cubicBezTo>
                  <a:pt x="83" y="248"/>
                  <a:pt x="82" y="247"/>
                  <a:pt x="82" y="248"/>
                </a:cubicBezTo>
                <a:close/>
                <a:moveTo>
                  <a:pt x="82" y="245"/>
                </a:moveTo>
                <a:cubicBezTo>
                  <a:pt x="82" y="246"/>
                  <a:pt x="82" y="244"/>
                  <a:pt x="82" y="245"/>
                </a:cubicBezTo>
                <a:close/>
                <a:moveTo>
                  <a:pt x="78" y="245"/>
                </a:moveTo>
                <a:cubicBezTo>
                  <a:pt x="78" y="246"/>
                  <a:pt x="78" y="244"/>
                  <a:pt x="78" y="245"/>
                </a:cubicBezTo>
                <a:close/>
                <a:moveTo>
                  <a:pt x="77" y="249"/>
                </a:moveTo>
                <a:cubicBezTo>
                  <a:pt x="77" y="250"/>
                  <a:pt x="77" y="249"/>
                  <a:pt x="77" y="249"/>
                </a:cubicBezTo>
                <a:close/>
                <a:moveTo>
                  <a:pt x="77" y="247"/>
                </a:moveTo>
                <a:cubicBezTo>
                  <a:pt x="77" y="248"/>
                  <a:pt x="76" y="245"/>
                  <a:pt x="77" y="247"/>
                </a:cubicBezTo>
                <a:close/>
                <a:moveTo>
                  <a:pt x="76" y="248"/>
                </a:moveTo>
                <a:cubicBezTo>
                  <a:pt x="76" y="249"/>
                  <a:pt x="76" y="247"/>
                  <a:pt x="76" y="248"/>
                </a:cubicBezTo>
                <a:close/>
                <a:moveTo>
                  <a:pt x="30" y="263"/>
                </a:moveTo>
                <a:cubicBezTo>
                  <a:pt x="31" y="263"/>
                  <a:pt x="30" y="263"/>
                  <a:pt x="30" y="263"/>
                </a:cubicBezTo>
                <a:close/>
                <a:moveTo>
                  <a:pt x="71" y="244"/>
                </a:moveTo>
                <a:cubicBezTo>
                  <a:pt x="70" y="244"/>
                  <a:pt x="71" y="243"/>
                  <a:pt x="71" y="244"/>
                </a:cubicBezTo>
                <a:close/>
                <a:moveTo>
                  <a:pt x="66" y="243"/>
                </a:moveTo>
                <a:cubicBezTo>
                  <a:pt x="67" y="243"/>
                  <a:pt x="66" y="243"/>
                  <a:pt x="66" y="243"/>
                </a:cubicBezTo>
                <a:close/>
                <a:moveTo>
                  <a:pt x="54" y="248"/>
                </a:moveTo>
                <a:cubicBezTo>
                  <a:pt x="51" y="248"/>
                  <a:pt x="57" y="247"/>
                  <a:pt x="54" y="248"/>
                </a:cubicBezTo>
                <a:close/>
                <a:moveTo>
                  <a:pt x="51" y="247"/>
                </a:moveTo>
                <a:cubicBezTo>
                  <a:pt x="51" y="249"/>
                  <a:pt x="51" y="246"/>
                  <a:pt x="51" y="247"/>
                </a:cubicBezTo>
                <a:close/>
                <a:moveTo>
                  <a:pt x="50" y="248"/>
                </a:moveTo>
                <a:cubicBezTo>
                  <a:pt x="50" y="249"/>
                  <a:pt x="50" y="247"/>
                  <a:pt x="50" y="248"/>
                </a:cubicBezTo>
                <a:close/>
                <a:moveTo>
                  <a:pt x="47" y="248"/>
                </a:moveTo>
                <a:cubicBezTo>
                  <a:pt x="47" y="250"/>
                  <a:pt x="47" y="248"/>
                  <a:pt x="47" y="248"/>
                </a:cubicBezTo>
                <a:close/>
                <a:moveTo>
                  <a:pt x="22" y="251"/>
                </a:moveTo>
                <a:cubicBezTo>
                  <a:pt x="22" y="251"/>
                  <a:pt x="22" y="250"/>
                  <a:pt x="22" y="251"/>
                </a:cubicBezTo>
                <a:close/>
                <a:moveTo>
                  <a:pt x="26" y="250"/>
                </a:moveTo>
                <a:cubicBezTo>
                  <a:pt x="26" y="251"/>
                  <a:pt x="26" y="249"/>
                  <a:pt x="26" y="250"/>
                </a:cubicBezTo>
                <a:close/>
                <a:moveTo>
                  <a:pt x="9" y="271"/>
                </a:moveTo>
                <a:cubicBezTo>
                  <a:pt x="7" y="269"/>
                  <a:pt x="4" y="266"/>
                  <a:pt x="3" y="266"/>
                </a:cubicBezTo>
                <a:cubicBezTo>
                  <a:pt x="4" y="265"/>
                  <a:pt x="7" y="268"/>
                  <a:pt x="10" y="270"/>
                </a:cubicBezTo>
                <a:cubicBezTo>
                  <a:pt x="10" y="270"/>
                  <a:pt x="9" y="271"/>
                  <a:pt x="9" y="271"/>
                </a:cubicBezTo>
                <a:close/>
                <a:moveTo>
                  <a:pt x="12" y="278"/>
                </a:moveTo>
                <a:cubicBezTo>
                  <a:pt x="10" y="278"/>
                  <a:pt x="13" y="278"/>
                  <a:pt x="12" y="278"/>
                </a:cubicBezTo>
                <a:close/>
                <a:moveTo>
                  <a:pt x="11" y="272"/>
                </a:moveTo>
                <a:cubicBezTo>
                  <a:pt x="11" y="272"/>
                  <a:pt x="11" y="272"/>
                  <a:pt x="12" y="271"/>
                </a:cubicBezTo>
                <a:cubicBezTo>
                  <a:pt x="12" y="271"/>
                  <a:pt x="12" y="271"/>
                  <a:pt x="12" y="271"/>
                </a:cubicBezTo>
                <a:cubicBezTo>
                  <a:pt x="12" y="271"/>
                  <a:pt x="12" y="271"/>
                  <a:pt x="12" y="271"/>
                </a:cubicBezTo>
                <a:cubicBezTo>
                  <a:pt x="12" y="271"/>
                  <a:pt x="12" y="271"/>
                  <a:pt x="12" y="270"/>
                </a:cubicBezTo>
                <a:cubicBezTo>
                  <a:pt x="12" y="270"/>
                  <a:pt x="12" y="270"/>
                  <a:pt x="12" y="271"/>
                </a:cubicBezTo>
                <a:cubicBezTo>
                  <a:pt x="12" y="271"/>
                  <a:pt x="11" y="272"/>
                  <a:pt x="11" y="272"/>
                </a:cubicBezTo>
                <a:close/>
                <a:moveTo>
                  <a:pt x="13" y="270"/>
                </a:moveTo>
                <a:cubicBezTo>
                  <a:pt x="13" y="270"/>
                  <a:pt x="13" y="270"/>
                  <a:pt x="13" y="270"/>
                </a:cubicBezTo>
                <a:cubicBezTo>
                  <a:pt x="13" y="270"/>
                  <a:pt x="13" y="270"/>
                  <a:pt x="13" y="270"/>
                </a:cubicBezTo>
                <a:cubicBezTo>
                  <a:pt x="13" y="270"/>
                  <a:pt x="13" y="270"/>
                  <a:pt x="13" y="270"/>
                </a:cubicBezTo>
                <a:close/>
                <a:moveTo>
                  <a:pt x="19" y="285"/>
                </a:moveTo>
                <a:cubicBezTo>
                  <a:pt x="19" y="285"/>
                  <a:pt x="19" y="284"/>
                  <a:pt x="19" y="285"/>
                </a:cubicBezTo>
                <a:close/>
                <a:moveTo>
                  <a:pt x="20" y="288"/>
                </a:moveTo>
                <a:cubicBezTo>
                  <a:pt x="19" y="288"/>
                  <a:pt x="22" y="288"/>
                  <a:pt x="20" y="288"/>
                </a:cubicBezTo>
                <a:close/>
                <a:moveTo>
                  <a:pt x="33" y="308"/>
                </a:moveTo>
                <a:cubicBezTo>
                  <a:pt x="32" y="309"/>
                  <a:pt x="33" y="308"/>
                  <a:pt x="33" y="308"/>
                </a:cubicBezTo>
                <a:close/>
                <a:moveTo>
                  <a:pt x="28" y="301"/>
                </a:moveTo>
                <a:cubicBezTo>
                  <a:pt x="27" y="301"/>
                  <a:pt x="29" y="300"/>
                  <a:pt x="28" y="301"/>
                </a:cubicBezTo>
                <a:close/>
                <a:moveTo>
                  <a:pt x="28" y="297"/>
                </a:moveTo>
                <a:cubicBezTo>
                  <a:pt x="27" y="298"/>
                  <a:pt x="28" y="297"/>
                  <a:pt x="28" y="297"/>
                </a:cubicBezTo>
                <a:close/>
                <a:moveTo>
                  <a:pt x="27" y="297"/>
                </a:moveTo>
                <a:cubicBezTo>
                  <a:pt x="27" y="297"/>
                  <a:pt x="28" y="296"/>
                  <a:pt x="27" y="297"/>
                </a:cubicBezTo>
                <a:close/>
                <a:moveTo>
                  <a:pt x="25" y="296"/>
                </a:moveTo>
                <a:cubicBezTo>
                  <a:pt x="25" y="296"/>
                  <a:pt x="27" y="294"/>
                  <a:pt x="25" y="296"/>
                </a:cubicBezTo>
                <a:close/>
                <a:moveTo>
                  <a:pt x="21" y="274"/>
                </a:moveTo>
                <a:cubicBezTo>
                  <a:pt x="22" y="274"/>
                  <a:pt x="23" y="274"/>
                  <a:pt x="23" y="275"/>
                </a:cubicBezTo>
                <a:cubicBezTo>
                  <a:pt x="23" y="275"/>
                  <a:pt x="23" y="276"/>
                  <a:pt x="23" y="277"/>
                </a:cubicBezTo>
                <a:cubicBezTo>
                  <a:pt x="23" y="276"/>
                  <a:pt x="22" y="276"/>
                  <a:pt x="22" y="276"/>
                </a:cubicBezTo>
                <a:cubicBezTo>
                  <a:pt x="22" y="275"/>
                  <a:pt x="22" y="275"/>
                  <a:pt x="21" y="274"/>
                </a:cubicBezTo>
                <a:close/>
                <a:moveTo>
                  <a:pt x="22" y="276"/>
                </a:moveTo>
                <a:cubicBezTo>
                  <a:pt x="22" y="276"/>
                  <a:pt x="23" y="276"/>
                  <a:pt x="23" y="277"/>
                </a:cubicBezTo>
                <a:cubicBezTo>
                  <a:pt x="24" y="278"/>
                  <a:pt x="24" y="279"/>
                  <a:pt x="24" y="279"/>
                </a:cubicBezTo>
                <a:cubicBezTo>
                  <a:pt x="23" y="279"/>
                  <a:pt x="22" y="278"/>
                  <a:pt x="22" y="276"/>
                </a:cubicBezTo>
                <a:close/>
                <a:moveTo>
                  <a:pt x="24" y="276"/>
                </a:moveTo>
                <a:cubicBezTo>
                  <a:pt x="24" y="275"/>
                  <a:pt x="24" y="276"/>
                  <a:pt x="24" y="276"/>
                </a:cubicBezTo>
                <a:close/>
                <a:moveTo>
                  <a:pt x="58" y="334"/>
                </a:moveTo>
                <a:cubicBezTo>
                  <a:pt x="57" y="335"/>
                  <a:pt x="58" y="334"/>
                  <a:pt x="58" y="334"/>
                </a:cubicBezTo>
                <a:close/>
                <a:moveTo>
                  <a:pt x="57" y="334"/>
                </a:moveTo>
                <a:cubicBezTo>
                  <a:pt x="57" y="334"/>
                  <a:pt x="58" y="333"/>
                  <a:pt x="57" y="334"/>
                </a:cubicBezTo>
                <a:close/>
                <a:moveTo>
                  <a:pt x="54" y="333"/>
                </a:moveTo>
                <a:cubicBezTo>
                  <a:pt x="53" y="333"/>
                  <a:pt x="55" y="333"/>
                  <a:pt x="54" y="333"/>
                </a:cubicBezTo>
                <a:close/>
                <a:moveTo>
                  <a:pt x="51" y="333"/>
                </a:moveTo>
                <a:cubicBezTo>
                  <a:pt x="51" y="333"/>
                  <a:pt x="52" y="332"/>
                  <a:pt x="51" y="333"/>
                </a:cubicBezTo>
                <a:close/>
                <a:moveTo>
                  <a:pt x="47" y="318"/>
                </a:moveTo>
                <a:cubicBezTo>
                  <a:pt x="46" y="318"/>
                  <a:pt x="48" y="318"/>
                  <a:pt x="47" y="318"/>
                </a:cubicBezTo>
                <a:close/>
                <a:moveTo>
                  <a:pt x="50" y="336"/>
                </a:moveTo>
                <a:cubicBezTo>
                  <a:pt x="50" y="335"/>
                  <a:pt x="50" y="336"/>
                  <a:pt x="50" y="336"/>
                </a:cubicBezTo>
                <a:close/>
                <a:moveTo>
                  <a:pt x="51" y="330"/>
                </a:moveTo>
                <a:cubicBezTo>
                  <a:pt x="50" y="330"/>
                  <a:pt x="51" y="330"/>
                  <a:pt x="51" y="330"/>
                </a:cubicBezTo>
                <a:close/>
                <a:moveTo>
                  <a:pt x="50" y="326"/>
                </a:moveTo>
                <a:cubicBezTo>
                  <a:pt x="50" y="326"/>
                  <a:pt x="50" y="328"/>
                  <a:pt x="50" y="328"/>
                </a:cubicBezTo>
                <a:cubicBezTo>
                  <a:pt x="49" y="328"/>
                  <a:pt x="49" y="325"/>
                  <a:pt x="48" y="326"/>
                </a:cubicBezTo>
                <a:cubicBezTo>
                  <a:pt x="47" y="326"/>
                  <a:pt x="50" y="324"/>
                  <a:pt x="50" y="326"/>
                </a:cubicBezTo>
                <a:close/>
                <a:moveTo>
                  <a:pt x="48" y="317"/>
                </a:moveTo>
                <a:cubicBezTo>
                  <a:pt x="47" y="317"/>
                  <a:pt x="49" y="317"/>
                  <a:pt x="48" y="317"/>
                </a:cubicBezTo>
                <a:close/>
                <a:moveTo>
                  <a:pt x="48" y="320"/>
                </a:moveTo>
                <a:cubicBezTo>
                  <a:pt x="46" y="321"/>
                  <a:pt x="49" y="319"/>
                  <a:pt x="48" y="320"/>
                </a:cubicBezTo>
                <a:close/>
                <a:moveTo>
                  <a:pt x="47" y="314"/>
                </a:moveTo>
                <a:cubicBezTo>
                  <a:pt x="46" y="315"/>
                  <a:pt x="48" y="314"/>
                  <a:pt x="47" y="314"/>
                </a:cubicBezTo>
                <a:close/>
                <a:moveTo>
                  <a:pt x="46" y="314"/>
                </a:moveTo>
                <a:cubicBezTo>
                  <a:pt x="45" y="314"/>
                  <a:pt x="48" y="314"/>
                  <a:pt x="46" y="314"/>
                </a:cubicBezTo>
                <a:close/>
                <a:moveTo>
                  <a:pt x="46" y="319"/>
                </a:moveTo>
                <a:cubicBezTo>
                  <a:pt x="45" y="320"/>
                  <a:pt x="47" y="319"/>
                  <a:pt x="46" y="319"/>
                </a:cubicBezTo>
                <a:close/>
                <a:moveTo>
                  <a:pt x="44" y="320"/>
                </a:moveTo>
                <a:cubicBezTo>
                  <a:pt x="43" y="321"/>
                  <a:pt x="44" y="320"/>
                  <a:pt x="44" y="320"/>
                </a:cubicBezTo>
                <a:close/>
                <a:moveTo>
                  <a:pt x="44" y="320"/>
                </a:moveTo>
                <a:cubicBezTo>
                  <a:pt x="43" y="321"/>
                  <a:pt x="45" y="319"/>
                  <a:pt x="44" y="320"/>
                </a:cubicBezTo>
                <a:close/>
                <a:moveTo>
                  <a:pt x="44" y="319"/>
                </a:moveTo>
                <a:cubicBezTo>
                  <a:pt x="44" y="319"/>
                  <a:pt x="45" y="318"/>
                  <a:pt x="44" y="319"/>
                </a:cubicBezTo>
                <a:close/>
                <a:moveTo>
                  <a:pt x="28" y="282"/>
                </a:moveTo>
                <a:cubicBezTo>
                  <a:pt x="27" y="281"/>
                  <a:pt x="26" y="280"/>
                  <a:pt x="26" y="279"/>
                </a:cubicBezTo>
                <a:cubicBezTo>
                  <a:pt x="26" y="280"/>
                  <a:pt x="28" y="281"/>
                  <a:pt x="29" y="282"/>
                </a:cubicBezTo>
                <a:cubicBezTo>
                  <a:pt x="29" y="282"/>
                  <a:pt x="28" y="282"/>
                  <a:pt x="28" y="282"/>
                </a:cubicBezTo>
                <a:close/>
                <a:moveTo>
                  <a:pt x="45" y="303"/>
                </a:moveTo>
                <a:cubicBezTo>
                  <a:pt x="44" y="304"/>
                  <a:pt x="47" y="302"/>
                  <a:pt x="45" y="303"/>
                </a:cubicBezTo>
                <a:close/>
                <a:moveTo>
                  <a:pt x="47" y="309"/>
                </a:moveTo>
                <a:cubicBezTo>
                  <a:pt x="46" y="308"/>
                  <a:pt x="48" y="308"/>
                  <a:pt x="47" y="309"/>
                </a:cubicBezTo>
                <a:close/>
                <a:moveTo>
                  <a:pt x="47" y="305"/>
                </a:moveTo>
                <a:cubicBezTo>
                  <a:pt x="47" y="305"/>
                  <a:pt x="48" y="304"/>
                  <a:pt x="47" y="305"/>
                </a:cubicBezTo>
                <a:close/>
                <a:moveTo>
                  <a:pt x="43" y="297"/>
                </a:moveTo>
                <a:cubicBezTo>
                  <a:pt x="43" y="297"/>
                  <a:pt x="44" y="299"/>
                  <a:pt x="42" y="299"/>
                </a:cubicBezTo>
                <a:cubicBezTo>
                  <a:pt x="42" y="298"/>
                  <a:pt x="43" y="297"/>
                  <a:pt x="43" y="297"/>
                </a:cubicBezTo>
                <a:close/>
                <a:moveTo>
                  <a:pt x="40" y="295"/>
                </a:moveTo>
                <a:cubicBezTo>
                  <a:pt x="39" y="293"/>
                  <a:pt x="42" y="298"/>
                  <a:pt x="40" y="295"/>
                </a:cubicBezTo>
                <a:close/>
                <a:moveTo>
                  <a:pt x="40" y="293"/>
                </a:moveTo>
                <a:cubicBezTo>
                  <a:pt x="38" y="294"/>
                  <a:pt x="41" y="292"/>
                  <a:pt x="40" y="293"/>
                </a:cubicBezTo>
                <a:close/>
                <a:moveTo>
                  <a:pt x="39" y="292"/>
                </a:moveTo>
                <a:cubicBezTo>
                  <a:pt x="38" y="292"/>
                  <a:pt x="39" y="292"/>
                  <a:pt x="39" y="292"/>
                </a:cubicBezTo>
                <a:close/>
                <a:moveTo>
                  <a:pt x="37" y="290"/>
                </a:moveTo>
                <a:cubicBezTo>
                  <a:pt x="36" y="291"/>
                  <a:pt x="37" y="290"/>
                  <a:pt x="37" y="290"/>
                </a:cubicBezTo>
                <a:close/>
                <a:moveTo>
                  <a:pt x="60" y="286"/>
                </a:moveTo>
                <a:cubicBezTo>
                  <a:pt x="60" y="285"/>
                  <a:pt x="59" y="287"/>
                  <a:pt x="60" y="286"/>
                </a:cubicBezTo>
                <a:close/>
                <a:moveTo>
                  <a:pt x="45" y="283"/>
                </a:moveTo>
                <a:cubicBezTo>
                  <a:pt x="46" y="284"/>
                  <a:pt x="46" y="284"/>
                  <a:pt x="45" y="283"/>
                </a:cubicBezTo>
                <a:close/>
                <a:moveTo>
                  <a:pt x="38" y="280"/>
                </a:moveTo>
                <a:cubicBezTo>
                  <a:pt x="39" y="280"/>
                  <a:pt x="39" y="280"/>
                  <a:pt x="40" y="280"/>
                </a:cubicBezTo>
                <a:cubicBezTo>
                  <a:pt x="39" y="280"/>
                  <a:pt x="38" y="280"/>
                  <a:pt x="38" y="280"/>
                </a:cubicBezTo>
                <a:close/>
                <a:moveTo>
                  <a:pt x="39" y="277"/>
                </a:moveTo>
                <a:cubicBezTo>
                  <a:pt x="40" y="277"/>
                  <a:pt x="40" y="277"/>
                  <a:pt x="41" y="278"/>
                </a:cubicBezTo>
                <a:cubicBezTo>
                  <a:pt x="40" y="279"/>
                  <a:pt x="38" y="276"/>
                  <a:pt x="39" y="277"/>
                </a:cubicBezTo>
                <a:close/>
                <a:moveTo>
                  <a:pt x="43" y="285"/>
                </a:moveTo>
                <a:cubicBezTo>
                  <a:pt x="45" y="285"/>
                  <a:pt x="46" y="285"/>
                  <a:pt x="47" y="286"/>
                </a:cubicBezTo>
                <a:cubicBezTo>
                  <a:pt x="47" y="286"/>
                  <a:pt x="43" y="285"/>
                  <a:pt x="43" y="285"/>
                </a:cubicBezTo>
                <a:close/>
                <a:moveTo>
                  <a:pt x="58" y="290"/>
                </a:moveTo>
                <a:cubicBezTo>
                  <a:pt x="58" y="290"/>
                  <a:pt x="60" y="292"/>
                  <a:pt x="60" y="292"/>
                </a:cubicBezTo>
                <a:cubicBezTo>
                  <a:pt x="60" y="291"/>
                  <a:pt x="59" y="291"/>
                  <a:pt x="58" y="290"/>
                </a:cubicBezTo>
                <a:close/>
                <a:moveTo>
                  <a:pt x="68" y="291"/>
                </a:moveTo>
                <a:cubicBezTo>
                  <a:pt x="69" y="291"/>
                  <a:pt x="73" y="291"/>
                  <a:pt x="72" y="292"/>
                </a:cubicBezTo>
                <a:cubicBezTo>
                  <a:pt x="72" y="294"/>
                  <a:pt x="69" y="291"/>
                  <a:pt x="68" y="291"/>
                </a:cubicBezTo>
                <a:close/>
                <a:moveTo>
                  <a:pt x="78" y="294"/>
                </a:moveTo>
                <a:cubicBezTo>
                  <a:pt x="79" y="294"/>
                  <a:pt x="83" y="295"/>
                  <a:pt x="83" y="295"/>
                </a:cubicBezTo>
                <a:cubicBezTo>
                  <a:pt x="82" y="295"/>
                  <a:pt x="78" y="295"/>
                  <a:pt x="78" y="294"/>
                </a:cubicBezTo>
                <a:close/>
                <a:moveTo>
                  <a:pt x="88" y="297"/>
                </a:moveTo>
                <a:cubicBezTo>
                  <a:pt x="87" y="296"/>
                  <a:pt x="86" y="296"/>
                  <a:pt x="85" y="295"/>
                </a:cubicBezTo>
                <a:cubicBezTo>
                  <a:pt x="85" y="295"/>
                  <a:pt x="89" y="296"/>
                  <a:pt x="88" y="297"/>
                </a:cubicBezTo>
                <a:close/>
                <a:moveTo>
                  <a:pt x="89" y="297"/>
                </a:moveTo>
                <a:cubicBezTo>
                  <a:pt x="90" y="297"/>
                  <a:pt x="98" y="298"/>
                  <a:pt x="98" y="298"/>
                </a:cubicBezTo>
                <a:cubicBezTo>
                  <a:pt x="97" y="300"/>
                  <a:pt x="90" y="297"/>
                  <a:pt x="89" y="297"/>
                </a:cubicBezTo>
                <a:close/>
                <a:moveTo>
                  <a:pt x="100" y="300"/>
                </a:moveTo>
                <a:cubicBezTo>
                  <a:pt x="96" y="299"/>
                  <a:pt x="102" y="300"/>
                  <a:pt x="102" y="301"/>
                </a:cubicBezTo>
                <a:cubicBezTo>
                  <a:pt x="101" y="301"/>
                  <a:pt x="100" y="301"/>
                  <a:pt x="100" y="300"/>
                </a:cubicBezTo>
                <a:close/>
                <a:moveTo>
                  <a:pt x="115" y="301"/>
                </a:moveTo>
                <a:cubicBezTo>
                  <a:pt x="116" y="302"/>
                  <a:pt x="116" y="302"/>
                  <a:pt x="116" y="302"/>
                </a:cubicBezTo>
                <a:cubicBezTo>
                  <a:pt x="116" y="302"/>
                  <a:pt x="101" y="299"/>
                  <a:pt x="100" y="299"/>
                </a:cubicBezTo>
                <a:cubicBezTo>
                  <a:pt x="102" y="300"/>
                  <a:pt x="124" y="301"/>
                  <a:pt x="124" y="301"/>
                </a:cubicBezTo>
                <a:cubicBezTo>
                  <a:pt x="124" y="300"/>
                  <a:pt x="128" y="301"/>
                  <a:pt x="129" y="301"/>
                </a:cubicBezTo>
                <a:cubicBezTo>
                  <a:pt x="129" y="302"/>
                  <a:pt x="117" y="301"/>
                  <a:pt x="115" y="301"/>
                </a:cubicBezTo>
                <a:close/>
                <a:moveTo>
                  <a:pt x="153" y="305"/>
                </a:moveTo>
                <a:cubicBezTo>
                  <a:pt x="152" y="306"/>
                  <a:pt x="144" y="306"/>
                  <a:pt x="144" y="305"/>
                </a:cubicBezTo>
                <a:cubicBezTo>
                  <a:pt x="144" y="304"/>
                  <a:pt x="154" y="305"/>
                  <a:pt x="153" y="305"/>
                </a:cubicBezTo>
                <a:close/>
                <a:moveTo>
                  <a:pt x="162" y="303"/>
                </a:moveTo>
                <a:cubicBezTo>
                  <a:pt x="163" y="302"/>
                  <a:pt x="163" y="302"/>
                  <a:pt x="164" y="303"/>
                </a:cubicBezTo>
                <a:cubicBezTo>
                  <a:pt x="165" y="303"/>
                  <a:pt x="170" y="303"/>
                  <a:pt x="170" y="302"/>
                </a:cubicBezTo>
                <a:cubicBezTo>
                  <a:pt x="169" y="304"/>
                  <a:pt x="164" y="304"/>
                  <a:pt x="162" y="303"/>
                </a:cubicBezTo>
                <a:close/>
                <a:moveTo>
                  <a:pt x="176" y="299"/>
                </a:moveTo>
                <a:cubicBezTo>
                  <a:pt x="176" y="300"/>
                  <a:pt x="175" y="300"/>
                  <a:pt x="174" y="299"/>
                </a:cubicBezTo>
                <a:cubicBezTo>
                  <a:pt x="171" y="299"/>
                  <a:pt x="176" y="299"/>
                  <a:pt x="176" y="299"/>
                </a:cubicBezTo>
                <a:close/>
                <a:moveTo>
                  <a:pt x="175" y="303"/>
                </a:moveTo>
                <a:cubicBezTo>
                  <a:pt x="174" y="302"/>
                  <a:pt x="179" y="302"/>
                  <a:pt x="179" y="302"/>
                </a:cubicBezTo>
                <a:cubicBezTo>
                  <a:pt x="178" y="302"/>
                  <a:pt x="176" y="304"/>
                  <a:pt x="175" y="303"/>
                </a:cubicBezTo>
                <a:close/>
                <a:moveTo>
                  <a:pt x="177" y="304"/>
                </a:moveTo>
                <a:cubicBezTo>
                  <a:pt x="178" y="304"/>
                  <a:pt x="179" y="304"/>
                  <a:pt x="179" y="304"/>
                </a:cubicBezTo>
                <a:cubicBezTo>
                  <a:pt x="179" y="304"/>
                  <a:pt x="177" y="305"/>
                  <a:pt x="177" y="304"/>
                </a:cubicBezTo>
                <a:close/>
                <a:moveTo>
                  <a:pt x="181" y="299"/>
                </a:moveTo>
                <a:cubicBezTo>
                  <a:pt x="181" y="298"/>
                  <a:pt x="181" y="299"/>
                  <a:pt x="181" y="299"/>
                </a:cubicBezTo>
                <a:close/>
                <a:moveTo>
                  <a:pt x="185" y="301"/>
                </a:moveTo>
                <a:cubicBezTo>
                  <a:pt x="184" y="300"/>
                  <a:pt x="185" y="302"/>
                  <a:pt x="185" y="301"/>
                </a:cubicBezTo>
                <a:close/>
                <a:moveTo>
                  <a:pt x="184" y="299"/>
                </a:moveTo>
                <a:cubicBezTo>
                  <a:pt x="184" y="298"/>
                  <a:pt x="187" y="300"/>
                  <a:pt x="184" y="299"/>
                </a:cubicBezTo>
                <a:close/>
                <a:moveTo>
                  <a:pt x="189" y="302"/>
                </a:moveTo>
                <a:cubicBezTo>
                  <a:pt x="187" y="301"/>
                  <a:pt x="192" y="301"/>
                  <a:pt x="192" y="301"/>
                </a:cubicBezTo>
                <a:cubicBezTo>
                  <a:pt x="191" y="302"/>
                  <a:pt x="190" y="302"/>
                  <a:pt x="189" y="302"/>
                </a:cubicBezTo>
                <a:close/>
                <a:moveTo>
                  <a:pt x="193" y="301"/>
                </a:moveTo>
                <a:cubicBezTo>
                  <a:pt x="194" y="300"/>
                  <a:pt x="195" y="300"/>
                  <a:pt x="196" y="300"/>
                </a:cubicBezTo>
                <a:cubicBezTo>
                  <a:pt x="197" y="300"/>
                  <a:pt x="193" y="301"/>
                  <a:pt x="193" y="301"/>
                </a:cubicBezTo>
                <a:close/>
                <a:moveTo>
                  <a:pt x="196" y="302"/>
                </a:moveTo>
                <a:cubicBezTo>
                  <a:pt x="198" y="301"/>
                  <a:pt x="197" y="302"/>
                  <a:pt x="196" y="302"/>
                </a:cubicBezTo>
                <a:close/>
                <a:moveTo>
                  <a:pt x="228" y="295"/>
                </a:moveTo>
                <a:cubicBezTo>
                  <a:pt x="227" y="294"/>
                  <a:pt x="228" y="296"/>
                  <a:pt x="228" y="295"/>
                </a:cubicBezTo>
                <a:close/>
                <a:moveTo>
                  <a:pt x="209" y="299"/>
                </a:moveTo>
                <a:cubicBezTo>
                  <a:pt x="210" y="298"/>
                  <a:pt x="211" y="298"/>
                  <a:pt x="212" y="298"/>
                </a:cubicBezTo>
                <a:cubicBezTo>
                  <a:pt x="211" y="299"/>
                  <a:pt x="210" y="299"/>
                  <a:pt x="209" y="299"/>
                </a:cubicBezTo>
                <a:close/>
                <a:moveTo>
                  <a:pt x="213" y="299"/>
                </a:moveTo>
                <a:cubicBezTo>
                  <a:pt x="215" y="298"/>
                  <a:pt x="214" y="299"/>
                  <a:pt x="213" y="299"/>
                </a:cubicBezTo>
                <a:close/>
                <a:moveTo>
                  <a:pt x="215" y="296"/>
                </a:moveTo>
                <a:cubicBezTo>
                  <a:pt x="214" y="296"/>
                  <a:pt x="214" y="296"/>
                  <a:pt x="213" y="296"/>
                </a:cubicBezTo>
                <a:cubicBezTo>
                  <a:pt x="213" y="295"/>
                  <a:pt x="215" y="296"/>
                  <a:pt x="215" y="296"/>
                </a:cubicBezTo>
                <a:close/>
                <a:moveTo>
                  <a:pt x="221" y="295"/>
                </a:moveTo>
                <a:cubicBezTo>
                  <a:pt x="220" y="294"/>
                  <a:pt x="221" y="297"/>
                  <a:pt x="221" y="295"/>
                </a:cubicBezTo>
                <a:close/>
                <a:moveTo>
                  <a:pt x="222" y="293"/>
                </a:moveTo>
                <a:cubicBezTo>
                  <a:pt x="224" y="294"/>
                  <a:pt x="223" y="294"/>
                  <a:pt x="222" y="294"/>
                </a:cubicBezTo>
                <a:cubicBezTo>
                  <a:pt x="221" y="294"/>
                  <a:pt x="221" y="293"/>
                  <a:pt x="222" y="293"/>
                </a:cubicBezTo>
                <a:close/>
                <a:moveTo>
                  <a:pt x="222" y="297"/>
                </a:moveTo>
                <a:cubicBezTo>
                  <a:pt x="223" y="297"/>
                  <a:pt x="224" y="297"/>
                  <a:pt x="225" y="297"/>
                </a:cubicBezTo>
                <a:cubicBezTo>
                  <a:pt x="225" y="297"/>
                  <a:pt x="221" y="298"/>
                  <a:pt x="222" y="297"/>
                </a:cubicBezTo>
                <a:close/>
                <a:moveTo>
                  <a:pt x="226" y="296"/>
                </a:moveTo>
                <a:cubicBezTo>
                  <a:pt x="226" y="295"/>
                  <a:pt x="229" y="296"/>
                  <a:pt x="230" y="296"/>
                </a:cubicBezTo>
                <a:cubicBezTo>
                  <a:pt x="228" y="296"/>
                  <a:pt x="226" y="297"/>
                  <a:pt x="226" y="296"/>
                </a:cubicBezTo>
                <a:close/>
                <a:moveTo>
                  <a:pt x="234" y="294"/>
                </a:moveTo>
                <a:cubicBezTo>
                  <a:pt x="233" y="294"/>
                  <a:pt x="232" y="294"/>
                  <a:pt x="232" y="294"/>
                </a:cubicBezTo>
                <a:cubicBezTo>
                  <a:pt x="232" y="293"/>
                  <a:pt x="234" y="293"/>
                  <a:pt x="234" y="294"/>
                </a:cubicBezTo>
                <a:close/>
                <a:moveTo>
                  <a:pt x="233" y="291"/>
                </a:moveTo>
                <a:cubicBezTo>
                  <a:pt x="234" y="290"/>
                  <a:pt x="234" y="290"/>
                  <a:pt x="235" y="290"/>
                </a:cubicBezTo>
                <a:cubicBezTo>
                  <a:pt x="235" y="291"/>
                  <a:pt x="234" y="291"/>
                  <a:pt x="233" y="291"/>
                </a:cubicBezTo>
                <a:close/>
                <a:moveTo>
                  <a:pt x="257" y="283"/>
                </a:moveTo>
                <a:cubicBezTo>
                  <a:pt x="258" y="283"/>
                  <a:pt x="258" y="282"/>
                  <a:pt x="259" y="282"/>
                </a:cubicBezTo>
                <a:cubicBezTo>
                  <a:pt x="259" y="283"/>
                  <a:pt x="255" y="284"/>
                  <a:pt x="257" y="283"/>
                </a:cubicBezTo>
                <a:close/>
                <a:moveTo>
                  <a:pt x="494" y="29"/>
                </a:moveTo>
                <a:cubicBezTo>
                  <a:pt x="493" y="30"/>
                  <a:pt x="493" y="31"/>
                  <a:pt x="492" y="33"/>
                </a:cubicBezTo>
                <a:cubicBezTo>
                  <a:pt x="491" y="31"/>
                  <a:pt x="494" y="29"/>
                  <a:pt x="494" y="29"/>
                </a:cubicBezTo>
                <a:close/>
                <a:moveTo>
                  <a:pt x="486" y="47"/>
                </a:moveTo>
                <a:cubicBezTo>
                  <a:pt x="487" y="45"/>
                  <a:pt x="487" y="42"/>
                  <a:pt x="489" y="40"/>
                </a:cubicBezTo>
                <a:cubicBezTo>
                  <a:pt x="487" y="42"/>
                  <a:pt x="486" y="48"/>
                  <a:pt x="485" y="51"/>
                </a:cubicBezTo>
                <a:cubicBezTo>
                  <a:pt x="485" y="51"/>
                  <a:pt x="486" y="47"/>
                  <a:pt x="486" y="47"/>
                </a:cubicBezTo>
                <a:close/>
                <a:moveTo>
                  <a:pt x="483" y="59"/>
                </a:moveTo>
                <a:cubicBezTo>
                  <a:pt x="483" y="61"/>
                  <a:pt x="483" y="62"/>
                  <a:pt x="482" y="63"/>
                </a:cubicBezTo>
                <a:cubicBezTo>
                  <a:pt x="482" y="61"/>
                  <a:pt x="483" y="60"/>
                  <a:pt x="483" y="59"/>
                </a:cubicBezTo>
                <a:close/>
                <a:moveTo>
                  <a:pt x="474" y="81"/>
                </a:moveTo>
                <a:cubicBezTo>
                  <a:pt x="475" y="81"/>
                  <a:pt x="476" y="79"/>
                  <a:pt x="474" y="81"/>
                </a:cubicBezTo>
                <a:close/>
                <a:moveTo>
                  <a:pt x="471" y="88"/>
                </a:moveTo>
                <a:cubicBezTo>
                  <a:pt x="472" y="86"/>
                  <a:pt x="472" y="85"/>
                  <a:pt x="473" y="84"/>
                </a:cubicBezTo>
                <a:cubicBezTo>
                  <a:pt x="473" y="85"/>
                  <a:pt x="471" y="89"/>
                  <a:pt x="471" y="88"/>
                </a:cubicBezTo>
                <a:close/>
                <a:moveTo>
                  <a:pt x="468" y="95"/>
                </a:moveTo>
                <a:cubicBezTo>
                  <a:pt x="467" y="97"/>
                  <a:pt x="463" y="104"/>
                  <a:pt x="463" y="104"/>
                </a:cubicBezTo>
                <a:cubicBezTo>
                  <a:pt x="464" y="101"/>
                  <a:pt x="467" y="98"/>
                  <a:pt x="468" y="95"/>
                </a:cubicBezTo>
                <a:close/>
                <a:moveTo>
                  <a:pt x="460" y="107"/>
                </a:moveTo>
                <a:cubicBezTo>
                  <a:pt x="460" y="106"/>
                  <a:pt x="461" y="105"/>
                  <a:pt x="462" y="104"/>
                </a:cubicBezTo>
                <a:cubicBezTo>
                  <a:pt x="462" y="105"/>
                  <a:pt x="460" y="108"/>
                  <a:pt x="460" y="107"/>
                </a:cubicBezTo>
                <a:close/>
                <a:moveTo>
                  <a:pt x="425" y="161"/>
                </a:moveTo>
                <a:cubicBezTo>
                  <a:pt x="425" y="161"/>
                  <a:pt x="422" y="164"/>
                  <a:pt x="422" y="164"/>
                </a:cubicBezTo>
                <a:cubicBezTo>
                  <a:pt x="421" y="163"/>
                  <a:pt x="424" y="161"/>
                  <a:pt x="425" y="161"/>
                </a:cubicBezTo>
                <a:close/>
                <a:moveTo>
                  <a:pt x="419" y="166"/>
                </a:moveTo>
                <a:cubicBezTo>
                  <a:pt x="419" y="166"/>
                  <a:pt x="419" y="168"/>
                  <a:pt x="419" y="168"/>
                </a:cubicBezTo>
                <a:cubicBezTo>
                  <a:pt x="419" y="169"/>
                  <a:pt x="418" y="169"/>
                  <a:pt x="417" y="168"/>
                </a:cubicBezTo>
                <a:cubicBezTo>
                  <a:pt x="417" y="167"/>
                  <a:pt x="418" y="167"/>
                  <a:pt x="419" y="166"/>
                </a:cubicBezTo>
                <a:close/>
                <a:moveTo>
                  <a:pt x="416" y="172"/>
                </a:moveTo>
                <a:cubicBezTo>
                  <a:pt x="415" y="173"/>
                  <a:pt x="414" y="174"/>
                  <a:pt x="414" y="174"/>
                </a:cubicBezTo>
                <a:cubicBezTo>
                  <a:pt x="414" y="173"/>
                  <a:pt x="415" y="172"/>
                  <a:pt x="416" y="172"/>
                </a:cubicBezTo>
                <a:close/>
                <a:moveTo>
                  <a:pt x="411" y="178"/>
                </a:moveTo>
                <a:cubicBezTo>
                  <a:pt x="410" y="177"/>
                  <a:pt x="411" y="178"/>
                  <a:pt x="411" y="178"/>
                </a:cubicBezTo>
                <a:close/>
                <a:moveTo>
                  <a:pt x="409" y="180"/>
                </a:moveTo>
                <a:cubicBezTo>
                  <a:pt x="408" y="181"/>
                  <a:pt x="408" y="181"/>
                  <a:pt x="407" y="182"/>
                </a:cubicBezTo>
                <a:cubicBezTo>
                  <a:pt x="412" y="178"/>
                  <a:pt x="432" y="154"/>
                  <a:pt x="433" y="151"/>
                </a:cubicBezTo>
                <a:cubicBezTo>
                  <a:pt x="433" y="152"/>
                  <a:pt x="429" y="157"/>
                  <a:pt x="427" y="158"/>
                </a:cubicBezTo>
                <a:cubicBezTo>
                  <a:pt x="428" y="157"/>
                  <a:pt x="428" y="154"/>
                  <a:pt x="427" y="155"/>
                </a:cubicBezTo>
                <a:cubicBezTo>
                  <a:pt x="429" y="153"/>
                  <a:pt x="444" y="137"/>
                  <a:pt x="443" y="136"/>
                </a:cubicBezTo>
                <a:cubicBezTo>
                  <a:pt x="443" y="137"/>
                  <a:pt x="442" y="137"/>
                  <a:pt x="441" y="137"/>
                </a:cubicBezTo>
                <a:cubicBezTo>
                  <a:pt x="441" y="135"/>
                  <a:pt x="452" y="124"/>
                  <a:pt x="453" y="122"/>
                </a:cubicBezTo>
                <a:cubicBezTo>
                  <a:pt x="455" y="118"/>
                  <a:pt x="461" y="111"/>
                  <a:pt x="462" y="108"/>
                </a:cubicBezTo>
                <a:cubicBezTo>
                  <a:pt x="461" y="114"/>
                  <a:pt x="453" y="123"/>
                  <a:pt x="450" y="129"/>
                </a:cubicBezTo>
                <a:cubicBezTo>
                  <a:pt x="445" y="136"/>
                  <a:pt x="441" y="143"/>
                  <a:pt x="435" y="150"/>
                </a:cubicBezTo>
                <a:cubicBezTo>
                  <a:pt x="428" y="160"/>
                  <a:pt x="421" y="169"/>
                  <a:pt x="412" y="178"/>
                </a:cubicBezTo>
                <a:cubicBezTo>
                  <a:pt x="409" y="181"/>
                  <a:pt x="406" y="185"/>
                  <a:pt x="403" y="188"/>
                </a:cubicBezTo>
                <a:cubicBezTo>
                  <a:pt x="406" y="185"/>
                  <a:pt x="408" y="182"/>
                  <a:pt x="409" y="180"/>
                </a:cubicBezTo>
                <a:close/>
                <a:moveTo>
                  <a:pt x="287" y="281"/>
                </a:moveTo>
                <a:cubicBezTo>
                  <a:pt x="287" y="280"/>
                  <a:pt x="287" y="282"/>
                  <a:pt x="287" y="281"/>
                </a:cubicBezTo>
                <a:close/>
                <a:moveTo>
                  <a:pt x="293" y="278"/>
                </a:moveTo>
                <a:cubicBezTo>
                  <a:pt x="294" y="278"/>
                  <a:pt x="294" y="278"/>
                  <a:pt x="295" y="277"/>
                </a:cubicBezTo>
                <a:cubicBezTo>
                  <a:pt x="295" y="277"/>
                  <a:pt x="296" y="276"/>
                  <a:pt x="297" y="277"/>
                </a:cubicBezTo>
                <a:cubicBezTo>
                  <a:pt x="298" y="279"/>
                  <a:pt x="293" y="279"/>
                  <a:pt x="293" y="278"/>
                </a:cubicBezTo>
                <a:close/>
                <a:moveTo>
                  <a:pt x="299" y="276"/>
                </a:moveTo>
                <a:cubicBezTo>
                  <a:pt x="298" y="275"/>
                  <a:pt x="302" y="275"/>
                  <a:pt x="302" y="276"/>
                </a:cubicBezTo>
                <a:cubicBezTo>
                  <a:pt x="301" y="276"/>
                  <a:pt x="300" y="277"/>
                  <a:pt x="299" y="276"/>
                </a:cubicBezTo>
                <a:close/>
                <a:moveTo>
                  <a:pt x="316" y="268"/>
                </a:moveTo>
                <a:cubicBezTo>
                  <a:pt x="315" y="267"/>
                  <a:pt x="320" y="266"/>
                  <a:pt x="320" y="267"/>
                </a:cubicBezTo>
                <a:cubicBezTo>
                  <a:pt x="317" y="270"/>
                  <a:pt x="317" y="268"/>
                  <a:pt x="316" y="268"/>
                </a:cubicBezTo>
                <a:close/>
                <a:moveTo>
                  <a:pt x="356" y="243"/>
                </a:moveTo>
                <a:cubicBezTo>
                  <a:pt x="356" y="242"/>
                  <a:pt x="363" y="238"/>
                  <a:pt x="363" y="238"/>
                </a:cubicBezTo>
                <a:cubicBezTo>
                  <a:pt x="364" y="239"/>
                  <a:pt x="352" y="246"/>
                  <a:pt x="356" y="243"/>
                </a:cubicBezTo>
                <a:close/>
                <a:moveTo>
                  <a:pt x="372" y="231"/>
                </a:moveTo>
                <a:cubicBezTo>
                  <a:pt x="373" y="230"/>
                  <a:pt x="375" y="228"/>
                  <a:pt x="377" y="226"/>
                </a:cubicBezTo>
                <a:cubicBezTo>
                  <a:pt x="375" y="228"/>
                  <a:pt x="373" y="230"/>
                  <a:pt x="372" y="231"/>
                </a:cubicBezTo>
                <a:close/>
                <a:moveTo>
                  <a:pt x="386" y="220"/>
                </a:moveTo>
                <a:cubicBezTo>
                  <a:pt x="386" y="219"/>
                  <a:pt x="387" y="218"/>
                  <a:pt x="388" y="218"/>
                </a:cubicBezTo>
                <a:cubicBezTo>
                  <a:pt x="387" y="219"/>
                  <a:pt x="387" y="219"/>
                  <a:pt x="386" y="220"/>
                </a:cubicBezTo>
                <a:close/>
                <a:moveTo>
                  <a:pt x="395" y="212"/>
                </a:moveTo>
                <a:cubicBezTo>
                  <a:pt x="394" y="211"/>
                  <a:pt x="397" y="209"/>
                  <a:pt x="397" y="210"/>
                </a:cubicBezTo>
                <a:cubicBezTo>
                  <a:pt x="397" y="210"/>
                  <a:pt x="396" y="211"/>
                  <a:pt x="395" y="212"/>
                </a:cubicBezTo>
                <a:close/>
                <a:moveTo>
                  <a:pt x="401" y="205"/>
                </a:moveTo>
                <a:cubicBezTo>
                  <a:pt x="402" y="204"/>
                  <a:pt x="402" y="204"/>
                  <a:pt x="403" y="203"/>
                </a:cubicBezTo>
                <a:cubicBezTo>
                  <a:pt x="403" y="204"/>
                  <a:pt x="402" y="205"/>
                  <a:pt x="401" y="205"/>
                </a:cubicBezTo>
                <a:close/>
                <a:moveTo>
                  <a:pt x="415" y="190"/>
                </a:moveTo>
                <a:cubicBezTo>
                  <a:pt x="416" y="189"/>
                  <a:pt x="416" y="189"/>
                  <a:pt x="417" y="188"/>
                </a:cubicBezTo>
                <a:cubicBezTo>
                  <a:pt x="417" y="189"/>
                  <a:pt x="416" y="190"/>
                  <a:pt x="415" y="190"/>
                </a:cubicBezTo>
                <a:close/>
                <a:moveTo>
                  <a:pt x="466" y="119"/>
                </a:moveTo>
                <a:cubicBezTo>
                  <a:pt x="453" y="138"/>
                  <a:pt x="442" y="157"/>
                  <a:pt x="427" y="175"/>
                </a:cubicBezTo>
                <a:cubicBezTo>
                  <a:pt x="413" y="192"/>
                  <a:pt x="398" y="207"/>
                  <a:pt x="382" y="221"/>
                </a:cubicBezTo>
                <a:cubicBezTo>
                  <a:pt x="375" y="227"/>
                  <a:pt x="369" y="232"/>
                  <a:pt x="362" y="237"/>
                </a:cubicBezTo>
                <a:cubicBezTo>
                  <a:pt x="360" y="238"/>
                  <a:pt x="354" y="244"/>
                  <a:pt x="349" y="248"/>
                </a:cubicBezTo>
                <a:cubicBezTo>
                  <a:pt x="351" y="246"/>
                  <a:pt x="353" y="245"/>
                  <a:pt x="353" y="245"/>
                </a:cubicBezTo>
                <a:cubicBezTo>
                  <a:pt x="355" y="249"/>
                  <a:pt x="329" y="259"/>
                  <a:pt x="329" y="260"/>
                </a:cubicBezTo>
                <a:cubicBezTo>
                  <a:pt x="330" y="260"/>
                  <a:pt x="331" y="259"/>
                  <a:pt x="332" y="259"/>
                </a:cubicBezTo>
                <a:cubicBezTo>
                  <a:pt x="332" y="259"/>
                  <a:pt x="324" y="264"/>
                  <a:pt x="322" y="266"/>
                </a:cubicBezTo>
                <a:cubicBezTo>
                  <a:pt x="323" y="265"/>
                  <a:pt x="324" y="264"/>
                  <a:pt x="325" y="263"/>
                </a:cubicBezTo>
                <a:cubicBezTo>
                  <a:pt x="324" y="262"/>
                  <a:pt x="313" y="268"/>
                  <a:pt x="313" y="268"/>
                </a:cubicBezTo>
                <a:cubicBezTo>
                  <a:pt x="314" y="268"/>
                  <a:pt x="315" y="268"/>
                  <a:pt x="316" y="268"/>
                </a:cubicBezTo>
                <a:cubicBezTo>
                  <a:pt x="316" y="270"/>
                  <a:pt x="310" y="272"/>
                  <a:pt x="308" y="272"/>
                </a:cubicBezTo>
                <a:cubicBezTo>
                  <a:pt x="308" y="272"/>
                  <a:pt x="309" y="272"/>
                  <a:pt x="309" y="272"/>
                </a:cubicBezTo>
                <a:cubicBezTo>
                  <a:pt x="309" y="272"/>
                  <a:pt x="302" y="276"/>
                  <a:pt x="302" y="275"/>
                </a:cubicBezTo>
                <a:cubicBezTo>
                  <a:pt x="302" y="274"/>
                  <a:pt x="303" y="274"/>
                  <a:pt x="303" y="273"/>
                </a:cubicBezTo>
                <a:cubicBezTo>
                  <a:pt x="302" y="273"/>
                  <a:pt x="300" y="273"/>
                  <a:pt x="299" y="274"/>
                </a:cubicBezTo>
                <a:cubicBezTo>
                  <a:pt x="340" y="254"/>
                  <a:pt x="378" y="226"/>
                  <a:pt x="409" y="193"/>
                </a:cubicBezTo>
                <a:cubicBezTo>
                  <a:pt x="427" y="174"/>
                  <a:pt x="444" y="153"/>
                  <a:pt x="458" y="131"/>
                </a:cubicBezTo>
                <a:cubicBezTo>
                  <a:pt x="469" y="112"/>
                  <a:pt x="484" y="89"/>
                  <a:pt x="489" y="68"/>
                </a:cubicBezTo>
                <a:cubicBezTo>
                  <a:pt x="486" y="83"/>
                  <a:pt x="475" y="105"/>
                  <a:pt x="466" y="119"/>
                </a:cubicBezTo>
                <a:close/>
                <a:moveTo>
                  <a:pt x="490" y="38"/>
                </a:moveTo>
                <a:cubicBezTo>
                  <a:pt x="489" y="38"/>
                  <a:pt x="491" y="35"/>
                  <a:pt x="491" y="34"/>
                </a:cubicBezTo>
                <a:cubicBezTo>
                  <a:pt x="491" y="34"/>
                  <a:pt x="490" y="39"/>
                  <a:pt x="490" y="38"/>
                </a:cubicBezTo>
                <a:close/>
                <a:moveTo>
                  <a:pt x="504" y="39"/>
                </a:moveTo>
                <a:cubicBezTo>
                  <a:pt x="504" y="38"/>
                  <a:pt x="506" y="35"/>
                  <a:pt x="506" y="34"/>
                </a:cubicBezTo>
                <a:cubicBezTo>
                  <a:pt x="506" y="35"/>
                  <a:pt x="503" y="40"/>
                  <a:pt x="504" y="39"/>
                </a:cubicBezTo>
                <a:close/>
                <a:moveTo>
                  <a:pt x="510" y="23"/>
                </a:moveTo>
                <a:cubicBezTo>
                  <a:pt x="509" y="23"/>
                  <a:pt x="513" y="20"/>
                  <a:pt x="513" y="19"/>
                </a:cubicBezTo>
                <a:cubicBezTo>
                  <a:pt x="514" y="20"/>
                  <a:pt x="511" y="24"/>
                  <a:pt x="510" y="23"/>
                </a:cubicBezTo>
                <a:close/>
                <a:moveTo>
                  <a:pt x="244" y="295"/>
                </a:moveTo>
                <a:cubicBezTo>
                  <a:pt x="243" y="294"/>
                  <a:pt x="244" y="296"/>
                  <a:pt x="244" y="295"/>
                </a:cubicBezTo>
                <a:close/>
                <a:moveTo>
                  <a:pt x="72" y="297"/>
                </a:moveTo>
                <a:cubicBezTo>
                  <a:pt x="72" y="295"/>
                  <a:pt x="62" y="295"/>
                  <a:pt x="61" y="295"/>
                </a:cubicBezTo>
                <a:cubicBezTo>
                  <a:pt x="62" y="295"/>
                  <a:pt x="71" y="298"/>
                  <a:pt x="72" y="297"/>
                </a:cubicBezTo>
                <a:close/>
                <a:moveTo>
                  <a:pt x="250" y="294"/>
                </a:moveTo>
                <a:cubicBezTo>
                  <a:pt x="248" y="293"/>
                  <a:pt x="249" y="294"/>
                  <a:pt x="250" y="294"/>
                </a:cubicBezTo>
                <a:close/>
                <a:moveTo>
                  <a:pt x="349" y="248"/>
                </a:moveTo>
                <a:cubicBezTo>
                  <a:pt x="345" y="251"/>
                  <a:pt x="341" y="254"/>
                  <a:pt x="340" y="254"/>
                </a:cubicBezTo>
                <a:cubicBezTo>
                  <a:pt x="341" y="254"/>
                  <a:pt x="345" y="251"/>
                  <a:pt x="349" y="248"/>
                </a:cubicBezTo>
                <a:close/>
                <a:moveTo>
                  <a:pt x="95" y="303"/>
                </a:moveTo>
                <a:cubicBezTo>
                  <a:pt x="95" y="304"/>
                  <a:pt x="95" y="302"/>
                  <a:pt x="95" y="303"/>
                </a:cubicBezTo>
                <a:close/>
                <a:moveTo>
                  <a:pt x="311" y="270"/>
                </a:moveTo>
                <a:cubicBezTo>
                  <a:pt x="310" y="269"/>
                  <a:pt x="311" y="270"/>
                  <a:pt x="311" y="270"/>
                </a:cubicBezTo>
                <a:close/>
                <a:moveTo>
                  <a:pt x="334" y="257"/>
                </a:moveTo>
                <a:cubicBezTo>
                  <a:pt x="334" y="257"/>
                  <a:pt x="339" y="255"/>
                  <a:pt x="339" y="254"/>
                </a:cubicBezTo>
                <a:cubicBezTo>
                  <a:pt x="338" y="254"/>
                  <a:pt x="335" y="256"/>
                  <a:pt x="334" y="257"/>
                </a:cubicBezTo>
                <a:close/>
                <a:moveTo>
                  <a:pt x="308" y="272"/>
                </a:moveTo>
                <a:cubicBezTo>
                  <a:pt x="307" y="272"/>
                  <a:pt x="307" y="272"/>
                  <a:pt x="306" y="272"/>
                </a:cubicBezTo>
                <a:cubicBezTo>
                  <a:pt x="306" y="272"/>
                  <a:pt x="307" y="272"/>
                  <a:pt x="308" y="272"/>
                </a:cubicBezTo>
                <a:close/>
                <a:moveTo>
                  <a:pt x="55" y="259"/>
                </a:moveTo>
                <a:cubicBezTo>
                  <a:pt x="55" y="258"/>
                  <a:pt x="54" y="259"/>
                  <a:pt x="54" y="259"/>
                </a:cubicBezTo>
                <a:cubicBezTo>
                  <a:pt x="54" y="259"/>
                  <a:pt x="55" y="259"/>
                  <a:pt x="55" y="259"/>
                </a:cubicBezTo>
                <a:close/>
                <a:moveTo>
                  <a:pt x="106" y="233"/>
                </a:moveTo>
                <a:cubicBezTo>
                  <a:pt x="106" y="233"/>
                  <a:pt x="106" y="233"/>
                  <a:pt x="106" y="232"/>
                </a:cubicBezTo>
                <a:cubicBezTo>
                  <a:pt x="105" y="229"/>
                  <a:pt x="105" y="231"/>
                  <a:pt x="106" y="233"/>
                </a:cubicBezTo>
                <a:close/>
                <a:moveTo>
                  <a:pt x="54" y="259"/>
                </a:moveTo>
                <a:cubicBezTo>
                  <a:pt x="54" y="260"/>
                  <a:pt x="54" y="260"/>
                  <a:pt x="54" y="260"/>
                </a:cubicBezTo>
                <a:cubicBezTo>
                  <a:pt x="54" y="259"/>
                  <a:pt x="54" y="259"/>
                  <a:pt x="54" y="259"/>
                </a:cubicBezTo>
                <a:cubicBezTo>
                  <a:pt x="54" y="259"/>
                  <a:pt x="54" y="259"/>
                  <a:pt x="54" y="259"/>
                </a:cubicBezTo>
                <a:close/>
                <a:moveTo>
                  <a:pt x="67" y="245"/>
                </a:moveTo>
                <a:cubicBezTo>
                  <a:pt x="67" y="245"/>
                  <a:pt x="67" y="245"/>
                  <a:pt x="67" y="245"/>
                </a:cubicBezTo>
                <a:cubicBezTo>
                  <a:pt x="67" y="245"/>
                  <a:pt x="67" y="245"/>
                  <a:pt x="67" y="245"/>
                </a:cubicBezTo>
                <a:cubicBezTo>
                  <a:pt x="67" y="245"/>
                  <a:pt x="67" y="245"/>
                  <a:pt x="67" y="245"/>
                </a:cubicBezTo>
                <a:close/>
                <a:moveTo>
                  <a:pt x="68" y="244"/>
                </a:moveTo>
                <a:cubicBezTo>
                  <a:pt x="68" y="244"/>
                  <a:pt x="68" y="244"/>
                  <a:pt x="68" y="244"/>
                </a:cubicBezTo>
                <a:cubicBezTo>
                  <a:pt x="68" y="245"/>
                  <a:pt x="68" y="244"/>
                  <a:pt x="68" y="244"/>
                </a:cubicBezTo>
                <a:close/>
                <a:moveTo>
                  <a:pt x="67" y="244"/>
                </a:moveTo>
                <a:cubicBezTo>
                  <a:pt x="67" y="244"/>
                  <a:pt x="67" y="244"/>
                  <a:pt x="67" y="244"/>
                </a:cubicBezTo>
                <a:cubicBezTo>
                  <a:pt x="67" y="245"/>
                  <a:pt x="67" y="245"/>
                  <a:pt x="67" y="244"/>
                </a:cubicBezTo>
                <a:close/>
                <a:moveTo>
                  <a:pt x="79" y="241"/>
                </a:moveTo>
                <a:cubicBezTo>
                  <a:pt x="79" y="240"/>
                  <a:pt x="79" y="242"/>
                  <a:pt x="79" y="241"/>
                </a:cubicBezTo>
                <a:close/>
                <a:moveTo>
                  <a:pt x="76" y="242"/>
                </a:moveTo>
                <a:cubicBezTo>
                  <a:pt x="76" y="243"/>
                  <a:pt x="76" y="241"/>
                  <a:pt x="76" y="242"/>
                </a:cubicBezTo>
                <a:close/>
                <a:moveTo>
                  <a:pt x="18" y="253"/>
                </a:moveTo>
                <a:cubicBezTo>
                  <a:pt x="16" y="251"/>
                  <a:pt x="18" y="254"/>
                  <a:pt x="18" y="253"/>
                </a:cubicBezTo>
                <a:close/>
                <a:moveTo>
                  <a:pt x="75" y="240"/>
                </a:moveTo>
                <a:cubicBezTo>
                  <a:pt x="75" y="241"/>
                  <a:pt x="75" y="239"/>
                  <a:pt x="75" y="240"/>
                </a:cubicBezTo>
                <a:close/>
                <a:moveTo>
                  <a:pt x="85" y="253"/>
                </a:moveTo>
                <a:cubicBezTo>
                  <a:pt x="86" y="254"/>
                  <a:pt x="85" y="251"/>
                  <a:pt x="85" y="253"/>
                </a:cubicBezTo>
                <a:close/>
                <a:moveTo>
                  <a:pt x="97" y="237"/>
                </a:moveTo>
                <a:cubicBezTo>
                  <a:pt x="97" y="238"/>
                  <a:pt x="99" y="237"/>
                  <a:pt x="98" y="236"/>
                </a:cubicBezTo>
                <a:cubicBezTo>
                  <a:pt x="98" y="236"/>
                  <a:pt x="97" y="237"/>
                  <a:pt x="97" y="237"/>
                </a:cubicBezTo>
                <a:close/>
                <a:moveTo>
                  <a:pt x="106" y="247"/>
                </a:moveTo>
                <a:cubicBezTo>
                  <a:pt x="105" y="246"/>
                  <a:pt x="106" y="247"/>
                  <a:pt x="106" y="247"/>
                </a:cubicBezTo>
                <a:close/>
                <a:moveTo>
                  <a:pt x="96" y="236"/>
                </a:moveTo>
                <a:cubicBezTo>
                  <a:pt x="96" y="235"/>
                  <a:pt x="98" y="235"/>
                  <a:pt x="99" y="234"/>
                </a:cubicBezTo>
                <a:cubicBezTo>
                  <a:pt x="99" y="234"/>
                  <a:pt x="99" y="234"/>
                  <a:pt x="99" y="234"/>
                </a:cubicBezTo>
                <a:cubicBezTo>
                  <a:pt x="101" y="234"/>
                  <a:pt x="102" y="233"/>
                  <a:pt x="103" y="232"/>
                </a:cubicBezTo>
                <a:cubicBezTo>
                  <a:pt x="103" y="232"/>
                  <a:pt x="103" y="232"/>
                  <a:pt x="103" y="232"/>
                </a:cubicBezTo>
                <a:cubicBezTo>
                  <a:pt x="103" y="233"/>
                  <a:pt x="103" y="232"/>
                  <a:pt x="103" y="232"/>
                </a:cubicBezTo>
                <a:cubicBezTo>
                  <a:pt x="103" y="232"/>
                  <a:pt x="103" y="232"/>
                  <a:pt x="103" y="231"/>
                </a:cubicBezTo>
                <a:cubicBezTo>
                  <a:pt x="103" y="232"/>
                  <a:pt x="90" y="235"/>
                  <a:pt x="90" y="235"/>
                </a:cubicBezTo>
                <a:cubicBezTo>
                  <a:pt x="90" y="235"/>
                  <a:pt x="90" y="237"/>
                  <a:pt x="90" y="237"/>
                </a:cubicBezTo>
                <a:cubicBezTo>
                  <a:pt x="92" y="237"/>
                  <a:pt x="94" y="236"/>
                  <a:pt x="96" y="236"/>
                </a:cubicBezTo>
                <a:close/>
                <a:moveTo>
                  <a:pt x="105" y="246"/>
                </a:moveTo>
                <a:cubicBezTo>
                  <a:pt x="106" y="245"/>
                  <a:pt x="109" y="248"/>
                  <a:pt x="110" y="248"/>
                </a:cubicBezTo>
                <a:cubicBezTo>
                  <a:pt x="112" y="248"/>
                  <a:pt x="106" y="242"/>
                  <a:pt x="105" y="246"/>
                </a:cubicBezTo>
                <a:close/>
                <a:moveTo>
                  <a:pt x="94" y="237"/>
                </a:moveTo>
                <a:cubicBezTo>
                  <a:pt x="94" y="238"/>
                  <a:pt x="94" y="237"/>
                  <a:pt x="94" y="237"/>
                </a:cubicBezTo>
                <a:close/>
                <a:moveTo>
                  <a:pt x="89" y="237"/>
                </a:moveTo>
                <a:cubicBezTo>
                  <a:pt x="91" y="233"/>
                  <a:pt x="78" y="239"/>
                  <a:pt x="79" y="240"/>
                </a:cubicBezTo>
                <a:cubicBezTo>
                  <a:pt x="79" y="240"/>
                  <a:pt x="89" y="237"/>
                  <a:pt x="89" y="237"/>
                </a:cubicBezTo>
                <a:close/>
                <a:moveTo>
                  <a:pt x="85" y="237"/>
                </a:moveTo>
                <a:cubicBezTo>
                  <a:pt x="85" y="238"/>
                  <a:pt x="85" y="236"/>
                  <a:pt x="85" y="237"/>
                </a:cubicBezTo>
                <a:close/>
                <a:moveTo>
                  <a:pt x="49" y="260"/>
                </a:moveTo>
                <a:cubicBezTo>
                  <a:pt x="49" y="260"/>
                  <a:pt x="49" y="261"/>
                  <a:pt x="49" y="260"/>
                </a:cubicBezTo>
                <a:close/>
                <a:moveTo>
                  <a:pt x="63" y="257"/>
                </a:moveTo>
                <a:cubicBezTo>
                  <a:pt x="64" y="256"/>
                  <a:pt x="63" y="257"/>
                  <a:pt x="63" y="257"/>
                </a:cubicBezTo>
                <a:close/>
                <a:moveTo>
                  <a:pt x="71" y="257"/>
                </a:moveTo>
                <a:cubicBezTo>
                  <a:pt x="71" y="257"/>
                  <a:pt x="73" y="256"/>
                  <a:pt x="73" y="256"/>
                </a:cubicBezTo>
                <a:cubicBezTo>
                  <a:pt x="73" y="256"/>
                  <a:pt x="70" y="255"/>
                  <a:pt x="71" y="257"/>
                </a:cubicBezTo>
                <a:close/>
                <a:moveTo>
                  <a:pt x="72" y="257"/>
                </a:moveTo>
                <a:cubicBezTo>
                  <a:pt x="73" y="258"/>
                  <a:pt x="72" y="256"/>
                  <a:pt x="72" y="257"/>
                </a:cubicBezTo>
                <a:close/>
                <a:moveTo>
                  <a:pt x="53" y="259"/>
                </a:moveTo>
                <a:cubicBezTo>
                  <a:pt x="53" y="258"/>
                  <a:pt x="53" y="260"/>
                  <a:pt x="53" y="259"/>
                </a:cubicBezTo>
                <a:close/>
                <a:moveTo>
                  <a:pt x="71" y="258"/>
                </a:moveTo>
                <a:cubicBezTo>
                  <a:pt x="69" y="258"/>
                  <a:pt x="73" y="258"/>
                  <a:pt x="71" y="258"/>
                </a:cubicBezTo>
                <a:close/>
                <a:moveTo>
                  <a:pt x="61" y="258"/>
                </a:moveTo>
                <a:cubicBezTo>
                  <a:pt x="61" y="258"/>
                  <a:pt x="61" y="258"/>
                  <a:pt x="61" y="257"/>
                </a:cubicBezTo>
                <a:cubicBezTo>
                  <a:pt x="61" y="257"/>
                  <a:pt x="61" y="257"/>
                  <a:pt x="61" y="258"/>
                </a:cubicBezTo>
                <a:close/>
                <a:moveTo>
                  <a:pt x="62" y="257"/>
                </a:moveTo>
                <a:cubicBezTo>
                  <a:pt x="62" y="258"/>
                  <a:pt x="62" y="256"/>
                  <a:pt x="62" y="257"/>
                </a:cubicBezTo>
                <a:close/>
                <a:moveTo>
                  <a:pt x="82" y="254"/>
                </a:moveTo>
                <a:cubicBezTo>
                  <a:pt x="82" y="255"/>
                  <a:pt x="82" y="254"/>
                  <a:pt x="82" y="254"/>
                </a:cubicBezTo>
                <a:close/>
                <a:moveTo>
                  <a:pt x="74" y="243"/>
                </a:moveTo>
                <a:cubicBezTo>
                  <a:pt x="75" y="244"/>
                  <a:pt x="74" y="242"/>
                  <a:pt x="74" y="243"/>
                </a:cubicBezTo>
                <a:close/>
                <a:moveTo>
                  <a:pt x="72" y="258"/>
                </a:moveTo>
                <a:cubicBezTo>
                  <a:pt x="73" y="258"/>
                  <a:pt x="70" y="257"/>
                  <a:pt x="72" y="258"/>
                </a:cubicBezTo>
                <a:close/>
                <a:moveTo>
                  <a:pt x="74" y="257"/>
                </a:moveTo>
                <a:cubicBezTo>
                  <a:pt x="74" y="256"/>
                  <a:pt x="74" y="257"/>
                  <a:pt x="74" y="257"/>
                </a:cubicBezTo>
                <a:close/>
                <a:moveTo>
                  <a:pt x="76" y="256"/>
                </a:moveTo>
                <a:cubicBezTo>
                  <a:pt x="75" y="255"/>
                  <a:pt x="76" y="257"/>
                  <a:pt x="76" y="256"/>
                </a:cubicBezTo>
                <a:close/>
                <a:moveTo>
                  <a:pt x="83" y="253"/>
                </a:moveTo>
                <a:cubicBezTo>
                  <a:pt x="84" y="254"/>
                  <a:pt x="83" y="252"/>
                  <a:pt x="83" y="253"/>
                </a:cubicBezTo>
                <a:close/>
                <a:moveTo>
                  <a:pt x="47" y="260"/>
                </a:moveTo>
                <a:cubicBezTo>
                  <a:pt x="47" y="261"/>
                  <a:pt x="47" y="260"/>
                  <a:pt x="47" y="260"/>
                </a:cubicBezTo>
                <a:close/>
                <a:moveTo>
                  <a:pt x="49" y="263"/>
                </a:moveTo>
                <a:cubicBezTo>
                  <a:pt x="49" y="264"/>
                  <a:pt x="49" y="262"/>
                  <a:pt x="49" y="263"/>
                </a:cubicBezTo>
                <a:close/>
                <a:moveTo>
                  <a:pt x="95" y="246"/>
                </a:moveTo>
                <a:cubicBezTo>
                  <a:pt x="94" y="244"/>
                  <a:pt x="95" y="247"/>
                  <a:pt x="95" y="246"/>
                </a:cubicBezTo>
                <a:close/>
                <a:moveTo>
                  <a:pt x="104" y="247"/>
                </a:moveTo>
                <a:cubicBezTo>
                  <a:pt x="105" y="249"/>
                  <a:pt x="104" y="245"/>
                  <a:pt x="104" y="247"/>
                </a:cubicBezTo>
                <a:close/>
                <a:moveTo>
                  <a:pt x="73" y="243"/>
                </a:moveTo>
                <a:cubicBezTo>
                  <a:pt x="73" y="242"/>
                  <a:pt x="74" y="243"/>
                  <a:pt x="73" y="243"/>
                </a:cubicBezTo>
                <a:close/>
                <a:moveTo>
                  <a:pt x="61" y="247"/>
                </a:moveTo>
                <a:cubicBezTo>
                  <a:pt x="60" y="245"/>
                  <a:pt x="61" y="248"/>
                  <a:pt x="61" y="247"/>
                </a:cubicBezTo>
                <a:close/>
                <a:moveTo>
                  <a:pt x="65" y="246"/>
                </a:moveTo>
                <a:cubicBezTo>
                  <a:pt x="65" y="247"/>
                  <a:pt x="65" y="245"/>
                  <a:pt x="65" y="246"/>
                </a:cubicBezTo>
                <a:close/>
                <a:moveTo>
                  <a:pt x="51" y="259"/>
                </a:moveTo>
                <a:cubicBezTo>
                  <a:pt x="51" y="260"/>
                  <a:pt x="51" y="259"/>
                  <a:pt x="51" y="259"/>
                </a:cubicBezTo>
                <a:close/>
                <a:moveTo>
                  <a:pt x="52" y="259"/>
                </a:moveTo>
                <a:cubicBezTo>
                  <a:pt x="51" y="259"/>
                  <a:pt x="52" y="260"/>
                  <a:pt x="52" y="259"/>
                </a:cubicBezTo>
                <a:close/>
                <a:moveTo>
                  <a:pt x="50" y="260"/>
                </a:moveTo>
                <a:cubicBezTo>
                  <a:pt x="50" y="259"/>
                  <a:pt x="50" y="261"/>
                  <a:pt x="50" y="260"/>
                </a:cubicBezTo>
                <a:close/>
                <a:moveTo>
                  <a:pt x="34" y="312"/>
                </a:moveTo>
                <a:cubicBezTo>
                  <a:pt x="34" y="313"/>
                  <a:pt x="35" y="312"/>
                  <a:pt x="34" y="312"/>
                </a:cubicBezTo>
                <a:close/>
                <a:moveTo>
                  <a:pt x="25" y="298"/>
                </a:moveTo>
                <a:cubicBezTo>
                  <a:pt x="24" y="298"/>
                  <a:pt x="26" y="297"/>
                  <a:pt x="25" y="298"/>
                </a:cubicBezTo>
                <a:close/>
                <a:moveTo>
                  <a:pt x="33" y="312"/>
                </a:moveTo>
                <a:cubicBezTo>
                  <a:pt x="33" y="311"/>
                  <a:pt x="34" y="313"/>
                  <a:pt x="33" y="312"/>
                </a:cubicBezTo>
                <a:close/>
                <a:moveTo>
                  <a:pt x="55" y="329"/>
                </a:moveTo>
                <a:cubicBezTo>
                  <a:pt x="57" y="328"/>
                  <a:pt x="55" y="329"/>
                  <a:pt x="55" y="329"/>
                </a:cubicBezTo>
                <a:close/>
                <a:moveTo>
                  <a:pt x="34" y="312"/>
                </a:moveTo>
                <a:cubicBezTo>
                  <a:pt x="33" y="314"/>
                  <a:pt x="35" y="310"/>
                  <a:pt x="34" y="312"/>
                </a:cubicBezTo>
                <a:close/>
                <a:moveTo>
                  <a:pt x="51" y="311"/>
                </a:moveTo>
                <a:cubicBezTo>
                  <a:pt x="53" y="311"/>
                  <a:pt x="50" y="312"/>
                  <a:pt x="51" y="311"/>
                </a:cubicBezTo>
                <a:close/>
                <a:moveTo>
                  <a:pt x="60" y="333"/>
                </a:moveTo>
                <a:cubicBezTo>
                  <a:pt x="60" y="333"/>
                  <a:pt x="61" y="333"/>
                  <a:pt x="61" y="333"/>
                </a:cubicBezTo>
                <a:cubicBezTo>
                  <a:pt x="60" y="333"/>
                  <a:pt x="57" y="323"/>
                  <a:pt x="57" y="323"/>
                </a:cubicBezTo>
                <a:cubicBezTo>
                  <a:pt x="57" y="323"/>
                  <a:pt x="56" y="323"/>
                  <a:pt x="56" y="323"/>
                </a:cubicBezTo>
                <a:cubicBezTo>
                  <a:pt x="56" y="323"/>
                  <a:pt x="57" y="327"/>
                  <a:pt x="57" y="327"/>
                </a:cubicBezTo>
                <a:cubicBezTo>
                  <a:pt x="57" y="328"/>
                  <a:pt x="57" y="329"/>
                  <a:pt x="58" y="330"/>
                </a:cubicBezTo>
                <a:cubicBezTo>
                  <a:pt x="58" y="330"/>
                  <a:pt x="59" y="330"/>
                  <a:pt x="58" y="330"/>
                </a:cubicBezTo>
                <a:cubicBezTo>
                  <a:pt x="58" y="330"/>
                  <a:pt x="58" y="330"/>
                  <a:pt x="58" y="330"/>
                </a:cubicBezTo>
                <a:cubicBezTo>
                  <a:pt x="59" y="331"/>
                  <a:pt x="59" y="332"/>
                  <a:pt x="60" y="333"/>
                </a:cubicBezTo>
                <a:cubicBezTo>
                  <a:pt x="60" y="333"/>
                  <a:pt x="60" y="333"/>
                  <a:pt x="60" y="333"/>
                </a:cubicBezTo>
                <a:cubicBezTo>
                  <a:pt x="60" y="333"/>
                  <a:pt x="60" y="333"/>
                  <a:pt x="60" y="333"/>
                </a:cubicBezTo>
                <a:close/>
                <a:moveTo>
                  <a:pt x="35" y="312"/>
                </a:moveTo>
                <a:cubicBezTo>
                  <a:pt x="36" y="311"/>
                  <a:pt x="34" y="312"/>
                  <a:pt x="35" y="312"/>
                </a:cubicBezTo>
                <a:close/>
                <a:moveTo>
                  <a:pt x="52" y="314"/>
                </a:moveTo>
                <a:cubicBezTo>
                  <a:pt x="52" y="314"/>
                  <a:pt x="55" y="323"/>
                  <a:pt x="55" y="323"/>
                </a:cubicBezTo>
                <a:cubicBezTo>
                  <a:pt x="59" y="323"/>
                  <a:pt x="53" y="313"/>
                  <a:pt x="52" y="314"/>
                </a:cubicBezTo>
                <a:close/>
                <a:moveTo>
                  <a:pt x="55" y="319"/>
                </a:moveTo>
                <a:cubicBezTo>
                  <a:pt x="54" y="319"/>
                  <a:pt x="56" y="319"/>
                  <a:pt x="55" y="319"/>
                </a:cubicBezTo>
                <a:close/>
                <a:moveTo>
                  <a:pt x="55" y="326"/>
                </a:moveTo>
                <a:cubicBezTo>
                  <a:pt x="56" y="326"/>
                  <a:pt x="54" y="327"/>
                  <a:pt x="55" y="326"/>
                </a:cubicBezTo>
                <a:close/>
                <a:moveTo>
                  <a:pt x="47" y="328"/>
                </a:moveTo>
                <a:cubicBezTo>
                  <a:pt x="48" y="328"/>
                  <a:pt x="46" y="329"/>
                  <a:pt x="47" y="328"/>
                </a:cubicBezTo>
                <a:close/>
                <a:moveTo>
                  <a:pt x="30" y="299"/>
                </a:moveTo>
                <a:cubicBezTo>
                  <a:pt x="30" y="299"/>
                  <a:pt x="29" y="299"/>
                  <a:pt x="29" y="299"/>
                </a:cubicBezTo>
                <a:cubicBezTo>
                  <a:pt x="29" y="299"/>
                  <a:pt x="29" y="299"/>
                  <a:pt x="29" y="299"/>
                </a:cubicBezTo>
                <a:cubicBezTo>
                  <a:pt x="30" y="299"/>
                  <a:pt x="30" y="299"/>
                  <a:pt x="30" y="299"/>
                </a:cubicBezTo>
                <a:close/>
                <a:moveTo>
                  <a:pt x="46" y="306"/>
                </a:moveTo>
                <a:cubicBezTo>
                  <a:pt x="46" y="306"/>
                  <a:pt x="46" y="306"/>
                  <a:pt x="46" y="306"/>
                </a:cubicBezTo>
                <a:cubicBezTo>
                  <a:pt x="46" y="306"/>
                  <a:pt x="46" y="306"/>
                  <a:pt x="46" y="306"/>
                </a:cubicBezTo>
                <a:cubicBezTo>
                  <a:pt x="45" y="306"/>
                  <a:pt x="45" y="306"/>
                  <a:pt x="46" y="306"/>
                </a:cubicBezTo>
                <a:close/>
                <a:moveTo>
                  <a:pt x="29" y="300"/>
                </a:moveTo>
                <a:cubicBezTo>
                  <a:pt x="29" y="300"/>
                  <a:pt x="29" y="300"/>
                  <a:pt x="29" y="300"/>
                </a:cubicBezTo>
                <a:cubicBezTo>
                  <a:pt x="29" y="300"/>
                  <a:pt x="30" y="300"/>
                  <a:pt x="30" y="300"/>
                </a:cubicBezTo>
                <a:cubicBezTo>
                  <a:pt x="30" y="300"/>
                  <a:pt x="30" y="300"/>
                  <a:pt x="29" y="300"/>
                </a:cubicBezTo>
                <a:close/>
                <a:moveTo>
                  <a:pt x="46" y="305"/>
                </a:moveTo>
                <a:cubicBezTo>
                  <a:pt x="46" y="305"/>
                  <a:pt x="46" y="305"/>
                  <a:pt x="46" y="305"/>
                </a:cubicBezTo>
                <a:cubicBezTo>
                  <a:pt x="46" y="305"/>
                  <a:pt x="46" y="305"/>
                  <a:pt x="46" y="305"/>
                </a:cubicBezTo>
                <a:cubicBezTo>
                  <a:pt x="46" y="305"/>
                  <a:pt x="45" y="305"/>
                  <a:pt x="46" y="305"/>
                </a:cubicBezTo>
                <a:close/>
                <a:moveTo>
                  <a:pt x="34" y="306"/>
                </a:moveTo>
                <a:cubicBezTo>
                  <a:pt x="34" y="306"/>
                  <a:pt x="33" y="306"/>
                  <a:pt x="34" y="306"/>
                </a:cubicBezTo>
                <a:close/>
                <a:moveTo>
                  <a:pt x="33" y="305"/>
                </a:moveTo>
                <a:cubicBezTo>
                  <a:pt x="32" y="305"/>
                  <a:pt x="34" y="304"/>
                  <a:pt x="33" y="305"/>
                </a:cubicBezTo>
                <a:close/>
                <a:moveTo>
                  <a:pt x="33" y="304"/>
                </a:moveTo>
                <a:cubicBezTo>
                  <a:pt x="32" y="305"/>
                  <a:pt x="33" y="304"/>
                  <a:pt x="33" y="304"/>
                </a:cubicBezTo>
                <a:close/>
                <a:moveTo>
                  <a:pt x="31" y="300"/>
                </a:moveTo>
                <a:cubicBezTo>
                  <a:pt x="31" y="300"/>
                  <a:pt x="30" y="300"/>
                  <a:pt x="30" y="300"/>
                </a:cubicBezTo>
                <a:cubicBezTo>
                  <a:pt x="30" y="300"/>
                  <a:pt x="30" y="301"/>
                  <a:pt x="31" y="300"/>
                </a:cubicBezTo>
                <a:close/>
                <a:moveTo>
                  <a:pt x="27" y="296"/>
                </a:moveTo>
                <a:cubicBezTo>
                  <a:pt x="27" y="296"/>
                  <a:pt x="26" y="296"/>
                  <a:pt x="27" y="296"/>
                </a:cubicBezTo>
                <a:close/>
                <a:moveTo>
                  <a:pt x="29" y="298"/>
                </a:moveTo>
                <a:cubicBezTo>
                  <a:pt x="28" y="298"/>
                  <a:pt x="29" y="298"/>
                  <a:pt x="29" y="298"/>
                </a:cubicBezTo>
                <a:close/>
                <a:moveTo>
                  <a:pt x="26" y="295"/>
                </a:moveTo>
                <a:cubicBezTo>
                  <a:pt x="27" y="295"/>
                  <a:pt x="26" y="296"/>
                  <a:pt x="26" y="295"/>
                </a:cubicBezTo>
                <a:close/>
                <a:moveTo>
                  <a:pt x="43" y="301"/>
                </a:moveTo>
                <a:cubicBezTo>
                  <a:pt x="42" y="301"/>
                  <a:pt x="45" y="300"/>
                  <a:pt x="43" y="301"/>
                </a:cubicBezTo>
                <a:close/>
                <a:moveTo>
                  <a:pt x="35" y="314"/>
                </a:moveTo>
                <a:cubicBezTo>
                  <a:pt x="35" y="313"/>
                  <a:pt x="34" y="314"/>
                  <a:pt x="35" y="314"/>
                </a:cubicBezTo>
                <a:close/>
                <a:moveTo>
                  <a:pt x="29" y="298"/>
                </a:moveTo>
                <a:cubicBezTo>
                  <a:pt x="28" y="299"/>
                  <a:pt x="29" y="298"/>
                  <a:pt x="29" y="298"/>
                </a:cubicBezTo>
                <a:close/>
                <a:moveTo>
                  <a:pt x="33" y="310"/>
                </a:moveTo>
                <a:cubicBezTo>
                  <a:pt x="33" y="310"/>
                  <a:pt x="33" y="310"/>
                  <a:pt x="33" y="310"/>
                </a:cubicBezTo>
                <a:cubicBezTo>
                  <a:pt x="33" y="310"/>
                  <a:pt x="33" y="310"/>
                  <a:pt x="33" y="310"/>
                </a:cubicBezTo>
                <a:cubicBezTo>
                  <a:pt x="33" y="310"/>
                  <a:pt x="32" y="310"/>
                  <a:pt x="33" y="310"/>
                </a:cubicBezTo>
                <a:close/>
                <a:moveTo>
                  <a:pt x="46" y="336"/>
                </a:moveTo>
                <a:cubicBezTo>
                  <a:pt x="48" y="335"/>
                  <a:pt x="44" y="337"/>
                  <a:pt x="46" y="336"/>
                </a:cubicBezTo>
                <a:close/>
                <a:moveTo>
                  <a:pt x="44" y="304"/>
                </a:moveTo>
                <a:cubicBezTo>
                  <a:pt x="43" y="305"/>
                  <a:pt x="45" y="304"/>
                  <a:pt x="44" y="304"/>
                </a:cubicBezTo>
                <a:close/>
                <a:moveTo>
                  <a:pt x="39" y="320"/>
                </a:moveTo>
                <a:cubicBezTo>
                  <a:pt x="39" y="321"/>
                  <a:pt x="40" y="320"/>
                  <a:pt x="39" y="320"/>
                </a:cubicBezTo>
                <a:close/>
                <a:moveTo>
                  <a:pt x="46" y="337"/>
                </a:moveTo>
                <a:cubicBezTo>
                  <a:pt x="47" y="337"/>
                  <a:pt x="45" y="338"/>
                  <a:pt x="46" y="337"/>
                </a:cubicBezTo>
                <a:close/>
                <a:moveTo>
                  <a:pt x="36" y="315"/>
                </a:moveTo>
                <a:cubicBezTo>
                  <a:pt x="35" y="316"/>
                  <a:pt x="37" y="314"/>
                  <a:pt x="36" y="315"/>
                </a:cubicBezTo>
                <a:close/>
                <a:moveTo>
                  <a:pt x="40" y="322"/>
                </a:moveTo>
                <a:cubicBezTo>
                  <a:pt x="41" y="321"/>
                  <a:pt x="39" y="322"/>
                  <a:pt x="40" y="322"/>
                </a:cubicBezTo>
                <a:close/>
                <a:moveTo>
                  <a:pt x="38" y="320"/>
                </a:moveTo>
                <a:cubicBezTo>
                  <a:pt x="38" y="320"/>
                  <a:pt x="37" y="320"/>
                  <a:pt x="38" y="320"/>
                </a:cubicBezTo>
                <a:close/>
                <a:moveTo>
                  <a:pt x="45" y="341"/>
                </a:moveTo>
                <a:cubicBezTo>
                  <a:pt x="45" y="341"/>
                  <a:pt x="48" y="340"/>
                  <a:pt x="49" y="340"/>
                </a:cubicBezTo>
                <a:cubicBezTo>
                  <a:pt x="49" y="340"/>
                  <a:pt x="47" y="338"/>
                  <a:pt x="47" y="338"/>
                </a:cubicBezTo>
                <a:cubicBezTo>
                  <a:pt x="47" y="339"/>
                  <a:pt x="45" y="341"/>
                  <a:pt x="45" y="341"/>
                </a:cubicBezTo>
                <a:close/>
                <a:moveTo>
                  <a:pt x="49" y="312"/>
                </a:moveTo>
                <a:cubicBezTo>
                  <a:pt x="50" y="312"/>
                  <a:pt x="49" y="312"/>
                  <a:pt x="49" y="312"/>
                </a:cubicBezTo>
                <a:close/>
                <a:moveTo>
                  <a:pt x="48" y="310"/>
                </a:moveTo>
                <a:cubicBezTo>
                  <a:pt x="49" y="310"/>
                  <a:pt x="48" y="311"/>
                  <a:pt x="48" y="310"/>
                </a:cubicBezTo>
                <a:close/>
                <a:moveTo>
                  <a:pt x="48" y="311"/>
                </a:moveTo>
                <a:cubicBezTo>
                  <a:pt x="47" y="312"/>
                  <a:pt x="49" y="311"/>
                  <a:pt x="48" y="311"/>
                </a:cubicBezTo>
                <a:close/>
                <a:moveTo>
                  <a:pt x="46" y="337"/>
                </a:moveTo>
                <a:cubicBezTo>
                  <a:pt x="46" y="337"/>
                  <a:pt x="46" y="337"/>
                  <a:pt x="47" y="338"/>
                </a:cubicBezTo>
                <a:cubicBezTo>
                  <a:pt x="47" y="337"/>
                  <a:pt x="47" y="337"/>
                  <a:pt x="46" y="337"/>
                </a:cubicBezTo>
                <a:close/>
                <a:moveTo>
                  <a:pt x="52" y="312"/>
                </a:moveTo>
                <a:cubicBezTo>
                  <a:pt x="51" y="312"/>
                  <a:pt x="51" y="312"/>
                  <a:pt x="51" y="312"/>
                </a:cubicBezTo>
                <a:cubicBezTo>
                  <a:pt x="51" y="312"/>
                  <a:pt x="51" y="312"/>
                  <a:pt x="52" y="312"/>
                </a:cubicBezTo>
                <a:close/>
                <a:moveTo>
                  <a:pt x="50" y="315"/>
                </a:moveTo>
                <a:cubicBezTo>
                  <a:pt x="50" y="315"/>
                  <a:pt x="51" y="315"/>
                  <a:pt x="50" y="315"/>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4" name="PA_组合 3"/>
          <p:cNvGrpSpPr/>
          <p:nvPr>
            <p:custDataLst>
              <p:tags r:id="rId3"/>
            </p:custDataLst>
          </p:nvPr>
        </p:nvGrpSpPr>
        <p:grpSpPr>
          <a:xfrm>
            <a:off x="3666192" y="1731097"/>
            <a:ext cx="1749845" cy="1788163"/>
            <a:chOff x="5268913" y="4124325"/>
            <a:chExt cx="652463" cy="666751"/>
          </a:xfrm>
          <a:solidFill>
            <a:schemeClr val="tx1"/>
          </a:solidFill>
        </p:grpSpPr>
        <p:sp>
          <p:nvSpPr>
            <p:cNvPr id="5" name="Freeform 719"/>
            <p:cNvSpPr>
              <a:spLocks/>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6" name="Freeform 720"/>
            <p:cNvSpPr>
              <a:spLocks/>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7" name="Freeform 721"/>
            <p:cNvSpPr>
              <a:spLocks/>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8" name="Freeform 722"/>
            <p:cNvSpPr>
              <a:spLocks/>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9" name="Freeform 723"/>
            <p:cNvSpPr>
              <a:spLocks/>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10" name="Freeform 724"/>
            <p:cNvSpPr>
              <a:spLocks/>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11" name="Freeform 725"/>
            <p:cNvSpPr>
              <a:spLocks/>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12" name="Freeform 726"/>
            <p:cNvSpPr>
              <a:spLocks/>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13" name="Freeform 727"/>
            <p:cNvSpPr>
              <a:spLocks/>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14" name="Freeform 728"/>
            <p:cNvSpPr>
              <a:spLocks/>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15" name="Freeform 729"/>
            <p:cNvSpPr>
              <a:spLocks/>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16" name="Freeform 730"/>
            <p:cNvSpPr>
              <a:spLocks/>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17" name="Freeform 731"/>
            <p:cNvSpPr>
              <a:spLocks/>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18" name="Freeform 732"/>
            <p:cNvSpPr>
              <a:spLocks/>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19" name="Freeform 733"/>
            <p:cNvSpPr>
              <a:spLocks/>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0" name="Freeform 734"/>
            <p:cNvSpPr>
              <a:spLocks/>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1" name="Freeform 735"/>
            <p:cNvSpPr>
              <a:spLocks/>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2" name="Freeform 736"/>
            <p:cNvSpPr>
              <a:spLocks/>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3" name="Freeform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sp>
          <p:nvSpPr>
            <p:cNvPr id="24" name="Freeform 738"/>
            <p:cNvSpPr>
              <a:spLocks/>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cs typeface="+mn-ea"/>
                <a:sym typeface="+mn-lt"/>
              </a:endParaRPr>
            </a:p>
          </p:txBody>
        </p:sp>
      </p:grpSp>
      <p:sp>
        <p:nvSpPr>
          <p:cNvPr id="25" name="PA_chenying0907 7"/>
          <p:cNvSpPr txBox="1">
            <a:spLocks noChangeArrowheads="1"/>
          </p:cNvSpPr>
          <p:nvPr>
            <p:custDataLst>
              <p:tags r:id="rId4"/>
            </p:custDataLst>
          </p:nvPr>
        </p:nvSpPr>
        <p:spPr bwMode="auto">
          <a:xfrm>
            <a:off x="3462810" y="771550"/>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26" name="PA_chenying0907 5"/>
          <p:cNvSpPr txBox="1"/>
          <p:nvPr>
            <p:custDataLst>
              <p:tags r:id="rId5"/>
            </p:custDataLst>
          </p:nvPr>
        </p:nvSpPr>
        <p:spPr>
          <a:xfrm>
            <a:off x="4250858" y="665716"/>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pic>
        <p:nvPicPr>
          <p:cNvPr id="27" name="PA_图片 26"/>
          <p:cNvPicPr>
            <a:picLocks noChangeAspect="1"/>
          </p:cNvPicPr>
          <p:nvPr>
            <p:custDataLst>
              <p:tags r:id="rId6"/>
            </p:custDataLst>
          </p:nvPr>
        </p:nvPicPr>
        <p:blipFill>
          <a:blip r:embed="rId12" cstate="print">
            <a:extLst>
              <a:ext uri="{28A0092B-C50C-407E-A947-70E740481C1C}">
                <a14:useLocalDpi xmlns:a14="http://schemas.microsoft.com/office/drawing/2010/main" val="0"/>
              </a:ext>
            </a:extLst>
          </a:blip>
          <a:stretch>
            <a:fillRect/>
          </a:stretch>
        </p:blipFill>
        <p:spPr>
          <a:xfrm>
            <a:off x="2382690" y="-16182"/>
            <a:ext cx="1868168" cy="1363796"/>
          </a:xfrm>
          <a:prstGeom prst="rect">
            <a:avLst/>
          </a:prstGeom>
        </p:spPr>
      </p:pic>
      <p:sp>
        <p:nvSpPr>
          <p:cNvPr id="28" name="PA_chenying0907 27"/>
          <p:cNvSpPr/>
          <p:nvPr>
            <p:custDataLst>
              <p:tags r:id="rId7"/>
            </p:custDataLst>
          </p:nvPr>
        </p:nvSpPr>
        <p:spPr>
          <a:xfrm>
            <a:off x="1475656" y="3620080"/>
            <a:ext cx="5882351" cy="967894"/>
          </a:xfrm>
          <a:prstGeom prst="rect">
            <a:avLst/>
          </a:prstGeom>
        </p:spPr>
        <p:txBody>
          <a:bodyPr wrap="square">
            <a:spAutoFit/>
          </a:bodyPr>
          <a:lstStyle/>
          <a:p>
            <a:pPr algn="ctr">
              <a:lnSpc>
                <a:spcPct val="200000"/>
              </a:lnSpc>
            </a:pPr>
            <a:r>
              <a:rPr lang="zh-CN" altLang="en-US" sz="1000" dirty="0">
                <a:solidFill>
                  <a:schemeClr val="tx1">
                    <a:lumMod val="75000"/>
                    <a:lumOff val="25000"/>
                  </a:scheme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gn="ctr">
              <a:lnSpc>
                <a:spcPct val="200000"/>
              </a:lnSpc>
            </a:pPr>
            <a:endParaRPr lang="en-US" altLang="zh-CN" sz="1000" dirty="0">
              <a:solidFill>
                <a:schemeClr val="tx1">
                  <a:lumMod val="75000"/>
                  <a:lumOff val="25000"/>
                </a:schemeClr>
              </a:solidFill>
              <a:cs typeface="+mn-ea"/>
              <a:sym typeface="+mn-lt"/>
            </a:endParaRPr>
          </a:p>
        </p:txBody>
      </p:sp>
      <p:sp>
        <p:nvSpPr>
          <p:cNvPr id="29" name="PA_chenying0907 5"/>
          <p:cNvSpPr txBox="1"/>
          <p:nvPr>
            <p:custDataLst>
              <p:tags r:id="rId8"/>
            </p:custDataLst>
          </p:nvPr>
        </p:nvSpPr>
        <p:spPr>
          <a:xfrm>
            <a:off x="5629815" y="1603856"/>
            <a:ext cx="2592288" cy="1015663"/>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
        <p:nvSpPr>
          <p:cNvPr id="30" name="PA_chenying0907 5"/>
          <p:cNvSpPr txBox="1"/>
          <p:nvPr>
            <p:custDataLst>
              <p:tags r:id="rId9"/>
            </p:custDataLst>
          </p:nvPr>
        </p:nvSpPr>
        <p:spPr>
          <a:xfrm>
            <a:off x="611560" y="1657533"/>
            <a:ext cx="2592288" cy="1015663"/>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Tree>
    <p:extLst>
      <p:ext uri="{BB962C8B-B14F-4D97-AF65-F5344CB8AC3E}">
        <p14:creationId xmlns:p14="http://schemas.microsoft.com/office/powerpoint/2010/main" val="41173856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986"/>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2068"/>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3407"/>
                            </p:stCondLst>
                            <p:childTnLst>
                              <p:par>
                                <p:cTn id="28" presetID="10" presetClass="entr" presetSubtype="0" fill="hold" grpId="0" nodeType="afterEffect">
                                  <p:stCondLst>
                                    <p:cond delay="339"/>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par>
                                <p:cTn id="31" presetID="10" presetClass="entr" presetSubtype="0" fill="hold" grpId="0" nodeType="withEffect">
                                  <p:stCondLst>
                                    <p:cond delay="671"/>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5" grpId="0"/>
      <p:bldP spid="26" grpId="0"/>
      <p:bldP spid="28" grpId="0"/>
      <p:bldP spid="29"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A_图片 2" descr="C:\Users\Administrator\Desktop\ad3f7e530655b8c404dc0be75b2a4c05.png"/>
          <p:cNvPicPr>
            <a:picLocks noChangeAspect="1" noChangeArrowheads="1"/>
          </p:cNvPicPr>
          <p:nvPr>
            <p:custDataLst>
              <p:tags r:id="rId1"/>
            </p:custDataLst>
          </p:nvPr>
        </p:nvPicPr>
        <p:blipFill>
          <a:blip r:embed="rId9">
            <a:extLst>
              <a:ext uri="{28A0092B-C50C-407E-A947-70E740481C1C}">
                <a14:useLocalDpi xmlns:a14="http://schemas.microsoft.com/office/drawing/2010/main" val="0"/>
              </a:ext>
            </a:extLst>
          </a:blip>
          <a:srcRect/>
          <a:stretch>
            <a:fillRect/>
          </a:stretch>
        </p:blipFill>
        <p:spPr bwMode="auto">
          <a:xfrm>
            <a:off x="4316119" y="582960"/>
            <a:ext cx="4248472" cy="4248472"/>
          </a:xfrm>
          <a:prstGeom prst="rect">
            <a:avLst/>
          </a:prstGeom>
          <a:noFill/>
          <a:extLst>
            <a:ext uri="{909E8E84-426E-40DD-AFC4-6F175D3DCCD1}">
              <a14:hiddenFill xmlns:a14="http://schemas.microsoft.com/office/drawing/2010/main">
                <a:solidFill>
                  <a:srgbClr val="FFFFFF"/>
                </a:solidFill>
              </a14:hiddenFill>
            </a:ext>
          </a:extLst>
        </p:spPr>
      </p:pic>
      <p:sp>
        <p:nvSpPr>
          <p:cNvPr id="3" name="PA_chenying0907 7"/>
          <p:cNvSpPr txBox="1">
            <a:spLocks noChangeArrowheads="1"/>
          </p:cNvSpPr>
          <p:nvPr>
            <p:custDataLst>
              <p:tags r:id="rId2"/>
            </p:custDataLst>
          </p:nvPr>
        </p:nvSpPr>
        <p:spPr bwMode="auto">
          <a:xfrm>
            <a:off x="1547664" y="771550"/>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4" name="PA_chenying0907 5"/>
          <p:cNvSpPr txBox="1"/>
          <p:nvPr>
            <p:custDataLst>
              <p:tags r:id="rId3"/>
            </p:custDataLst>
          </p:nvPr>
        </p:nvSpPr>
        <p:spPr>
          <a:xfrm>
            <a:off x="2335712" y="665716"/>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pic>
        <p:nvPicPr>
          <p:cNvPr id="5" name="PA_图片 4"/>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467544" y="-16182"/>
            <a:ext cx="1868168" cy="1363796"/>
          </a:xfrm>
          <a:prstGeom prst="rect">
            <a:avLst/>
          </a:prstGeom>
        </p:spPr>
      </p:pic>
      <p:sp>
        <p:nvSpPr>
          <p:cNvPr id="7" name="PA_chenying0907 6"/>
          <p:cNvSpPr/>
          <p:nvPr>
            <p:custDataLst>
              <p:tags r:id="rId5"/>
            </p:custDataLst>
          </p:nvPr>
        </p:nvSpPr>
        <p:spPr>
          <a:xfrm>
            <a:off x="611560" y="1635646"/>
            <a:ext cx="3888432" cy="1323439"/>
          </a:xfrm>
          <a:prstGeom prst="rect">
            <a:avLst/>
          </a:prstGeom>
        </p:spPr>
        <p:txBody>
          <a:bodyPr wrap="square">
            <a:spAutoFit/>
          </a:bodyPr>
          <a:lstStyle/>
          <a:p>
            <a:pPr>
              <a:lnSpc>
                <a:spcPct val="200000"/>
              </a:lnSpc>
            </a:pPr>
            <a:r>
              <a:rPr lang="zh-CN" altLang="en-US" sz="1000" dirty="0">
                <a:solidFill>
                  <a:schemeClr val="tx1">
                    <a:lumMod val="75000"/>
                    <a:lumOff val="25000"/>
                  </a:scheme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nSpc>
                <a:spcPct val="200000"/>
              </a:lnSpc>
            </a:pPr>
            <a:endParaRPr lang="en-US" altLang="zh-CN" sz="1000" dirty="0">
              <a:solidFill>
                <a:schemeClr val="tx1">
                  <a:lumMod val="75000"/>
                  <a:lumOff val="25000"/>
                </a:schemeClr>
              </a:solidFill>
              <a:cs typeface="+mn-ea"/>
              <a:sym typeface="+mn-lt"/>
            </a:endParaRPr>
          </a:p>
        </p:txBody>
      </p:sp>
      <p:sp>
        <p:nvSpPr>
          <p:cNvPr id="8" name="PA_chenying0907 5"/>
          <p:cNvSpPr txBox="1"/>
          <p:nvPr>
            <p:custDataLst>
              <p:tags r:id="rId6"/>
            </p:custDataLst>
          </p:nvPr>
        </p:nvSpPr>
        <p:spPr>
          <a:xfrm>
            <a:off x="611560" y="2960806"/>
            <a:ext cx="3960440" cy="830997"/>
          </a:xfrm>
          <a:prstGeom prst="rect">
            <a:avLst/>
          </a:prstGeom>
          <a:noFill/>
        </p:spPr>
        <p:txBody>
          <a:bodyPr wrap="square" rtlCol="0">
            <a:spAutoFit/>
          </a:bodyPr>
          <a:lstStyle/>
          <a:p>
            <a:pPr>
              <a:lnSpc>
                <a:spcPct val="20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Tree>
    <p:extLst>
      <p:ext uri="{BB962C8B-B14F-4D97-AF65-F5344CB8AC3E}">
        <p14:creationId xmlns:p14="http://schemas.microsoft.com/office/powerpoint/2010/main" val="33981152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142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autoUpdateAnimBg="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_chenying0907 8"/>
          <p:cNvSpPr txBox="1"/>
          <p:nvPr>
            <p:custDataLst>
              <p:tags r:id="rId1"/>
            </p:custDataLst>
          </p:nvPr>
        </p:nvSpPr>
        <p:spPr>
          <a:xfrm>
            <a:off x="5076056" y="2499742"/>
            <a:ext cx="3461154" cy="2246769"/>
          </a:xfrm>
          <a:prstGeom prst="rect">
            <a:avLst/>
          </a:prstGeom>
          <a:noFill/>
        </p:spPr>
        <p:txBody>
          <a:bodyPr wrap="square" rtlCol="0">
            <a:spAutoFit/>
          </a:bodyPr>
          <a:lstStyle/>
          <a:p>
            <a:r>
              <a:rPr lang="en-US" altLang="zh-CN" sz="2800" dirty="0">
                <a:latin typeface="造字工房丁丁（非商用）常规体" pitchFamily="50" charset="-122"/>
                <a:ea typeface="造字工房丁丁（非商用）常规体" pitchFamily="50" charset="-122"/>
                <a:cs typeface="+mn-ea"/>
                <a:sym typeface="+mn-lt"/>
              </a:rPr>
              <a:t>1.</a:t>
            </a:r>
            <a:r>
              <a:rPr lang="zh-CN" altLang="en-US" sz="2800" dirty="0">
                <a:latin typeface="造字工房丁丁（非商用）常规体" pitchFamily="50" charset="-122"/>
                <a:ea typeface="造字工房丁丁（非商用）常规体" pitchFamily="50" charset="-122"/>
                <a:cs typeface="+mn-ea"/>
                <a:sym typeface="+mn-lt"/>
              </a:rPr>
              <a:t>请再这里输入文字信息文字信息</a:t>
            </a:r>
            <a:endParaRPr lang="en-US" altLang="zh-CN" sz="2800" dirty="0">
              <a:latin typeface="造字工房丁丁（非商用）常规体" pitchFamily="50" charset="-122"/>
              <a:ea typeface="造字工房丁丁（非商用）常规体" pitchFamily="50" charset="-122"/>
              <a:cs typeface="+mn-ea"/>
              <a:sym typeface="+mn-lt"/>
            </a:endParaRPr>
          </a:p>
          <a:p>
            <a:r>
              <a:rPr lang="en-US" altLang="zh-CN" sz="2800" dirty="0">
                <a:latin typeface="造字工房丁丁（非商用）常规体" pitchFamily="50" charset="-122"/>
                <a:ea typeface="造字工房丁丁（非商用）常规体" pitchFamily="50" charset="-122"/>
                <a:cs typeface="+mn-ea"/>
                <a:sym typeface="+mn-lt"/>
              </a:rPr>
              <a:t>2.</a:t>
            </a:r>
            <a:r>
              <a:rPr lang="zh-CN" altLang="en-US" sz="2800" dirty="0">
                <a:latin typeface="造字工房丁丁（非商用）常规体" pitchFamily="50" charset="-122"/>
                <a:ea typeface="造字工房丁丁（非商用）常规体" pitchFamily="50" charset="-122"/>
                <a:cs typeface="+mn-ea"/>
                <a:sym typeface="+mn-lt"/>
              </a:rPr>
              <a:t>请再输入文字信息</a:t>
            </a:r>
          </a:p>
          <a:p>
            <a:r>
              <a:rPr lang="en-US" altLang="zh-CN" sz="2800" dirty="0">
                <a:latin typeface="造字工房丁丁（非商用）常规体" pitchFamily="50" charset="-122"/>
                <a:ea typeface="造字工房丁丁（非商用）常规体" pitchFamily="50" charset="-122"/>
                <a:cs typeface="+mn-ea"/>
                <a:sym typeface="+mn-lt"/>
              </a:rPr>
              <a:t>3.</a:t>
            </a:r>
            <a:r>
              <a:rPr lang="zh-CN" altLang="en-US" sz="2800" dirty="0">
                <a:latin typeface="造字工房丁丁（非商用）常规体" pitchFamily="50" charset="-122"/>
                <a:ea typeface="造字工房丁丁（非商用）常规体" pitchFamily="50" charset="-122"/>
                <a:cs typeface="+mn-ea"/>
                <a:sym typeface="+mn-lt"/>
              </a:rPr>
              <a:t> 这里输入文字信息文字信息</a:t>
            </a:r>
          </a:p>
          <a:p>
            <a:r>
              <a:rPr lang="en-US" altLang="zh-CN" sz="2800" dirty="0">
                <a:latin typeface="造字工房丁丁（非商用）常规体" pitchFamily="50" charset="-122"/>
                <a:ea typeface="造字工房丁丁（非商用）常规体" pitchFamily="50" charset="-122"/>
                <a:cs typeface="+mn-ea"/>
                <a:sym typeface="+mn-lt"/>
              </a:rPr>
              <a:t>4.</a:t>
            </a:r>
            <a:r>
              <a:rPr lang="zh-CN" altLang="en-US" sz="2800" dirty="0">
                <a:latin typeface="造字工房丁丁（非商用）常规体" pitchFamily="50" charset="-122"/>
                <a:ea typeface="造字工房丁丁（非商用）常规体" pitchFamily="50" charset="-122"/>
                <a:cs typeface="+mn-ea"/>
                <a:sym typeface="+mn-lt"/>
              </a:rPr>
              <a:t>请再这里输入文字信息</a:t>
            </a:r>
          </a:p>
          <a:p>
            <a:endParaRPr lang="zh-CN" altLang="en-US" sz="2800" dirty="0">
              <a:latin typeface="造字工房丁丁（非商用）常规体" pitchFamily="50" charset="-122"/>
              <a:ea typeface="造字工房丁丁（非商用）常规体" pitchFamily="50" charset="-122"/>
              <a:cs typeface="+mn-ea"/>
              <a:sym typeface="+mn-lt"/>
            </a:endParaRPr>
          </a:p>
        </p:txBody>
      </p:sp>
      <p:sp>
        <p:nvSpPr>
          <p:cNvPr id="11" name="PA_chenying0907 10"/>
          <p:cNvSpPr txBox="1"/>
          <p:nvPr>
            <p:custDataLst>
              <p:tags r:id="rId2"/>
            </p:custDataLst>
          </p:nvPr>
        </p:nvSpPr>
        <p:spPr>
          <a:xfrm>
            <a:off x="2399660" y="3147814"/>
            <a:ext cx="1236236" cy="1323439"/>
          </a:xfrm>
          <a:prstGeom prst="rect">
            <a:avLst/>
          </a:prstGeom>
          <a:noFill/>
        </p:spPr>
        <p:txBody>
          <a:bodyPr wrap="none" rtlCol="0">
            <a:spAutoFit/>
          </a:bodyPr>
          <a:lstStyle/>
          <a:p>
            <a:r>
              <a:rPr lang="zh-CN" altLang="en-US" sz="8000" dirty="0">
                <a:latin typeface="造字工房丁丁（非商用）常规体" pitchFamily="50" charset="-122"/>
                <a:ea typeface="造字工房丁丁（非商用）常规体" pitchFamily="50" charset="-122"/>
                <a:cs typeface="+mn-ea"/>
                <a:sym typeface="+mn-lt"/>
              </a:rPr>
              <a:t>目录</a:t>
            </a:r>
          </a:p>
        </p:txBody>
      </p:sp>
      <p:sp>
        <p:nvSpPr>
          <p:cNvPr id="70" name="PA_chenying0907 5"/>
          <p:cNvSpPr txBox="1"/>
          <p:nvPr>
            <p:custDataLst>
              <p:tags r:id="rId3"/>
            </p:custDataLst>
          </p:nvPr>
        </p:nvSpPr>
        <p:spPr>
          <a:xfrm>
            <a:off x="2378451" y="4067096"/>
            <a:ext cx="1228221" cy="215444"/>
          </a:xfrm>
          <a:prstGeom prst="rect">
            <a:avLst/>
          </a:prstGeom>
          <a:noFill/>
        </p:spPr>
        <p:txBody>
          <a:bodyPr wrap="none" rtlCol="0">
            <a:spAutoFit/>
          </a:bodyPr>
          <a:lstStyle/>
          <a:p>
            <a:r>
              <a:rPr lang="en-US" altLang="zh-CN" sz="800" dirty="0">
                <a:cs typeface="+mn-ea"/>
                <a:sym typeface="+mn-lt"/>
              </a:rPr>
              <a:t>CHUANGYI SHOUHUI</a:t>
            </a:r>
            <a:endParaRPr lang="zh-CN" altLang="en-US" sz="800" dirty="0">
              <a:cs typeface="+mn-ea"/>
              <a:sym typeface="+mn-lt"/>
            </a:endParaRPr>
          </a:p>
        </p:txBody>
      </p:sp>
      <p:pic>
        <p:nvPicPr>
          <p:cNvPr id="2" name="PA_图片 1"/>
          <p:cNvPicPr>
            <a:picLocks noChangeAspect="1"/>
          </p:cNvPicPr>
          <p:nvPr>
            <p:custDataLst>
              <p:tags r:id="rId4"/>
            </p:custDataLst>
          </p:nvPr>
        </p:nvPicPr>
        <p:blipFill>
          <a:blip r:embed="rId7" cstate="print">
            <a:extLst>
              <a:ext uri="{28A0092B-C50C-407E-A947-70E740481C1C}">
                <a14:useLocalDpi xmlns:a14="http://schemas.microsoft.com/office/drawing/2010/main" val="0"/>
              </a:ext>
            </a:extLst>
          </a:blip>
          <a:stretch>
            <a:fillRect/>
          </a:stretch>
        </p:blipFill>
        <p:spPr>
          <a:xfrm>
            <a:off x="467544" y="-16182"/>
            <a:ext cx="4752528" cy="3469430"/>
          </a:xfrm>
          <a:prstGeom prst="rect">
            <a:avLst/>
          </a:prstGeom>
        </p:spPr>
      </p:pic>
    </p:spTree>
    <p:extLst>
      <p:ext uri="{BB962C8B-B14F-4D97-AF65-F5344CB8AC3E}">
        <p14:creationId xmlns:p14="http://schemas.microsoft.com/office/powerpoint/2010/main" val="29500137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par>
                                <p:cTn id="14" presetID="10" presetClass="entr" presetSubtype="0" fill="hold" nodeType="withEffect">
                                  <p:stCondLst>
                                    <p:cond delay="142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70"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组合 1"/>
          <p:cNvGrpSpPr/>
          <p:nvPr>
            <p:custDataLst>
              <p:tags r:id="rId1"/>
            </p:custDataLst>
          </p:nvPr>
        </p:nvGrpSpPr>
        <p:grpSpPr>
          <a:xfrm>
            <a:off x="2943704" y="908500"/>
            <a:ext cx="3301733" cy="2982706"/>
            <a:chOff x="1580274" y="1988664"/>
            <a:chExt cx="3917291" cy="3503612"/>
          </a:xfrm>
        </p:grpSpPr>
        <p:grpSp>
          <p:nvGrpSpPr>
            <p:cNvPr id="3" name="Group 4"/>
            <p:cNvGrpSpPr>
              <a:grpSpLocks noChangeAspect="1"/>
            </p:cNvGrpSpPr>
            <p:nvPr/>
          </p:nvGrpSpPr>
          <p:grpSpPr bwMode="auto">
            <a:xfrm>
              <a:off x="1580274" y="1988664"/>
              <a:ext cx="3687762" cy="3503612"/>
              <a:chOff x="1133" y="1545"/>
              <a:chExt cx="2323" cy="2207"/>
            </a:xfrm>
            <a:solidFill>
              <a:schemeClr val="tx1">
                <a:lumMod val="65000"/>
                <a:lumOff val="35000"/>
              </a:schemeClr>
            </a:solidFill>
          </p:grpSpPr>
          <p:sp>
            <p:nvSpPr>
              <p:cNvPr id="7" name="Freeform 5"/>
              <p:cNvSpPr>
                <a:spLocks noEditPoints="1"/>
              </p:cNvSpPr>
              <p:nvPr/>
            </p:nvSpPr>
            <p:spPr bwMode="auto">
              <a:xfrm>
                <a:off x="1133" y="2148"/>
                <a:ext cx="2148" cy="1604"/>
              </a:xfrm>
              <a:custGeom>
                <a:avLst/>
                <a:gdLst>
                  <a:gd name="T0" fmla="*/ 221 w 552"/>
                  <a:gd name="T1" fmla="*/ 173 h 412"/>
                  <a:gd name="T2" fmla="*/ 122 w 552"/>
                  <a:gd name="T3" fmla="*/ 165 h 412"/>
                  <a:gd name="T4" fmla="*/ 61 w 552"/>
                  <a:gd name="T5" fmla="*/ 206 h 412"/>
                  <a:gd name="T6" fmla="*/ 20 w 552"/>
                  <a:gd name="T7" fmla="*/ 308 h 412"/>
                  <a:gd name="T8" fmla="*/ 3 w 552"/>
                  <a:gd name="T9" fmla="*/ 364 h 412"/>
                  <a:gd name="T10" fmla="*/ 31 w 552"/>
                  <a:gd name="T11" fmla="*/ 376 h 412"/>
                  <a:gd name="T12" fmla="*/ 60 w 552"/>
                  <a:gd name="T13" fmla="*/ 394 h 412"/>
                  <a:gd name="T14" fmla="*/ 95 w 552"/>
                  <a:gd name="T15" fmla="*/ 412 h 412"/>
                  <a:gd name="T16" fmla="*/ 215 w 552"/>
                  <a:gd name="T17" fmla="*/ 357 h 412"/>
                  <a:gd name="T18" fmla="*/ 231 w 552"/>
                  <a:gd name="T19" fmla="*/ 370 h 412"/>
                  <a:gd name="T20" fmla="*/ 251 w 552"/>
                  <a:gd name="T21" fmla="*/ 382 h 412"/>
                  <a:gd name="T22" fmla="*/ 401 w 552"/>
                  <a:gd name="T23" fmla="*/ 333 h 412"/>
                  <a:gd name="T24" fmla="*/ 417 w 552"/>
                  <a:gd name="T25" fmla="*/ 342 h 412"/>
                  <a:gd name="T26" fmla="*/ 549 w 552"/>
                  <a:gd name="T27" fmla="*/ 310 h 412"/>
                  <a:gd name="T28" fmla="*/ 444 w 552"/>
                  <a:gd name="T29" fmla="*/ 126 h 412"/>
                  <a:gd name="T30" fmla="*/ 408 w 552"/>
                  <a:gd name="T31" fmla="*/ 195 h 412"/>
                  <a:gd name="T32" fmla="*/ 348 w 552"/>
                  <a:gd name="T33" fmla="*/ 198 h 412"/>
                  <a:gd name="T34" fmla="*/ 267 w 552"/>
                  <a:gd name="T35" fmla="*/ 7 h 412"/>
                  <a:gd name="T36" fmla="*/ 192 w 552"/>
                  <a:gd name="T37" fmla="*/ 313 h 412"/>
                  <a:gd name="T38" fmla="*/ 270 w 552"/>
                  <a:gd name="T39" fmla="*/ 129 h 412"/>
                  <a:gd name="T40" fmla="*/ 210 w 552"/>
                  <a:gd name="T41" fmla="*/ 236 h 412"/>
                  <a:gd name="T42" fmla="*/ 269 w 552"/>
                  <a:gd name="T43" fmla="*/ 94 h 412"/>
                  <a:gd name="T44" fmla="*/ 240 w 552"/>
                  <a:gd name="T45" fmla="*/ 132 h 412"/>
                  <a:gd name="T46" fmla="*/ 188 w 552"/>
                  <a:gd name="T47" fmla="*/ 301 h 412"/>
                  <a:gd name="T48" fmla="*/ 191 w 552"/>
                  <a:gd name="T49" fmla="*/ 309 h 412"/>
                  <a:gd name="T50" fmla="*/ 21 w 552"/>
                  <a:gd name="T51" fmla="*/ 333 h 412"/>
                  <a:gd name="T52" fmla="*/ 9 w 552"/>
                  <a:gd name="T53" fmla="*/ 358 h 412"/>
                  <a:gd name="T54" fmla="*/ 59 w 552"/>
                  <a:gd name="T55" fmla="*/ 229 h 412"/>
                  <a:gd name="T56" fmla="*/ 93 w 552"/>
                  <a:gd name="T57" fmla="*/ 158 h 412"/>
                  <a:gd name="T58" fmla="*/ 94 w 552"/>
                  <a:gd name="T59" fmla="*/ 179 h 412"/>
                  <a:gd name="T60" fmla="*/ 36 w 552"/>
                  <a:gd name="T61" fmla="*/ 292 h 412"/>
                  <a:gd name="T62" fmla="*/ 24 w 552"/>
                  <a:gd name="T63" fmla="*/ 323 h 412"/>
                  <a:gd name="T64" fmla="*/ 33 w 552"/>
                  <a:gd name="T65" fmla="*/ 370 h 412"/>
                  <a:gd name="T66" fmla="*/ 51 w 552"/>
                  <a:gd name="T67" fmla="*/ 375 h 412"/>
                  <a:gd name="T68" fmla="*/ 62 w 552"/>
                  <a:gd name="T69" fmla="*/ 388 h 412"/>
                  <a:gd name="T70" fmla="*/ 78 w 552"/>
                  <a:gd name="T71" fmla="*/ 398 h 412"/>
                  <a:gd name="T72" fmla="*/ 81 w 552"/>
                  <a:gd name="T73" fmla="*/ 400 h 412"/>
                  <a:gd name="T74" fmla="*/ 102 w 552"/>
                  <a:gd name="T75" fmla="*/ 288 h 412"/>
                  <a:gd name="T76" fmla="*/ 100 w 552"/>
                  <a:gd name="T77" fmla="*/ 216 h 412"/>
                  <a:gd name="T78" fmla="*/ 193 w 552"/>
                  <a:gd name="T79" fmla="*/ 339 h 412"/>
                  <a:gd name="T80" fmla="*/ 200 w 552"/>
                  <a:gd name="T81" fmla="*/ 348 h 412"/>
                  <a:gd name="T82" fmla="*/ 203 w 552"/>
                  <a:gd name="T83" fmla="*/ 336 h 412"/>
                  <a:gd name="T84" fmla="*/ 269 w 552"/>
                  <a:gd name="T85" fmla="*/ 310 h 412"/>
                  <a:gd name="T86" fmla="*/ 239 w 552"/>
                  <a:gd name="T87" fmla="*/ 365 h 412"/>
                  <a:gd name="T88" fmla="*/ 257 w 552"/>
                  <a:gd name="T89" fmla="*/ 376 h 412"/>
                  <a:gd name="T90" fmla="*/ 398 w 552"/>
                  <a:gd name="T91" fmla="*/ 325 h 412"/>
                  <a:gd name="T92" fmla="*/ 438 w 552"/>
                  <a:gd name="T93" fmla="*/ 288 h 412"/>
                  <a:gd name="T94" fmla="*/ 439 w 552"/>
                  <a:gd name="T95" fmla="*/ 208 h 412"/>
                  <a:gd name="T96" fmla="*/ 383 w 552"/>
                  <a:gd name="T97" fmla="*/ 290 h 412"/>
                  <a:gd name="T98" fmla="*/ 420 w 552"/>
                  <a:gd name="T99" fmla="*/ 336 h 412"/>
                  <a:gd name="T100" fmla="*/ 423 w 552"/>
                  <a:gd name="T101" fmla="*/ 337 h 412"/>
                  <a:gd name="T102" fmla="*/ 445 w 552"/>
                  <a:gd name="T103" fmla="*/ 282 h 412"/>
                  <a:gd name="T104" fmla="*/ 446 w 552"/>
                  <a:gd name="T105" fmla="*/ 172 h 412"/>
                  <a:gd name="T106" fmla="*/ 438 w 552"/>
                  <a:gd name="T107" fmla="*/ 173 h 412"/>
                  <a:gd name="T108" fmla="*/ 404 w 552"/>
                  <a:gd name="T109" fmla="*/ 220 h 412"/>
                  <a:gd name="T110" fmla="*/ 381 w 552"/>
                  <a:gd name="T111" fmla="*/ 287 h 412"/>
                  <a:gd name="T112" fmla="*/ 385 w 552"/>
                  <a:gd name="T113" fmla="*/ 318 h 412"/>
                  <a:gd name="T114" fmla="*/ 276 w 552"/>
                  <a:gd name="T115" fmla="*/ 379 h 412"/>
                  <a:gd name="T116" fmla="*/ 269 w 552"/>
                  <a:gd name="T117" fmla="*/ 6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2" h="412">
                    <a:moveTo>
                      <a:pt x="240" y="100"/>
                    </a:moveTo>
                    <a:cubicBezTo>
                      <a:pt x="239" y="101"/>
                      <a:pt x="239" y="102"/>
                      <a:pt x="240" y="102"/>
                    </a:cubicBezTo>
                    <a:cubicBezTo>
                      <a:pt x="240" y="103"/>
                      <a:pt x="241" y="103"/>
                      <a:pt x="242" y="102"/>
                    </a:cubicBezTo>
                    <a:cubicBezTo>
                      <a:pt x="236" y="124"/>
                      <a:pt x="230" y="146"/>
                      <a:pt x="224" y="168"/>
                    </a:cubicBezTo>
                    <a:cubicBezTo>
                      <a:pt x="223" y="169"/>
                      <a:pt x="222" y="170"/>
                      <a:pt x="221" y="171"/>
                    </a:cubicBezTo>
                    <a:cubicBezTo>
                      <a:pt x="220" y="171"/>
                      <a:pt x="220" y="172"/>
                      <a:pt x="221" y="173"/>
                    </a:cubicBezTo>
                    <a:cubicBezTo>
                      <a:pt x="221" y="173"/>
                      <a:pt x="222" y="173"/>
                      <a:pt x="222" y="173"/>
                    </a:cubicBezTo>
                    <a:cubicBezTo>
                      <a:pt x="212" y="208"/>
                      <a:pt x="202" y="243"/>
                      <a:pt x="191" y="275"/>
                    </a:cubicBezTo>
                    <a:cubicBezTo>
                      <a:pt x="191" y="275"/>
                      <a:pt x="190" y="275"/>
                      <a:pt x="190" y="275"/>
                    </a:cubicBezTo>
                    <a:cubicBezTo>
                      <a:pt x="189" y="276"/>
                      <a:pt x="189" y="277"/>
                      <a:pt x="190" y="278"/>
                    </a:cubicBezTo>
                    <a:cubicBezTo>
                      <a:pt x="188" y="283"/>
                      <a:pt x="186" y="289"/>
                      <a:pt x="184" y="294"/>
                    </a:cubicBezTo>
                    <a:cubicBezTo>
                      <a:pt x="163" y="251"/>
                      <a:pt x="142" y="208"/>
                      <a:pt x="122" y="165"/>
                    </a:cubicBezTo>
                    <a:cubicBezTo>
                      <a:pt x="112" y="145"/>
                      <a:pt x="102" y="124"/>
                      <a:pt x="99" y="102"/>
                    </a:cubicBezTo>
                    <a:cubicBezTo>
                      <a:pt x="99" y="100"/>
                      <a:pt x="97" y="99"/>
                      <a:pt x="95" y="99"/>
                    </a:cubicBezTo>
                    <a:cubicBezTo>
                      <a:pt x="94" y="99"/>
                      <a:pt x="92" y="101"/>
                      <a:pt x="93" y="102"/>
                    </a:cubicBezTo>
                    <a:cubicBezTo>
                      <a:pt x="93" y="103"/>
                      <a:pt x="93" y="103"/>
                      <a:pt x="93" y="104"/>
                    </a:cubicBezTo>
                    <a:cubicBezTo>
                      <a:pt x="92" y="104"/>
                      <a:pt x="91" y="105"/>
                      <a:pt x="91" y="105"/>
                    </a:cubicBezTo>
                    <a:cubicBezTo>
                      <a:pt x="82" y="139"/>
                      <a:pt x="72" y="173"/>
                      <a:pt x="61" y="206"/>
                    </a:cubicBezTo>
                    <a:cubicBezTo>
                      <a:pt x="60" y="207"/>
                      <a:pt x="58" y="208"/>
                      <a:pt x="57" y="209"/>
                    </a:cubicBezTo>
                    <a:cubicBezTo>
                      <a:pt x="56" y="210"/>
                      <a:pt x="56" y="211"/>
                      <a:pt x="57" y="211"/>
                    </a:cubicBezTo>
                    <a:cubicBezTo>
                      <a:pt x="57" y="212"/>
                      <a:pt x="58" y="212"/>
                      <a:pt x="59" y="211"/>
                    </a:cubicBezTo>
                    <a:cubicBezTo>
                      <a:pt x="49" y="241"/>
                      <a:pt x="38" y="271"/>
                      <a:pt x="26" y="300"/>
                    </a:cubicBezTo>
                    <a:cubicBezTo>
                      <a:pt x="24" y="302"/>
                      <a:pt x="22" y="304"/>
                      <a:pt x="20" y="306"/>
                    </a:cubicBezTo>
                    <a:cubicBezTo>
                      <a:pt x="20" y="306"/>
                      <a:pt x="19" y="307"/>
                      <a:pt x="20" y="308"/>
                    </a:cubicBezTo>
                    <a:cubicBezTo>
                      <a:pt x="21" y="309"/>
                      <a:pt x="22" y="309"/>
                      <a:pt x="22" y="308"/>
                    </a:cubicBezTo>
                    <a:cubicBezTo>
                      <a:pt x="23" y="308"/>
                      <a:pt x="23" y="307"/>
                      <a:pt x="24" y="307"/>
                    </a:cubicBezTo>
                    <a:cubicBezTo>
                      <a:pt x="17" y="323"/>
                      <a:pt x="10" y="340"/>
                      <a:pt x="3" y="356"/>
                    </a:cubicBezTo>
                    <a:cubicBezTo>
                      <a:pt x="2" y="356"/>
                      <a:pt x="1" y="357"/>
                      <a:pt x="1" y="358"/>
                    </a:cubicBezTo>
                    <a:cubicBezTo>
                      <a:pt x="0" y="359"/>
                      <a:pt x="0" y="360"/>
                      <a:pt x="1" y="361"/>
                    </a:cubicBezTo>
                    <a:cubicBezTo>
                      <a:pt x="1" y="363"/>
                      <a:pt x="2" y="364"/>
                      <a:pt x="3" y="364"/>
                    </a:cubicBezTo>
                    <a:cubicBezTo>
                      <a:pt x="4" y="365"/>
                      <a:pt x="6" y="365"/>
                      <a:pt x="7" y="364"/>
                    </a:cubicBezTo>
                    <a:cubicBezTo>
                      <a:pt x="14" y="367"/>
                      <a:pt x="21" y="371"/>
                      <a:pt x="28" y="374"/>
                    </a:cubicBezTo>
                    <a:cubicBezTo>
                      <a:pt x="27" y="375"/>
                      <a:pt x="27" y="375"/>
                      <a:pt x="26" y="375"/>
                    </a:cubicBezTo>
                    <a:cubicBezTo>
                      <a:pt x="26" y="376"/>
                      <a:pt x="26" y="377"/>
                      <a:pt x="26" y="378"/>
                    </a:cubicBezTo>
                    <a:cubicBezTo>
                      <a:pt x="27" y="378"/>
                      <a:pt x="28" y="378"/>
                      <a:pt x="28" y="378"/>
                    </a:cubicBezTo>
                    <a:cubicBezTo>
                      <a:pt x="29" y="377"/>
                      <a:pt x="30" y="376"/>
                      <a:pt x="31" y="376"/>
                    </a:cubicBezTo>
                    <a:cubicBezTo>
                      <a:pt x="38" y="380"/>
                      <a:pt x="45" y="385"/>
                      <a:pt x="52" y="389"/>
                    </a:cubicBezTo>
                    <a:cubicBezTo>
                      <a:pt x="54" y="390"/>
                      <a:pt x="55" y="391"/>
                      <a:pt x="57" y="392"/>
                    </a:cubicBezTo>
                    <a:cubicBezTo>
                      <a:pt x="57" y="393"/>
                      <a:pt x="56" y="393"/>
                      <a:pt x="56" y="393"/>
                    </a:cubicBezTo>
                    <a:cubicBezTo>
                      <a:pt x="55" y="394"/>
                      <a:pt x="55" y="395"/>
                      <a:pt x="55" y="396"/>
                    </a:cubicBezTo>
                    <a:cubicBezTo>
                      <a:pt x="56" y="396"/>
                      <a:pt x="57" y="396"/>
                      <a:pt x="58" y="396"/>
                    </a:cubicBezTo>
                    <a:cubicBezTo>
                      <a:pt x="58" y="395"/>
                      <a:pt x="59" y="395"/>
                      <a:pt x="60" y="394"/>
                    </a:cubicBezTo>
                    <a:cubicBezTo>
                      <a:pt x="64" y="397"/>
                      <a:pt x="69" y="400"/>
                      <a:pt x="73" y="402"/>
                    </a:cubicBezTo>
                    <a:cubicBezTo>
                      <a:pt x="73" y="403"/>
                      <a:pt x="73" y="403"/>
                      <a:pt x="73" y="404"/>
                    </a:cubicBezTo>
                    <a:cubicBezTo>
                      <a:pt x="74" y="405"/>
                      <a:pt x="75" y="405"/>
                      <a:pt x="76" y="404"/>
                    </a:cubicBezTo>
                    <a:cubicBezTo>
                      <a:pt x="76" y="404"/>
                      <a:pt x="76" y="404"/>
                      <a:pt x="76" y="404"/>
                    </a:cubicBezTo>
                    <a:cubicBezTo>
                      <a:pt x="81" y="407"/>
                      <a:pt x="86" y="409"/>
                      <a:pt x="92" y="412"/>
                    </a:cubicBezTo>
                    <a:cubicBezTo>
                      <a:pt x="93" y="412"/>
                      <a:pt x="94" y="412"/>
                      <a:pt x="95" y="412"/>
                    </a:cubicBezTo>
                    <a:cubicBezTo>
                      <a:pt x="120" y="402"/>
                      <a:pt x="140" y="390"/>
                      <a:pt x="158" y="379"/>
                    </a:cubicBezTo>
                    <a:cubicBezTo>
                      <a:pt x="174" y="369"/>
                      <a:pt x="189" y="360"/>
                      <a:pt x="206" y="355"/>
                    </a:cubicBezTo>
                    <a:cubicBezTo>
                      <a:pt x="206" y="355"/>
                      <a:pt x="206" y="355"/>
                      <a:pt x="206" y="355"/>
                    </a:cubicBezTo>
                    <a:cubicBezTo>
                      <a:pt x="207" y="357"/>
                      <a:pt x="209" y="358"/>
                      <a:pt x="210" y="357"/>
                    </a:cubicBezTo>
                    <a:cubicBezTo>
                      <a:pt x="211" y="357"/>
                      <a:pt x="211" y="356"/>
                      <a:pt x="212" y="355"/>
                    </a:cubicBezTo>
                    <a:cubicBezTo>
                      <a:pt x="213" y="356"/>
                      <a:pt x="214" y="357"/>
                      <a:pt x="215" y="357"/>
                    </a:cubicBezTo>
                    <a:cubicBezTo>
                      <a:pt x="215" y="358"/>
                      <a:pt x="214" y="359"/>
                      <a:pt x="213" y="359"/>
                    </a:cubicBezTo>
                    <a:cubicBezTo>
                      <a:pt x="213" y="360"/>
                      <a:pt x="213" y="361"/>
                      <a:pt x="213" y="362"/>
                    </a:cubicBezTo>
                    <a:cubicBezTo>
                      <a:pt x="214" y="362"/>
                      <a:pt x="215" y="362"/>
                      <a:pt x="215" y="362"/>
                    </a:cubicBezTo>
                    <a:cubicBezTo>
                      <a:pt x="216" y="361"/>
                      <a:pt x="217" y="360"/>
                      <a:pt x="218" y="359"/>
                    </a:cubicBezTo>
                    <a:cubicBezTo>
                      <a:pt x="222" y="362"/>
                      <a:pt x="227" y="365"/>
                      <a:pt x="231" y="368"/>
                    </a:cubicBezTo>
                    <a:cubicBezTo>
                      <a:pt x="231" y="368"/>
                      <a:pt x="231" y="369"/>
                      <a:pt x="231" y="370"/>
                    </a:cubicBezTo>
                    <a:cubicBezTo>
                      <a:pt x="232" y="370"/>
                      <a:pt x="233" y="370"/>
                      <a:pt x="233" y="370"/>
                    </a:cubicBezTo>
                    <a:cubicBezTo>
                      <a:pt x="233" y="370"/>
                      <a:pt x="234" y="370"/>
                      <a:pt x="234" y="370"/>
                    </a:cubicBezTo>
                    <a:cubicBezTo>
                      <a:pt x="239" y="373"/>
                      <a:pt x="244" y="376"/>
                      <a:pt x="250" y="379"/>
                    </a:cubicBezTo>
                    <a:cubicBezTo>
                      <a:pt x="249" y="379"/>
                      <a:pt x="249" y="380"/>
                      <a:pt x="249" y="380"/>
                    </a:cubicBezTo>
                    <a:cubicBezTo>
                      <a:pt x="248" y="380"/>
                      <a:pt x="248" y="381"/>
                      <a:pt x="249" y="382"/>
                    </a:cubicBezTo>
                    <a:cubicBezTo>
                      <a:pt x="250" y="383"/>
                      <a:pt x="251" y="383"/>
                      <a:pt x="251" y="382"/>
                    </a:cubicBezTo>
                    <a:cubicBezTo>
                      <a:pt x="252" y="382"/>
                      <a:pt x="252" y="381"/>
                      <a:pt x="253" y="381"/>
                    </a:cubicBezTo>
                    <a:cubicBezTo>
                      <a:pt x="257" y="383"/>
                      <a:pt x="262" y="386"/>
                      <a:pt x="268" y="388"/>
                    </a:cubicBezTo>
                    <a:cubicBezTo>
                      <a:pt x="268" y="388"/>
                      <a:pt x="269" y="388"/>
                      <a:pt x="270" y="388"/>
                    </a:cubicBezTo>
                    <a:cubicBezTo>
                      <a:pt x="298" y="377"/>
                      <a:pt x="319" y="364"/>
                      <a:pt x="339" y="352"/>
                    </a:cubicBezTo>
                    <a:cubicBezTo>
                      <a:pt x="356" y="342"/>
                      <a:pt x="371" y="333"/>
                      <a:pt x="388" y="327"/>
                    </a:cubicBezTo>
                    <a:cubicBezTo>
                      <a:pt x="392" y="329"/>
                      <a:pt x="396" y="331"/>
                      <a:pt x="401" y="333"/>
                    </a:cubicBezTo>
                    <a:cubicBezTo>
                      <a:pt x="400" y="334"/>
                      <a:pt x="399" y="334"/>
                      <a:pt x="399" y="335"/>
                    </a:cubicBezTo>
                    <a:cubicBezTo>
                      <a:pt x="398" y="335"/>
                      <a:pt x="398" y="336"/>
                      <a:pt x="399" y="337"/>
                    </a:cubicBezTo>
                    <a:cubicBezTo>
                      <a:pt x="399" y="338"/>
                      <a:pt x="400" y="338"/>
                      <a:pt x="401" y="337"/>
                    </a:cubicBezTo>
                    <a:cubicBezTo>
                      <a:pt x="402" y="337"/>
                      <a:pt x="403" y="336"/>
                      <a:pt x="404" y="335"/>
                    </a:cubicBezTo>
                    <a:cubicBezTo>
                      <a:pt x="408" y="337"/>
                      <a:pt x="412" y="339"/>
                      <a:pt x="417" y="341"/>
                    </a:cubicBezTo>
                    <a:cubicBezTo>
                      <a:pt x="417" y="342"/>
                      <a:pt x="417" y="342"/>
                      <a:pt x="417" y="342"/>
                    </a:cubicBezTo>
                    <a:cubicBezTo>
                      <a:pt x="418" y="343"/>
                      <a:pt x="418" y="342"/>
                      <a:pt x="419" y="342"/>
                    </a:cubicBezTo>
                    <a:cubicBezTo>
                      <a:pt x="425" y="345"/>
                      <a:pt x="431" y="347"/>
                      <a:pt x="438" y="349"/>
                    </a:cubicBezTo>
                    <a:cubicBezTo>
                      <a:pt x="439" y="349"/>
                      <a:pt x="439" y="349"/>
                      <a:pt x="439" y="349"/>
                    </a:cubicBezTo>
                    <a:cubicBezTo>
                      <a:pt x="463" y="342"/>
                      <a:pt x="482" y="333"/>
                      <a:pt x="499" y="326"/>
                    </a:cubicBezTo>
                    <a:cubicBezTo>
                      <a:pt x="514" y="319"/>
                      <a:pt x="529" y="312"/>
                      <a:pt x="544" y="309"/>
                    </a:cubicBezTo>
                    <a:cubicBezTo>
                      <a:pt x="545" y="310"/>
                      <a:pt x="547" y="311"/>
                      <a:pt x="549" y="310"/>
                    </a:cubicBezTo>
                    <a:cubicBezTo>
                      <a:pt x="550" y="309"/>
                      <a:pt x="550" y="308"/>
                      <a:pt x="550" y="307"/>
                    </a:cubicBezTo>
                    <a:cubicBezTo>
                      <a:pt x="551" y="306"/>
                      <a:pt x="552" y="305"/>
                      <a:pt x="552" y="304"/>
                    </a:cubicBezTo>
                    <a:cubicBezTo>
                      <a:pt x="551" y="302"/>
                      <a:pt x="550" y="301"/>
                      <a:pt x="548" y="301"/>
                    </a:cubicBezTo>
                    <a:cubicBezTo>
                      <a:pt x="548" y="301"/>
                      <a:pt x="547" y="301"/>
                      <a:pt x="547" y="302"/>
                    </a:cubicBezTo>
                    <a:cubicBezTo>
                      <a:pt x="520" y="258"/>
                      <a:pt x="492" y="214"/>
                      <a:pt x="465" y="171"/>
                    </a:cubicBezTo>
                    <a:cubicBezTo>
                      <a:pt x="456" y="156"/>
                      <a:pt x="447" y="142"/>
                      <a:pt x="444" y="126"/>
                    </a:cubicBezTo>
                    <a:cubicBezTo>
                      <a:pt x="443" y="124"/>
                      <a:pt x="442" y="123"/>
                      <a:pt x="440" y="123"/>
                    </a:cubicBezTo>
                    <a:cubicBezTo>
                      <a:pt x="438" y="124"/>
                      <a:pt x="437" y="125"/>
                      <a:pt x="437" y="127"/>
                    </a:cubicBezTo>
                    <a:cubicBezTo>
                      <a:pt x="437" y="127"/>
                      <a:pt x="436" y="128"/>
                      <a:pt x="436" y="128"/>
                    </a:cubicBezTo>
                    <a:cubicBezTo>
                      <a:pt x="431" y="143"/>
                      <a:pt x="421" y="167"/>
                      <a:pt x="409" y="193"/>
                    </a:cubicBezTo>
                    <a:cubicBezTo>
                      <a:pt x="409" y="193"/>
                      <a:pt x="409" y="193"/>
                      <a:pt x="409" y="193"/>
                    </a:cubicBezTo>
                    <a:cubicBezTo>
                      <a:pt x="408" y="194"/>
                      <a:pt x="408" y="194"/>
                      <a:pt x="408" y="195"/>
                    </a:cubicBezTo>
                    <a:cubicBezTo>
                      <a:pt x="404" y="205"/>
                      <a:pt x="400" y="215"/>
                      <a:pt x="395" y="224"/>
                    </a:cubicBezTo>
                    <a:cubicBezTo>
                      <a:pt x="394" y="225"/>
                      <a:pt x="394" y="225"/>
                      <a:pt x="393" y="225"/>
                    </a:cubicBezTo>
                    <a:cubicBezTo>
                      <a:pt x="393" y="226"/>
                      <a:pt x="392" y="227"/>
                      <a:pt x="393" y="227"/>
                    </a:cubicBezTo>
                    <a:cubicBezTo>
                      <a:pt x="393" y="228"/>
                      <a:pt x="393" y="228"/>
                      <a:pt x="393" y="228"/>
                    </a:cubicBezTo>
                    <a:cubicBezTo>
                      <a:pt x="387" y="242"/>
                      <a:pt x="380" y="256"/>
                      <a:pt x="374" y="269"/>
                    </a:cubicBezTo>
                    <a:cubicBezTo>
                      <a:pt x="366" y="247"/>
                      <a:pt x="357" y="223"/>
                      <a:pt x="348" y="198"/>
                    </a:cubicBezTo>
                    <a:cubicBezTo>
                      <a:pt x="332" y="153"/>
                      <a:pt x="316" y="107"/>
                      <a:pt x="299" y="73"/>
                    </a:cubicBezTo>
                    <a:cubicBezTo>
                      <a:pt x="288" y="50"/>
                      <a:pt x="278" y="28"/>
                      <a:pt x="274" y="3"/>
                    </a:cubicBezTo>
                    <a:cubicBezTo>
                      <a:pt x="274" y="1"/>
                      <a:pt x="272" y="0"/>
                      <a:pt x="271" y="0"/>
                    </a:cubicBezTo>
                    <a:cubicBezTo>
                      <a:pt x="269" y="1"/>
                      <a:pt x="268" y="2"/>
                      <a:pt x="268" y="4"/>
                    </a:cubicBezTo>
                    <a:cubicBezTo>
                      <a:pt x="268" y="4"/>
                      <a:pt x="268" y="5"/>
                      <a:pt x="268" y="5"/>
                    </a:cubicBezTo>
                    <a:cubicBezTo>
                      <a:pt x="268" y="6"/>
                      <a:pt x="267" y="6"/>
                      <a:pt x="267" y="7"/>
                    </a:cubicBezTo>
                    <a:cubicBezTo>
                      <a:pt x="259" y="34"/>
                      <a:pt x="252" y="64"/>
                      <a:pt x="243" y="95"/>
                    </a:cubicBezTo>
                    <a:cubicBezTo>
                      <a:pt x="242" y="97"/>
                      <a:pt x="241" y="98"/>
                      <a:pt x="240" y="100"/>
                    </a:cubicBezTo>
                    <a:close/>
                    <a:moveTo>
                      <a:pt x="269" y="250"/>
                    </a:moveTo>
                    <a:cubicBezTo>
                      <a:pt x="269" y="277"/>
                      <a:pt x="269" y="277"/>
                      <a:pt x="269" y="277"/>
                    </a:cubicBezTo>
                    <a:cubicBezTo>
                      <a:pt x="247" y="295"/>
                      <a:pt x="224" y="314"/>
                      <a:pt x="202" y="333"/>
                    </a:cubicBezTo>
                    <a:cubicBezTo>
                      <a:pt x="199" y="326"/>
                      <a:pt x="196" y="319"/>
                      <a:pt x="192" y="313"/>
                    </a:cubicBezTo>
                    <a:cubicBezTo>
                      <a:pt x="216" y="290"/>
                      <a:pt x="242" y="269"/>
                      <a:pt x="269" y="250"/>
                    </a:cubicBezTo>
                    <a:close/>
                    <a:moveTo>
                      <a:pt x="270" y="155"/>
                    </a:moveTo>
                    <a:cubicBezTo>
                      <a:pt x="269" y="155"/>
                      <a:pt x="269" y="155"/>
                      <a:pt x="269" y="155"/>
                    </a:cubicBezTo>
                    <a:cubicBezTo>
                      <a:pt x="254" y="169"/>
                      <a:pt x="238" y="182"/>
                      <a:pt x="223" y="195"/>
                    </a:cubicBezTo>
                    <a:cubicBezTo>
                      <a:pt x="225" y="185"/>
                      <a:pt x="228" y="176"/>
                      <a:pt x="231" y="166"/>
                    </a:cubicBezTo>
                    <a:cubicBezTo>
                      <a:pt x="244" y="155"/>
                      <a:pt x="257" y="142"/>
                      <a:pt x="270" y="129"/>
                    </a:cubicBezTo>
                    <a:cubicBezTo>
                      <a:pt x="270" y="138"/>
                      <a:pt x="270" y="147"/>
                      <a:pt x="270" y="155"/>
                    </a:cubicBezTo>
                    <a:close/>
                    <a:moveTo>
                      <a:pt x="221" y="200"/>
                    </a:moveTo>
                    <a:cubicBezTo>
                      <a:pt x="238" y="186"/>
                      <a:pt x="254" y="173"/>
                      <a:pt x="270" y="158"/>
                    </a:cubicBezTo>
                    <a:cubicBezTo>
                      <a:pt x="270" y="160"/>
                      <a:pt x="270" y="162"/>
                      <a:pt x="270" y="164"/>
                    </a:cubicBezTo>
                    <a:cubicBezTo>
                      <a:pt x="270" y="170"/>
                      <a:pt x="270" y="176"/>
                      <a:pt x="270" y="182"/>
                    </a:cubicBezTo>
                    <a:cubicBezTo>
                      <a:pt x="250" y="200"/>
                      <a:pt x="230" y="218"/>
                      <a:pt x="210" y="236"/>
                    </a:cubicBezTo>
                    <a:cubicBezTo>
                      <a:pt x="214" y="224"/>
                      <a:pt x="217" y="212"/>
                      <a:pt x="221" y="200"/>
                    </a:cubicBezTo>
                    <a:close/>
                    <a:moveTo>
                      <a:pt x="269" y="94"/>
                    </a:moveTo>
                    <a:cubicBezTo>
                      <a:pt x="261" y="105"/>
                      <a:pt x="251" y="116"/>
                      <a:pt x="242" y="126"/>
                    </a:cubicBezTo>
                    <a:cubicBezTo>
                      <a:pt x="245" y="114"/>
                      <a:pt x="248" y="103"/>
                      <a:pt x="251" y="91"/>
                    </a:cubicBezTo>
                    <a:cubicBezTo>
                      <a:pt x="257" y="84"/>
                      <a:pt x="263" y="77"/>
                      <a:pt x="269" y="69"/>
                    </a:cubicBezTo>
                    <a:cubicBezTo>
                      <a:pt x="269" y="78"/>
                      <a:pt x="269" y="86"/>
                      <a:pt x="269" y="94"/>
                    </a:cubicBezTo>
                    <a:close/>
                    <a:moveTo>
                      <a:pt x="240" y="132"/>
                    </a:moveTo>
                    <a:cubicBezTo>
                      <a:pt x="250" y="122"/>
                      <a:pt x="260" y="111"/>
                      <a:pt x="269" y="99"/>
                    </a:cubicBezTo>
                    <a:cubicBezTo>
                      <a:pt x="269" y="108"/>
                      <a:pt x="270" y="117"/>
                      <a:pt x="270" y="126"/>
                    </a:cubicBezTo>
                    <a:cubicBezTo>
                      <a:pt x="269" y="126"/>
                      <a:pt x="269" y="126"/>
                      <a:pt x="269" y="126"/>
                    </a:cubicBezTo>
                    <a:cubicBezTo>
                      <a:pt x="257" y="138"/>
                      <a:pt x="245" y="150"/>
                      <a:pt x="232" y="161"/>
                    </a:cubicBezTo>
                    <a:cubicBezTo>
                      <a:pt x="235" y="151"/>
                      <a:pt x="237" y="142"/>
                      <a:pt x="240" y="132"/>
                    </a:cubicBezTo>
                    <a:close/>
                    <a:moveTo>
                      <a:pt x="208" y="242"/>
                    </a:moveTo>
                    <a:cubicBezTo>
                      <a:pt x="229" y="223"/>
                      <a:pt x="249" y="205"/>
                      <a:pt x="270" y="186"/>
                    </a:cubicBezTo>
                    <a:cubicBezTo>
                      <a:pt x="270" y="197"/>
                      <a:pt x="270" y="207"/>
                      <a:pt x="269" y="216"/>
                    </a:cubicBezTo>
                    <a:cubicBezTo>
                      <a:pt x="247" y="234"/>
                      <a:pt x="223" y="252"/>
                      <a:pt x="199" y="269"/>
                    </a:cubicBezTo>
                    <a:cubicBezTo>
                      <a:pt x="202" y="260"/>
                      <a:pt x="205" y="251"/>
                      <a:pt x="208" y="242"/>
                    </a:cubicBezTo>
                    <a:close/>
                    <a:moveTo>
                      <a:pt x="188" y="301"/>
                    </a:moveTo>
                    <a:cubicBezTo>
                      <a:pt x="191" y="292"/>
                      <a:pt x="195" y="283"/>
                      <a:pt x="198" y="274"/>
                    </a:cubicBezTo>
                    <a:cubicBezTo>
                      <a:pt x="222" y="257"/>
                      <a:pt x="246" y="239"/>
                      <a:pt x="269" y="220"/>
                    </a:cubicBezTo>
                    <a:cubicBezTo>
                      <a:pt x="269" y="223"/>
                      <a:pt x="269" y="226"/>
                      <a:pt x="269" y="228"/>
                    </a:cubicBezTo>
                    <a:cubicBezTo>
                      <a:pt x="269" y="228"/>
                      <a:pt x="269" y="247"/>
                      <a:pt x="269" y="247"/>
                    </a:cubicBezTo>
                    <a:cubicBezTo>
                      <a:pt x="242" y="265"/>
                      <a:pt x="216" y="286"/>
                      <a:pt x="192" y="308"/>
                    </a:cubicBezTo>
                    <a:cubicBezTo>
                      <a:pt x="192" y="308"/>
                      <a:pt x="191" y="308"/>
                      <a:pt x="191" y="309"/>
                    </a:cubicBezTo>
                    <a:cubicBezTo>
                      <a:pt x="190" y="307"/>
                      <a:pt x="188" y="304"/>
                      <a:pt x="187" y="302"/>
                    </a:cubicBezTo>
                    <a:cubicBezTo>
                      <a:pt x="188" y="302"/>
                      <a:pt x="188" y="301"/>
                      <a:pt x="188" y="301"/>
                    </a:cubicBezTo>
                    <a:close/>
                    <a:moveTo>
                      <a:pt x="9" y="358"/>
                    </a:moveTo>
                    <a:cubicBezTo>
                      <a:pt x="12" y="350"/>
                      <a:pt x="16" y="343"/>
                      <a:pt x="19" y="335"/>
                    </a:cubicBezTo>
                    <a:cubicBezTo>
                      <a:pt x="20" y="335"/>
                      <a:pt x="20" y="335"/>
                      <a:pt x="20" y="334"/>
                    </a:cubicBezTo>
                    <a:cubicBezTo>
                      <a:pt x="21" y="334"/>
                      <a:pt x="21" y="333"/>
                      <a:pt x="21" y="333"/>
                    </a:cubicBezTo>
                    <a:cubicBezTo>
                      <a:pt x="21" y="331"/>
                      <a:pt x="21" y="331"/>
                      <a:pt x="21" y="331"/>
                    </a:cubicBezTo>
                    <a:cubicBezTo>
                      <a:pt x="21" y="331"/>
                      <a:pt x="21" y="330"/>
                      <a:pt x="21" y="330"/>
                    </a:cubicBezTo>
                    <a:cubicBezTo>
                      <a:pt x="43" y="308"/>
                      <a:pt x="68" y="288"/>
                      <a:pt x="94" y="271"/>
                    </a:cubicBezTo>
                    <a:cubicBezTo>
                      <a:pt x="94" y="294"/>
                      <a:pt x="94" y="294"/>
                      <a:pt x="94" y="294"/>
                    </a:cubicBezTo>
                    <a:cubicBezTo>
                      <a:pt x="66" y="314"/>
                      <a:pt x="39" y="336"/>
                      <a:pt x="15" y="361"/>
                    </a:cubicBezTo>
                    <a:cubicBezTo>
                      <a:pt x="13" y="360"/>
                      <a:pt x="11" y="359"/>
                      <a:pt x="9" y="358"/>
                    </a:cubicBezTo>
                    <a:close/>
                    <a:moveTo>
                      <a:pt x="94" y="203"/>
                    </a:moveTo>
                    <a:cubicBezTo>
                      <a:pt x="83" y="210"/>
                      <a:pt x="72" y="217"/>
                      <a:pt x="61" y="224"/>
                    </a:cubicBezTo>
                    <a:cubicBezTo>
                      <a:pt x="63" y="218"/>
                      <a:pt x="66" y="211"/>
                      <a:pt x="68" y="204"/>
                    </a:cubicBezTo>
                    <a:cubicBezTo>
                      <a:pt x="77" y="197"/>
                      <a:pt x="85" y="190"/>
                      <a:pt x="94" y="183"/>
                    </a:cubicBezTo>
                    <a:cubicBezTo>
                      <a:pt x="94" y="190"/>
                      <a:pt x="94" y="197"/>
                      <a:pt x="94" y="203"/>
                    </a:cubicBezTo>
                    <a:close/>
                    <a:moveTo>
                      <a:pt x="59" y="229"/>
                    </a:moveTo>
                    <a:cubicBezTo>
                      <a:pt x="71" y="222"/>
                      <a:pt x="83" y="214"/>
                      <a:pt x="94" y="207"/>
                    </a:cubicBezTo>
                    <a:cubicBezTo>
                      <a:pt x="94" y="210"/>
                      <a:pt x="94" y="213"/>
                      <a:pt x="94" y="216"/>
                    </a:cubicBezTo>
                    <a:cubicBezTo>
                      <a:pt x="94" y="218"/>
                      <a:pt x="94" y="219"/>
                      <a:pt x="94" y="221"/>
                    </a:cubicBezTo>
                    <a:cubicBezTo>
                      <a:pt x="80" y="231"/>
                      <a:pt x="65" y="242"/>
                      <a:pt x="51" y="252"/>
                    </a:cubicBezTo>
                    <a:cubicBezTo>
                      <a:pt x="54" y="245"/>
                      <a:pt x="57" y="237"/>
                      <a:pt x="59" y="229"/>
                    </a:cubicBezTo>
                    <a:close/>
                    <a:moveTo>
                      <a:pt x="93" y="158"/>
                    </a:moveTo>
                    <a:cubicBezTo>
                      <a:pt x="88" y="163"/>
                      <a:pt x="83" y="168"/>
                      <a:pt x="78" y="173"/>
                    </a:cubicBezTo>
                    <a:cubicBezTo>
                      <a:pt x="83" y="157"/>
                      <a:pt x="88" y="141"/>
                      <a:pt x="92" y="126"/>
                    </a:cubicBezTo>
                    <a:cubicBezTo>
                      <a:pt x="92" y="136"/>
                      <a:pt x="93" y="147"/>
                      <a:pt x="93" y="158"/>
                    </a:cubicBezTo>
                    <a:close/>
                    <a:moveTo>
                      <a:pt x="76" y="179"/>
                    </a:moveTo>
                    <a:cubicBezTo>
                      <a:pt x="82" y="173"/>
                      <a:pt x="88" y="168"/>
                      <a:pt x="93" y="162"/>
                    </a:cubicBezTo>
                    <a:cubicBezTo>
                      <a:pt x="94" y="168"/>
                      <a:pt x="94" y="174"/>
                      <a:pt x="94" y="179"/>
                    </a:cubicBezTo>
                    <a:cubicBezTo>
                      <a:pt x="86" y="186"/>
                      <a:pt x="78" y="192"/>
                      <a:pt x="70" y="199"/>
                    </a:cubicBezTo>
                    <a:cubicBezTo>
                      <a:pt x="72" y="192"/>
                      <a:pt x="74" y="186"/>
                      <a:pt x="76" y="179"/>
                    </a:cubicBezTo>
                    <a:close/>
                    <a:moveTo>
                      <a:pt x="49" y="258"/>
                    </a:moveTo>
                    <a:cubicBezTo>
                      <a:pt x="64" y="247"/>
                      <a:pt x="79" y="236"/>
                      <a:pt x="94" y="225"/>
                    </a:cubicBezTo>
                    <a:cubicBezTo>
                      <a:pt x="94" y="232"/>
                      <a:pt x="94" y="239"/>
                      <a:pt x="94" y="246"/>
                    </a:cubicBezTo>
                    <a:cubicBezTo>
                      <a:pt x="74" y="261"/>
                      <a:pt x="55" y="276"/>
                      <a:pt x="36" y="292"/>
                    </a:cubicBezTo>
                    <a:cubicBezTo>
                      <a:pt x="41" y="280"/>
                      <a:pt x="45" y="269"/>
                      <a:pt x="49" y="258"/>
                    </a:cubicBezTo>
                    <a:close/>
                    <a:moveTo>
                      <a:pt x="94" y="250"/>
                    </a:moveTo>
                    <a:cubicBezTo>
                      <a:pt x="94" y="255"/>
                      <a:pt x="94" y="260"/>
                      <a:pt x="94" y="265"/>
                    </a:cubicBezTo>
                    <a:cubicBezTo>
                      <a:pt x="94" y="265"/>
                      <a:pt x="94" y="268"/>
                      <a:pt x="94" y="268"/>
                    </a:cubicBezTo>
                    <a:cubicBezTo>
                      <a:pt x="93" y="268"/>
                      <a:pt x="93" y="268"/>
                      <a:pt x="93" y="268"/>
                    </a:cubicBezTo>
                    <a:cubicBezTo>
                      <a:pt x="68" y="284"/>
                      <a:pt x="45" y="302"/>
                      <a:pt x="24" y="323"/>
                    </a:cubicBezTo>
                    <a:cubicBezTo>
                      <a:pt x="27" y="314"/>
                      <a:pt x="31" y="306"/>
                      <a:pt x="34" y="298"/>
                    </a:cubicBezTo>
                    <a:cubicBezTo>
                      <a:pt x="53" y="281"/>
                      <a:pt x="73" y="265"/>
                      <a:pt x="94" y="250"/>
                    </a:cubicBezTo>
                    <a:close/>
                    <a:moveTo>
                      <a:pt x="18" y="362"/>
                    </a:moveTo>
                    <a:cubicBezTo>
                      <a:pt x="42" y="339"/>
                      <a:pt x="67" y="317"/>
                      <a:pt x="94" y="298"/>
                    </a:cubicBezTo>
                    <a:cubicBezTo>
                      <a:pt x="94" y="318"/>
                      <a:pt x="94" y="318"/>
                      <a:pt x="94" y="318"/>
                    </a:cubicBezTo>
                    <a:cubicBezTo>
                      <a:pt x="73" y="335"/>
                      <a:pt x="53" y="352"/>
                      <a:pt x="33" y="370"/>
                    </a:cubicBezTo>
                    <a:cubicBezTo>
                      <a:pt x="28" y="367"/>
                      <a:pt x="23" y="365"/>
                      <a:pt x="18" y="362"/>
                    </a:cubicBezTo>
                    <a:close/>
                    <a:moveTo>
                      <a:pt x="55" y="384"/>
                    </a:moveTo>
                    <a:cubicBezTo>
                      <a:pt x="49" y="380"/>
                      <a:pt x="43" y="376"/>
                      <a:pt x="36" y="371"/>
                    </a:cubicBezTo>
                    <a:cubicBezTo>
                      <a:pt x="55" y="354"/>
                      <a:pt x="74" y="338"/>
                      <a:pt x="94" y="322"/>
                    </a:cubicBezTo>
                    <a:cubicBezTo>
                      <a:pt x="94" y="345"/>
                      <a:pt x="94" y="345"/>
                      <a:pt x="94" y="345"/>
                    </a:cubicBezTo>
                    <a:cubicBezTo>
                      <a:pt x="79" y="355"/>
                      <a:pt x="65" y="365"/>
                      <a:pt x="51" y="375"/>
                    </a:cubicBezTo>
                    <a:cubicBezTo>
                      <a:pt x="50" y="376"/>
                      <a:pt x="50" y="377"/>
                      <a:pt x="50" y="377"/>
                    </a:cubicBezTo>
                    <a:cubicBezTo>
                      <a:pt x="51" y="378"/>
                      <a:pt x="52" y="378"/>
                      <a:pt x="53" y="378"/>
                    </a:cubicBezTo>
                    <a:cubicBezTo>
                      <a:pt x="66" y="368"/>
                      <a:pt x="80" y="358"/>
                      <a:pt x="94" y="349"/>
                    </a:cubicBezTo>
                    <a:cubicBezTo>
                      <a:pt x="94" y="364"/>
                      <a:pt x="94" y="364"/>
                      <a:pt x="94" y="364"/>
                    </a:cubicBezTo>
                    <a:cubicBezTo>
                      <a:pt x="93" y="364"/>
                      <a:pt x="93" y="364"/>
                      <a:pt x="92" y="364"/>
                    </a:cubicBezTo>
                    <a:cubicBezTo>
                      <a:pt x="82" y="372"/>
                      <a:pt x="72" y="380"/>
                      <a:pt x="62" y="388"/>
                    </a:cubicBezTo>
                    <a:cubicBezTo>
                      <a:pt x="60" y="387"/>
                      <a:pt x="58" y="385"/>
                      <a:pt x="55" y="384"/>
                    </a:cubicBezTo>
                    <a:close/>
                    <a:moveTo>
                      <a:pt x="81" y="400"/>
                    </a:moveTo>
                    <a:cubicBezTo>
                      <a:pt x="85" y="396"/>
                      <a:pt x="89" y="393"/>
                      <a:pt x="92" y="389"/>
                    </a:cubicBezTo>
                    <a:cubicBezTo>
                      <a:pt x="92" y="388"/>
                      <a:pt x="92" y="387"/>
                      <a:pt x="92" y="387"/>
                    </a:cubicBezTo>
                    <a:cubicBezTo>
                      <a:pt x="91" y="386"/>
                      <a:pt x="90" y="386"/>
                      <a:pt x="89" y="387"/>
                    </a:cubicBezTo>
                    <a:cubicBezTo>
                      <a:pt x="86" y="391"/>
                      <a:pt x="82" y="395"/>
                      <a:pt x="78" y="398"/>
                    </a:cubicBezTo>
                    <a:cubicBezTo>
                      <a:pt x="74" y="395"/>
                      <a:pt x="69" y="393"/>
                      <a:pt x="65" y="390"/>
                    </a:cubicBezTo>
                    <a:cubicBezTo>
                      <a:pt x="75" y="382"/>
                      <a:pt x="84" y="375"/>
                      <a:pt x="94" y="367"/>
                    </a:cubicBezTo>
                    <a:cubicBezTo>
                      <a:pt x="94" y="404"/>
                      <a:pt x="94" y="404"/>
                      <a:pt x="94" y="404"/>
                    </a:cubicBezTo>
                    <a:cubicBezTo>
                      <a:pt x="94" y="404"/>
                      <a:pt x="94" y="405"/>
                      <a:pt x="94" y="405"/>
                    </a:cubicBezTo>
                    <a:cubicBezTo>
                      <a:pt x="94" y="405"/>
                      <a:pt x="94" y="405"/>
                      <a:pt x="94" y="406"/>
                    </a:cubicBezTo>
                    <a:cubicBezTo>
                      <a:pt x="89" y="404"/>
                      <a:pt x="85" y="402"/>
                      <a:pt x="81" y="400"/>
                    </a:cubicBezTo>
                    <a:close/>
                    <a:moveTo>
                      <a:pt x="155" y="373"/>
                    </a:moveTo>
                    <a:cubicBezTo>
                      <a:pt x="139" y="383"/>
                      <a:pt x="121" y="394"/>
                      <a:pt x="100" y="403"/>
                    </a:cubicBezTo>
                    <a:cubicBezTo>
                      <a:pt x="100" y="293"/>
                      <a:pt x="100" y="293"/>
                      <a:pt x="100" y="293"/>
                    </a:cubicBezTo>
                    <a:cubicBezTo>
                      <a:pt x="101" y="292"/>
                      <a:pt x="102" y="291"/>
                      <a:pt x="104" y="290"/>
                    </a:cubicBezTo>
                    <a:cubicBezTo>
                      <a:pt x="105" y="290"/>
                      <a:pt x="105" y="289"/>
                      <a:pt x="104" y="288"/>
                    </a:cubicBezTo>
                    <a:cubicBezTo>
                      <a:pt x="104" y="287"/>
                      <a:pt x="103" y="287"/>
                      <a:pt x="102" y="288"/>
                    </a:cubicBezTo>
                    <a:cubicBezTo>
                      <a:pt x="101" y="288"/>
                      <a:pt x="101" y="289"/>
                      <a:pt x="100" y="289"/>
                    </a:cubicBezTo>
                    <a:cubicBezTo>
                      <a:pt x="100" y="265"/>
                      <a:pt x="100" y="265"/>
                      <a:pt x="100" y="265"/>
                    </a:cubicBezTo>
                    <a:cubicBezTo>
                      <a:pt x="100" y="258"/>
                      <a:pt x="100" y="252"/>
                      <a:pt x="100" y="245"/>
                    </a:cubicBezTo>
                    <a:cubicBezTo>
                      <a:pt x="100" y="244"/>
                      <a:pt x="100" y="244"/>
                      <a:pt x="100" y="244"/>
                    </a:cubicBezTo>
                    <a:cubicBezTo>
                      <a:pt x="100" y="236"/>
                      <a:pt x="100" y="227"/>
                      <a:pt x="100" y="219"/>
                    </a:cubicBezTo>
                    <a:cubicBezTo>
                      <a:pt x="100" y="218"/>
                      <a:pt x="100" y="217"/>
                      <a:pt x="100" y="216"/>
                    </a:cubicBezTo>
                    <a:cubicBezTo>
                      <a:pt x="100" y="186"/>
                      <a:pt x="100" y="156"/>
                      <a:pt x="98" y="126"/>
                    </a:cubicBezTo>
                    <a:cubicBezTo>
                      <a:pt x="103" y="140"/>
                      <a:pt x="109" y="154"/>
                      <a:pt x="116" y="168"/>
                    </a:cubicBezTo>
                    <a:cubicBezTo>
                      <a:pt x="143" y="224"/>
                      <a:pt x="170" y="280"/>
                      <a:pt x="197" y="337"/>
                    </a:cubicBezTo>
                    <a:cubicBezTo>
                      <a:pt x="197" y="336"/>
                      <a:pt x="196" y="336"/>
                      <a:pt x="195" y="336"/>
                    </a:cubicBezTo>
                    <a:cubicBezTo>
                      <a:pt x="194" y="336"/>
                      <a:pt x="194" y="336"/>
                      <a:pt x="193" y="337"/>
                    </a:cubicBezTo>
                    <a:cubicBezTo>
                      <a:pt x="193" y="337"/>
                      <a:pt x="193" y="338"/>
                      <a:pt x="193" y="339"/>
                    </a:cubicBezTo>
                    <a:cubicBezTo>
                      <a:pt x="193" y="339"/>
                      <a:pt x="193" y="340"/>
                      <a:pt x="194" y="340"/>
                    </a:cubicBezTo>
                    <a:cubicBezTo>
                      <a:pt x="195" y="341"/>
                      <a:pt x="195" y="341"/>
                      <a:pt x="195" y="341"/>
                    </a:cubicBezTo>
                    <a:cubicBezTo>
                      <a:pt x="197" y="341"/>
                      <a:pt x="198" y="340"/>
                      <a:pt x="199" y="340"/>
                    </a:cubicBezTo>
                    <a:cubicBezTo>
                      <a:pt x="199" y="341"/>
                      <a:pt x="200" y="342"/>
                      <a:pt x="200" y="343"/>
                    </a:cubicBezTo>
                    <a:cubicBezTo>
                      <a:pt x="199" y="343"/>
                      <a:pt x="199" y="343"/>
                      <a:pt x="199" y="344"/>
                    </a:cubicBezTo>
                    <a:cubicBezTo>
                      <a:pt x="198" y="345"/>
                      <a:pt x="198" y="347"/>
                      <a:pt x="200" y="348"/>
                    </a:cubicBezTo>
                    <a:cubicBezTo>
                      <a:pt x="201" y="349"/>
                      <a:pt x="201" y="349"/>
                      <a:pt x="202" y="350"/>
                    </a:cubicBezTo>
                    <a:cubicBezTo>
                      <a:pt x="186" y="355"/>
                      <a:pt x="171" y="364"/>
                      <a:pt x="155" y="373"/>
                    </a:cubicBezTo>
                    <a:close/>
                    <a:moveTo>
                      <a:pt x="213" y="349"/>
                    </a:moveTo>
                    <a:cubicBezTo>
                      <a:pt x="213" y="348"/>
                      <a:pt x="212" y="347"/>
                      <a:pt x="210" y="347"/>
                    </a:cubicBezTo>
                    <a:cubicBezTo>
                      <a:pt x="210" y="347"/>
                      <a:pt x="209" y="347"/>
                      <a:pt x="209" y="346"/>
                    </a:cubicBezTo>
                    <a:cubicBezTo>
                      <a:pt x="207" y="343"/>
                      <a:pt x="205" y="339"/>
                      <a:pt x="203" y="336"/>
                    </a:cubicBezTo>
                    <a:cubicBezTo>
                      <a:pt x="225" y="317"/>
                      <a:pt x="247" y="299"/>
                      <a:pt x="269" y="281"/>
                    </a:cubicBezTo>
                    <a:cubicBezTo>
                      <a:pt x="269" y="306"/>
                      <a:pt x="269" y="306"/>
                      <a:pt x="269" y="306"/>
                    </a:cubicBezTo>
                    <a:cubicBezTo>
                      <a:pt x="269" y="306"/>
                      <a:pt x="268" y="306"/>
                      <a:pt x="268" y="307"/>
                    </a:cubicBezTo>
                    <a:cubicBezTo>
                      <a:pt x="251" y="322"/>
                      <a:pt x="235" y="337"/>
                      <a:pt x="220" y="353"/>
                    </a:cubicBezTo>
                    <a:cubicBezTo>
                      <a:pt x="218" y="352"/>
                      <a:pt x="216" y="350"/>
                      <a:pt x="213" y="349"/>
                    </a:cubicBezTo>
                    <a:close/>
                    <a:moveTo>
                      <a:pt x="269" y="310"/>
                    </a:moveTo>
                    <a:cubicBezTo>
                      <a:pt x="269" y="336"/>
                      <a:pt x="269" y="336"/>
                      <a:pt x="269" y="336"/>
                    </a:cubicBezTo>
                    <a:cubicBezTo>
                      <a:pt x="269" y="336"/>
                      <a:pt x="268" y="336"/>
                      <a:pt x="268" y="336"/>
                    </a:cubicBezTo>
                    <a:cubicBezTo>
                      <a:pt x="257" y="345"/>
                      <a:pt x="247" y="354"/>
                      <a:pt x="236" y="364"/>
                    </a:cubicBezTo>
                    <a:cubicBezTo>
                      <a:pt x="232" y="361"/>
                      <a:pt x="227" y="358"/>
                      <a:pt x="222" y="355"/>
                    </a:cubicBezTo>
                    <a:cubicBezTo>
                      <a:pt x="238" y="339"/>
                      <a:pt x="253" y="324"/>
                      <a:pt x="269" y="310"/>
                    </a:cubicBezTo>
                    <a:close/>
                    <a:moveTo>
                      <a:pt x="239" y="365"/>
                    </a:moveTo>
                    <a:cubicBezTo>
                      <a:pt x="249" y="356"/>
                      <a:pt x="259" y="348"/>
                      <a:pt x="269" y="339"/>
                    </a:cubicBezTo>
                    <a:cubicBezTo>
                      <a:pt x="269" y="360"/>
                      <a:pt x="269" y="360"/>
                      <a:pt x="269" y="360"/>
                    </a:cubicBezTo>
                    <a:cubicBezTo>
                      <a:pt x="269" y="360"/>
                      <a:pt x="269" y="360"/>
                      <a:pt x="269" y="360"/>
                    </a:cubicBezTo>
                    <a:cubicBezTo>
                      <a:pt x="264" y="365"/>
                      <a:pt x="259" y="370"/>
                      <a:pt x="254" y="375"/>
                    </a:cubicBezTo>
                    <a:cubicBezTo>
                      <a:pt x="249" y="372"/>
                      <a:pt x="244" y="369"/>
                      <a:pt x="239" y="365"/>
                    </a:cubicBezTo>
                    <a:close/>
                    <a:moveTo>
                      <a:pt x="257" y="376"/>
                    </a:moveTo>
                    <a:cubicBezTo>
                      <a:pt x="261" y="372"/>
                      <a:pt x="265" y="368"/>
                      <a:pt x="269" y="364"/>
                    </a:cubicBezTo>
                    <a:cubicBezTo>
                      <a:pt x="269" y="380"/>
                      <a:pt x="269" y="380"/>
                      <a:pt x="269" y="380"/>
                    </a:cubicBezTo>
                    <a:cubicBezTo>
                      <a:pt x="269" y="380"/>
                      <a:pt x="270" y="381"/>
                      <a:pt x="270" y="381"/>
                    </a:cubicBezTo>
                    <a:cubicBezTo>
                      <a:pt x="270" y="381"/>
                      <a:pt x="269" y="381"/>
                      <a:pt x="269" y="382"/>
                    </a:cubicBezTo>
                    <a:cubicBezTo>
                      <a:pt x="265" y="380"/>
                      <a:pt x="261" y="378"/>
                      <a:pt x="257" y="376"/>
                    </a:cubicBezTo>
                    <a:close/>
                    <a:moveTo>
                      <a:pt x="398" y="325"/>
                    </a:moveTo>
                    <a:cubicBezTo>
                      <a:pt x="398" y="325"/>
                      <a:pt x="398" y="324"/>
                      <a:pt x="398" y="324"/>
                    </a:cubicBezTo>
                    <a:cubicBezTo>
                      <a:pt x="399" y="323"/>
                      <a:pt x="400" y="322"/>
                      <a:pt x="400" y="320"/>
                    </a:cubicBezTo>
                    <a:cubicBezTo>
                      <a:pt x="399" y="319"/>
                      <a:pt x="397" y="318"/>
                      <a:pt x="396" y="318"/>
                    </a:cubicBezTo>
                    <a:cubicBezTo>
                      <a:pt x="396" y="318"/>
                      <a:pt x="395" y="318"/>
                      <a:pt x="395" y="318"/>
                    </a:cubicBezTo>
                    <a:cubicBezTo>
                      <a:pt x="395" y="318"/>
                      <a:pt x="394" y="317"/>
                      <a:pt x="394" y="316"/>
                    </a:cubicBezTo>
                    <a:cubicBezTo>
                      <a:pt x="409" y="307"/>
                      <a:pt x="424" y="297"/>
                      <a:pt x="438" y="288"/>
                    </a:cubicBezTo>
                    <a:cubicBezTo>
                      <a:pt x="438" y="303"/>
                      <a:pt x="438" y="303"/>
                      <a:pt x="438" y="303"/>
                    </a:cubicBezTo>
                    <a:cubicBezTo>
                      <a:pt x="428" y="312"/>
                      <a:pt x="417" y="321"/>
                      <a:pt x="406" y="329"/>
                    </a:cubicBezTo>
                    <a:cubicBezTo>
                      <a:pt x="403" y="328"/>
                      <a:pt x="401" y="327"/>
                      <a:pt x="398" y="325"/>
                    </a:cubicBezTo>
                    <a:close/>
                    <a:moveTo>
                      <a:pt x="402" y="225"/>
                    </a:moveTo>
                    <a:cubicBezTo>
                      <a:pt x="415" y="218"/>
                      <a:pt x="428" y="209"/>
                      <a:pt x="439" y="199"/>
                    </a:cubicBezTo>
                    <a:cubicBezTo>
                      <a:pt x="439" y="202"/>
                      <a:pt x="439" y="205"/>
                      <a:pt x="439" y="208"/>
                    </a:cubicBezTo>
                    <a:cubicBezTo>
                      <a:pt x="439" y="213"/>
                      <a:pt x="439" y="219"/>
                      <a:pt x="439" y="224"/>
                    </a:cubicBezTo>
                    <a:cubicBezTo>
                      <a:pt x="423" y="236"/>
                      <a:pt x="406" y="247"/>
                      <a:pt x="388" y="255"/>
                    </a:cubicBezTo>
                    <a:cubicBezTo>
                      <a:pt x="392" y="245"/>
                      <a:pt x="397" y="235"/>
                      <a:pt x="402" y="225"/>
                    </a:cubicBezTo>
                    <a:close/>
                    <a:moveTo>
                      <a:pt x="438" y="284"/>
                    </a:moveTo>
                    <a:cubicBezTo>
                      <a:pt x="423" y="294"/>
                      <a:pt x="408" y="304"/>
                      <a:pt x="393" y="313"/>
                    </a:cubicBezTo>
                    <a:cubicBezTo>
                      <a:pt x="389" y="306"/>
                      <a:pt x="386" y="298"/>
                      <a:pt x="383" y="290"/>
                    </a:cubicBezTo>
                    <a:cubicBezTo>
                      <a:pt x="383" y="290"/>
                      <a:pt x="383" y="290"/>
                      <a:pt x="383" y="290"/>
                    </a:cubicBezTo>
                    <a:cubicBezTo>
                      <a:pt x="401" y="278"/>
                      <a:pt x="420" y="267"/>
                      <a:pt x="438" y="255"/>
                    </a:cubicBezTo>
                    <a:lnTo>
                      <a:pt x="438" y="284"/>
                    </a:lnTo>
                    <a:close/>
                    <a:moveTo>
                      <a:pt x="438" y="307"/>
                    </a:moveTo>
                    <a:cubicBezTo>
                      <a:pt x="439" y="325"/>
                      <a:pt x="439" y="325"/>
                      <a:pt x="439" y="325"/>
                    </a:cubicBezTo>
                    <a:cubicBezTo>
                      <a:pt x="431" y="327"/>
                      <a:pt x="425" y="331"/>
                      <a:pt x="420" y="336"/>
                    </a:cubicBezTo>
                    <a:cubicBezTo>
                      <a:pt x="416" y="334"/>
                      <a:pt x="413" y="333"/>
                      <a:pt x="409" y="331"/>
                    </a:cubicBezTo>
                    <a:cubicBezTo>
                      <a:pt x="419" y="323"/>
                      <a:pt x="429" y="315"/>
                      <a:pt x="438" y="307"/>
                    </a:cubicBezTo>
                    <a:close/>
                    <a:moveTo>
                      <a:pt x="423" y="337"/>
                    </a:moveTo>
                    <a:cubicBezTo>
                      <a:pt x="427" y="333"/>
                      <a:pt x="433" y="330"/>
                      <a:pt x="439" y="329"/>
                    </a:cubicBezTo>
                    <a:cubicBezTo>
                      <a:pt x="439" y="343"/>
                      <a:pt x="439" y="343"/>
                      <a:pt x="439" y="343"/>
                    </a:cubicBezTo>
                    <a:cubicBezTo>
                      <a:pt x="433" y="341"/>
                      <a:pt x="428" y="339"/>
                      <a:pt x="423" y="337"/>
                    </a:cubicBezTo>
                    <a:close/>
                    <a:moveTo>
                      <a:pt x="460" y="174"/>
                    </a:moveTo>
                    <a:cubicBezTo>
                      <a:pt x="487" y="217"/>
                      <a:pt x="514" y="260"/>
                      <a:pt x="541" y="303"/>
                    </a:cubicBezTo>
                    <a:cubicBezTo>
                      <a:pt x="525" y="307"/>
                      <a:pt x="511" y="313"/>
                      <a:pt x="496" y="320"/>
                    </a:cubicBezTo>
                    <a:cubicBezTo>
                      <a:pt x="481" y="327"/>
                      <a:pt x="465" y="335"/>
                      <a:pt x="445" y="341"/>
                    </a:cubicBezTo>
                    <a:cubicBezTo>
                      <a:pt x="445" y="284"/>
                      <a:pt x="445" y="284"/>
                      <a:pt x="445" y="284"/>
                    </a:cubicBezTo>
                    <a:cubicBezTo>
                      <a:pt x="445" y="283"/>
                      <a:pt x="445" y="283"/>
                      <a:pt x="445" y="282"/>
                    </a:cubicBezTo>
                    <a:cubicBezTo>
                      <a:pt x="445" y="282"/>
                      <a:pt x="445" y="243"/>
                      <a:pt x="445" y="243"/>
                    </a:cubicBezTo>
                    <a:cubicBezTo>
                      <a:pt x="445" y="232"/>
                      <a:pt x="445" y="220"/>
                      <a:pt x="445" y="208"/>
                    </a:cubicBezTo>
                    <a:cubicBezTo>
                      <a:pt x="445" y="203"/>
                      <a:pt x="445" y="198"/>
                      <a:pt x="445" y="193"/>
                    </a:cubicBezTo>
                    <a:cubicBezTo>
                      <a:pt x="445" y="192"/>
                      <a:pt x="445" y="192"/>
                      <a:pt x="445" y="191"/>
                    </a:cubicBezTo>
                    <a:cubicBezTo>
                      <a:pt x="445" y="185"/>
                      <a:pt x="445" y="179"/>
                      <a:pt x="444" y="173"/>
                    </a:cubicBezTo>
                    <a:cubicBezTo>
                      <a:pt x="445" y="173"/>
                      <a:pt x="446" y="173"/>
                      <a:pt x="446" y="172"/>
                    </a:cubicBezTo>
                    <a:cubicBezTo>
                      <a:pt x="447" y="172"/>
                      <a:pt x="447" y="171"/>
                      <a:pt x="447" y="170"/>
                    </a:cubicBezTo>
                    <a:cubicBezTo>
                      <a:pt x="446" y="169"/>
                      <a:pt x="445" y="169"/>
                      <a:pt x="445" y="170"/>
                    </a:cubicBezTo>
                    <a:cubicBezTo>
                      <a:pt x="444" y="161"/>
                      <a:pt x="444" y="153"/>
                      <a:pt x="443" y="145"/>
                    </a:cubicBezTo>
                    <a:cubicBezTo>
                      <a:pt x="448" y="155"/>
                      <a:pt x="454" y="165"/>
                      <a:pt x="460" y="174"/>
                    </a:cubicBezTo>
                    <a:close/>
                    <a:moveTo>
                      <a:pt x="437" y="144"/>
                    </a:moveTo>
                    <a:cubicBezTo>
                      <a:pt x="437" y="154"/>
                      <a:pt x="438" y="164"/>
                      <a:pt x="438" y="173"/>
                    </a:cubicBezTo>
                    <a:cubicBezTo>
                      <a:pt x="432" y="177"/>
                      <a:pt x="425" y="181"/>
                      <a:pt x="419" y="185"/>
                    </a:cubicBezTo>
                    <a:cubicBezTo>
                      <a:pt x="426" y="170"/>
                      <a:pt x="432" y="156"/>
                      <a:pt x="437" y="144"/>
                    </a:cubicBezTo>
                    <a:close/>
                    <a:moveTo>
                      <a:pt x="417" y="191"/>
                    </a:moveTo>
                    <a:cubicBezTo>
                      <a:pt x="424" y="186"/>
                      <a:pt x="431" y="181"/>
                      <a:pt x="438" y="177"/>
                    </a:cubicBezTo>
                    <a:cubicBezTo>
                      <a:pt x="438" y="183"/>
                      <a:pt x="439" y="189"/>
                      <a:pt x="439" y="194"/>
                    </a:cubicBezTo>
                    <a:cubicBezTo>
                      <a:pt x="428" y="205"/>
                      <a:pt x="417" y="213"/>
                      <a:pt x="404" y="220"/>
                    </a:cubicBezTo>
                    <a:cubicBezTo>
                      <a:pt x="408" y="210"/>
                      <a:pt x="413" y="200"/>
                      <a:pt x="417" y="191"/>
                    </a:cubicBezTo>
                    <a:close/>
                    <a:moveTo>
                      <a:pt x="386" y="259"/>
                    </a:moveTo>
                    <a:cubicBezTo>
                      <a:pt x="404" y="251"/>
                      <a:pt x="422" y="241"/>
                      <a:pt x="439" y="228"/>
                    </a:cubicBezTo>
                    <a:cubicBezTo>
                      <a:pt x="438" y="233"/>
                      <a:pt x="438" y="238"/>
                      <a:pt x="438" y="243"/>
                    </a:cubicBezTo>
                    <a:cubicBezTo>
                      <a:pt x="438" y="243"/>
                      <a:pt x="438" y="252"/>
                      <a:pt x="438" y="252"/>
                    </a:cubicBezTo>
                    <a:cubicBezTo>
                      <a:pt x="419" y="263"/>
                      <a:pt x="400" y="275"/>
                      <a:pt x="381" y="287"/>
                    </a:cubicBezTo>
                    <a:cubicBezTo>
                      <a:pt x="380" y="284"/>
                      <a:pt x="379" y="280"/>
                      <a:pt x="377" y="277"/>
                    </a:cubicBezTo>
                    <a:cubicBezTo>
                      <a:pt x="380" y="271"/>
                      <a:pt x="383" y="265"/>
                      <a:pt x="386" y="259"/>
                    </a:cubicBezTo>
                    <a:close/>
                    <a:moveTo>
                      <a:pt x="294" y="75"/>
                    </a:moveTo>
                    <a:cubicBezTo>
                      <a:pt x="310" y="109"/>
                      <a:pt x="326" y="155"/>
                      <a:pt x="343" y="201"/>
                    </a:cubicBezTo>
                    <a:cubicBezTo>
                      <a:pt x="358" y="242"/>
                      <a:pt x="372" y="284"/>
                      <a:pt x="387" y="317"/>
                    </a:cubicBezTo>
                    <a:cubicBezTo>
                      <a:pt x="387" y="317"/>
                      <a:pt x="386" y="318"/>
                      <a:pt x="385" y="318"/>
                    </a:cubicBezTo>
                    <a:cubicBezTo>
                      <a:pt x="384" y="319"/>
                      <a:pt x="384" y="320"/>
                      <a:pt x="385" y="320"/>
                    </a:cubicBezTo>
                    <a:cubicBezTo>
                      <a:pt x="385" y="321"/>
                      <a:pt x="386" y="321"/>
                      <a:pt x="387" y="321"/>
                    </a:cubicBezTo>
                    <a:cubicBezTo>
                      <a:pt x="387" y="320"/>
                      <a:pt x="388" y="320"/>
                      <a:pt x="389" y="320"/>
                    </a:cubicBezTo>
                    <a:cubicBezTo>
                      <a:pt x="389" y="320"/>
                      <a:pt x="389" y="320"/>
                      <a:pt x="389" y="320"/>
                    </a:cubicBezTo>
                    <a:cubicBezTo>
                      <a:pt x="370" y="326"/>
                      <a:pt x="354" y="336"/>
                      <a:pt x="336" y="346"/>
                    </a:cubicBezTo>
                    <a:cubicBezTo>
                      <a:pt x="318" y="357"/>
                      <a:pt x="299" y="369"/>
                      <a:pt x="276" y="379"/>
                    </a:cubicBezTo>
                    <a:cubicBezTo>
                      <a:pt x="275" y="228"/>
                      <a:pt x="275" y="228"/>
                      <a:pt x="275" y="228"/>
                    </a:cubicBezTo>
                    <a:cubicBezTo>
                      <a:pt x="276" y="210"/>
                      <a:pt x="276" y="188"/>
                      <a:pt x="276" y="164"/>
                    </a:cubicBezTo>
                    <a:cubicBezTo>
                      <a:pt x="276" y="118"/>
                      <a:pt x="275" y="67"/>
                      <a:pt x="274" y="28"/>
                    </a:cubicBezTo>
                    <a:cubicBezTo>
                      <a:pt x="279" y="44"/>
                      <a:pt x="286" y="60"/>
                      <a:pt x="294" y="75"/>
                    </a:cubicBezTo>
                    <a:close/>
                    <a:moveTo>
                      <a:pt x="267" y="28"/>
                    </a:moveTo>
                    <a:cubicBezTo>
                      <a:pt x="268" y="40"/>
                      <a:pt x="268" y="52"/>
                      <a:pt x="269" y="65"/>
                    </a:cubicBezTo>
                    <a:cubicBezTo>
                      <a:pt x="268" y="65"/>
                      <a:pt x="268" y="66"/>
                      <a:pt x="268" y="66"/>
                    </a:cubicBezTo>
                    <a:cubicBezTo>
                      <a:pt x="263" y="72"/>
                      <a:pt x="258" y="78"/>
                      <a:pt x="253" y="84"/>
                    </a:cubicBezTo>
                    <a:cubicBezTo>
                      <a:pt x="258" y="65"/>
                      <a:pt x="263" y="46"/>
                      <a:pt x="267" y="28"/>
                    </a:cubicBezTo>
                    <a:close/>
                  </a:path>
                </a:pathLst>
              </a:custGeom>
              <a:noFill/>
              <a:ln w="9525">
                <a:solidFill>
                  <a:srgbClr val="000000"/>
                </a:solidFill>
                <a:round/>
              </a:ln>
              <a:extLst/>
            </p:spPr>
            <p:txBody>
              <a:bodyPr/>
              <a:lstStyle/>
              <a:p>
                <a:pPr fontAlgn="auto"/>
                <a:endParaRPr lang="zh-CN" altLang="en-US" sz="1400" noProof="1">
                  <a:solidFill>
                    <a:schemeClr val="tx1">
                      <a:lumMod val="65000"/>
                      <a:lumOff val="35000"/>
                    </a:schemeClr>
                  </a:solidFill>
                  <a:cs typeface="+mn-ea"/>
                  <a:sym typeface="+mn-lt"/>
                </a:endParaRPr>
              </a:p>
            </p:txBody>
          </p:sp>
          <p:sp>
            <p:nvSpPr>
              <p:cNvPr id="8" name="Freeform 6"/>
              <p:cNvSpPr>
                <a:spLocks noEditPoints="1"/>
              </p:cNvSpPr>
              <p:nvPr/>
            </p:nvSpPr>
            <p:spPr bwMode="auto">
              <a:xfrm>
                <a:off x="1456" y="1860"/>
                <a:ext cx="634" cy="506"/>
              </a:xfrm>
              <a:custGeom>
                <a:avLst/>
                <a:gdLst>
                  <a:gd name="T0" fmla="*/ 0 w 163"/>
                  <a:gd name="T1" fmla="*/ 7 h 130"/>
                  <a:gd name="T2" fmla="*/ 0 w 163"/>
                  <a:gd name="T3" fmla="*/ 30 h 130"/>
                  <a:gd name="T4" fmla="*/ 2 w 163"/>
                  <a:gd name="T5" fmla="*/ 128 h 130"/>
                  <a:gd name="T6" fmla="*/ 3 w 163"/>
                  <a:gd name="T7" fmla="*/ 130 h 130"/>
                  <a:gd name="T8" fmla="*/ 5 w 163"/>
                  <a:gd name="T9" fmla="*/ 130 h 130"/>
                  <a:gd name="T10" fmla="*/ 15 w 163"/>
                  <a:gd name="T11" fmla="*/ 123 h 130"/>
                  <a:gd name="T12" fmla="*/ 24 w 163"/>
                  <a:gd name="T13" fmla="*/ 108 h 130"/>
                  <a:gd name="T14" fmla="*/ 34 w 163"/>
                  <a:gd name="T15" fmla="*/ 96 h 130"/>
                  <a:gd name="T16" fmla="*/ 33 w 163"/>
                  <a:gd name="T17" fmla="*/ 93 h 130"/>
                  <a:gd name="T18" fmla="*/ 34 w 163"/>
                  <a:gd name="T19" fmla="*/ 96 h 130"/>
                  <a:gd name="T20" fmla="*/ 49 w 163"/>
                  <a:gd name="T21" fmla="*/ 92 h 130"/>
                  <a:gd name="T22" fmla="*/ 57 w 163"/>
                  <a:gd name="T23" fmla="*/ 93 h 130"/>
                  <a:gd name="T24" fmla="*/ 91 w 163"/>
                  <a:gd name="T25" fmla="*/ 94 h 130"/>
                  <a:gd name="T26" fmla="*/ 157 w 163"/>
                  <a:gd name="T27" fmla="*/ 90 h 130"/>
                  <a:gd name="T28" fmla="*/ 159 w 163"/>
                  <a:gd name="T29" fmla="*/ 88 h 130"/>
                  <a:gd name="T30" fmla="*/ 163 w 163"/>
                  <a:gd name="T31" fmla="*/ 49 h 130"/>
                  <a:gd name="T32" fmla="*/ 157 w 163"/>
                  <a:gd name="T33" fmla="*/ 2 h 130"/>
                  <a:gd name="T34" fmla="*/ 154 w 163"/>
                  <a:gd name="T35" fmla="*/ 0 h 130"/>
                  <a:gd name="T36" fmla="*/ 2 w 163"/>
                  <a:gd name="T37" fmla="*/ 5 h 130"/>
                  <a:gd name="T38" fmla="*/ 0 w 163"/>
                  <a:gd name="T39" fmla="*/ 7 h 130"/>
                  <a:gd name="T40" fmla="*/ 158 w 163"/>
                  <a:gd name="T41" fmla="*/ 49 h 130"/>
                  <a:gd name="T42" fmla="*/ 154 w 163"/>
                  <a:gd name="T43" fmla="*/ 85 h 130"/>
                  <a:gd name="T44" fmla="*/ 91 w 163"/>
                  <a:gd name="T45" fmla="*/ 89 h 130"/>
                  <a:gd name="T46" fmla="*/ 58 w 163"/>
                  <a:gd name="T47" fmla="*/ 88 h 130"/>
                  <a:gd name="T48" fmla="*/ 49 w 163"/>
                  <a:gd name="T49" fmla="*/ 87 h 130"/>
                  <a:gd name="T50" fmla="*/ 32 w 163"/>
                  <a:gd name="T51" fmla="*/ 91 h 130"/>
                  <a:gd name="T52" fmla="*/ 17 w 163"/>
                  <a:gd name="T53" fmla="*/ 110 h 130"/>
                  <a:gd name="T54" fmla="*/ 11 w 163"/>
                  <a:gd name="T55" fmla="*/ 120 h 130"/>
                  <a:gd name="T56" fmla="*/ 7 w 163"/>
                  <a:gd name="T57" fmla="*/ 123 h 130"/>
                  <a:gd name="T58" fmla="*/ 5 w 163"/>
                  <a:gd name="T59" fmla="*/ 30 h 130"/>
                  <a:gd name="T60" fmla="*/ 5 w 163"/>
                  <a:gd name="T61" fmla="*/ 10 h 130"/>
                  <a:gd name="T62" fmla="*/ 152 w 163"/>
                  <a:gd name="T63" fmla="*/ 6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0" y="7"/>
                    </a:moveTo>
                    <a:cubicBezTo>
                      <a:pt x="0" y="15"/>
                      <a:pt x="0" y="22"/>
                      <a:pt x="0" y="30"/>
                    </a:cubicBezTo>
                    <a:cubicBezTo>
                      <a:pt x="0" y="63"/>
                      <a:pt x="0" y="95"/>
                      <a:pt x="2" y="128"/>
                    </a:cubicBezTo>
                    <a:cubicBezTo>
                      <a:pt x="2" y="129"/>
                      <a:pt x="2" y="129"/>
                      <a:pt x="3" y="130"/>
                    </a:cubicBezTo>
                    <a:cubicBezTo>
                      <a:pt x="3" y="130"/>
                      <a:pt x="4" y="130"/>
                      <a:pt x="5" y="130"/>
                    </a:cubicBezTo>
                    <a:cubicBezTo>
                      <a:pt x="9" y="129"/>
                      <a:pt x="12" y="126"/>
                      <a:pt x="15" y="123"/>
                    </a:cubicBezTo>
                    <a:cubicBezTo>
                      <a:pt x="19" y="118"/>
                      <a:pt x="21" y="113"/>
                      <a:pt x="24" y="108"/>
                    </a:cubicBezTo>
                    <a:cubicBezTo>
                      <a:pt x="27" y="103"/>
                      <a:pt x="30" y="98"/>
                      <a:pt x="34" y="96"/>
                    </a:cubicBezTo>
                    <a:cubicBezTo>
                      <a:pt x="33" y="93"/>
                      <a:pt x="33" y="93"/>
                      <a:pt x="33" y="93"/>
                    </a:cubicBezTo>
                    <a:cubicBezTo>
                      <a:pt x="34" y="96"/>
                      <a:pt x="34" y="96"/>
                      <a:pt x="34" y="96"/>
                    </a:cubicBezTo>
                    <a:cubicBezTo>
                      <a:pt x="38" y="93"/>
                      <a:pt x="43" y="92"/>
                      <a:pt x="49" y="92"/>
                    </a:cubicBezTo>
                    <a:cubicBezTo>
                      <a:pt x="52" y="92"/>
                      <a:pt x="54" y="93"/>
                      <a:pt x="57" y="93"/>
                    </a:cubicBezTo>
                    <a:cubicBezTo>
                      <a:pt x="68" y="93"/>
                      <a:pt x="80" y="94"/>
                      <a:pt x="91" y="94"/>
                    </a:cubicBezTo>
                    <a:cubicBezTo>
                      <a:pt x="113" y="94"/>
                      <a:pt x="135" y="92"/>
                      <a:pt x="157" y="90"/>
                    </a:cubicBezTo>
                    <a:cubicBezTo>
                      <a:pt x="158" y="90"/>
                      <a:pt x="159" y="89"/>
                      <a:pt x="159" y="88"/>
                    </a:cubicBezTo>
                    <a:cubicBezTo>
                      <a:pt x="162" y="75"/>
                      <a:pt x="163" y="62"/>
                      <a:pt x="163" y="49"/>
                    </a:cubicBezTo>
                    <a:cubicBezTo>
                      <a:pt x="163" y="33"/>
                      <a:pt x="161" y="18"/>
                      <a:pt x="157" y="2"/>
                    </a:cubicBezTo>
                    <a:cubicBezTo>
                      <a:pt x="157" y="1"/>
                      <a:pt x="156" y="0"/>
                      <a:pt x="154" y="0"/>
                    </a:cubicBezTo>
                    <a:cubicBezTo>
                      <a:pt x="104" y="2"/>
                      <a:pt x="53" y="3"/>
                      <a:pt x="2" y="5"/>
                    </a:cubicBezTo>
                    <a:cubicBezTo>
                      <a:pt x="1" y="5"/>
                      <a:pt x="0" y="6"/>
                      <a:pt x="0" y="7"/>
                    </a:cubicBezTo>
                    <a:close/>
                    <a:moveTo>
                      <a:pt x="158" y="49"/>
                    </a:moveTo>
                    <a:cubicBezTo>
                      <a:pt x="158" y="61"/>
                      <a:pt x="157" y="73"/>
                      <a:pt x="154" y="85"/>
                    </a:cubicBezTo>
                    <a:cubicBezTo>
                      <a:pt x="133" y="87"/>
                      <a:pt x="112" y="89"/>
                      <a:pt x="91" y="89"/>
                    </a:cubicBezTo>
                    <a:cubicBezTo>
                      <a:pt x="80" y="89"/>
                      <a:pt x="69" y="88"/>
                      <a:pt x="58" y="88"/>
                    </a:cubicBezTo>
                    <a:cubicBezTo>
                      <a:pt x="55" y="88"/>
                      <a:pt x="52" y="87"/>
                      <a:pt x="49" y="87"/>
                    </a:cubicBezTo>
                    <a:cubicBezTo>
                      <a:pt x="43" y="87"/>
                      <a:pt x="37" y="88"/>
                      <a:pt x="32" y="91"/>
                    </a:cubicBezTo>
                    <a:cubicBezTo>
                      <a:pt x="24" y="96"/>
                      <a:pt x="21" y="104"/>
                      <a:pt x="17" y="110"/>
                    </a:cubicBezTo>
                    <a:cubicBezTo>
                      <a:pt x="15" y="114"/>
                      <a:pt x="13" y="117"/>
                      <a:pt x="11" y="120"/>
                    </a:cubicBezTo>
                    <a:cubicBezTo>
                      <a:pt x="10" y="121"/>
                      <a:pt x="8" y="122"/>
                      <a:pt x="7" y="123"/>
                    </a:cubicBezTo>
                    <a:cubicBezTo>
                      <a:pt x="5" y="92"/>
                      <a:pt x="5" y="61"/>
                      <a:pt x="5" y="30"/>
                    </a:cubicBezTo>
                    <a:cubicBezTo>
                      <a:pt x="5" y="23"/>
                      <a:pt x="5" y="16"/>
                      <a:pt x="5" y="10"/>
                    </a:cubicBezTo>
                    <a:cubicBezTo>
                      <a:pt x="54" y="8"/>
                      <a:pt x="103" y="7"/>
                      <a:pt x="152" y="6"/>
                    </a:cubicBezTo>
                    <a:cubicBezTo>
                      <a:pt x="156" y="20"/>
                      <a:pt x="158" y="35"/>
                      <a:pt x="158"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400" noProof="1">
                  <a:solidFill>
                    <a:schemeClr val="tx1">
                      <a:lumMod val="65000"/>
                      <a:lumOff val="35000"/>
                    </a:schemeClr>
                  </a:solidFill>
                  <a:cs typeface="+mn-ea"/>
                  <a:sym typeface="+mn-lt"/>
                </a:endParaRPr>
              </a:p>
            </p:txBody>
          </p:sp>
          <p:sp>
            <p:nvSpPr>
              <p:cNvPr id="9" name="Freeform 7"/>
              <p:cNvSpPr>
                <a:spLocks noEditPoints="1"/>
              </p:cNvSpPr>
              <p:nvPr/>
            </p:nvSpPr>
            <p:spPr bwMode="auto">
              <a:xfrm>
                <a:off x="2180" y="1545"/>
                <a:ext cx="634" cy="506"/>
              </a:xfrm>
              <a:custGeom>
                <a:avLst/>
                <a:gdLst>
                  <a:gd name="T0" fmla="*/ 2 w 163"/>
                  <a:gd name="T1" fmla="*/ 130 h 130"/>
                  <a:gd name="T2" fmla="*/ 5 w 163"/>
                  <a:gd name="T3" fmla="*/ 130 h 130"/>
                  <a:gd name="T4" fmla="*/ 14 w 163"/>
                  <a:gd name="T5" fmla="*/ 123 h 130"/>
                  <a:gd name="T6" fmla="*/ 24 w 163"/>
                  <a:gd name="T7" fmla="*/ 108 h 130"/>
                  <a:gd name="T8" fmla="*/ 34 w 163"/>
                  <a:gd name="T9" fmla="*/ 96 h 130"/>
                  <a:gd name="T10" fmla="*/ 33 w 163"/>
                  <a:gd name="T11" fmla="*/ 93 h 130"/>
                  <a:gd name="T12" fmla="*/ 34 w 163"/>
                  <a:gd name="T13" fmla="*/ 96 h 130"/>
                  <a:gd name="T14" fmla="*/ 49 w 163"/>
                  <a:gd name="T15" fmla="*/ 92 h 130"/>
                  <a:gd name="T16" fmla="*/ 57 w 163"/>
                  <a:gd name="T17" fmla="*/ 93 h 130"/>
                  <a:gd name="T18" fmla="*/ 91 w 163"/>
                  <a:gd name="T19" fmla="*/ 94 h 130"/>
                  <a:gd name="T20" fmla="*/ 157 w 163"/>
                  <a:gd name="T21" fmla="*/ 90 h 130"/>
                  <a:gd name="T22" fmla="*/ 159 w 163"/>
                  <a:gd name="T23" fmla="*/ 88 h 130"/>
                  <a:gd name="T24" fmla="*/ 163 w 163"/>
                  <a:gd name="T25" fmla="*/ 49 h 130"/>
                  <a:gd name="T26" fmla="*/ 157 w 163"/>
                  <a:gd name="T27" fmla="*/ 2 h 130"/>
                  <a:gd name="T28" fmla="*/ 154 w 163"/>
                  <a:gd name="T29" fmla="*/ 0 h 130"/>
                  <a:gd name="T30" fmla="*/ 2 w 163"/>
                  <a:gd name="T31" fmla="*/ 5 h 130"/>
                  <a:gd name="T32" fmla="*/ 0 w 163"/>
                  <a:gd name="T33" fmla="*/ 7 h 130"/>
                  <a:gd name="T34" fmla="*/ 0 w 163"/>
                  <a:gd name="T35" fmla="*/ 30 h 130"/>
                  <a:gd name="T36" fmla="*/ 1 w 163"/>
                  <a:gd name="T37" fmla="*/ 128 h 130"/>
                  <a:gd name="T38" fmla="*/ 2 w 163"/>
                  <a:gd name="T39" fmla="*/ 130 h 130"/>
                  <a:gd name="T40" fmla="*/ 158 w 163"/>
                  <a:gd name="T41" fmla="*/ 49 h 130"/>
                  <a:gd name="T42" fmla="*/ 154 w 163"/>
                  <a:gd name="T43" fmla="*/ 85 h 130"/>
                  <a:gd name="T44" fmla="*/ 91 w 163"/>
                  <a:gd name="T45" fmla="*/ 89 h 130"/>
                  <a:gd name="T46" fmla="*/ 57 w 163"/>
                  <a:gd name="T47" fmla="*/ 88 h 130"/>
                  <a:gd name="T48" fmla="*/ 49 w 163"/>
                  <a:gd name="T49" fmla="*/ 87 h 130"/>
                  <a:gd name="T50" fmla="*/ 31 w 163"/>
                  <a:gd name="T51" fmla="*/ 91 h 130"/>
                  <a:gd name="T52" fmla="*/ 16 w 163"/>
                  <a:gd name="T53" fmla="*/ 110 h 130"/>
                  <a:gd name="T54" fmla="*/ 11 w 163"/>
                  <a:gd name="T55" fmla="*/ 120 h 130"/>
                  <a:gd name="T56" fmla="*/ 6 w 163"/>
                  <a:gd name="T57" fmla="*/ 123 h 130"/>
                  <a:gd name="T58" fmla="*/ 5 w 163"/>
                  <a:gd name="T59" fmla="*/ 30 h 130"/>
                  <a:gd name="T60" fmla="*/ 5 w 163"/>
                  <a:gd name="T61" fmla="*/ 10 h 130"/>
                  <a:gd name="T62" fmla="*/ 152 w 163"/>
                  <a:gd name="T63" fmla="*/ 6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2" y="130"/>
                    </a:moveTo>
                    <a:cubicBezTo>
                      <a:pt x="3" y="130"/>
                      <a:pt x="4" y="130"/>
                      <a:pt x="5" y="130"/>
                    </a:cubicBezTo>
                    <a:cubicBezTo>
                      <a:pt x="9" y="129"/>
                      <a:pt x="12" y="126"/>
                      <a:pt x="14" y="123"/>
                    </a:cubicBezTo>
                    <a:cubicBezTo>
                      <a:pt x="18" y="118"/>
                      <a:pt x="21" y="113"/>
                      <a:pt x="24" y="108"/>
                    </a:cubicBezTo>
                    <a:cubicBezTo>
                      <a:pt x="27" y="103"/>
                      <a:pt x="30" y="98"/>
                      <a:pt x="34" y="96"/>
                    </a:cubicBezTo>
                    <a:cubicBezTo>
                      <a:pt x="33" y="93"/>
                      <a:pt x="33" y="93"/>
                      <a:pt x="33" y="93"/>
                    </a:cubicBezTo>
                    <a:cubicBezTo>
                      <a:pt x="34" y="96"/>
                      <a:pt x="34" y="96"/>
                      <a:pt x="34" y="96"/>
                    </a:cubicBezTo>
                    <a:cubicBezTo>
                      <a:pt x="38" y="93"/>
                      <a:pt x="43" y="92"/>
                      <a:pt x="49" y="92"/>
                    </a:cubicBezTo>
                    <a:cubicBezTo>
                      <a:pt x="51" y="92"/>
                      <a:pt x="54" y="93"/>
                      <a:pt x="57" y="93"/>
                    </a:cubicBezTo>
                    <a:cubicBezTo>
                      <a:pt x="68" y="93"/>
                      <a:pt x="79" y="94"/>
                      <a:pt x="91" y="94"/>
                    </a:cubicBezTo>
                    <a:cubicBezTo>
                      <a:pt x="113" y="94"/>
                      <a:pt x="135" y="92"/>
                      <a:pt x="157" y="90"/>
                    </a:cubicBezTo>
                    <a:cubicBezTo>
                      <a:pt x="158" y="90"/>
                      <a:pt x="158" y="89"/>
                      <a:pt x="159" y="88"/>
                    </a:cubicBezTo>
                    <a:cubicBezTo>
                      <a:pt x="162" y="75"/>
                      <a:pt x="163" y="62"/>
                      <a:pt x="163" y="49"/>
                    </a:cubicBezTo>
                    <a:cubicBezTo>
                      <a:pt x="163" y="33"/>
                      <a:pt x="161" y="18"/>
                      <a:pt x="157" y="2"/>
                    </a:cubicBezTo>
                    <a:cubicBezTo>
                      <a:pt x="156" y="1"/>
                      <a:pt x="155" y="0"/>
                      <a:pt x="154" y="0"/>
                    </a:cubicBezTo>
                    <a:cubicBezTo>
                      <a:pt x="103" y="2"/>
                      <a:pt x="53" y="3"/>
                      <a:pt x="2" y="5"/>
                    </a:cubicBezTo>
                    <a:cubicBezTo>
                      <a:pt x="1" y="5"/>
                      <a:pt x="0" y="6"/>
                      <a:pt x="0" y="7"/>
                    </a:cubicBezTo>
                    <a:cubicBezTo>
                      <a:pt x="0" y="15"/>
                      <a:pt x="0" y="22"/>
                      <a:pt x="0" y="30"/>
                    </a:cubicBezTo>
                    <a:cubicBezTo>
                      <a:pt x="0" y="63"/>
                      <a:pt x="0" y="95"/>
                      <a:pt x="1" y="128"/>
                    </a:cubicBezTo>
                    <a:cubicBezTo>
                      <a:pt x="1" y="129"/>
                      <a:pt x="2" y="129"/>
                      <a:pt x="2" y="130"/>
                    </a:cubicBezTo>
                    <a:close/>
                    <a:moveTo>
                      <a:pt x="158" y="49"/>
                    </a:moveTo>
                    <a:cubicBezTo>
                      <a:pt x="158" y="61"/>
                      <a:pt x="157" y="73"/>
                      <a:pt x="154" y="85"/>
                    </a:cubicBezTo>
                    <a:cubicBezTo>
                      <a:pt x="133" y="87"/>
                      <a:pt x="112" y="89"/>
                      <a:pt x="91" y="89"/>
                    </a:cubicBezTo>
                    <a:cubicBezTo>
                      <a:pt x="79" y="89"/>
                      <a:pt x="68" y="88"/>
                      <a:pt x="57" y="88"/>
                    </a:cubicBezTo>
                    <a:cubicBezTo>
                      <a:pt x="54" y="88"/>
                      <a:pt x="52" y="87"/>
                      <a:pt x="49" y="87"/>
                    </a:cubicBezTo>
                    <a:cubicBezTo>
                      <a:pt x="43" y="87"/>
                      <a:pt x="37" y="88"/>
                      <a:pt x="31" y="91"/>
                    </a:cubicBezTo>
                    <a:cubicBezTo>
                      <a:pt x="24" y="96"/>
                      <a:pt x="20" y="103"/>
                      <a:pt x="16" y="110"/>
                    </a:cubicBezTo>
                    <a:cubicBezTo>
                      <a:pt x="15" y="114"/>
                      <a:pt x="13" y="117"/>
                      <a:pt x="11" y="120"/>
                    </a:cubicBezTo>
                    <a:cubicBezTo>
                      <a:pt x="9" y="121"/>
                      <a:pt x="8" y="122"/>
                      <a:pt x="6" y="123"/>
                    </a:cubicBezTo>
                    <a:cubicBezTo>
                      <a:pt x="5" y="92"/>
                      <a:pt x="5" y="61"/>
                      <a:pt x="5" y="30"/>
                    </a:cubicBezTo>
                    <a:cubicBezTo>
                      <a:pt x="5" y="23"/>
                      <a:pt x="5" y="16"/>
                      <a:pt x="5" y="10"/>
                    </a:cubicBezTo>
                    <a:cubicBezTo>
                      <a:pt x="54" y="8"/>
                      <a:pt x="103" y="7"/>
                      <a:pt x="152" y="6"/>
                    </a:cubicBezTo>
                    <a:cubicBezTo>
                      <a:pt x="156" y="20"/>
                      <a:pt x="158" y="35"/>
                      <a:pt x="158"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400" noProof="1">
                  <a:solidFill>
                    <a:schemeClr val="tx1">
                      <a:lumMod val="65000"/>
                      <a:lumOff val="35000"/>
                    </a:schemeClr>
                  </a:solidFill>
                  <a:cs typeface="+mn-ea"/>
                  <a:sym typeface="+mn-lt"/>
                </a:endParaRPr>
              </a:p>
            </p:txBody>
          </p:sp>
          <p:sp>
            <p:nvSpPr>
              <p:cNvPr id="10" name="Freeform 8"/>
              <p:cNvSpPr>
                <a:spLocks noEditPoints="1"/>
              </p:cNvSpPr>
              <p:nvPr/>
            </p:nvSpPr>
            <p:spPr bwMode="auto">
              <a:xfrm>
                <a:off x="2822" y="2031"/>
                <a:ext cx="634" cy="506"/>
              </a:xfrm>
              <a:custGeom>
                <a:avLst/>
                <a:gdLst>
                  <a:gd name="T0" fmla="*/ 3 w 163"/>
                  <a:gd name="T1" fmla="*/ 130 h 130"/>
                  <a:gd name="T2" fmla="*/ 5 w 163"/>
                  <a:gd name="T3" fmla="*/ 130 h 130"/>
                  <a:gd name="T4" fmla="*/ 15 w 163"/>
                  <a:gd name="T5" fmla="*/ 123 h 130"/>
                  <a:gd name="T6" fmla="*/ 24 w 163"/>
                  <a:gd name="T7" fmla="*/ 108 h 130"/>
                  <a:gd name="T8" fmla="*/ 34 w 163"/>
                  <a:gd name="T9" fmla="*/ 96 h 130"/>
                  <a:gd name="T10" fmla="*/ 33 w 163"/>
                  <a:gd name="T11" fmla="*/ 93 h 130"/>
                  <a:gd name="T12" fmla="*/ 34 w 163"/>
                  <a:gd name="T13" fmla="*/ 96 h 130"/>
                  <a:gd name="T14" fmla="*/ 49 w 163"/>
                  <a:gd name="T15" fmla="*/ 92 h 130"/>
                  <a:gd name="T16" fmla="*/ 57 w 163"/>
                  <a:gd name="T17" fmla="*/ 93 h 130"/>
                  <a:gd name="T18" fmla="*/ 91 w 163"/>
                  <a:gd name="T19" fmla="*/ 94 h 130"/>
                  <a:gd name="T20" fmla="*/ 157 w 163"/>
                  <a:gd name="T21" fmla="*/ 90 h 130"/>
                  <a:gd name="T22" fmla="*/ 159 w 163"/>
                  <a:gd name="T23" fmla="*/ 88 h 130"/>
                  <a:gd name="T24" fmla="*/ 163 w 163"/>
                  <a:gd name="T25" fmla="*/ 49 h 130"/>
                  <a:gd name="T26" fmla="*/ 157 w 163"/>
                  <a:gd name="T27" fmla="*/ 2 h 130"/>
                  <a:gd name="T28" fmla="*/ 154 w 163"/>
                  <a:gd name="T29" fmla="*/ 0 h 130"/>
                  <a:gd name="T30" fmla="*/ 3 w 163"/>
                  <a:gd name="T31" fmla="*/ 4 h 130"/>
                  <a:gd name="T32" fmla="*/ 0 w 163"/>
                  <a:gd name="T33" fmla="*/ 7 h 130"/>
                  <a:gd name="T34" fmla="*/ 0 w 163"/>
                  <a:gd name="T35" fmla="*/ 30 h 130"/>
                  <a:gd name="T36" fmla="*/ 2 w 163"/>
                  <a:gd name="T37" fmla="*/ 128 h 130"/>
                  <a:gd name="T38" fmla="*/ 3 w 163"/>
                  <a:gd name="T39" fmla="*/ 130 h 130"/>
                  <a:gd name="T40" fmla="*/ 158 w 163"/>
                  <a:gd name="T41" fmla="*/ 49 h 130"/>
                  <a:gd name="T42" fmla="*/ 155 w 163"/>
                  <a:gd name="T43" fmla="*/ 85 h 130"/>
                  <a:gd name="T44" fmla="*/ 91 w 163"/>
                  <a:gd name="T45" fmla="*/ 89 h 130"/>
                  <a:gd name="T46" fmla="*/ 58 w 163"/>
                  <a:gd name="T47" fmla="*/ 88 h 130"/>
                  <a:gd name="T48" fmla="*/ 49 w 163"/>
                  <a:gd name="T49" fmla="*/ 87 h 130"/>
                  <a:gd name="T50" fmla="*/ 32 w 163"/>
                  <a:gd name="T51" fmla="*/ 91 h 130"/>
                  <a:gd name="T52" fmla="*/ 17 w 163"/>
                  <a:gd name="T53" fmla="*/ 110 h 130"/>
                  <a:gd name="T54" fmla="*/ 11 w 163"/>
                  <a:gd name="T55" fmla="*/ 119 h 130"/>
                  <a:gd name="T56" fmla="*/ 7 w 163"/>
                  <a:gd name="T57" fmla="*/ 123 h 130"/>
                  <a:gd name="T58" fmla="*/ 5 w 163"/>
                  <a:gd name="T59" fmla="*/ 30 h 130"/>
                  <a:gd name="T60" fmla="*/ 5 w 163"/>
                  <a:gd name="T61" fmla="*/ 9 h 130"/>
                  <a:gd name="T62" fmla="*/ 153 w 163"/>
                  <a:gd name="T63" fmla="*/ 5 h 130"/>
                  <a:gd name="T64" fmla="*/ 158 w 163"/>
                  <a:gd name="T65" fmla="*/ 4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3" h="130">
                    <a:moveTo>
                      <a:pt x="3" y="130"/>
                    </a:moveTo>
                    <a:cubicBezTo>
                      <a:pt x="4" y="130"/>
                      <a:pt x="4" y="130"/>
                      <a:pt x="5" y="130"/>
                    </a:cubicBezTo>
                    <a:cubicBezTo>
                      <a:pt x="9" y="128"/>
                      <a:pt x="12" y="126"/>
                      <a:pt x="15" y="123"/>
                    </a:cubicBezTo>
                    <a:cubicBezTo>
                      <a:pt x="19" y="118"/>
                      <a:pt x="21" y="113"/>
                      <a:pt x="24" y="108"/>
                    </a:cubicBezTo>
                    <a:cubicBezTo>
                      <a:pt x="27" y="103"/>
                      <a:pt x="30" y="98"/>
                      <a:pt x="34" y="96"/>
                    </a:cubicBezTo>
                    <a:cubicBezTo>
                      <a:pt x="33" y="93"/>
                      <a:pt x="33" y="93"/>
                      <a:pt x="33" y="93"/>
                    </a:cubicBezTo>
                    <a:cubicBezTo>
                      <a:pt x="34" y="96"/>
                      <a:pt x="34" y="96"/>
                      <a:pt x="34" y="96"/>
                    </a:cubicBezTo>
                    <a:cubicBezTo>
                      <a:pt x="39" y="93"/>
                      <a:pt x="44" y="92"/>
                      <a:pt x="49" y="92"/>
                    </a:cubicBezTo>
                    <a:cubicBezTo>
                      <a:pt x="52" y="92"/>
                      <a:pt x="55" y="92"/>
                      <a:pt x="57" y="93"/>
                    </a:cubicBezTo>
                    <a:cubicBezTo>
                      <a:pt x="69" y="93"/>
                      <a:pt x="80" y="94"/>
                      <a:pt x="91" y="94"/>
                    </a:cubicBezTo>
                    <a:cubicBezTo>
                      <a:pt x="113" y="94"/>
                      <a:pt x="135" y="92"/>
                      <a:pt x="157" y="90"/>
                    </a:cubicBezTo>
                    <a:cubicBezTo>
                      <a:pt x="158" y="90"/>
                      <a:pt x="159" y="89"/>
                      <a:pt x="159" y="88"/>
                    </a:cubicBezTo>
                    <a:cubicBezTo>
                      <a:pt x="162" y="75"/>
                      <a:pt x="163" y="62"/>
                      <a:pt x="163" y="49"/>
                    </a:cubicBezTo>
                    <a:cubicBezTo>
                      <a:pt x="163" y="33"/>
                      <a:pt x="161" y="17"/>
                      <a:pt x="157" y="2"/>
                    </a:cubicBezTo>
                    <a:cubicBezTo>
                      <a:pt x="157" y="1"/>
                      <a:pt x="156" y="0"/>
                      <a:pt x="154" y="0"/>
                    </a:cubicBezTo>
                    <a:cubicBezTo>
                      <a:pt x="104" y="2"/>
                      <a:pt x="53" y="3"/>
                      <a:pt x="3" y="4"/>
                    </a:cubicBezTo>
                    <a:cubicBezTo>
                      <a:pt x="1" y="5"/>
                      <a:pt x="0" y="6"/>
                      <a:pt x="0" y="7"/>
                    </a:cubicBezTo>
                    <a:cubicBezTo>
                      <a:pt x="0" y="15"/>
                      <a:pt x="0" y="22"/>
                      <a:pt x="0" y="30"/>
                    </a:cubicBezTo>
                    <a:cubicBezTo>
                      <a:pt x="0" y="63"/>
                      <a:pt x="1" y="95"/>
                      <a:pt x="2" y="128"/>
                    </a:cubicBezTo>
                    <a:cubicBezTo>
                      <a:pt x="2" y="128"/>
                      <a:pt x="2" y="129"/>
                      <a:pt x="3" y="130"/>
                    </a:cubicBezTo>
                    <a:close/>
                    <a:moveTo>
                      <a:pt x="158" y="49"/>
                    </a:moveTo>
                    <a:cubicBezTo>
                      <a:pt x="158" y="61"/>
                      <a:pt x="157" y="73"/>
                      <a:pt x="155" y="85"/>
                    </a:cubicBezTo>
                    <a:cubicBezTo>
                      <a:pt x="133" y="87"/>
                      <a:pt x="112" y="89"/>
                      <a:pt x="91" y="89"/>
                    </a:cubicBezTo>
                    <a:cubicBezTo>
                      <a:pt x="80" y="89"/>
                      <a:pt x="69" y="88"/>
                      <a:pt x="58" y="88"/>
                    </a:cubicBezTo>
                    <a:cubicBezTo>
                      <a:pt x="55" y="87"/>
                      <a:pt x="52" y="87"/>
                      <a:pt x="49" y="87"/>
                    </a:cubicBezTo>
                    <a:cubicBezTo>
                      <a:pt x="43" y="87"/>
                      <a:pt x="37" y="88"/>
                      <a:pt x="32" y="91"/>
                    </a:cubicBezTo>
                    <a:cubicBezTo>
                      <a:pt x="24" y="96"/>
                      <a:pt x="21" y="103"/>
                      <a:pt x="17" y="110"/>
                    </a:cubicBezTo>
                    <a:cubicBezTo>
                      <a:pt x="15" y="114"/>
                      <a:pt x="13" y="117"/>
                      <a:pt x="11" y="119"/>
                    </a:cubicBezTo>
                    <a:cubicBezTo>
                      <a:pt x="10" y="121"/>
                      <a:pt x="8" y="122"/>
                      <a:pt x="7" y="123"/>
                    </a:cubicBezTo>
                    <a:cubicBezTo>
                      <a:pt x="6" y="92"/>
                      <a:pt x="5" y="61"/>
                      <a:pt x="5" y="30"/>
                    </a:cubicBezTo>
                    <a:cubicBezTo>
                      <a:pt x="5" y="23"/>
                      <a:pt x="5" y="16"/>
                      <a:pt x="5" y="9"/>
                    </a:cubicBezTo>
                    <a:cubicBezTo>
                      <a:pt x="54" y="8"/>
                      <a:pt x="103" y="7"/>
                      <a:pt x="153" y="5"/>
                    </a:cubicBezTo>
                    <a:cubicBezTo>
                      <a:pt x="156" y="20"/>
                      <a:pt x="158" y="34"/>
                      <a:pt x="158"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400" noProof="1">
                  <a:solidFill>
                    <a:schemeClr val="tx1">
                      <a:lumMod val="65000"/>
                      <a:lumOff val="35000"/>
                    </a:schemeClr>
                  </a:solidFill>
                  <a:cs typeface="+mn-ea"/>
                  <a:sym typeface="+mn-lt"/>
                </a:endParaRPr>
              </a:p>
            </p:txBody>
          </p:sp>
        </p:grpSp>
        <p:sp>
          <p:nvSpPr>
            <p:cNvPr id="4" name="chenying0907 77"/>
            <p:cNvSpPr txBox="1">
              <a:spLocks noChangeArrowheads="1"/>
            </p:cNvSpPr>
            <p:nvPr/>
          </p:nvSpPr>
          <p:spPr bwMode="auto">
            <a:xfrm>
              <a:off x="3313241" y="2070100"/>
              <a:ext cx="1219200" cy="340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595959"/>
                  </a:solidFill>
                  <a:cs typeface="+mn-ea"/>
                  <a:sym typeface="+mn-lt"/>
                </a:rPr>
                <a:t>第一名</a:t>
              </a:r>
            </a:p>
          </p:txBody>
        </p:sp>
        <p:sp>
          <p:nvSpPr>
            <p:cNvPr id="5" name="chenying0907 78"/>
            <p:cNvSpPr txBox="1">
              <a:spLocks noChangeArrowheads="1"/>
            </p:cNvSpPr>
            <p:nvPr/>
          </p:nvSpPr>
          <p:spPr bwMode="auto">
            <a:xfrm>
              <a:off x="2106837" y="2560637"/>
              <a:ext cx="1219200" cy="340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595959"/>
                  </a:solidFill>
                  <a:cs typeface="+mn-ea"/>
                  <a:sym typeface="+mn-lt"/>
                </a:rPr>
                <a:t>第二名</a:t>
              </a:r>
            </a:p>
          </p:txBody>
        </p:sp>
        <p:sp>
          <p:nvSpPr>
            <p:cNvPr id="6" name="chenying0907 79"/>
            <p:cNvSpPr txBox="1">
              <a:spLocks noChangeArrowheads="1"/>
            </p:cNvSpPr>
            <p:nvPr/>
          </p:nvSpPr>
          <p:spPr bwMode="auto">
            <a:xfrm>
              <a:off x="4278365" y="2830513"/>
              <a:ext cx="1219200" cy="340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rgbClr val="595959"/>
                  </a:solidFill>
                  <a:cs typeface="+mn-ea"/>
                  <a:sym typeface="+mn-lt"/>
                </a:rPr>
                <a:t>第三名</a:t>
              </a:r>
            </a:p>
          </p:txBody>
        </p:sp>
      </p:grpSp>
      <p:sp>
        <p:nvSpPr>
          <p:cNvPr id="11" name="PA_任意多边形 5"/>
          <p:cNvSpPr>
            <a:spLocks noEditPoints="1"/>
          </p:cNvSpPr>
          <p:nvPr>
            <p:custDataLst>
              <p:tags r:id="rId2"/>
            </p:custDataLst>
          </p:nvPr>
        </p:nvSpPr>
        <p:spPr bwMode="auto">
          <a:xfrm>
            <a:off x="6372200" y="2553729"/>
            <a:ext cx="1880362" cy="1418241"/>
          </a:xfrm>
          <a:custGeom>
            <a:avLst/>
            <a:gdLst>
              <a:gd name="T0" fmla="*/ 221 w 552"/>
              <a:gd name="T1" fmla="*/ 173 h 412"/>
              <a:gd name="T2" fmla="*/ 122 w 552"/>
              <a:gd name="T3" fmla="*/ 165 h 412"/>
              <a:gd name="T4" fmla="*/ 61 w 552"/>
              <a:gd name="T5" fmla="*/ 206 h 412"/>
              <a:gd name="T6" fmla="*/ 20 w 552"/>
              <a:gd name="T7" fmla="*/ 308 h 412"/>
              <a:gd name="T8" fmla="*/ 3 w 552"/>
              <a:gd name="T9" fmla="*/ 364 h 412"/>
              <a:gd name="T10" fmla="*/ 31 w 552"/>
              <a:gd name="T11" fmla="*/ 376 h 412"/>
              <a:gd name="T12" fmla="*/ 60 w 552"/>
              <a:gd name="T13" fmla="*/ 394 h 412"/>
              <a:gd name="T14" fmla="*/ 95 w 552"/>
              <a:gd name="T15" fmla="*/ 412 h 412"/>
              <a:gd name="T16" fmla="*/ 215 w 552"/>
              <a:gd name="T17" fmla="*/ 357 h 412"/>
              <a:gd name="T18" fmla="*/ 231 w 552"/>
              <a:gd name="T19" fmla="*/ 370 h 412"/>
              <a:gd name="T20" fmla="*/ 251 w 552"/>
              <a:gd name="T21" fmla="*/ 382 h 412"/>
              <a:gd name="T22" fmla="*/ 401 w 552"/>
              <a:gd name="T23" fmla="*/ 333 h 412"/>
              <a:gd name="T24" fmla="*/ 417 w 552"/>
              <a:gd name="T25" fmla="*/ 342 h 412"/>
              <a:gd name="T26" fmla="*/ 549 w 552"/>
              <a:gd name="T27" fmla="*/ 310 h 412"/>
              <a:gd name="T28" fmla="*/ 444 w 552"/>
              <a:gd name="T29" fmla="*/ 126 h 412"/>
              <a:gd name="T30" fmla="*/ 408 w 552"/>
              <a:gd name="T31" fmla="*/ 195 h 412"/>
              <a:gd name="T32" fmla="*/ 348 w 552"/>
              <a:gd name="T33" fmla="*/ 198 h 412"/>
              <a:gd name="T34" fmla="*/ 267 w 552"/>
              <a:gd name="T35" fmla="*/ 7 h 412"/>
              <a:gd name="T36" fmla="*/ 192 w 552"/>
              <a:gd name="T37" fmla="*/ 313 h 412"/>
              <a:gd name="T38" fmla="*/ 270 w 552"/>
              <a:gd name="T39" fmla="*/ 129 h 412"/>
              <a:gd name="T40" fmla="*/ 210 w 552"/>
              <a:gd name="T41" fmla="*/ 236 h 412"/>
              <a:gd name="T42" fmla="*/ 269 w 552"/>
              <a:gd name="T43" fmla="*/ 94 h 412"/>
              <a:gd name="T44" fmla="*/ 240 w 552"/>
              <a:gd name="T45" fmla="*/ 132 h 412"/>
              <a:gd name="T46" fmla="*/ 188 w 552"/>
              <a:gd name="T47" fmla="*/ 301 h 412"/>
              <a:gd name="T48" fmla="*/ 191 w 552"/>
              <a:gd name="T49" fmla="*/ 309 h 412"/>
              <a:gd name="T50" fmla="*/ 21 w 552"/>
              <a:gd name="T51" fmla="*/ 333 h 412"/>
              <a:gd name="T52" fmla="*/ 9 w 552"/>
              <a:gd name="T53" fmla="*/ 358 h 412"/>
              <a:gd name="T54" fmla="*/ 59 w 552"/>
              <a:gd name="T55" fmla="*/ 229 h 412"/>
              <a:gd name="T56" fmla="*/ 93 w 552"/>
              <a:gd name="T57" fmla="*/ 158 h 412"/>
              <a:gd name="T58" fmla="*/ 94 w 552"/>
              <a:gd name="T59" fmla="*/ 179 h 412"/>
              <a:gd name="T60" fmla="*/ 36 w 552"/>
              <a:gd name="T61" fmla="*/ 292 h 412"/>
              <a:gd name="T62" fmla="*/ 24 w 552"/>
              <a:gd name="T63" fmla="*/ 323 h 412"/>
              <a:gd name="T64" fmla="*/ 33 w 552"/>
              <a:gd name="T65" fmla="*/ 370 h 412"/>
              <a:gd name="T66" fmla="*/ 51 w 552"/>
              <a:gd name="T67" fmla="*/ 375 h 412"/>
              <a:gd name="T68" fmla="*/ 62 w 552"/>
              <a:gd name="T69" fmla="*/ 388 h 412"/>
              <a:gd name="T70" fmla="*/ 78 w 552"/>
              <a:gd name="T71" fmla="*/ 398 h 412"/>
              <a:gd name="T72" fmla="*/ 81 w 552"/>
              <a:gd name="T73" fmla="*/ 400 h 412"/>
              <a:gd name="T74" fmla="*/ 102 w 552"/>
              <a:gd name="T75" fmla="*/ 288 h 412"/>
              <a:gd name="T76" fmla="*/ 100 w 552"/>
              <a:gd name="T77" fmla="*/ 216 h 412"/>
              <a:gd name="T78" fmla="*/ 193 w 552"/>
              <a:gd name="T79" fmla="*/ 339 h 412"/>
              <a:gd name="T80" fmla="*/ 200 w 552"/>
              <a:gd name="T81" fmla="*/ 348 h 412"/>
              <a:gd name="T82" fmla="*/ 203 w 552"/>
              <a:gd name="T83" fmla="*/ 336 h 412"/>
              <a:gd name="T84" fmla="*/ 269 w 552"/>
              <a:gd name="T85" fmla="*/ 310 h 412"/>
              <a:gd name="T86" fmla="*/ 239 w 552"/>
              <a:gd name="T87" fmla="*/ 365 h 412"/>
              <a:gd name="T88" fmla="*/ 257 w 552"/>
              <a:gd name="T89" fmla="*/ 376 h 412"/>
              <a:gd name="T90" fmla="*/ 398 w 552"/>
              <a:gd name="T91" fmla="*/ 325 h 412"/>
              <a:gd name="T92" fmla="*/ 438 w 552"/>
              <a:gd name="T93" fmla="*/ 288 h 412"/>
              <a:gd name="T94" fmla="*/ 439 w 552"/>
              <a:gd name="T95" fmla="*/ 208 h 412"/>
              <a:gd name="T96" fmla="*/ 383 w 552"/>
              <a:gd name="T97" fmla="*/ 290 h 412"/>
              <a:gd name="T98" fmla="*/ 420 w 552"/>
              <a:gd name="T99" fmla="*/ 336 h 412"/>
              <a:gd name="T100" fmla="*/ 423 w 552"/>
              <a:gd name="T101" fmla="*/ 337 h 412"/>
              <a:gd name="T102" fmla="*/ 445 w 552"/>
              <a:gd name="T103" fmla="*/ 282 h 412"/>
              <a:gd name="T104" fmla="*/ 446 w 552"/>
              <a:gd name="T105" fmla="*/ 172 h 412"/>
              <a:gd name="T106" fmla="*/ 438 w 552"/>
              <a:gd name="T107" fmla="*/ 173 h 412"/>
              <a:gd name="T108" fmla="*/ 404 w 552"/>
              <a:gd name="T109" fmla="*/ 220 h 412"/>
              <a:gd name="T110" fmla="*/ 381 w 552"/>
              <a:gd name="T111" fmla="*/ 287 h 412"/>
              <a:gd name="T112" fmla="*/ 385 w 552"/>
              <a:gd name="T113" fmla="*/ 318 h 412"/>
              <a:gd name="T114" fmla="*/ 276 w 552"/>
              <a:gd name="T115" fmla="*/ 379 h 412"/>
              <a:gd name="T116" fmla="*/ 269 w 552"/>
              <a:gd name="T117" fmla="*/ 6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2" h="412">
                <a:moveTo>
                  <a:pt x="240" y="100"/>
                </a:moveTo>
                <a:cubicBezTo>
                  <a:pt x="239" y="101"/>
                  <a:pt x="239" y="102"/>
                  <a:pt x="240" y="102"/>
                </a:cubicBezTo>
                <a:cubicBezTo>
                  <a:pt x="240" y="103"/>
                  <a:pt x="241" y="103"/>
                  <a:pt x="242" y="102"/>
                </a:cubicBezTo>
                <a:cubicBezTo>
                  <a:pt x="236" y="124"/>
                  <a:pt x="230" y="146"/>
                  <a:pt x="224" y="168"/>
                </a:cubicBezTo>
                <a:cubicBezTo>
                  <a:pt x="223" y="169"/>
                  <a:pt x="222" y="170"/>
                  <a:pt x="221" y="171"/>
                </a:cubicBezTo>
                <a:cubicBezTo>
                  <a:pt x="220" y="171"/>
                  <a:pt x="220" y="172"/>
                  <a:pt x="221" y="173"/>
                </a:cubicBezTo>
                <a:cubicBezTo>
                  <a:pt x="221" y="173"/>
                  <a:pt x="222" y="173"/>
                  <a:pt x="222" y="173"/>
                </a:cubicBezTo>
                <a:cubicBezTo>
                  <a:pt x="212" y="208"/>
                  <a:pt x="202" y="243"/>
                  <a:pt x="191" y="275"/>
                </a:cubicBezTo>
                <a:cubicBezTo>
                  <a:pt x="191" y="275"/>
                  <a:pt x="190" y="275"/>
                  <a:pt x="190" y="275"/>
                </a:cubicBezTo>
                <a:cubicBezTo>
                  <a:pt x="189" y="276"/>
                  <a:pt x="189" y="277"/>
                  <a:pt x="190" y="278"/>
                </a:cubicBezTo>
                <a:cubicBezTo>
                  <a:pt x="188" y="283"/>
                  <a:pt x="186" y="289"/>
                  <a:pt x="184" y="294"/>
                </a:cubicBezTo>
                <a:cubicBezTo>
                  <a:pt x="163" y="251"/>
                  <a:pt x="142" y="208"/>
                  <a:pt x="122" y="165"/>
                </a:cubicBezTo>
                <a:cubicBezTo>
                  <a:pt x="112" y="145"/>
                  <a:pt x="102" y="124"/>
                  <a:pt x="99" y="102"/>
                </a:cubicBezTo>
                <a:cubicBezTo>
                  <a:pt x="99" y="100"/>
                  <a:pt x="97" y="99"/>
                  <a:pt x="95" y="99"/>
                </a:cubicBezTo>
                <a:cubicBezTo>
                  <a:pt x="94" y="99"/>
                  <a:pt x="92" y="101"/>
                  <a:pt x="93" y="102"/>
                </a:cubicBezTo>
                <a:cubicBezTo>
                  <a:pt x="93" y="103"/>
                  <a:pt x="93" y="103"/>
                  <a:pt x="93" y="104"/>
                </a:cubicBezTo>
                <a:cubicBezTo>
                  <a:pt x="92" y="104"/>
                  <a:pt x="91" y="105"/>
                  <a:pt x="91" y="105"/>
                </a:cubicBezTo>
                <a:cubicBezTo>
                  <a:pt x="82" y="139"/>
                  <a:pt x="72" y="173"/>
                  <a:pt x="61" y="206"/>
                </a:cubicBezTo>
                <a:cubicBezTo>
                  <a:pt x="60" y="207"/>
                  <a:pt x="58" y="208"/>
                  <a:pt x="57" y="209"/>
                </a:cubicBezTo>
                <a:cubicBezTo>
                  <a:pt x="56" y="210"/>
                  <a:pt x="56" y="211"/>
                  <a:pt x="57" y="211"/>
                </a:cubicBezTo>
                <a:cubicBezTo>
                  <a:pt x="57" y="212"/>
                  <a:pt x="58" y="212"/>
                  <a:pt x="59" y="211"/>
                </a:cubicBezTo>
                <a:cubicBezTo>
                  <a:pt x="49" y="241"/>
                  <a:pt x="38" y="271"/>
                  <a:pt x="26" y="300"/>
                </a:cubicBezTo>
                <a:cubicBezTo>
                  <a:pt x="24" y="302"/>
                  <a:pt x="22" y="304"/>
                  <a:pt x="20" y="306"/>
                </a:cubicBezTo>
                <a:cubicBezTo>
                  <a:pt x="20" y="306"/>
                  <a:pt x="19" y="307"/>
                  <a:pt x="20" y="308"/>
                </a:cubicBezTo>
                <a:cubicBezTo>
                  <a:pt x="21" y="309"/>
                  <a:pt x="22" y="309"/>
                  <a:pt x="22" y="308"/>
                </a:cubicBezTo>
                <a:cubicBezTo>
                  <a:pt x="23" y="308"/>
                  <a:pt x="23" y="307"/>
                  <a:pt x="24" y="307"/>
                </a:cubicBezTo>
                <a:cubicBezTo>
                  <a:pt x="17" y="323"/>
                  <a:pt x="10" y="340"/>
                  <a:pt x="3" y="356"/>
                </a:cubicBezTo>
                <a:cubicBezTo>
                  <a:pt x="2" y="356"/>
                  <a:pt x="1" y="357"/>
                  <a:pt x="1" y="358"/>
                </a:cubicBezTo>
                <a:cubicBezTo>
                  <a:pt x="0" y="359"/>
                  <a:pt x="0" y="360"/>
                  <a:pt x="1" y="361"/>
                </a:cubicBezTo>
                <a:cubicBezTo>
                  <a:pt x="1" y="363"/>
                  <a:pt x="2" y="364"/>
                  <a:pt x="3" y="364"/>
                </a:cubicBezTo>
                <a:cubicBezTo>
                  <a:pt x="4" y="365"/>
                  <a:pt x="6" y="365"/>
                  <a:pt x="7" y="364"/>
                </a:cubicBezTo>
                <a:cubicBezTo>
                  <a:pt x="14" y="367"/>
                  <a:pt x="21" y="371"/>
                  <a:pt x="28" y="374"/>
                </a:cubicBezTo>
                <a:cubicBezTo>
                  <a:pt x="27" y="375"/>
                  <a:pt x="27" y="375"/>
                  <a:pt x="26" y="375"/>
                </a:cubicBezTo>
                <a:cubicBezTo>
                  <a:pt x="26" y="376"/>
                  <a:pt x="26" y="377"/>
                  <a:pt x="26" y="378"/>
                </a:cubicBezTo>
                <a:cubicBezTo>
                  <a:pt x="27" y="378"/>
                  <a:pt x="28" y="378"/>
                  <a:pt x="28" y="378"/>
                </a:cubicBezTo>
                <a:cubicBezTo>
                  <a:pt x="29" y="377"/>
                  <a:pt x="30" y="376"/>
                  <a:pt x="31" y="376"/>
                </a:cubicBezTo>
                <a:cubicBezTo>
                  <a:pt x="38" y="380"/>
                  <a:pt x="45" y="385"/>
                  <a:pt x="52" y="389"/>
                </a:cubicBezTo>
                <a:cubicBezTo>
                  <a:pt x="54" y="390"/>
                  <a:pt x="55" y="391"/>
                  <a:pt x="57" y="392"/>
                </a:cubicBezTo>
                <a:cubicBezTo>
                  <a:pt x="57" y="393"/>
                  <a:pt x="56" y="393"/>
                  <a:pt x="56" y="393"/>
                </a:cubicBezTo>
                <a:cubicBezTo>
                  <a:pt x="55" y="394"/>
                  <a:pt x="55" y="395"/>
                  <a:pt x="55" y="396"/>
                </a:cubicBezTo>
                <a:cubicBezTo>
                  <a:pt x="56" y="396"/>
                  <a:pt x="57" y="396"/>
                  <a:pt x="58" y="396"/>
                </a:cubicBezTo>
                <a:cubicBezTo>
                  <a:pt x="58" y="395"/>
                  <a:pt x="59" y="395"/>
                  <a:pt x="60" y="394"/>
                </a:cubicBezTo>
                <a:cubicBezTo>
                  <a:pt x="64" y="397"/>
                  <a:pt x="69" y="400"/>
                  <a:pt x="73" y="402"/>
                </a:cubicBezTo>
                <a:cubicBezTo>
                  <a:pt x="73" y="403"/>
                  <a:pt x="73" y="403"/>
                  <a:pt x="73" y="404"/>
                </a:cubicBezTo>
                <a:cubicBezTo>
                  <a:pt x="74" y="405"/>
                  <a:pt x="75" y="405"/>
                  <a:pt x="76" y="404"/>
                </a:cubicBezTo>
                <a:cubicBezTo>
                  <a:pt x="76" y="404"/>
                  <a:pt x="76" y="404"/>
                  <a:pt x="76" y="404"/>
                </a:cubicBezTo>
                <a:cubicBezTo>
                  <a:pt x="81" y="407"/>
                  <a:pt x="86" y="409"/>
                  <a:pt x="92" y="412"/>
                </a:cubicBezTo>
                <a:cubicBezTo>
                  <a:pt x="93" y="412"/>
                  <a:pt x="94" y="412"/>
                  <a:pt x="95" y="412"/>
                </a:cubicBezTo>
                <a:cubicBezTo>
                  <a:pt x="120" y="402"/>
                  <a:pt x="140" y="390"/>
                  <a:pt x="158" y="379"/>
                </a:cubicBezTo>
                <a:cubicBezTo>
                  <a:pt x="174" y="369"/>
                  <a:pt x="189" y="360"/>
                  <a:pt x="206" y="355"/>
                </a:cubicBezTo>
                <a:cubicBezTo>
                  <a:pt x="206" y="355"/>
                  <a:pt x="206" y="355"/>
                  <a:pt x="206" y="355"/>
                </a:cubicBezTo>
                <a:cubicBezTo>
                  <a:pt x="207" y="357"/>
                  <a:pt x="209" y="358"/>
                  <a:pt x="210" y="357"/>
                </a:cubicBezTo>
                <a:cubicBezTo>
                  <a:pt x="211" y="357"/>
                  <a:pt x="211" y="356"/>
                  <a:pt x="212" y="355"/>
                </a:cubicBezTo>
                <a:cubicBezTo>
                  <a:pt x="213" y="356"/>
                  <a:pt x="214" y="357"/>
                  <a:pt x="215" y="357"/>
                </a:cubicBezTo>
                <a:cubicBezTo>
                  <a:pt x="215" y="358"/>
                  <a:pt x="214" y="359"/>
                  <a:pt x="213" y="359"/>
                </a:cubicBezTo>
                <a:cubicBezTo>
                  <a:pt x="213" y="360"/>
                  <a:pt x="213" y="361"/>
                  <a:pt x="213" y="362"/>
                </a:cubicBezTo>
                <a:cubicBezTo>
                  <a:pt x="214" y="362"/>
                  <a:pt x="215" y="362"/>
                  <a:pt x="215" y="362"/>
                </a:cubicBezTo>
                <a:cubicBezTo>
                  <a:pt x="216" y="361"/>
                  <a:pt x="217" y="360"/>
                  <a:pt x="218" y="359"/>
                </a:cubicBezTo>
                <a:cubicBezTo>
                  <a:pt x="222" y="362"/>
                  <a:pt x="227" y="365"/>
                  <a:pt x="231" y="368"/>
                </a:cubicBezTo>
                <a:cubicBezTo>
                  <a:pt x="231" y="368"/>
                  <a:pt x="231" y="369"/>
                  <a:pt x="231" y="370"/>
                </a:cubicBezTo>
                <a:cubicBezTo>
                  <a:pt x="232" y="370"/>
                  <a:pt x="233" y="370"/>
                  <a:pt x="233" y="370"/>
                </a:cubicBezTo>
                <a:cubicBezTo>
                  <a:pt x="233" y="370"/>
                  <a:pt x="234" y="370"/>
                  <a:pt x="234" y="370"/>
                </a:cubicBezTo>
                <a:cubicBezTo>
                  <a:pt x="239" y="373"/>
                  <a:pt x="244" y="376"/>
                  <a:pt x="250" y="379"/>
                </a:cubicBezTo>
                <a:cubicBezTo>
                  <a:pt x="249" y="379"/>
                  <a:pt x="249" y="380"/>
                  <a:pt x="249" y="380"/>
                </a:cubicBezTo>
                <a:cubicBezTo>
                  <a:pt x="248" y="380"/>
                  <a:pt x="248" y="381"/>
                  <a:pt x="249" y="382"/>
                </a:cubicBezTo>
                <a:cubicBezTo>
                  <a:pt x="250" y="383"/>
                  <a:pt x="251" y="383"/>
                  <a:pt x="251" y="382"/>
                </a:cubicBezTo>
                <a:cubicBezTo>
                  <a:pt x="252" y="382"/>
                  <a:pt x="252" y="381"/>
                  <a:pt x="253" y="381"/>
                </a:cubicBezTo>
                <a:cubicBezTo>
                  <a:pt x="257" y="383"/>
                  <a:pt x="262" y="386"/>
                  <a:pt x="268" y="388"/>
                </a:cubicBezTo>
                <a:cubicBezTo>
                  <a:pt x="268" y="388"/>
                  <a:pt x="269" y="388"/>
                  <a:pt x="270" y="388"/>
                </a:cubicBezTo>
                <a:cubicBezTo>
                  <a:pt x="298" y="377"/>
                  <a:pt x="319" y="364"/>
                  <a:pt x="339" y="352"/>
                </a:cubicBezTo>
                <a:cubicBezTo>
                  <a:pt x="356" y="342"/>
                  <a:pt x="371" y="333"/>
                  <a:pt x="388" y="327"/>
                </a:cubicBezTo>
                <a:cubicBezTo>
                  <a:pt x="392" y="329"/>
                  <a:pt x="396" y="331"/>
                  <a:pt x="401" y="333"/>
                </a:cubicBezTo>
                <a:cubicBezTo>
                  <a:pt x="400" y="334"/>
                  <a:pt x="399" y="334"/>
                  <a:pt x="399" y="335"/>
                </a:cubicBezTo>
                <a:cubicBezTo>
                  <a:pt x="398" y="335"/>
                  <a:pt x="398" y="336"/>
                  <a:pt x="399" y="337"/>
                </a:cubicBezTo>
                <a:cubicBezTo>
                  <a:pt x="399" y="338"/>
                  <a:pt x="400" y="338"/>
                  <a:pt x="401" y="337"/>
                </a:cubicBezTo>
                <a:cubicBezTo>
                  <a:pt x="402" y="337"/>
                  <a:pt x="403" y="336"/>
                  <a:pt x="404" y="335"/>
                </a:cubicBezTo>
                <a:cubicBezTo>
                  <a:pt x="408" y="337"/>
                  <a:pt x="412" y="339"/>
                  <a:pt x="417" y="341"/>
                </a:cubicBezTo>
                <a:cubicBezTo>
                  <a:pt x="417" y="342"/>
                  <a:pt x="417" y="342"/>
                  <a:pt x="417" y="342"/>
                </a:cubicBezTo>
                <a:cubicBezTo>
                  <a:pt x="418" y="343"/>
                  <a:pt x="418" y="342"/>
                  <a:pt x="419" y="342"/>
                </a:cubicBezTo>
                <a:cubicBezTo>
                  <a:pt x="425" y="345"/>
                  <a:pt x="431" y="347"/>
                  <a:pt x="438" y="349"/>
                </a:cubicBezTo>
                <a:cubicBezTo>
                  <a:pt x="439" y="349"/>
                  <a:pt x="439" y="349"/>
                  <a:pt x="439" y="349"/>
                </a:cubicBezTo>
                <a:cubicBezTo>
                  <a:pt x="463" y="342"/>
                  <a:pt x="482" y="333"/>
                  <a:pt x="499" y="326"/>
                </a:cubicBezTo>
                <a:cubicBezTo>
                  <a:pt x="514" y="319"/>
                  <a:pt x="529" y="312"/>
                  <a:pt x="544" y="309"/>
                </a:cubicBezTo>
                <a:cubicBezTo>
                  <a:pt x="545" y="310"/>
                  <a:pt x="547" y="311"/>
                  <a:pt x="549" y="310"/>
                </a:cubicBezTo>
                <a:cubicBezTo>
                  <a:pt x="550" y="309"/>
                  <a:pt x="550" y="308"/>
                  <a:pt x="550" y="307"/>
                </a:cubicBezTo>
                <a:cubicBezTo>
                  <a:pt x="551" y="306"/>
                  <a:pt x="552" y="305"/>
                  <a:pt x="552" y="304"/>
                </a:cubicBezTo>
                <a:cubicBezTo>
                  <a:pt x="551" y="302"/>
                  <a:pt x="550" y="301"/>
                  <a:pt x="548" y="301"/>
                </a:cubicBezTo>
                <a:cubicBezTo>
                  <a:pt x="548" y="301"/>
                  <a:pt x="547" y="301"/>
                  <a:pt x="547" y="302"/>
                </a:cubicBezTo>
                <a:cubicBezTo>
                  <a:pt x="520" y="258"/>
                  <a:pt x="492" y="214"/>
                  <a:pt x="465" y="171"/>
                </a:cubicBezTo>
                <a:cubicBezTo>
                  <a:pt x="456" y="156"/>
                  <a:pt x="447" y="142"/>
                  <a:pt x="444" y="126"/>
                </a:cubicBezTo>
                <a:cubicBezTo>
                  <a:pt x="443" y="124"/>
                  <a:pt x="442" y="123"/>
                  <a:pt x="440" y="123"/>
                </a:cubicBezTo>
                <a:cubicBezTo>
                  <a:pt x="438" y="124"/>
                  <a:pt x="437" y="125"/>
                  <a:pt x="437" y="127"/>
                </a:cubicBezTo>
                <a:cubicBezTo>
                  <a:pt x="437" y="127"/>
                  <a:pt x="436" y="128"/>
                  <a:pt x="436" y="128"/>
                </a:cubicBezTo>
                <a:cubicBezTo>
                  <a:pt x="431" y="143"/>
                  <a:pt x="421" y="167"/>
                  <a:pt x="409" y="193"/>
                </a:cubicBezTo>
                <a:cubicBezTo>
                  <a:pt x="409" y="193"/>
                  <a:pt x="409" y="193"/>
                  <a:pt x="409" y="193"/>
                </a:cubicBezTo>
                <a:cubicBezTo>
                  <a:pt x="408" y="194"/>
                  <a:pt x="408" y="194"/>
                  <a:pt x="408" y="195"/>
                </a:cubicBezTo>
                <a:cubicBezTo>
                  <a:pt x="404" y="205"/>
                  <a:pt x="400" y="215"/>
                  <a:pt x="395" y="224"/>
                </a:cubicBezTo>
                <a:cubicBezTo>
                  <a:pt x="394" y="225"/>
                  <a:pt x="394" y="225"/>
                  <a:pt x="393" y="225"/>
                </a:cubicBezTo>
                <a:cubicBezTo>
                  <a:pt x="393" y="226"/>
                  <a:pt x="392" y="227"/>
                  <a:pt x="393" y="227"/>
                </a:cubicBezTo>
                <a:cubicBezTo>
                  <a:pt x="393" y="228"/>
                  <a:pt x="393" y="228"/>
                  <a:pt x="393" y="228"/>
                </a:cubicBezTo>
                <a:cubicBezTo>
                  <a:pt x="387" y="242"/>
                  <a:pt x="380" y="256"/>
                  <a:pt x="374" y="269"/>
                </a:cubicBezTo>
                <a:cubicBezTo>
                  <a:pt x="366" y="247"/>
                  <a:pt x="357" y="223"/>
                  <a:pt x="348" y="198"/>
                </a:cubicBezTo>
                <a:cubicBezTo>
                  <a:pt x="332" y="153"/>
                  <a:pt x="316" y="107"/>
                  <a:pt x="299" y="73"/>
                </a:cubicBezTo>
                <a:cubicBezTo>
                  <a:pt x="288" y="50"/>
                  <a:pt x="278" y="28"/>
                  <a:pt x="274" y="3"/>
                </a:cubicBezTo>
                <a:cubicBezTo>
                  <a:pt x="274" y="1"/>
                  <a:pt x="272" y="0"/>
                  <a:pt x="271" y="0"/>
                </a:cubicBezTo>
                <a:cubicBezTo>
                  <a:pt x="269" y="1"/>
                  <a:pt x="268" y="2"/>
                  <a:pt x="268" y="4"/>
                </a:cubicBezTo>
                <a:cubicBezTo>
                  <a:pt x="268" y="4"/>
                  <a:pt x="268" y="5"/>
                  <a:pt x="268" y="5"/>
                </a:cubicBezTo>
                <a:cubicBezTo>
                  <a:pt x="268" y="6"/>
                  <a:pt x="267" y="6"/>
                  <a:pt x="267" y="7"/>
                </a:cubicBezTo>
                <a:cubicBezTo>
                  <a:pt x="259" y="34"/>
                  <a:pt x="252" y="64"/>
                  <a:pt x="243" y="95"/>
                </a:cubicBezTo>
                <a:cubicBezTo>
                  <a:pt x="242" y="97"/>
                  <a:pt x="241" y="98"/>
                  <a:pt x="240" y="100"/>
                </a:cubicBezTo>
                <a:close/>
                <a:moveTo>
                  <a:pt x="269" y="250"/>
                </a:moveTo>
                <a:cubicBezTo>
                  <a:pt x="269" y="277"/>
                  <a:pt x="269" y="277"/>
                  <a:pt x="269" y="277"/>
                </a:cubicBezTo>
                <a:cubicBezTo>
                  <a:pt x="247" y="295"/>
                  <a:pt x="224" y="314"/>
                  <a:pt x="202" y="333"/>
                </a:cubicBezTo>
                <a:cubicBezTo>
                  <a:pt x="199" y="326"/>
                  <a:pt x="196" y="319"/>
                  <a:pt x="192" y="313"/>
                </a:cubicBezTo>
                <a:cubicBezTo>
                  <a:pt x="216" y="290"/>
                  <a:pt x="242" y="269"/>
                  <a:pt x="269" y="250"/>
                </a:cubicBezTo>
                <a:close/>
                <a:moveTo>
                  <a:pt x="270" y="155"/>
                </a:moveTo>
                <a:cubicBezTo>
                  <a:pt x="269" y="155"/>
                  <a:pt x="269" y="155"/>
                  <a:pt x="269" y="155"/>
                </a:cubicBezTo>
                <a:cubicBezTo>
                  <a:pt x="254" y="169"/>
                  <a:pt x="238" y="182"/>
                  <a:pt x="223" y="195"/>
                </a:cubicBezTo>
                <a:cubicBezTo>
                  <a:pt x="225" y="185"/>
                  <a:pt x="228" y="176"/>
                  <a:pt x="231" y="166"/>
                </a:cubicBezTo>
                <a:cubicBezTo>
                  <a:pt x="244" y="155"/>
                  <a:pt x="257" y="142"/>
                  <a:pt x="270" y="129"/>
                </a:cubicBezTo>
                <a:cubicBezTo>
                  <a:pt x="270" y="138"/>
                  <a:pt x="270" y="147"/>
                  <a:pt x="270" y="155"/>
                </a:cubicBezTo>
                <a:close/>
                <a:moveTo>
                  <a:pt x="221" y="200"/>
                </a:moveTo>
                <a:cubicBezTo>
                  <a:pt x="238" y="186"/>
                  <a:pt x="254" y="173"/>
                  <a:pt x="270" y="158"/>
                </a:cubicBezTo>
                <a:cubicBezTo>
                  <a:pt x="270" y="160"/>
                  <a:pt x="270" y="162"/>
                  <a:pt x="270" y="164"/>
                </a:cubicBezTo>
                <a:cubicBezTo>
                  <a:pt x="270" y="170"/>
                  <a:pt x="270" y="176"/>
                  <a:pt x="270" y="182"/>
                </a:cubicBezTo>
                <a:cubicBezTo>
                  <a:pt x="250" y="200"/>
                  <a:pt x="230" y="218"/>
                  <a:pt x="210" y="236"/>
                </a:cubicBezTo>
                <a:cubicBezTo>
                  <a:pt x="214" y="224"/>
                  <a:pt x="217" y="212"/>
                  <a:pt x="221" y="200"/>
                </a:cubicBezTo>
                <a:close/>
                <a:moveTo>
                  <a:pt x="269" y="94"/>
                </a:moveTo>
                <a:cubicBezTo>
                  <a:pt x="261" y="105"/>
                  <a:pt x="251" y="116"/>
                  <a:pt x="242" y="126"/>
                </a:cubicBezTo>
                <a:cubicBezTo>
                  <a:pt x="245" y="114"/>
                  <a:pt x="248" y="103"/>
                  <a:pt x="251" y="91"/>
                </a:cubicBezTo>
                <a:cubicBezTo>
                  <a:pt x="257" y="84"/>
                  <a:pt x="263" y="77"/>
                  <a:pt x="269" y="69"/>
                </a:cubicBezTo>
                <a:cubicBezTo>
                  <a:pt x="269" y="78"/>
                  <a:pt x="269" y="86"/>
                  <a:pt x="269" y="94"/>
                </a:cubicBezTo>
                <a:close/>
                <a:moveTo>
                  <a:pt x="240" y="132"/>
                </a:moveTo>
                <a:cubicBezTo>
                  <a:pt x="250" y="122"/>
                  <a:pt x="260" y="111"/>
                  <a:pt x="269" y="99"/>
                </a:cubicBezTo>
                <a:cubicBezTo>
                  <a:pt x="269" y="108"/>
                  <a:pt x="270" y="117"/>
                  <a:pt x="270" y="126"/>
                </a:cubicBezTo>
                <a:cubicBezTo>
                  <a:pt x="269" y="126"/>
                  <a:pt x="269" y="126"/>
                  <a:pt x="269" y="126"/>
                </a:cubicBezTo>
                <a:cubicBezTo>
                  <a:pt x="257" y="138"/>
                  <a:pt x="245" y="150"/>
                  <a:pt x="232" y="161"/>
                </a:cubicBezTo>
                <a:cubicBezTo>
                  <a:pt x="235" y="151"/>
                  <a:pt x="237" y="142"/>
                  <a:pt x="240" y="132"/>
                </a:cubicBezTo>
                <a:close/>
                <a:moveTo>
                  <a:pt x="208" y="242"/>
                </a:moveTo>
                <a:cubicBezTo>
                  <a:pt x="229" y="223"/>
                  <a:pt x="249" y="205"/>
                  <a:pt x="270" y="186"/>
                </a:cubicBezTo>
                <a:cubicBezTo>
                  <a:pt x="270" y="197"/>
                  <a:pt x="270" y="207"/>
                  <a:pt x="269" y="216"/>
                </a:cubicBezTo>
                <a:cubicBezTo>
                  <a:pt x="247" y="234"/>
                  <a:pt x="223" y="252"/>
                  <a:pt x="199" y="269"/>
                </a:cubicBezTo>
                <a:cubicBezTo>
                  <a:pt x="202" y="260"/>
                  <a:pt x="205" y="251"/>
                  <a:pt x="208" y="242"/>
                </a:cubicBezTo>
                <a:close/>
                <a:moveTo>
                  <a:pt x="188" y="301"/>
                </a:moveTo>
                <a:cubicBezTo>
                  <a:pt x="191" y="292"/>
                  <a:pt x="195" y="283"/>
                  <a:pt x="198" y="274"/>
                </a:cubicBezTo>
                <a:cubicBezTo>
                  <a:pt x="222" y="257"/>
                  <a:pt x="246" y="239"/>
                  <a:pt x="269" y="220"/>
                </a:cubicBezTo>
                <a:cubicBezTo>
                  <a:pt x="269" y="223"/>
                  <a:pt x="269" y="226"/>
                  <a:pt x="269" y="228"/>
                </a:cubicBezTo>
                <a:cubicBezTo>
                  <a:pt x="269" y="228"/>
                  <a:pt x="269" y="247"/>
                  <a:pt x="269" y="247"/>
                </a:cubicBezTo>
                <a:cubicBezTo>
                  <a:pt x="242" y="265"/>
                  <a:pt x="216" y="286"/>
                  <a:pt x="192" y="308"/>
                </a:cubicBezTo>
                <a:cubicBezTo>
                  <a:pt x="192" y="308"/>
                  <a:pt x="191" y="308"/>
                  <a:pt x="191" y="309"/>
                </a:cubicBezTo>
                <a:cubicBezTo>
                  <a:pt x="190" y="307"/>
                  <a:pt x="188" y="304"/>
                  <a:pt x="187" y="302"/>
                </a:cubicBezTo>
                <a:cubicBezTo>
                  <a:pt x="188" y="302"/>
                  <a:pt x="188" y="301"/>
                  <a:pt x="188" y="301"/>
                </a:cubicBezTo>
                <a:close/>
                <a:moveTo>
                  <a:pt x="9" y="358"/>
                </a:moveTo>
                <a:cubicBezTo>
                  <a:pt x="12" y="350"/>
                  <a:pt x="16" y="343"/>
                  <a:pt x="19" y="335"/>
                </a:cubicBezTo>
                <a:cubicBezTo>
                  <a:pt x="20" y="335"/>
                  <a:pt x="20" y="335"/>
                  <a:pt x="20" y="334"/>
                </a:cubicBezTo>
                <a:cubicBezTo>
                  <a:pt x="21" y="334"/>
                  <a:pt x="21" y="333"/>
                  <a:pt x="21" y="333"/>
                </a:cubicBezTo>
                <a:cubicBezTo>
                  <a:pt x="21" y="331"/>
                  <a:pt x="21" y="331"/>
                  <a:pt x="21" y="331"/>
                </a:cubicBezTo>
                <a:cubicBezTo>
                  <a:pt x="21" y="331"/>
                  <a:pt x="21" y="330"/>
                  <a:pt x="21" y="330"/>
                </a:cubicBezTo>
                <a:cubicBezTo>
                  <a:pt x="43" y="308"/>
                  <a:pt x="68" y="288"/>
                  <a:pt x="94" y="271"/>
                </a:cubicBezTo>
                <a:cubicBezTo>
                  <a:pt x="94" y="294"/>
                  <a:pt x="94" y="294"/>
                  <a:pt x="94" y="294"/>
                </a:cubicBezTo>
                <a:cubicBezTo>
                  <a:pt x="66" y="314"/>
                  <a:pt x="39" y="336"/>
                  <a:pt x="15" y="361"/>
                </a:cubicBezTo>
                <a:cubicBezTo>
                  <a:pt x="13" y="360"/>
                  <a:pt x="11" y="359"/>
                  <a:pt x="9" y="358"/>
                </a:cubicBezTo>
                <a:close/>
                <a:moveTo>
                  <a:pt x="94" y="203"/>
                </a:moveTo>
                <a:cubicBezTo>
                  <a:pt x="83" y="210"/>
                  <a:pt x="72" y="217"/>
                  <a:pt x="61" y="224"/>
                </a:cubicBezTo>
                <a:cubicBezTo>
                  <a:pt x="63" y="218"/>
                  <a:pt x="66" y="211"/>
                  <a:pt x="68" y="204"/>
                </a:cubicBezTo>
                <a:cubicBezTo>
                  <a:pt x="77" y="197"/>
                  <a:pt x="85" y="190"/>
                  <a:pt x="94" y="183"/>
                </a:cubicBezTo>
                <a:cubicBezTo>
                  <a:pt x="94" y="190"/>
                  <a:pt x="94" y="197"/>
                  <a:pt x="94" y="203"/>
                </a:cubicBezTo>
                <a:close/>
                <a:moveTo>
                  <a:pt x="59" y="229"/>
                </a:moveTo>
                <a:cubicBezTo>
                  <a:pt x="71" y="222"/>
                  <a:pt x="83" y="214"/>
                  <a:pt x="94" y="207"/>
                </a:cubicBezTo>
                <a:cubicBezTo>
                  <a:pt x="94" y="210"/>
                  <a:pt x="94" y="213"/>
                  <a:pt x="94" y="216"/>
                </a:cubicBezTo>
                <a:cubicBezTo>
                  <a:pt x="94" y="218"/>
                  <a:pt x="94" y="219"/>
                  <a:pt x="94" y="221"/>
                </a:cubicBezTo>
                <a:cubicBezTo>
                  <a:pt x="80" y="231"/>
                  <a:pt x="65" y="242"/>
                  <a:pt x="51" y="252"/>
                </a:cubicBezTo>
                <a:cubicBezTo>
                  <a:pt x="54" y="245"/>
                  <a:pt x="57" y="237"/>
                  <a:pt x="59" y="229"/>
                </a:cubicBezTo>
                <a:close/>
                <a:moveTo>
                  <a:pt x="93" y="158"/>
                </a:moveTo>
                <a:cubicBezTo>
                  <a:pt x="88" y="163"/>
                  <a:pt x="83" y="168"/>
                  <a:pt x="78" y="173"/>
                </a:cubicBezTo>
                <a:cubicBezTo>
                  <a:pt x="83" y="157"/>
                  <a:pt x="88" y="141"/>
                  <a:pt x="92" y="126"/>
                </a:cubicBezTo>
                <a:cubicBezTo>
                  <a:pt x="92" y="136"/>
                  <a:pt x="93" y="147"/>
                  <a:pt x="93" y="158"/>
                </a:cubicBezTo>
                <a:close/>
                <a:moveTo>
                  <a:pt x="76" y="179"/>
                </a:moveTo>
                <a:cubicBezTo>
                  <a:pt x="82" y="173"/>
                  <a:pt x="88" y="168"/>
                  <a:pt x="93" y="162"/>
                </a:cubicBezTo>
                <a:cubicBezTo>
                  <a:pt x="94" y="168"/>
                  <a:pt x="94" y="174"/>
                  <a:pt x="94" y="179"/>
                </a:cubicBezTo>
                <a:cubicBezTo>
                  <a:pt x="86" y="186"/>
                  <a:pt x="78" y="192"/>
                  <a:pt x="70" y="199"/>
                </a:cubicBezTo>
                <a:cubicBezTo>
                  <a:pt x="72" y="192"/>
                  <a:pt x="74" y="186"/>
                  <a:pt x="76" y="179"/>
                </a:cubicBezTo>
                <a:close/>
                <a:moveTo>
                  <a:pt x="49" y="258"/>
                </a:moveTo>
                <a:cubicBezTo>
                  <a:pt x="64" y="247"/>
                  <a:pt x="79" y="236"/>
                  <a:pt x="94" y="225"/>
                </a:cubicBezTo>
                <a:cubicBezTo>
                  <a:pt x="94" y="232"/>
                  <a:pt x="94" y="239"/>
                  <a:pt x="94" y="246"/>
                </a:cubicBezTo>
                <a:cubicBezTo>
                  <a:pt x="74" y="261"/>
                  <a:pt x="55" y="276"/>
                  <a:pt x="36" y="292"/>
                </a:cubicBezTo>
                <a:cubicBezTo>
                  <a:pt x="41" y="280"/>
                  <a:pt x="45" y="269"/>
                  <a:pt x="49" y="258"/>
                </a:cubicBezTo>
                <a:close/>
                <a:moveTo>
                  <a:pt x="94" y="250"/>
                </a:moveTo>
                <a:cubicBezTo>
                  <a:pt x="94" y="255"/>
                  <a:pt x="94" y="260"/>
                  <a:pt x="94" y="265"/>
                </a:cubicBezTo>
                <a:cubicBezTo>
                  <a:pt x="94" y="265"/>
                  <a:pt x="94" y="268"/>
                  <a:pt x="94" y="268"/>
                </a:cubicBezTo>
                <a:cubicBezTo>
                  <a:pt x="93" y="268"/>
                  <a:pt x="93" y="268"/>
                  <a:pt x="93" y="268"/>
                </a:cubicBezTo>
                <a:cubicBezTo>
                  <a:pt x="68" y="284"/>
                  <a:pt x="45" y="302"/>
                  <a:pt x="24" y="323"/>
                </a:cubicBezTo>
                <a:cubicBezTo>
                  <a:pt x="27" y="314"/>
                  <a:pt x="31" y="306"/>
                  <a:pt x="34" y="298"/>
                </a:cubicBezTo>
                <a:cubicBezTo>
                  <a:pt x="53" y="281"/>
                  <a:pt x="73" y="265"/>
                  <a:pt x="94" y="250"/>
                </a:cubicBezTo>
                <a:close/>
                <a:moveTo>
                  <a:pt x="18" y="362"/>
                </a:moveTo>
                <a:cubicBezTo>
                  <a:pt x="42" y="339"/>
                  <a:pt x="67" y="317"/>
                  <a:pt x="94" y="298"/>
                </a:cubicBezTo>
                <a:cubicBezTo>
                  <a:pt x="94" y="318"/>
                  <a:pt x="94" y="318"/>
                  <a:pt x="94" y="318"/>
                </a:cubicBezTo>
                <a:cubicBezTo>
                  <a:pt x="73" y="335"/>
                  <a:pt x="53" y="352"/>
                  <a:pt x="33" y="370"/>
                </a:cubicBezTo>
                <a:cubicBezTo>
                  <a:pt x="28" y="367"/>
                  <a:pt x="23" y="365"/>
                  <a:pt x="18" y="362"/>
                </a:cubicBezTo>
                <a:close/>
                <a:moveTo>
                  <a:pt x="55" y="384"/>
                </a:moveTo>
                <a:cubicBezTo>
                  <a:pt x="49" y="380"/>
                  <a:pt x="43" y="376"/>
                  <a:pt x="36" y="371"/>
                </a:cubicBezTo>
                <a:cubicBezTo>
                  <a:pt x="55" y="354"/>
                  <a:pt x="74" y="338"/>
                  <a:pt x="94" y="322"/>
                </a:cubicBezTo>
                <a:cubicBezTo>
                  <a:pt x="94" y="345"/>
                  <a:pt x="94" y="345"/>
                  <a:pt x="94" y="345"/>
                </a:cubicBezTo>
                <a:cubicBezTo>
                  <a:pt x="79" y="355"/>
                  <a:pt x="65" y="365"/>
                  <a:pt x="51" y="375"/>
                </a:cubicBezTo>
                <a:cubicBezTo>
                  <a:pt x="50" y="376"/>
                  <a:pt x="50" y="377"/>
                  <a:pt x="50" y="377"/>
                </a:cubicBezTo>
                <a:cubicBezTo>
                  <a:pt x="51" y="378"/>
                  <a:pt x="52" y="378"/>
                  <a:pt x="53" y="378"/>
                </a:cubicBezTo>
                <a:cubicBezTo>
                  <a:pt x="66" y="368"/>
                  <a:pt x="80" y="358"/>
                  <a:pt x="94" y="349"/>
                </a:cubicBezTo>
                <a:cubicBezTo>
                  <a:pt x="94" y="364"/>
                  <a:pt x="94" y="364"/>
                  <a:pt x="94" y="364"/>
                </a:cubicBezTo>
                <a:cubicBezTo>
                  <a:pt x="93" y="364"/>
                  <a:pt x="93" y="364"/>
                  <a:pt x="92" y="364"/>
                </a:cubicBezTo>
                <a:cubicBezTo>
                  <a:pt x="82" y="372"/>
                  <a:pt x="72" y="380"/>
                  <a:pt x="62" y="388"/>
                </a:cubicBezTo>
                <a:cubicBezTo>
                  <a:pt x="60" y="387"/>
                  <a:pt x="58" y="385"/>
                  <a:pt x="55" y="384"/>
                </a:cubicBezTo>
                <a:close/>
                <a:moveTo>
                  <a:pt x="81" y="400"/>
                </a:moveTo>
                <a:cubicBezTo>
                  <a:pt x="85" y="396"/>
                  <a:pt x="89" y="393"/>
                  <a:pt x="92" y="389"/>
                </a:cubicBezTo>
                <a:cubicBezTo>
                  <a:pt x="92" y="388"/>
                  <a:pt x="92" y="387"/>
                  <a:pt x="92" y="387"/>
                </a:cubicBezTo>
                <a:cubicBezTo>
                  <a:pt x="91" y="386"/>
                  <a:pt x="90" y="386"/>
                  <a:pt x="89" y="387"/>
                </a:cubicBezTo>
                <a:cubicBezTo>
                  <a:pt x="86" y="391"/>
                  <a:pt x="82" y="395"/>
                  <a:pt x="78" y="398"/>
                </a:cubicBezTo>
                <a:cubicBezTo>
                  <a:pt x="74" y="395"/>
                  <a:pt x="69" y="393"/>
                  <a:pt x="65" y="390"/>
                </a:cubicBezTo>
                <a:cubicBezTo>
                  <a:pt x="75" y="382"/>
                  <a:pt x="84" y="375"/>
                  <a:pt x="94" y="367"/>
                </a:cubicBezTo>
                <a:cubicBezTo>
                  <a:pt x="94" y="404"/>
                  <a:pt x="94" y="404"/>
                  <a:pt x="94" y="404"/>
                </a:cubicBezTo>
                <a:cubicBezTo>
                  <a:pt x="94" y="404"/>
                  <a:pt x="94" y="405"/>
                  <a:pt x="94" y="405"/>
                </a:cubicBezTo>
                <a:cubicBezTo>
                  <a:pt x="94" y="405"/>
                  <a:pt x="94" y="405"/>
                  <a:pt x="94" y="406"/>
                </a:cubicBezTo>
                <a:cubicBezTo>
                  <a:pt x="89" y="404"/>
                  <a:pt x="85" y="402"/>
                  <a:pt x="81" y="400"/>
                </a:cubicBezTo>
                <a:close/>
                <a:moveTo>
                  <a:pt x="155" y="373"/>
                </a:moveTo>
                <a:cubicBezTo>
                  <a:pt x="139" y="383"/>
                  <a:pt x="121" y="394"/>
                  <a:pt x="100" y="403"/>
                </a:cubicBezTo>
                <a:cubicBezTo>
                  <a:pt x="100" y="293"/>
                  <a:pt x="100" y="293"/>
                  <a:pt x="100" y="293"/>
                </a:cubicBezTo>
                <a:cubicBezTo>
                  <a:pt x="101" y="292"/>
                  <a:pt x="102" y="291"/>
                  <a:pt x="104" y="290"/>
                </a:cubicBezTo>
                <a:cubicBezTo>
                  <a:pt x="105" y="290"/>
                  <a:pt x="105" y="289"/>
                  <a:pt x="104" y="288"/>
                </a:cubicBezTo>
                <a:cubicBezTo>
                  <a:pt x="104" y="287"/>
                  <a:pt x="103" y="287"/>
                  <a:pt x="102" y="288"/>
                </a:cubicBezTo>
                <a:cubicBezTo>
                  <a:pt x="101" y="288"/>
                  <a:pt x="101" y="289"/>
                  <a:pt x="100" y="289"/>
                </a:cubicBezTo>
                <a:cubicBezTo>
                  <a:pt x="100" y="265"/>
                  <a:pt x="100" y="265"/>
                  <a:pt x="100" y="265"/>
                </a:cubicBezTo>
                <a:cubicBezTo>
                  <a:pt x="100" y="258"/>
                  <a:pt x="100" y="252"/>
                  <a:pt x="100" y="245"/>
                </a:cubicBezTo>
                <a:cubicBezTo>
                  <a:pt x="100" y="244"/>
                  <a:pt x="100" y="244"/>
                  <a:pt x="100" y="244"/>
                </a:cubicBezTo>
                <a:cubicBezTo>
                  <a:pt x="100" y="236"/>
                  <a:pt x="100" y="227"/>
                  <a:pt x="100" y="219"/>
                </a:cubicBezTo>
                <a:cubicBezTo>
                  <a:pt x="100" y="218"/>
                  <a:pt x="100" y="217"/>
                  <a:pt x="100" y="216"/>
                </a:cubicBezTo>
                <a:cubicBezTo>
                  <a:pt x="100" y="186"/>
                  <a:pt x="100" y="156"/>
                  <a:pt x="98" y="126"/>
                </a:cubicBezTo>
                <a:cubicBezTo>
                  <a:pt x="103" y="140"/>
                  <a:pt x="109" y="154"/>
                  <a:pt x="116" y="168"/>
                </a:cubicBezTo>
                <a:cubicBezTo>
                  <a:pt x="143" y="224"/>
                  <a:pt x="170" y="280"/>
                  <a:pt x="197" y="337"/>
                </a:cubicBezTo>
                <a:cubicBezTo>
                  <a:pt x="197" y="336"/>
                  <a:pt x="196" y="336"/>
                  <a:pt x="195" y="336"/>
                </a:cubicBezTo>
                <a:cubicBezTo>
                  <a:pt x="194" y="336"/>
                  <a:pt x="194" y="336"/>
                  <a:pt x="193" y="337"/>
                </a:cubicBezTo>
                <a:cubicBezTo>
                  <a:pt x="193" y="337"/>
                  <a:pt x="193" y="338"/>
                  <a:pt x="193" y="339"/>
                </a:cubicBezTo>
                <a:cubicBezTo>
                  <a:pt x="193" y="339"/>
                  <a:pt x="193" y="340"/>
                  <a:pt x="194" y="340"/>
                </a:cubicBezTo>
                <a:cubicBezTo>
                  <a:pt x="195" y="341"/>
                  <a:pt x="195" y="341"/>
                  <a:pt x="195" y="341"/>
                </a:cubicBezTo>
                <a:cubicBezTo>
                  <a:pt x="197" y="341"/>
                  <a:pt x="198" y="340"/>
                  <a:pt x="199" y="340"/>
                </a:cubicBezTo>
                <a:cubicBezTo>
                  <a:pt x="199" y="341"/>
                  <a:pt x="200" y="342"/>
                  <a:pt x="200" y="343"/>
                </a:cubicBezTo>
                <a:cubicBezTo>
                  <a:pt x="199" y="343"/>
                  <a:pt x="199" y="343"/>
                  <a:pt x="199" y="344"/>
                </a:cubicBezTo>
                <a:cubicBezTo>
                  <a:pt x="198" y="345"/>
                  <a:pt x="198" y="347"/>
                  <a:pt x="200" y="348"/>
                </a:cubicBezTo>
                <a:cubicBezTo>
                  <a:pt x="201" y="349"/>
                  <a:pt x="201" y="349"/>
                  <a:pt x="202" y="350"/>
                </a:cubicBezTo>
                <a:cubicBezTo>
                  <a:pt x="186" y="355"/>
                  <a:pt x="171" y="364"/>
                  <a:pt x="155" y="373"/>
                </a:cubicBezTo>
                <a:close/>
                <a:moveTo>
                  <a:pt x="213" y="349"/>
                </a:moveTo>
                <a:cubicBezTo>
                  <a:pt x="213" y="348"/>
                  <a:pt x="212" y="347"/>
                  <a:pt x="210" y="347"/>
                </a:cubicBezTo>
                <a:cubicBezTo>
                  <a:pt x="210" y="347"/>
                  <a:pt x="209" y="347"/>
                  <a:pt x="209" y="346"/>
                </a:cubicBezTo>
                <a:cubicBezTo>
                  <a:pt x="207" y="343"/>
                  <a:pt x="205" y="339"/>
                  <a:pt x="203" y="336"/>
                </a:cubicBezTo>
                <a:cubicBezTo>
                  <a:pt x="225" y="317"/>
                  <a:pt x="247" y="299"/>
                  <a:pt x="269" y="281"/>
                </a:cubicBezTo>
                <a:cubicBezTo>
                  <a:pt x="269" y="306"/>
                  <a:pt x="269" y="306"/>
                  <a:pt x="269" y="306"/>
                </a:cubicBezTo>
                <a:cubicBezTo>
                  <a:pt x="269" y="306"/>
                  <a:pt x="268" y="306"/>
                  <a:pt x="268" y="307"/>
                </a:cubicBezTo>
                <a:cubicBezTo>
                  <a:pt x="251" y="322"/>
                  <a:pt x="235" y="337"/>
                  <a:pt x="220" y="353"/>
                </a:cubicBezTo>
                <a:cubicBezTo>
                  <a:pt x="218" y="352"/>
                  <a:pt x="216" y="350"/>
                  <a:pt x="213" y="349"/>
                </a:cubicBezTo>
                <a:close/>
                <a:moveTo>
                  <a:pt x="269" y="310"/>
                </a:moveTo>
                <a:cubicBezTo>
                  <a:pt x="269" y="336"/>
                  <a:pt x="269" y="336"/>
                  <a:pt x="269" y="336"/>
                </a:cubicBezTo>
                <a:cubicBezTo>
                  <a:pt x="269" y="336"/>
                  <a:pt x="268" y="336"/>
                  <a:pt x="268" y="336"/>
                </a:cubicBezTo>
                <a:cubicBezTo>
                  <a:pt x="257" y="345"/>
                  <a:pt x="247" y="354"/>
                  <a:pt x="236" y="364"/>
                </a:cubicBezTo>
                <a:cubicBezTo>
                  <a:pt x="232" y="361"/>
                  <a:pt x="227" y="358"/>
                  <a:pt x="222" y="355"/>
                </a:cubicBezTo>
                <a:cubicBezTo>
                  <a:pt x="238" y="339"/>
                  <a:pt x="253" y="324"/>
                  <a:pt x="269" y="310"/>
                </a:cubicBezTo>
                <a:close/>
                <a:moveTo>
                  <a:pt x="239" y="365"/>
                </a:moveTo>
                <a:cubicBezTo>
                  <a:pt x="249" y="356"/>
                  <a:pt x="259" y="348"/>
                  <a:pt x="269" y="339"/>
                </a:cubicBezTo>
                <a:cubicBezTo>
                  <a:pt x="269" y="360"/>
                  <a:pt x="269" y="360"/>
                  <a:pt x="269" y="360"/>
                </a:cubicBezTo>
                <a:cubicBezTo>
                  <a:pt x="269" y="360"/>
                  <a:pt x="269" y="360"/>
                  <a:pt x="269" y="360"/>
                </a:cubicBezTo>
                <a:cubicBezTo>
                  <a:pt x="264" y="365"/>
                  <a:pt x="259" y="370"/>
                  <a:pt x="254" y="375"/>
                </a:cubicBezTo>
                <a:cubicBezTo>
                  <a:pt x="249" y="372"/>
                  <a:pt x="244" y="369"/>
                  <a:pt x="239" y="365"/>
                </a:cubicBezTo>
                <a:close/>
                <a:moveTo>
                  <a:pt x="257" y="376"/>
                </a:moveTo>
                <a:cubicBezTo>
                  <a:pt x="261" y="372"/>
                  <a:pt x="265" y="368"/>
                  <a:pt x="269" y="364"/>
                </a:cubicBezTo>
                <a:cubicBezTo>
                  <a:pt x="269" y="380"/>
                  <a:pt x="269" y="380"/>
                  <a:pt x="269" y="380"/>
                </a:cubicBezTo>
                <a:cubicBezTo>
                  <a:pt x="269" y="380"/>
                  <a:pt x="270" y="381"/>
                  <a:pt x="270" y="381"/>
                </a:cubicBezTo>
                <a:cubicBezTo>
                  <a:pt x="270" y="381"/>
                  <a:pt x="269" y="381"/>
                  <a:pt x="269" y="382"/>
                </a:cubicBezTo>
                <a:cubicBezTo>
                  <a:pt x="265" y="380"/>
                  <a:pt x="261" y="378"/>
                  <a:pt x="257" y="376"/>
                </a:cubicBezTo>
                <a:close/>
                <a:moveTo>
                  <a:pt x="398" y="325"/>
                </a:moveTo>
                <a:cubicBezTo>
                  <a:pt x="398" y="325"/>
                  <a:pt x="398" y="324"/>
                  <a:pt x="398" y="324"/>
                </a:cubicBezTo>
                <a:cubicBezTo>
                  <a:pt x="399" y="323"/>
                  <a:pt x="400" y="322"/>
                  <a:pt x="400" y="320"/>
                </a:cubicBezTo>
                <a:cubicBezTo>
                  <a:pt x="399" y="319"/>
                  <a:pt x="397" y="318"/>
                  <a:pt x="396" y="318"/>
                </a:cubicBezTo>
                <a:cubicBezTo>
                  <a:pt x="396" y="318"/>
                  <a:pt x="395" y="318"/>
                  <a:pt x="395" y="318"/>
                </a:cubicBezTo>
                <a:cubicBezTo>
                  <a:pt x="395" y="318"/>
                  <a:pt x="394" y="317"/>
                  <a:pt x="394" y="316"/>
                </a:cubicBezTo>
                <a:cubicBezTo>
                  <a:pt x="409" y="307"/>
                  <a:pt x="424" y="297"/>
                  <a:pt x="438" y="288"/>
                </a:cubicBezTo>
                <a:cubicBezTo>
                  <a:pt x="438" y="303"/>
                  <a:pt x="438" y="303"/>
                  <a:pt x="438" y="303"/>
                </a:cubicBezTo>
                <a:cubicBezTo>
                  <a:pt x="428" y="312"/>
                  <a:pt x="417" y="321"/>
                  <a:pt x="406" y="329"/>
                </a:cubicBezTo>
                <a:cubicBezTo>
                  <a:pt x="403" y="328"/>
                  <a:pt x="401" y="327"/>
                  <a:pt x="398" y="325"/>
                </a:cubicBezTo>
                <a:close/>
                <a:moveTo>
                  <a:pt x="402" y="225"/>
                </a:moveTo>
                <a:cubicBezTo>
                  <a:pt x="415" y="218"/>
                  <a:pt x="428" y="209"/>
                  <a:pt x="439" y="199"/>
                </a:cubicBezTo>
                <a:cubicBezTo>
                  <a:pt x="439" y="202"/>
                  <a:pt x="439" y="205"/>
                  <a:pt x="439" y="208"/>
                </a:cubicBezTo>
                <a:cubicBezTo>
                  <a:pt x="439" y="213"/>
                  <a:pt x="439" y="219"/>
                  <a:pt x="439" y="224"/>
                </a:cubicBezTo>
                <a:cubicBezTo>
                  <a:pt x="423" y="236"/>
                  <a:pt x="406" y="247"/>
                  <a:pt x="388" y="255"/>
                </a:cubicBezTo>
                <a:cubicBezTo>
                  <a:pt x="392" y="245"/>
                  <a:pt x="397" y="235"/>
                  <a:pt x="402" y="225"/>
                </a:cubicBezTo>
                <a:close/>
                <a:moveTo>
                  <a:pt x="438" y="284"/>
                </a:moveTo>
                <a:cubicBezTo>
                  <a:pt x="423" y="294"/>
                  <a:pt x="408" y="304"/>
                  <a:pt x="393" y="313"/>
                </a:cubicBezTo>
                <a:cubicBezTo>
                  <a:pt x="389" y="306"/>
                  <a:pt x="386" y="298"/>
                  <a:pt x="383" y="290"/>
                </a:cubicBezTo>
                <a:cubicBezTo>
                  <a:pt x="383" y="290"/>
                  <a:pt x="383" y="290"/>
                  <a:pt x="383" y="290"/>
                </a:cubicBezTo>
                <a:cubicBezTo>
                  <a:pt x="401" y="278"/>
                  <a:pt x="420" y="267"/>
                  <a:pt x="438" y="255"/>
                </a:cubicBezTo>
                <a:lnTo>
                  <a:pt x="438" y="284"/>
                </a:lnTo>
                <a:close/>
                <a:moveTo>
                  <a:pt x="438" y="307"/>
                </a:moveTo>
                <a:cubicBezTo>
                  <a:pt x="439" y="325"/>
                  <a:pt x="439" y="325"/>
                  <a:pt x="439" y="325"/>
                </a:cubicBezTo>
                <a:cubicBezTo>
                  <a:pt x="431" y="327"/>
                  <a:pt x="425" y="331"/>
                  <a:pt x="420" y="336"/>
                </a:cubicBezTo>
                <a:cubicBezTo>
                  <a:pt x="416" y="334"/>
                  <a:pt x="413" y="333"/>
                  <a:pt x="409" y="331"/>
                </a:cubicBezTo>
                <a:cubicBezTo>
                  <a:pt x="419" y="323"/>
                  <a:pt x="429" y="315"/>
                  <a:pt x="438" y="307"/>
                </a:cubicBezTo>
                <a:close/>
                <a:moveTo>
                  <a:pt x="423" y="337"/>
                </a:moveTo>
                <a:cubicBezTo>
                  <a:pt x="427" y="333"/>
                  <a:pt x="433" y="330"/>
                  <a:pt x="439" y="329"/>
                </a:cubicBezTo>
                <a:cubicBezTo>
                  <a:pt x="439" y="343"/>
                  <a:pt x="439" y="343"/>
                  <a:pt x="439" y="343"/>
                </a:cubicBezTo>
                <a:cubicBezTo>
                  <a:pt x="433" y="341"/>
                  <a:pt x="428" y="339"/>
                  <a:pt x="423" y="337"/>
                </a:cubicBezTo>
                <a:close/>
                <a:moveTo>
                  <a:pt x="460" y="174"/>
                </a:moveTo>
                <a:cubicBezTo>
                  <a:pt x="487" y="217"/>
                  <a:pt x="514" y="260"/>
                  <a:pt x="541" y="303"/>
                </a:cubicBezTo>
                <a:cubicBezTo>
                  <a:pt x="525" y="307"/>
                  <a:pt x="511" y="313"/>
                  <a:pt x="496" y="320"/>
                </a:cubicBezTo>
                <a:cubicBezTo>
                  <a:pt x="481" y="327"/>
                  <a:pt x="465" y="335"/>
                  <a:pt x="445" y="341"/>
                </a:cubicBezTo>
                <a:cubicBezTo>
                  <a:pt x="445" y="284"/>
                  <a:pt x="445" y="284"/>
                  <a:pt x="445" y="284"/>
                </a:cubicBezTo>
                <a:cubicBezTo>
                  <a:pt x="445" y="283"/>
                  <a:pt x="445" y="283"/>
                  <a:pt x="445" y="282"/>
                </a:cubicBezTo>
                <a:cubicBezTo>
                  <a:pt x="445" y="282"/>
                  <a:pt x="445" y="243"/>
                  <a:pt x="445" y="243"/>
                </a:cubicBezTo>
                <a:cubicBezTo>
                  <a:pt x="445" y="232"/>
                  <a:pt x="445" y="220"/>
                  <a:pt x="445" y="208"/>
                </a:cubicBezTo>
                <a:cubicBezTo>
                  <a:pt x="445" y="203"/>
                  <a:pt x="445" y="198"/>
                  <a:pt x="445" y="193"/>
                </a:cubicBezTo>
                <a:cubicBezTo>
                  <a:pt x="445" y="192"/>
                  <a:pt x="445" y="192"/>
                  <a:pt x="445" y="191"/>
                </a:cubicBezTo>
                <a:cubicBezTo>
                  <a:pt x="445" y="185"/>
                  <a:pt x="445" y="179"/>
                  <a:pt x="444" y="173"/>
                </a:cubicBezTo>
                <a:cubicBezTo>
                  <a:pt x="445" y="173"/>
                  <a:pt x="446" y="173"/>
                  <a:pt x="446" y="172"/>
                </a:cubicBezTo>
                <a:cubicBezTo>
                  <a:pt x="447" y="172"/>
                  <a:pt x="447" y="171"/>
                  <a:pt x="447" y="170"/>
                </a:cubicBezTo>
                <a:cubicBezTo>
                  <a:pt x="446" y="169"/>
                  <a:pt x="445" y="169"/>
                  <a:pt x="445" y="170"/>
                </a:cubicBezTo>
                <a:cubicBezTo>
                  <a:pt x="444" y="161"/>
                  <a:pt x="444" y="153"/>
                  <a:pt x="443" y="145"/>
                </a:cubicBezTo>
                <a:cubicBezTo>
                  <a:pt x="448" y="155"/>
                  <a:pt x="454" y="165"/>
                  <a:pt x="460" y="174"/>
                </a:cubicBezTo>
                <a:close/>
                <a:moveTo>
                  <a:pt x="437" y="144"/>
                </a:moveTo>
                <a:cubicBezTo>
                  <a:pt x="437" y="154"/>
                  <a:pt x="438" y="164"/>
                  <a:pt x="438" y="173"/>
                </a:cubicBezTo>
                <a:cubicBezTo>
                  <a:pt x="432" y="177"/>
                  <a:pt x="425" y="181"/>
                  <a:pt x="419" y="185"/>
                </a:cubicBezTo>
                <a:cubicBezTo>
                  <a:pt x="426" y="170"/>
                  <a:pt x="432" y="156"/>
                  <a:pt x="437" y="144"/>
                </a:cubicBezTo>
                <a:close/>
                <a:moveTo>
                  <a:pt x="417" y="191"/>
                </a:moveTo>
                <a:cubicBezTo>
                  <a:pt x="424" y="186"/>
                  <a:pt x="431" y="181"/>
                  <a:pt x="438" y="177"/>
                </a:cubicBezTo>
                <a:cubicBezTo>
                  <a:pt x="438" y="183"/>
                  <a:pt x="439" y="189"/>
                  <a:pt x="439" y="194"/>
                </a:cubicBezTo>
                <a:cubicBezTo>
                  <a:pt x="428" y="205"/>
                  <a:pt x="417" y="213"/>
                  <a:pt x="404" y="220"/>
                </a:cubicBezTo>
                <a:cubicBezTo>
                  <a:pt x="408" y="210"/>
                  <a:pt x="413" y="200"/>
                  <a:pt x="417" y="191"/>
                </a:cubicBezTo>
                <a:close/>
                <a:moveTo>
                  <a:pt x="386" y="259"/>
                </a:moveTo>
                <a:cubicBezTo>
                  <a:pt x="404" y="251"/>
                  <a:pt x="422" y="241"/>
                  <a:pt x="439" y="228"/>
                </a:cubicBezTo>
                <a:cubicBezTo>
                  <a:pt x="438" y="233"/>
                  <a:pt x="438" y="238"/>
                  <a:pt x="438" y="243"/>
                </a:cubicBezTo>
                <a:cubicBezTo>
                  <a:pt x="438" y="243"/>
                  <a:pt x="438" y="252"/>
                  <a:pt x="438" y="252"/>
                </a:cubicBezTo>
                <a:cubicBezTo>
                  <a:pt x="419" y="263"/>
                  <a:pt x="400" y="275"/>
                  <a:pt x="381" y="287"/>
                </a:cubicBezTo>
                <a:cubicBezTo>
                  <a:pt x="380" y="284"/>
                  <a:pt x="379" y="280"/>
                  <a:pt x="377" y="277"/>
                </a:cubicBezTo>
                <a:cubicBezTo>
                  <a:pt x="380" y="271"/>
                  <a:pt x="383" y="265"/>
                  <a:pt x="386" y="259"/>
                </a:cubicBezTo>
                <a:close/>
                <a:moveTo>
                  <a:pt x="294" y="75"/>
                </a:moveTo>
                <a:cubicBezTo>
                  <a:pt x="310" y="109"/>
                  <a:pt x="326" y="155"/>
                  <a:pt x="343" y="201"/>
                </a:cubicBezTo>
                <a:cubicBezTo>
                  <a:pt x="358" y="242"/>
                  <a:pt x="372" y="284"/>
                  <a:pt x="387" y="317"/>
                </a:cubicBezTo>
                <a:cubicBezTo>
                  <a:pt x="387" y="317"/>
                  <a:pt x="386" y="318"/>
                  <a:pt x="385" y="318"/>
                </a:cubicBezTo>
                <a:cubicBezTo>
                  <a:pt x="384" y="319"/>
                  <a:pt x="384" y="320"/>
                  <a:pt x="385" y="320"/>
                </a:cubicBezTo>
                <a:cubicBezTo>
                  <a:pt x="385" y="321"/>
                  <a:pt x="386" y="321"/>
                  <a:pt x="387" y="321"/>
                </a:cubicBezTo>
                <a:cubicBezTo>
                  <a:pt x="387" y="320"/>
                  <a:pt x="388" y="320"/>
                  <a:pt x="389" y="320"/>
                </a:cubicBezTo>
                <a:cubicBezTo>
                  <a:pt x="389" y="320"/>
                  <a:pt x="389" y="320"/>
                  <a:pt x="389" y="320"/>
                </a:cubicBezTo>
                <a:cubicBezTo>
                  <a:pt x="370" y="326"/>
                  <a:pt x="354" y="336"/>
                  <a:pt x="336" y="346"/>
                </a:cubicBezTo>
                <a:cubicBezTo>
                  <a:pt x="318" y="357"/>
                  <a:pt x="299" y="369"/>
                  <a:pt x="276" y="379"/>
                </a:cubicBezTo>
                <a:cubicBezTo>
                  <a:pt x="275" y="228"/>
                  <a:pt x="275" y="228"/>
                  <a:pt x="275" y="228"/>
                </a:cubicBezTo>
                <a:cubicBezTo>
                  <a:pt x="276" y="210"/>
                  <a:pt x="276" y="188"/>
                  <a:pt x="276" y="164"/>
                </a:cubicBezTo>
                <a:cubicBezTo>
                  <a:pt x="276" y="118"/>
                  <a:pt x="275" y="67"/>
                  <a:pt x="274" y="28"/>
                </a:cubicBezTo>
                <a:cubicBezTo>
                  <a:pt x="279" y="44"/>
                  <a:pt x="286" y="60"/>
                  <a:pt x="294" y="75"/>
                </a:cubicBezTo>
                <a:close/>
                <a:moveTo>
                  <a:pt x="267" y="28"/>
                </a:moveTo>
                <a:cubicBezTo>
                  <a:pt x="268" y="40"/>
                  <a:pt x="268" y="52"/>
                  <a:pt x="269" y="65"/>
                </a:cubicBezTo>
                <a:cubicBezTo>
                  <a:pt x="268" y="65"/>
                  <a:pt x="268" y="66"/>
                  <a:pt x="268" y="66"/>
                </a:cubicBezTo>
                <a:cubicBezTo>
                  <a:pt x="263" y="72"/>
                  <a:pt x="258" y="78"/>
                  <a:pt x="253" y="84"/>
                </a:cubicBezTo>
                <a:cubicBezTo>
                  <a:pt x="258" y="65"/>
                  <a:pt x="263" y="46"/>
                  <a:pt x="267" y="28"/>
                </a:cubicBezTo>
                <a:close/>
              </a:path>
            </a:pathLst>
          </a:custGeom>
          <a:solidFill>
            <a:srgbClr val="FF0000"/>
          </a:solidFill>
          <a:ln w="9525">
            <a:solidFill>
              <a:srgbClr val="FF0000"/>
            </a:solidFill>
            <a:round/>
          </a:ln>
          <a:extLst/>
        </p:spPr>
        <p:txBody>
          <a:bodyPr/>
          <a:lstStyle/>
          <a:p>
            <a:pPr fontAlgn="auto"/>
            <a:endParaRPr lang="zh-CN" altLang="en-US" sz="1400" noProof="1">
              <a:solidFill>
                <a:schemeClr val="tx1">
                  <a:lumMod val="65000"/>
                  <a:lumOff val="35000"/>
                </a:schemeClr>
              </a:solidFill>
              <a:cs typeface="+mn-ea"/>
              <a:sym typeface="+mn-lt"/>
            </a:endParaRPr>
          </a:p>
        </p:txBody>
      </p:sp>
      <p:sp>
        <p:nvSpPr>
          <p:cNvPr id="12" name="PA_任意多边形 5"/>
          <p:cNvSpPr>
            <a:spLocks noEditPoints="1"/>
          </p:cNvSpPr>
          <p:nvPr>
            <p:custDataLst>
              <p:tags r:id="rId3"/>
            </p:custDataLst>
          </p:nvPr>
        </p:nvSpPr>
        <p:spPr bwMode="auto">
          <a:xfrm>
            <a:off x="611560" y="1411293"/>
            <a:ext cx="1880362" cy="1418241"/>
          </a:xfrm>
          <a:custGeom>
            <a:avLst/>
            <a:gdLst>
              <a:gd name="T0" fmla="*/ 221 w 552"/>
              <a:gd name="T1" fmla="*/ 173 h 412"/>
              <a:gd name="T2" fmla="*/ 122 w 552"/>
              <a:gd name="T3" fmla="*/ 165 h 412"/>
              <a:gd name="T4" fmla="*/ 61 w 552"/>
              <a:gd name="T5" fmla="*/ 206 h 412"/>
              <a:gd name="T6" fmla="*/ 20 w 552"/>
              <a:gd name="T7" fmla="*/ 308 h 412"/>
              <a:gd name="T8" fmla="*/ 3 w 552"/>
              <a:gd name="T9" fmla="*/ 364 h 412"/>
              <a:gd name="T10" fmla="*/ 31 w 552"/>
              <a:gd name="T11" fmla="*/ 376 h 412"/>
              <a:gd name="T12" fmla="*/ 60 w 552"/>
              <a:gd name="T13" fmla="*/ 394 h 412"/>
              <a:gd name="T14" fmla="*/ 95 w 552"/>
              <a:gd name="T15" fmla="*/ 412 h 412"/>
              <a:gd name="T16" fmla="*/ 215 w 552"/>
              <a:gd name="T17" fmla="*/ 357 h 412"/>
              <a:gd name="T18" fmla="*/ 231 w 552"/>
              <a:gd name="T19" fmla="*/ 370 h 412"/>
              <a:gd name="T20" fmla="*/ 251 w 552"/>
              <a:gd name="T21" fmla="*/ 382 h 412"/>
              <a:gd name="T22" fmla="*/ 401 w 552"/>
              <a:gd name="T23" fmla="*/ 333 h 412"/>
              <a:gd name="T24" fmla="*/ 417 w 552"/>
              <a:gd name="T25" fmla="*/ 342 h 412"/>
              <a:gd name="T26" fmla="*/ 549 w 552"/>
              <a:gd name="T27" fmla="*/ 310 h 412"/>
              <a:gd name="T28" fmla="*/ 444 w 552"/>
              <a:gd name="T29" fmla="*/ 126 h 412"/>
              <a:gd name="T30" fmla="*/ 408 w 552"/>
              <a:gd name="T31" fmla="*/ 195 h 412"/>
              <a:gd name="T32" fmla="*/ 348 w 552"/>
              <a:gd name="T33" fmla="*/ 198 h 412"/>
              <a:gd name="T34" fmla="*/ 267 w 552"/>
              <a:gd name="T35" fmla="*/ 7 h 412"/>
              <a:gd name="T36" fmla="*/ 192 w 552"/>
              <a:gd name="T37" fmla="*/ 313 h 412"/>
              <a:gd name="T38" fmla="*/ 270 w 552"/>
              <a:gd name="T39" fmla="*/ 129 h 412"/>
              <a:gd name="T40" fmla="*/ 210 w 552"/>
              <a:gd name="T41" fmla="*/ 236 h 412"/>
              <a:gd name="T42" fmla="*/ 269 w 552"/>
              <a:gd name="T43" fmla="*/ 94 h 412"/>
              <a:gd name="T44" fmla="*/ 240 w 552"/>
              <a:gd name="T45" fmla="*/ 132 h 412"/>
              <a:gd name="T46" fmla="*/ 188 w 552"/>
              <a:gd name="T47" fmla="*/ 301 h 412"/>
              <a:gd name="T48" fmla="*/ 191 w 552"/>
              <a:gd name="T49" fmla="*/ 309 h 412"/>
              <a:gd name="T50" fmla="*/ 21 w 552"/>
              <a:gd name="T51" fmla="*/ 333 h 412"/>
              <a:gd name="T52" fmla="*/ 9 w 552"/>
              <a:gd name="T53" fmla="*/ 358 h 412"/>
              <a:gd name="T54" fmla="*/ 59 w 552"/>
              <a:gd name="T55" fmla="*/ 229 h 412"/>
              <a:gd name="T56" fmla="*/ 93 w 552"/>
              <a:gd name="T57" fmla="*/ 158 h 412"/>
              <a:gd name="T58" fmla="*/ 94 w 552"/>
              <a:gd name="T59" fmla="*/ 179 h 412"/>
              <a:gd name="T60" fmla="*/ 36 w 552"/>
              <a:gd name="T61" fmla="*/ 292 h 412"/>
              <a:gd name="T62" fmla="*/ 24 w 552"/>
              <a:gd name="T63" fmla="*/ 323 h 412"/>
              <a:gd name="T64" fmla="*/ 33 w 552"/>
              <a:gd name="T65" fmla="*/ 370 h 412"/>
              <a:gd name="T66" fmla="*/ 51 w 552"/>
              <a:gd name="T67" fmla="*/ 375 h 412"/>
              <a:gd name="T68" fmla="*/ 62 w 552"/>
              <a:gd name="T69" fmla="*/ 388 h 412"/>
              <a:gd name="T70" fmla="*/ 78 w 552"/>
              <a:gd name="T71" fmla="*/ 398 h 412"/>
              <a:gd name="T72" fmla="*/ 81 w 552"/>
              <a:gd name="T73" fmla="*/ 400 h 412"/>
              <a:gd name="T74" fmla="*/ 102 w 552"/>
              <a:gd name="T75" fmla="*/ 288 h 412"/>
              <a:gd name="T76" fmla="*/ 100 w 552"/>
              <a:gd name="T77" fmla="*/ 216 h 412"/>
              <a:gd name="T78" fmla="*/ 193 w 552"/>
              <a:gd name="T79" fmla="*/ 339 h 412"/>
              <a:gd name="T80" fmla="*/ 200 w 552"/>
              <a:gd name="T81" fmla="*/ 348 h 412"/>
              <a:gd name="T82" fmla="*/ 203 w 552"/>
              <a:gd name="T83" fmla="*/ 336 h 412"/>
              <a:gd name="T84" fmla="*/ 269 w 552"/>
              <a:gd name="T85" fmla="*/ 310 h 412"/>
              <a:gd name="T86" fmla="*/ 239 w 552"/>
              <a:gd name="T87" fmla="*/ 365 h 412"/>
              <a:gd name="T88" fmla="*/ 257 w 552"/>
              <a:gd name="T89" fmla="*/ 376 h 412"/>
              <a:gd name="T90" fmla="*/ 398 w 552"/>
              <a:gd name="T91" fmla="*/ 325 h 412"/>
              <a:gd name="T92" fmla="*/ 438 w 552"/>
              <a:gd name="T93" fmla="*/ 288 h 412"/>
              <a:gd name="T94" fmla="*/ 439 w 552"/>
              <a:gd name="T95" fmla="*/ 208 h 412"/>
              <a:gd name="T96" fmla="*/ 383 w 552"/>
              <a:gd name="T97" fmla="*/ 290 h 412"/>
              <a:gd name="T98" fmla="*/ 420 w 552"/>
              <a:gd name="T99" fmla="*/ 336 h 412"/>
              <a:gd name="T100" fmla="*/ 423 w 552"/>
              <a:gd name="T101" fmla="*/ 337 h 412"/>
              <a:gd name="T102" fmla="*/ 445 w 552"/>
              <a:gd name="T103" fmla="*/ 282 h 412"/>
              <a:gd name="T104" fmla="*/ 446 w 552"/>
              <a:gd name="T105" fmla="*/ 172 h 412"/>
              <a:gd name="T106" fmla="*/ 438 w 552"/>
              <a:gd name="T107" fmla="*/ 173 h 412"/>
              <a:gd name="T108" fmla="*/ 404 w 552"/>
              <a:gd name="T109" fmla="*/ 220 h 412"/>
              <a:gd name="T110" fmla="*/ 381 w 552"/>
              <a:gd name="T111" fmla="*/ 287 h 412"/>
              <a:gd name="T112" fmla="*/ 385 w 552"/>
              <a:gd name="T113" fmla="*/ 318 h 412"/>
              <a:gd name="T114" fmla="*/ 276 w 552"/>
              <a:gd name="T115" fmla="*/ 379 h 412"/>
              <a:gd name="T116" fmla="*/ 269 w 552"/>
              <a:gd name="T117" fmla="*/ 6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2" h="412">
                <a:moveTo>
                  <a:pt x="240" y="100"/>
                </a:moveTo>
                <a:cubicBezTo>
                  <a:pt x="239" y="101"/>
                  <a:pt x="239" y="102"/>
                  <a:pt x="240" y="102"/>
                </a:cubicBezTo>
                <a:cubicBezTo>
                  <a:pt x="240" y="103"/>
                  <a:pt x="241" y="103"/>
                  <a:pt x="242" y="102"/>
                </a:cubicBezTo>
                <a:cubicBezTo>
                  <a:pt x="236" y="124"/>
                  <a:pt x="230" y="146"/>
                  <a:pt x="224" y="168"/>
                </a:cubicBezTo>
                <a:cubicBezTo>
                  <a:pt x="223" y="169"/>
                  <a:pt x="222" y="170"/>
                  <a:pt x="221" y="171"/>
                </a:cubicBezTo>
                <a:cubicBezTo>
                  <a:pt x="220" y="171"/>
                  <a:pt x="220" y="172"/>
                  <a:pt x="221" y="173"/>
                </a:cubicBezTo>
                <a:cubicBezTo>
                  <a:pt x="221" y="173"/>
                  <a:pt x="222" y="173"/>
                  <a:pt x="222" y="173"/>
                </a:cubicBezTo>
                <a:cubicBezTo>
                  <a:pt x="212" y="208"/>
                  <a:pt x="202" y="243"/>
                  <a:pt x="191" y="275"/>
                </a:cubicBezTo>
                <a:cubicBezTo>
                  <a:pt x="191" y="275"/>
                  <a:pt x="190" y="275"/>
                  <a:pt x="190" y="275"/>
                </a:cubicBezTo>
                <a:cubicBezTo>
                  <a:pt x="189" y="276"/>
                  <a:pt x="189" y="277"/>
                  <a:pt x="190" y="278"/>
                </a:cubicBezTo>
                <a:cubicBezTo>
                  <a:pt x="188" y="283"/>
                  <a:pt x="186" y="289"/>
                  <a:pt x="184" y="294"/>
                </a:cubicBezTo>
                <a:cubicBezTo>
                  <a:pt x="163" y="251"/>
                  <a:pt x="142" y="208"/>
                  <a:pt x="122" y="165"/>
                </a:cubicBezTo>
                <a:cubicBezTo>
                  <a:pt x="112" y="145"/>
                  <a:pt x="102" y="124"/>
                  <a:pt x="99" y="102"/>
                </a:cubicBezTo>
                <a:cubicBezTo>
                  <a:pt x="99" y="100"/>
                  <a:pt x="97" y="99"/>
                  <a:pt x="95" y="99"/>
                </a:cubicBezTo>
                <a:cubicBezTo>
                  <a:pt x="94" y="99"/>
                  <a:pt x="92" y="101"/>
                  <a:pt x="93" y="102"/>
                </a:cubicBezTo>
                <a:cubicBezTo>
                  <a:pt x="93" y="103"/>
                  <a:pt x="93" y="103"/>
                  <a:pt x="93" y="104"/>
                </a:cubicBezTo>
                <a:cubicBezTo>
                  <a:pt x="92" y="104"/>
                  <a:pt x="91" y="105"/>
                  <a:pt x="91" y="105"/>
                </a:cubicBezTo>
                <a:cubicBezTo>
                  <a:pt x="82" y="139"/>
                  <a:pt x="72" y="173"/>
                  <a:pt x="61" y="206"/>
                </a:cubicBezTo>
                <a:cubicBezTo>
                  <a:pt x="60" y="207"/>
                  <a:pt x="58" y="208"/>
                  <a:pt x="57" y="209"/>
                </a:cubicBezTo>
                <a:cubicBezTo>
                  <a:pt x="56" y="210"/>
                  <a:pt x="56" y="211"/>
                  <a:pt x="57" y="211"/>
                </a:cubicBezTo>
                <a:cubicBezTo>
                  <a:pt x="57" y="212"/>
                  <a:pt x="58" y="212"/>
                  <a:pt x="59" y="211"/>
                </a:cubicBezTo>
                <a:cubicBezTo>
                  <a:pt x="49" y="241"/>
                  <a:pt x="38" y="271"/>
                  <a:pt x="26" y="300"/>
                </a:cubicBezTo>
                <a:cubicBezTo>
                  <a:pt x="24" y="302"/>
                  <a:pt x="22" y="304"/>
                  <a:pt x="20" y="306"/>
                </a:cubicBezTo>
                <a:cubicBezTo>
                  <a:pt x="20" y="306"/>
                  <a:pt x="19" y="307"/>
                  <a:pt x="20" y="308"/>
                </a:cubicBezTo>
                <a:cubicBezTo>
                  <a:pt x="21" y="309"/>
                  <a:pt x="22" y="309"/>
                  <a:pt x="22" y="308"/>
                </a:cubicBezTo>
                <a:cubicBezTo>
                  <a:pt x="23" y="308"/>
                  <a:pt x="23" y="307"/>
                  <a:pt x="24" y="307"/>
                </a:cubicBezTo>
                <a:cubicBezTo>
                  <a:pt x="17" y="323"/>
                  <a:pt x="10" y="340"/>
                  <a:pt x="3" y="356"/>
                </a:cubicBezTo>
                <a:cubicBezTo>
                  <a:pt x="2" y="356"/>
                  <a:pt x="1" y="357"/>
                  <a:pt x="1" y="358"/>
                </a:cubicBezTo>
                <a:cubicBezTo>
                  <a:pt x="0" y="359"/>
                  <a:pt x="0" y="360"/>
                  <a:pt x="1" y="361"/>
                </a:cubicBezTo>
                <a:cubicBezTo>
                  <a:pt x="1" y="363"/>
                  <a:pt x="2" y="364"/>
                  <a:pt x="3" y="364"/>
                </a:cubicBezTo>
                <a:cubicBezTo>
                  <a:pt x="4" y="365"/>
                  <a:pt x="6" y="365"/>
                  <a:pt x="7" y="364"/>
                </a:cubicBezTo>
                <a:cubicBezTo>
                  <a:pt x="14" y="367"/>
                  <a:pt x="21" y="371"/>
                  <a:pt x="28" y="374"/>
                </a:cubicBezTo>
                <a:cubicBezTo>
                  <a:pt x="27" y="375"/>
                  <a:pt x="27" y="375"/>
                  <a:pt x="26" y="375"/>
                </a:cubicBezTo>
                <a:cubicBezTo>
                  <a:pt x="26" y="376"/>
                  <a:pt x="26" y="377"/>
                  <a:pt x="26" y="378"/>
                </a:cubicBezTo>
                <a:cubicBezTo>
                  <a:pt x="27" y="378"/>
                  <a:pt x="28" y="378"/>
                  <a:pt x="28" y="378"/>
                </a:cubicBezTo>
                <a:cubicBezTo>
                  <a:pt x="29" y="377"/>
                  <a:pt x="30" y="376"/>
                  <a:pt x="31" y="376"/>
                </a:cubicBezTo>
                <a:cubicBezTo>
                  <a:pt x="38" y="380"/>
                  <a:pt x="45" y="385"/>
                  <a:pt x="52" y="389"/>
                </a:cubicBezTo>
                <a:cubicBezTo>
                  <a:pt x="54" y="390"/>
                  <a:pt x="55" y="391"/>
                  <a:pt x="57" y="392"/>
                </a:cubicBezTo>
                <a:cubicBezTo>
                  <a:pt x="57" y="393"/>
                  <a:pt x="56" y="393"/>
                  <a:pt x="56" y="393"/>
                </a:cubicBezTo>
                <a:cubicBezTo>
                  <a:pt x="55" y="394"/>
                  <a:pt x="55" y="395"/>
                  <a:pt x="55" y="396"/>
                </a:cubicBezTo>
                <a:cubicBezTo>
                  <a:pt x="56" y="396"/>
                  <a:pt x="57" y="396"/>
                  <a:pt x="58" y="396"/>
                </a:cubicBezTo>
                <a:cubicBezTo>
                  <a:pt x="58" y="395"/>
                  <a:pt x="59" y="395"/>
                  <a:pt x="60" y="394"/>
                </a:cubicBezTo>
                <a:cubicBezTo>
                  <a:pt x="64" y="397"/>
                  <a:pt x="69" y="400"/>
                  <a:pt x="73" y="402"/>
                </a:cubicBezTo>
                <a:cubicBezTo>
                  <a:pt x="73" y="403"/>
                  <a:pt x="73" y="403"/>
                  <a:pt x="73" y="404"/>
                </a:cubicBezTo>
                <a:cubicBezTo>
                  <a:pt x="74" y="405"/>
                  <a:pt x="75" y="405"/>
                  <a:pt x="76" y="404"/>
                </a:cubicBezTo>
                <a:cubicBezTo>
                  <a:pt x="76" y="404"/>
                  <a:pt x="76" y="404"/>
                  <a:pt x="76" y="404"/>
                </a:cubicBezTo>
                <a:cubicBezTo>
                  <a:pt x="81" y="407"/>
                  <a:pt x="86" y="409"/>
                  <a:pt x="92" y="412"/>
                </a:cubicBezTo>
                <a:cubicBezTo>
                  <a:pt x="93" y="412"/>
                  <a:pt x="94" y="412"/>
                  <a:pt x="95" y="412"/>
                </a:cubicBezTo>
                <a:cubicBezTo>
                  <a:pt x="120" y="402"/>
                  <a:pt x="140" y="390"/>
                  <a:pt x="158" y="379"/>
                </a:cubicBezTo>
                <a:cubicBezTo>
                  <a:pt x="174" y="369"/>
                  <a:pt x="189" y="360"/>
                  <a:pt x="206" y="355"/>
                </a:cubicBezTo>
                <a:cubicBezTo>
                  <a:pt x="206" y="355"/>
                  <a:pt x="206" y="355"/>
                  <a:pt x="206" y="355"/>
                </a:cubicBezTo>
                <a:cubicBezTo>
                  <a:pt x="207" y="357"/>
                  <a:pt x="209" y="358"/>
                  <a:pt x="210" y="357"/>
                </a:cubicBezTo>
                <a:cubicBezTo>
                  <a:pt x="211" y="357"/>
                  <a:pt x="211" y="356"/>
                  <a:pt x="212" y="355"/>
                </a:cubicBezTo>
                <a:cubicBezTo>
                  <a:pt x="213" y="356"/>
                  <a:pt x="214" y="357"/>
                  <a:pt x="215" y="357"/>
                </a:cubicBezTo>
                <a:cubicBezTo>
                  <a:pt x="215" y="358"/>
                  <a:pt x="214" y="359"/>
                  <a:pt x="213" y="359"/>
                </a:cubicBezTo>
                <a:cubicBezTo>
                  <a:pt x="213" y="360"/>
                  <a:pt x="213" y="361"/>
                  <a:pt x="213" y="362"/>
                </a:cubicBezTo>
                <a:cubicBezTo>
                  <a:pt x="214" y="362"/>
                  <a:pt x="215" y="362"/>
                  <a:pt x="215" y="362"/>
                </a:cubicBezTo>
                <a:cubicBezTo>
                  <a:pt x="216" y="361"/>
                  <a:pt x="217" y="360"/>
                  <a:pt x="218" y="359"/>
                </a:cubicBezTo>
                <a:cubicBezTo>
                  <a:pt x="222" y="362"/>
                  <a:pt x="227" y="365"/>
                  <a:pt x="231" y="368"/>
                </a:cubicBezTo>
                <a:cubicBezTo>
                  <a:pt x="231" y="368"/>
                  <a:pt x="231" y="369"/>
                  <a:pt x="231" y="370"/>
                </a:cubicBezTo>
                <a:cubicBezTo>
                  <a:pt x="232" y="370"/>
                  <a:pt x="233" y="370"/>
                  <a:pt x="233" y="370"/>
                </a:cubicBezTo>
                <a:cubicBezTo>
                  <a:pt x="233" y="370"/>
                  <a:pt x="234" y="370"/>
                  <a:pt x="234" y="370"/>
                </a:cubicBezTo>
                <a:cubicBezTo>
                  <a:pt x="239" y="373"/>
                  <a:pt x="244" y="376"/>
                  <a:pt x="250" y="379"/>
                </a:cubicBezTo>
                <a:cubicBezTo>
                  <a:pt x="249" y="379"/>
                  <a:pt x="249" y="380"/>
                  <a:pt x="249" y="380"/>
                </a:cubicBezTo>
                <a:cubicBezTo>
                  <a:pt x="248" y="380"/>
                  <a:pt x="248" y="381"/>
                  <a:pt x="249" y="382"/>
                </a:cubicBezTo>
                <a:cubicBezTo>
                  <a:pt x="250" y="383"/>
                  <a:pt x="251" y="383"/>
                  <a:pt x="251" y="382"/>
                </a:cubicBezTo>
                <a:cubicBezTo>
                  <a:pt x="252" y="382"/>
                  <a:pt x="252" y="381"/>
                  <a:pt x="253" y="381"/>
                </a:cubicBezTo>
                <a:cubicBezTo>
                  <a:pt x="257" y="383"/>
                  <a:pt x="262" y="386"/>
                  <a:pt x="268" y="388"/>
                </a:cubicBezTo>
                <a:cubicBezTo>
                  <a:pt x="268" y="388"/>
                  <a:pt x="269" y="388"/>
                  <a:pt x="270" y="388"/>
                </a:cubicBezTo>
                <a:cubicBezTo>
                  <a:pt x="298" y="377"/>
                  <a:pt x="319" y="364"/>
                  <a:pt x="339" y="352"/>
                </a:cubicBezTo>
                <a:cubicBezTo>
                  <a:pt x="356" y="342"/>
                  <a:pt x="371" y="333"/>
                  <a:pt x="388" y="327"/>
                </a:cubicBezTo>
                <a:cubicBezTo>
                  <a:pt x="392" y="329"/>
                  <a:pt x="396" y="331"/>
                  <a:pt x="401" y="333"/>
                </a:cubicBezTo>
                <a:cubicBezTo>
                  <a:pt x="400" y="334"/>
                  <a:pt x="399" y="334"/>
                  <a:pt x="399" y="335"/>
                </a:cubicBezTo>
                <a:cubicBezTo>
                  <a:pt x="398" y="335"/>
                  <a:pt x="398" y="336"/>
                  <a:pt x="399" y="337"/>
                </a:cubicBezTo>
                <a:cubicBezTo>
                  <a:pt x="399" y="338"/>
                  <a:pt x="400" y="338"/>
                  <a:pt x="401" y="337"/>
                </a:cubicBezTo>
                <a:cubicBezTo>
                  <a:pt x="402" y="337"/>
                  <a:pt x="403" y="336"/>
                  <a:pt x="404" y="335"/>
                </a:cubicBezTo>
                <a:cubicBezTo>
                  <a:pt x="408" y="337"/>
                  <a:pt x="412" y="339"/>
                  <a:pt x="417" y="341"/>
                </a:cubicBezTo>
                <a:cubicBezTo>
                  <a:pt x="417" y="342"/>
                  <a:pt x="417" y="342"/>
                  <a:pt x="417" y="342"/>
                </a:cubicBezTo>
                <a:cubicBezTo>
                  <a:pt x="418" y="343"/>
                  <a:pt x="418" y="342"/>
                  <a:pt x="419" y="342"/>
                </a:cubicBezTo>
                <a:cubicBezTo>
                  <a:pt x="425" y="345"/>
                  <a:pt x="431" y="347"/>
                  <a:pt x="438" y="349"/>
                </a:cubicBezTo>
                <a:cubicBezTo>
                  <a:pt x="439" y="349"/>
                  <a:pt x="439" y="349"/>
                  <a:pt x="439" y="349"/>
                </a:cubicBezTo>
                <a:cubicBezTo>
                  <a:pt x="463" y="342"/>
                  <a:pt x="482" y="333"/>
                  <a:pt x="499" y="326"/>
                </a:cubicBezTo>
                <a:cubicBezTo>
                  <a:pt x="514" y="319"/>
                  <a:pt x="529" y="312"/>
                  <a:pt x="544" y="309"/>
                </a:cubicBezTo>
                <a:cubicBezTo>
                  <a:pt x="545" y="310"/>
                  <a:pt x="547" y="311"/>
                  <a:pt x="549" y="310"/>
                </a:cubicBezTo>
                <a:cubicBezTo>
                  <a:pt x="550" y="309"/>
                  <a:pt x="550" y="308"/>
                  <a:pt x="550" y="307"/>
                </a:cubicBezTo>
                <a:cubicBezTo>
                  <a:pt x="551" y="306"/>
                  <a:pt x="552" y="305"/>
                  <a:pt x="552" y="304"/>
                </a:cubicBezTo>
                <a:cubicBezTo>
                  <a:pt x="551" y="302"/>
                  <a:pt x="550" y="301"/>
                  <a:pt x="548" y="301"/>
                </a:cubicBezTo>
                <a:cubicBezTo>
                  <a:pt x="548" y="301"/>
                  <a:pt x="547" y="301"/>
                  <a:pt x="547" y="302"/>
                </a:cubicBezTo>
                <a:cubicBezTo>
                  <a:pt x="520" y="258"/>
                  <a:pt x="492" y="214"/>
                  <a:pt x="465" y="171"/>
                </a:cubicBezTo>
                <a:cubicBezTo>
                  <a:pt x="456" y="156"/>
                  <a:pt x="447" y="142"/>
                  <a:pt x="444" y="126"/>
                </a:cubicBezTo>
                <a:cubicBezTo>
                  <a:pt x="443" y="124"/>
                  <a:pt x="442" y="123"/>
                  <a:pt x="440" y="123"/>
                </a:cubicBezTo>
                <a:cubicBezTo>
                  <a:pt x="438" y="124"/>
                  <a:pt x="437" y="125"/>
                  <a:pt x="437" y="127"/>
                </a:cubicBezTo>
                <a:cubicBezTo>
                  <a:pt x="437" y="127"/>
                  <a:pt x="436" y="128"/>
                  <a:pt x="436" y="128"/>
                </a:cubicBezTo>
                <a:cubicBezTo>
                  <a:pt x="431" y="143"/>
                  <a:pt x="421" y="167"/>
                  <a:pt x="409" y="193"/>
                </a:cubicBezTo>
                <a:cubicBezTo>
                  <a:pt x="409" y="193"/>
                  <a:pt x="409" y="193"/>
                  <a:pt x="409" y="193"/>
                </a:cubicBezTo>
                <a:cubicBezTo>
                  <a:pt x="408" y="194"/>
                  <a:pt x="408" y="194"/>
                  <a:pt x="408" y="195"/>
                </a:cubicBezTo>
                <a:cubicBezTo>
                  <a:pt x="404" y="205"/>
                  <a:pt x="400" y="215"/>
                  <a:pt x="395" y="224"/>
                </a:cubicBezTo>
                <a:cubicBezTo>
                  <a:pt x="394" y="225"/>
                  <a:pt x="394" y="225"/>
                  <a:pt x="393" y="225"/>
                </a:cubicBezTo>
                <a:cubicBezTo>
                  <a:pt x="393" y="226"/>
                  <a:pt x="392" y="227"/>
                  <a:pt x="393" y="227"/>
                </a:cubicBezTo>
                <a:cubicBezTo>
                  <a:pt x="393" y="228"/>
                  <a:pt x="393" y="228"/>
                  <a:pt x="393" y="228"/>
                </a:cubicBezTo>
                <a:cubicBezTo>
                  <a:pt x="387" y="242"/>
                  <a:pt x="380" y="256"/>
                  <a:pt x="374" y="269"/>
                </a:cubicBezTo>
                <a:cubicBezTo>
                  <a:pt x="366" y="247"/>
                  <a:pt x="357" y="223"/>
                  <a:pt x="348" y="198"/>
                </a:cubicBezTo>
                <a:cubicBezTo>
                  <a:pt x="332" y="153"/>
                  <a:pt x="316" y="107"/>
                  <a:pt x="299" y="73"/>
                </a:cubicBezTo>
                <a:cubicBezTo>
                  <a:pt x="288" y="50"/>
                  <a:pt x="278" y="28"/>
                  <a:pt x="274" y="3"/>
                </a:cubicBezTo>
                <a:cubicBezTo>
                  <a:pt x="274" y="1"/>
                  <a:pt x="272" y="0"/>
                  <a:pt x="271" y="0"/>
                </a:cubicBezTo>
                <a:cubicBezTo>
                  <a:pt x="269" y="1"/>
                  <a:pt x="268" y="2"/>
                  <a:pt x="268" y="4"/>
                </a:cubicBezTo>
                <a:cubicBezTo>
                  <a:pt x="268" y="4"/>
                  <a:pt x="268" y="5"/>
                  <a:pt x="268" y="5"/>
                </a:cubicBezTo>
                <a:cubicBezTo>
                  <a:pt x="268" y="6"/>
                  <a:pt x="267" y="6"/>
                  <a:pt x="267" y="7"/>
                </a:cubicBezTo>
                <a:cubicBezTo>
                  <a:pt x="259" y="34"/>
                  <a:pt x="252" y="64"/>
                  <a:pt x="243" y="95"/>
                </a:cubicBezTo>
                <a:cubicBezTo>
                  <a:pt x="242" y="97"/>
                  <a:pt x="241" y="98"/>
                  <a:pt x="240" y="100"/>
                </a:cubicBezTo>
                <a:close/>
                <a:moveTo>
                  <a:pt x="269" y="250"/>
                </a:moveTo>
                <a:cubicBezTo>
                  <a:pt x="269" y="277"/>
                  <a:pt x="269" y="277"/>
                  <a:pt x="269" y="277"/>
                </a:cubicBezTo>
                <a:cubicBezTo>
                  <a:pt x="247" y="295"/>
                  <a:pt x="224" y="314"/>
                  <a:pt x="202" y="333"/>
                </a:cubicBezTo>
                <a:cubicBezTo>
                  <a:pt x="199" y="326"/>
                  <a:pt x="196" y="319"/>
                  <a:pt x="192" y="313"/>
                </a:cubicBezTo>
                <a:cubicBezTo>
                  <a:pt x="216" y="290"/>
                  <a:pt x="242" y="269"/>
                  <a:pt x="269" y="250"/>
                </a:cubicBezTo>
                <a:close/>
                <a:moveTo>
                  <a:pt x="270" y="155"/>
                </a:moveTo>
                <a:cubicBezTo>
                  <a:pt x="269" y="155"/>
                  <a:pt x="269" y="155"/>
                  <a:pt x="269" y="155"/>
                </a:cubicBezTo>
                <a:cubicBezTo>
                  <a:pt x="254" y="169"/>
                  <a:pt x="238" y="182"/>
                  <a:pt x="223" y="195"/>
                </a:cubicBezTo>
                <a:cubicBezTo>
                  <a:pt x="225" y="185"/>
                  <a:pt x="228" y="176"/>
                  <a:pt x="231" y="166"/>
                </a:cubicBezTo>
                <a:cubicBezTo>
                  <a:pt x="244" y="155"/>
                  <a:pt x="257" y="142"/>
                  <a:pt x="270" y="129"/>
                </a:cubicBezTo>
                <a:cubicBezTo>
                  <a:pt x="270" y="138"/>
                  <a:pt x="270" y="147"/>
                  <a:pt x="270" y="155"/>
                </a:cubicBezTo>
                <a:close/>
                <a:moveTo>
                  <a:pt x="221" y="200"/>
                </a:moveTo>
                <a:cubicBezTo>
                  <a:pt x="238" y="186"/>
                  <a:pt x="254" y="173"/>
                  <a:pt x="270" y="158"/>
                </a:cubicBezTo>
                <a:cubicBezTo>
                  <a:pt x="270" y="160"/>
                  <a:pt x="270" y="162"/>
                  <a:pt x="270" y="164"/>
                </a:cubicBezTo>
                <a:cubicBezTo>
                  <a:pt x="270" y="170"/>
                  <a:pt x="270" y="176"/>
                  <a:pt x="270" y="182"/>
                </a:cubicBezTo>
                <a:cubicBezTo>
                  <a:pt x="250" y="200"/>
                  <a:pt x="230" y="218"/>
                  <a:pt x="210" y="236"/>
                </a:cubicBezTo>
                <a:cubicBezTo>
                  <a:pt x="214" y="224"/>
                  <a:pt x="217" y="212"/>
                  <a:pt x="221" y="200"/>
                </a:cubicBezTo>
                <a:close/>
                <a:moveTo>
                  <a:pt x="269" y="94"/>
                </a:moveTo>
                <a:cubicBezTo>
                  <a:pt x="261" y="105"/>
                  <a:pt x="251" y="116"/>
                  <a:pt x="242" y="126"/>
                </a:cubicBezTo>
                <a:cubicBezTo>
                  <a:pt x="245" y="114"/>
                  <a:pt x="248" y="103"/>
                  <a:pt x="251" y="91"/>
                </a:cubicBezTo>
                <a:cubicBezTo>
                  <a:pt x="257" y="84"/>
                  <a:pt x="263" y="77"/>
                  <a:pt x="269" y="69"/>
                </a:cubicBezTo>
                <a:cubicBezTo>
                  <a:pt x="269" y="78"/>
                  <a:pt x="269" y="86"/>
                  <a:pt x="269" y="94"/>
                </a:cubicBezTo>
                <a:close/>
                <a:moveTo>
                  <a:pt x="240" y="132"/>
                </a:moveTo>
                <a:cubicBezTo>
                  <a:pt x="250" y="122"/>
                  <a:pt x="260" y="111"/>
                  <a:pt x="269" y="99"/>
                </a:cubicBezTo>
                <a:cubicBezTo>
                  <a:pt x="269" y="108"/>
                  <a:pt x="270" y="117"/>
                  <a:pt x="270" y="126"/>
                </a:cubicBezTo>
                <a:cubicBezTo>
                  <a:pt x="269" y="126"/>
                  <a:pt x="269" y="126"/>
                  <a:pt x="269" y="126"/>
                </a:cubicBezTo>
                <a:cubicBezTo>
                  <a:pt x="257" y="138"/>
                  <a:pt x="245" y="150"/>
                  <a:pt x="232" y="161"/>
                </a:cubicBezTo>
                <a:cubicBezTo>
                  <a:pt x="235" y="151"/>
                  <a:pt x="237" y="142"/>
                  <a:pt x="240" y="132"/>
                </a:cubicBezTo>
                <a:close/>
                <a:moveTo>
                  <a:pt x="208" y="242"/>
                </a:moveTo>
                <a:cubicBezTo>
                  <a:pt x="229" y="223"/>
                  <a:pt x="249" y="205"/>
                  <a:pt x="270" y="186"/>
                </a:cubicBezTo>
                <a:cubicBezTo>
                  <a:pt x="270" y="197"/>
                  <a:pt x="270" y="207"/>
                  <a:pt x="269" y="216"/>
                </a:cubicBezTo>
                <a:cubicBezTo>
                  <a:pt x="247" y="234"/>
                  <a:pt x="223" y="252"/>
                  <a:pt x="199" y="269"/>
                </a:cubicBezTo>
                <a:cubicBezTo>
                  <a:pt x="202" y="260"/>
                  <a:pt x="205" y="251"/>
                  <a:pt x="208" y="242"/>
                </a:cubicBezTo>
                <a:close/>
                <a:moveTo>
                  <a:pt x="188" y="301"/>
                </a:moveTo>
                <a:cubicBezTo>
                  <a:pt x="191" y="292"/>
                  <a:pt x="195" y="283"/>
                  <a:pt x="198" y="274"/>
                </a:cubicBezTo>
                <a:cubicBezTo>
                  <a:pt x="222" y="257"/>
                  <a:pt x="246" y="239"/>
                  <a:pt x="269" y="220"/>
                </a:cubicBezTo>
                <a:cubicBezTo>
                  <a:pt x="269" y="223"/>
                  <a:pt x="269" y="226"/>
                  <a:pt x="269" y="228"/>
                </a:cubicBezTo>
                <a:cubicBezTo>
                  <a:pt x="269" y="228"/>
                  <a:pt x="269" y="247"/>
                  <a:pt x="269" y="247"/>
                </a:cubicBezTo>
                <a:cubicBezTo>
                  <a:pt x="242" y="265"/>
                  <a:pt x="216" y="286"/>
                  <a:pt x="192" y="308"/>
                </a:cubicBezTo>
                <a:cubicBezTo>
                  <a:pt x="192" y="308"/>
                  <a:pt x="191" y="308"/>
                  <a:pt x="191" y="309"/>
                </a:cubicBezTo>
                <a:cubicBezTo>
                  <a:pt x="190" y="307"/>
                  <a:pt x="188" y="304"/>
                  <a:pt x="187" y="302"/>
                </a:cubicBezTo>
                <a:cubicBezTo>
                  <a:pt x="188" y="302"/>
                  <a:pt x="188" y="301"/>
                  <a:pt x="188" y="301"/>
                </a:cubicBezTo>
                <a:close/>
                <a:moveTo>
                  <a:pt x="9" y="358"/>
                </a:moveTo>
                <a:cubicBezTo>
                  <a:pt x="12" y="350"/>
                  <a:pt x="16" y="343"/>
                  <a:pt x="19" y="335"/>
                </a:cubicBezTo>
                <a:cubicBezTo>
                  <a:pt x="20" y="335"/>
                  <a:pt x="20" y="335"/>
                  <a:pt x="20" y="334"/>
                </a:cubicBezTo>
                <a:cubicBezTo>
                  <a:pt x="21" y="334"/>
                  <a:pt x="21" y="333"/>
                  <a:pt x="21" y="333"/>
                </a:cubicBezTo>
                <a:cubicBezTo>
                  <a:pt x="21" y="331"/>
                  <a:pt x="21" y="331"/>
                  <a:pt x="21" y="331"/>
                </a:cubicBezTo>
                <a:cubicBezTo>
                  <a:pt x="21" y="331"/>
                  <a:pt x="21" y="330"/>
                  <a:pt x="21" y="330"/>
                </a:cubicBezTo>
                <a:cubicBezTo>
                  <a:pt x="43" y="308"/>
                  <a:pt x="68" y="288"/>
                  <a:pt x="94" y="271"/>
                </a:cubicBezTo>
                <a:cubicBezTo>
                  <a:pt x="94" y="294"/>
                  <a:pt x="94" y="294"/>
                  <a:pt x="94" y="294"/>
                </a:cubicBezTo>
                <a:cubicBezTo>
                  <a:pt x="66" y="314"/>
                  <a:pt x="39" y="336"/>
                  <a:pt x="15" y="361"/>
                </a:cubicBezTo>
                <a:cubicBezTo>
                  <a:pt x="13" y="360"/>
                  <a:pt x="11" y="359"/>
                  <a:pt x="9" y="358"/>
                </a:cubicBezTo>
                <a:close/>
                <a:moveTo>
                  <a:pt x="94" y="203"/>
                </a:moveTo>
                <a:cubicBezTo>
                  <a:pt x="83" y="210"/>
                  <a:pt x="72" y="217"/>
                  <a:pt x="61" y="224"/>
                </a:cubicBezTo>
                <a:cubicBezTo>
                  <a:pt x="63" y="218"/>
                  <a:pt x="66" y="211"/>
                  <a:pt x="68" y="204"/>
                </a:cubicBezTo>
                <a:cubicBezTo>
                  <a:pt x="77" y="197"/>
                  <a:pt x="85" y="190"/>
                  <a:pt x="94" y="183"/>
                </a:cubicBezTo>
                <a:cubicBezTo>
                  <a:pt x="94" y="190"/>
                  <a:pt x="94" y="197"/>
                  <a:pt x="94" y="203"/>
                </a:cubicBezTo>
                <a:close/>
                <a:moveTo>
                  <a:pt x="59" y="229"/>
                </a:moveTo>
                <a:cubicBezTo>
                  <a:pt x="71" y="222"/>
                  <a:pt x="83" y="214"/>
                  <a:pt x="94" y="207"/>
                </a:cubicBezTo>
                <a:cubicBezTo>
                  <a:pt x="94" y="210"/>
                  <a:pt x="94" y="213"/>
                  <a:pt x="94" y="216"/>
                </a:cubicBezTo>
                <a:cubicBezTo>
                  <a:pt x="94" y="218"/>
                  <a:pt x="94" y="219"/>
                  <a:pt x="94" y="221"/>
                </a:cubicBezTo>
                <a:cubicBezTo>
                  <a:pt x="80" y="231"/>
                  <a:pt x="65" y="242"/>
                  <a:pt x="51" y="252"/>
                </a:cubicBezTo>
                <a:cubicBezTo>
                  <a:pt x="54" y="245"/>
                  <a:pt x="57" y="237"/>
                  <a:pt x="59" y="229"/>
                </a:cubicBezTo>
                <a:close/>
                <a:moveTo>
                  <a:pt x="93" y="158"/>
                </a:moveTo>
                <a:cubicBezTo>
                  <a:pt x="88" y="163"/>
                  <a:pt x="83" y="168"/>
                  <a:pt x="78" y="173"/>
                </a:cubicBezTo>
                <a:cubicBezTo>
                  <a:pt x="83" y="157"/>
                  <a:pt x="88" y="141"/>
                  <a:pt x="92" y="126"/>
                </a:cubicBezTo>
                <a:cubicBezTo>
                  <a:pt x="92" y="136"/>
                  <a:pt x="93" y="147"/>
                  <a:pt x="93" y="158"/>
                </a:cubicBezTo>
                <a:close/>
                <a:moveTo>
                  <a:pt x="76" y="179"/>
                </a:moveTo>
                <a:cubicBezTo>
                  <a:pt x="82" y="173"/>
                  <a:pt x="88" y="168"/>
                  <a:pt x="93" y="162"/>
                </a:cubicBezTo>
                <a:cubicBezTo>
                  <a:pt x="94" y="168"/>
                  <a:pt x="94" y="174"/>
                  <a:pt x="94" y="179"/>
                </a:cubicBezTo>
                <a:cubicBezTo>
                  <a:pt x="86" y="186"/>
                  <a:pt x="78" y="192"/>
                  <a:pt x="70" y="199"/>
                </a:cubicBezTo>
                <a:cubicBezTo>
                  <a:pt x="72" y="192"/>
                  <a:pt x="74" y="186"/>
                  <a:pt x="76" y="179"/>
                </a:cubicBezTo>
                <a:close/>
                <a:moveTo>
                  <a:pt x="49" y="258"/>
                </a:moveTo>
                <a:cubicBezTo>
                  <a:pt x="64" y="247"/>
                  <a:pt x="79" y="236"/>
                  <a:pt x="94" y="225"/>
                </a:cubicBezTo>
                <a:cubicBezTo>
                  <a:pt x="94" y="232"/>
                  <a:pt x="94" y="239"/>
                  <a:pt x="94" y="246"/>
                </a:cubicBezTo>
                <a:cubicBezTo>
                  <a:pt x="74" y="261"/>
                  <a:pt x="55" y="276"/>
                  <a:pt x="36" y="292"/>
                </a:cubicBezTo>
                <a:cubicBezTo>
                  <a:pt x="41" y="280"/>
                  <a:pt x="45" y="269"/>
                  <a:pt x="49" y="258"/>
                </a:cubicBezTo>
                <a:close/>
                <a:moveTo>
                  <a:pt x="94" y="250"/>
                </a:moveTo>
                <a:cubicBezTo>
                  <a:pt x="94" y="255"/>
                  <a:pt x="94" y="260"/>
                  <a:pt x="94" y="265"/>
                </a:cubicBezTo>
                <a:cubicBezTo>
                  <a:pt x="94" y="265"/>
                  <a:pt x="94" y="268"/>
                  <a:pt x="94" y="268"/>
                </a:cubicBezTo>
                <a:cubicBezTo>
                  <a:pt x="93" y="268"/>
                  <a:pt x="93" y="268"/>
                  <a:pt x="93" y="268"/>
                </a:cubicBezTo>
                <a:cubicBezTo>
                  <a:pt x="68" y="284"/>
                  <a:pt x="45" y="302"/>
                  <a:pt x="24" y="323"/>
                </a:cubicBezTo>
                <a:cubicBezTo>
                  <a:pt x="27" y="314"/>
                  <a:pt x="31" y="306"/>
                  <a:pt x="34" y="298"/>
                </a:cubicBezTo>
                <a:cubicBezTo>
                  <a:pt x="53" y="281"/>
                  <a:pt x="73" y="265"/>
                  <a:pt x="94" y="250"/>
                </a:cubicBezTo>
                <a:close/>
                <a:moveTo>
                  <a:pt x="18" y="362"/>
                </a:moveTo>
                <a:cubicBezTo>
                  <a:pt x="42" y="339"/>
                  <a:pt x="67" y="317"/>
                  <a:pt x="94" y="298"/>
                </a:cubicBezTo>
                <a:cubicBezTo>
                  <a:pt x="94" y="318"/>
                  <a:pt x="94" y="318"/>
                  <a:pt x="94" y="318"/>
                </a:cubicBezTo>
                <a:cubicBezTo>
                  <a:pt x="73" y="335"/>
                  <a:pt x="53" y="352"/>
                  <a:pt x="33" y="370"/>
                </a:cubicBezTo>
                <a:cubicBezTo>
                  <a:pt x="28" y="367"/>
                  <a:pt x="23" y="365"/>
                  <a:pt x="18" y="362"/>
                </a:cubicBezTo>
                <a:close/>
                <a:moveTo>
                  <a:pt x="55" y="384"/>
                </a:moveTo>
                <a:cubicBezTo>
                  <a:pt x="49" y="380"/>
                  <a:pt x="43" y="376"/>
                  <a:pt x="36" y="371"/>
                </a:cubicBezTo>
                <a:cubicBezTo>
                  <a:pt x="55" y="354"/>
                  <a:pt x="74" y="338"/>
                  <a:pt x="94" y="322"/>
                </a:cubicBezTo>
                <a:cubicBezTo>
                  <a:pt x="94" y="345"/>
                  <a:pt x="94" y="345"/>
                  <a:pt x="94" y="345"/>
                </a:cubicBezTo>
                <a:cubicBezTo>
                  <a:pt x="79" y="355"/>
                  <a:pt x="65" y="365"/>
                  <a:pt x="51" y="375"/>
                </a:cubicBezTo>
                <a:cubicBezTo>
                  <a:pt x="50" y="376"/>
                  <a:pt x="50" y="377"/>
                  <a:pt x="50" y="377"/>
                </a:cubicBezTo>
                <a:cubicBezTo>
                  <a:pt x="51" y="378"/>
                  <a:pt x="52" y="378"/>
                  <a:pt x="53" y="378"/>
                </a:cubicBezTo>
                <a:cubicBezTo>
                  <a:pt x="66" y="368"/>
                  <a:pt x="80" y="358"/>
                  <a:pt x="94" y="349"/>
                </a:cubicBezTo>
                <a:cubicBezTo>
                  <a:pt x="94" y="364"/>
                  <a:pt x="94" y="364"/>
                  <a:pt x="94" y="364"/>
                </a:cubicBezTo>
                <a:cubicBezTo>
                  <a:pt x="93" y="364"/>
                  <a:pt x="93" y="364"/>
                  <a:pt x="92" y="364"/>
                </a:cubicBezTo>
                <a:cubicBezTo>
                  <a:pt x="82" y="372"/>
                  <a:pt x="72" y="380"/>
                  <a:pt x="62" y="388"/>
                </a:cubicBezTo>
                <a:cubicBezTo>
                  <a:pt x="60" y="387"/>
                  <a:pt x="58" y="385"/>
                  <a:pt x="55" y="384"/>
                </a:cubicBezTo>
                <a:close/>
                <a:moveTo>
                  <a:pt x="81" y="400"/>
                </a:moveTo>
                <a:cubicBezTo>
                  <a:pt x="85" y="396"/>
                  <a:pt x="89" y="393"/>
                  <a:pt x="92" y="389"/>
                </a:cubicBezTo>
                <a:cubicBezTo>
                  <a:pt x="92" y="388"/>
                  <a:pt x="92" y="387"/>
                  <a:pt x="92" y="387"/>
                </a:cubicBezTo>
                <a:cubicBezTo>
                  <a:pt x="91" y="386"/>
                  <a:pt x="90" y="386"/>
                  <a:pt x="89" y="387"/>
                </a:cubicBezTo>
                <a:cubicBezTo>
                  <a:pt x="86" y="391"/>
                  <a:pt x="82" y="395"/>
                  <a:pt x="78" y="398"/>
                </a:cubicBezTo>
                <a:cubicBezTo>
                  <a:pt x="74" y="395"/>
                  <a:pt x="69" y="393"/>
                  <a:pt x="65" y="390"/>
                </a:cubicBezTo>
                <a:cubicBezTo>
                  <a:pt x="75" y="382"/>
                  <a:pt x="84" y="375"/>
                  <a:pt x="94" y="367"/>
                </a:cubicBezTo>
                <a:cubicBezTo>
                  <a:pt x="94" y="404"/>
                  <a:pt x="94" y="404"/>
                  <a:pt x="94" y="404"/>
                </a:cubicBezTo>
                <a:cubicBezTo>
                  <a:pt x="94" y="404"/>
                  <a:pt x="94" y="405"/>
                  <a:pt x="94" y="405"/>
                </a:cubicBezTo>
                <a:cubicBezTo>
                  <a:pt x="94" y="405"/>
                  <a:pt x="94" y="405"/>
                  <a:pt x="94" y="406"/>
                </a:cubicBezTo>
                <a:cubicBezTo>
                  <a:pt x="89" y="404"/>
                  <a:pt x="85" y="402"/>
                  <a:pt x="81" y="400"/>
                </a:cubicBezTo>
                <a:close/>
                <a:moveTo>
                  <a:pt x="155" y="373"/>
                </a:moveTo>
                <a:cubicBezTo>
                  <a:pt x="139" y="383"/>
                  <a:pt x="121" y="394"/>
                  <a:pt x="100" y="403"/>
                </a:cubicBezTo>
                <a:cubicBezTo>
                  <a:pt x="100" y="293"/>
                  <a:pt x="100" y="293"/>
                  <a:pt x="100" y="293"/>
                </a:cubicBezTo>
                <a:cubicBezTo>
                  <a:pt x="101" y="292"/>
                  <a:pt x="102" y="291"/>
                  <a:pt x="104" y="290"/>
                </a:cubicBezTo>
                <a:cubicBezTo>
                  <a:pt x="105" y="290"/>
                  <a:pt x="105" y="289"/>
                  <a:pt x="104" y="288"/>
                </a:cubicBezTo>
                <a:cubicBezTo>
                  <a:pt x="104" y="287"/>
                  <a:pt x="103" y="287"/>
                  <a:pt x="102" y="288"/>
                </a:cubicBezTo>
                <a:cubicBezTo>
                  <a:pt x="101" y="288"/>
                  <a:pt x="101" y="289"/>
                  <a:pt x="100" y="289"/>
                </a:cubicBezTo>
                <a:cubicBezTo>
                  <a:pt x="100" y="265"/>
                  <a:pt x="100" y="265"/>
                  <a:pt x="100" y="265"/>
                </a:cubicBezTo>
                <a:cubicBezTo>
                  <a:pt x="100" y="258"/>
                  <a:pt x="100" y="252"/>
                  <a:pt x="100" y="245"/>
                </a:cubicBezTo>
                <a:cubicBezTo>
                  <a:pt x="100" y="244"/>
                  <a:pt x="100" y="244"/>
                  <a:pt x="100" y="244"/>
                </a:cubicBezTo>
                <a:cubicBezTo>
                  <a:pt x="100" y="236"/>
                  <a:pt x="100" y="227"/>
                  <a:pt x="100" y="219"/>
                </a:cubicBezTo>
                <a:cubicBezTo>
                  <a:pt x="100" y="218"/>
                  <a:pt x="100" y="217"/>
                  <a:pt x="100" y="216"/>
                </a:cubicBezTo>
                <a:cubicBezTo>
                  <a:pt x="100" y="186"/>
                  <a:pt x="100" y="156"/>
                  <a:pt x="98" y="126"/>
                </a:cubicBezTo>
                <a:cubicBezTo>
                  <a:pt x="103" y="140"/>
                  <a:pt x="109" y="154"/>
                  <a:pt x="116" y="168"/>
                </a:cubicBezTo>
                <a:cubicBezTo>
                  <a:pt x="143" y="224"/>
                  <a:pt x="170" y="280"/>
                  <a:pt x="197" y="337"/>
                </a:cubicBezTo>
                <a:cubicBezTo>
                  <a:pt x="197" y="336"/>
                  <a:pt x="196" y="336"/>
                  <a:pt x="195" y="336"/>
                </a:cubicBezTo>
                <a:cubicBezTo>
                  <a:pt x="194" y="336"/>
                  <a:pt x="194" y="336"/>
                  <a:pt x="193" y="337"/>
                </a:cubicBezTo>
                <a:cubicBezTo>
                  <a:pt x="193" y="337"/>
                  <a:pt x="193" y="338"/>
                  <a:pt x="193" y="339"/>
                </a:cubicBezTo>
                <a:cubicBezTo>
                  <a:pt x="193" y="339"/>
                  <a:pt x="193" y="340"/>
                  <a:pt x="194" y="340"/>
                </a:cubicBezTo>
                <a:cubicBezTo>
                  <a:pt x="195" y="341"/>
                  <a:pt x="195" y="341"/>
                  <a:pt x="195" y="341"/>
                </a:cubicBezTo>
                <a:cubicBezTo>
                  <a:pt x="197" y="341"/>
                  <a:pt x="198" y="340"/>
                  <a:pt x="199" y="340"/>
                </a:cubicBezTo>
                <a:cubicBezTo>
                  <a:pt x="199" y="341"/>
                  <a:pt x="200" y="342"/>
                  <a:pt x="200" y="343"/>
                </a:cubicBezTo>
                <a:cubicBezTo>
                  <a:pt x="199" y="343"/>
                  <a:pt x="199" y="343"/>
                  <a:pt x="199" y="344"/>
                </a:cubicBezTo>
                <a:cubicBezTo>
                  <a:pt x="198" y="345"/>
                  <a:pt x="198" y="347"/>
                  <a:pt x="200" y="348"/>
                </a:cubicBezTo>
                <a:cubicBezTo>
                  <a:pt x="201" y="349"/>
                  <a:pt x="201" y="349"/>
                  <a:pt x="202" y="350"/>
                </a:cubicBezTo>
                <a:cubicBezTo>
                  <a:pt x="186" y="355"/>
                  <a:pt x="171" y="364"/>
                  <a:pt x="155" y="373"/>
                </a:cubicBezTo>
                <a:close/>
                <a:moveTo>
                  <a:pt x="213" y="349"/>
                </a:moveTo>
                <a:cubicBezTo>
                  <a:pt x="213" y="348"/>
                  <a:pt x="212" y="347"/>
                  <a:pt x="210" y="347"/>
                </a:cubicBezTo>
                <a:cubicBezTo>
                  <a:pt x="210" y="347"/>
                  <a:pt x="209" y="347"/>
                  <a:pt x="209" y="346"/>
                </a:cubicBezTo>
                <a:cubicBezTo>
                  <a:pt x="207" y="343"/>
                  <a:pt x="205" y="339"/>
                  <a:pt x="203" y="336"/>
                </a:cubicBezTo>
                <a:cubicBezTo>
                  <a:pt x="225" y="317"/>
                  <a:pt x="247" y="299"/>
                  <a:pt x="269" y="281"/>
                </a:cubicBezTo>
                <a:cubicBezTo>
                  <a:pt x="269" y="306"/>
                  <a:pt x="269" y="306"/>
                  <a:pt x="269" y="306"/>
                </a:cubicBezTo>
                <a:cubicBezTo>
                  <a:pt x="269" y="306"/>
                  <a:pt x="268" y="306"/>
                  <a:pt x="268" y="307"/>
                </a:cubicBezTo>
                <a:cubicBezTo>
                  <a:pt x="251" y="322"/>
                  <a:pt x="235" y="337"/>
                  <a:pt x="220" y="353"/>
                </a:cubicBezTo>
                <a:cubicBezTo>
                  <a:pt x="218" y="352"/>
                  <a:pt x="216" y="350"/>
                  <a:pt x="213" y="349"/>
                </a:cubicBezTo>
                <a:close/>
                <a:moveTo>
                  <a:pt x="269" y="310"/>
                </a:moveTo>
                <a:cubicBezTo>
                  <a:pt x="269" y="336"/>
                  <a:pt x="269" y="336"/>
                  <a:pt x="269" y="336"/>
                </a:cubicBezTo>
                <a:cubicBezTo>
                  <a:pt x="269" y="336"/>
                  <a:pt x="268" y="336"/>
                  <a:pt x="268" y="336"/>
                </a:cubicBezTo>
                <a:cubicBezTo>
                  <a:pt x="257" y="345"/>
                  <a:pt x="247" y="354"/>
                  <a:pt x="236" y="364"/>
                </a:cubicBezTo>
                <a:cubicBezTo>
                  <a:pt x="232" y="361"/>
                  <a:pt x="227" y="358"/>
                  <a:pt x="222" y="355"/>
                </a:cubicBezTo>
                <a:cubicBezTo>
                  <a:pt x="238" y="339"/>
                  <a:pt x="253" y="324"/>
                  <a:pt x="269" y="310"/>
                </a:cubicBezTo>
                <a:close/>
                <a:moveTo>
                  <a:pt x="239" y="365"/>
                </a:moveTo>
                <a:cubicBezTo>
                  <a:pt x="249" y="356"/>
                  <a:pt x="259" y="348"/>
                  <a:pt x="269" y="339"/>
                </a:cubicBezTo>
                <a:cubicBezTo>
                  <a:pt x="269" y="360"/>
                  <a:pt x="269" y="360"/>
                  <a:pt x="269" y="360"/>
                </a:cubicBezTo>
                <a:cubicBezTo>
                  <a:pt x="269" y="360"/>
                  <a:pt x="269" y="360"/>
                  <a:pt x="269" y="360"/>
                </a:cubicBezTo>
                <a:cubicBezTo>
                  <a:pt x="264" y="365"/>
                  <a:pt x="259" y="370"/>
                  <a:pt x="254" y="375"/>
                </a:cubicBezTo>
                <a:cubicBezTo>
                  <a:pt x="249" y="372"/>
                  <a:pt x="244" y="369"/>
                  <a:pt x="239" y="365"/>
                </a:cubicBezTo>
                <a:close/>
                <a:moveTo>
                  <a:pt x="257" y="376"/>
                </a:moveTo>
                <a:cubicBezTo>
                  <a:pt x="261" y="372"/>
                  <a:pt x="265" y="368"/>
                  <a:pt x="269" y="364"/>
                </a:cubicBezTo>
                <a:cubicBezTo>
                  <a:pt x="269" y="380"/>
                  <a:pt x="269" y="380"/>
                  <a:pt x="269" y="380"/>
                </a:cubicBezTo>
                <a:cubicBezTo>
                  <a:pt x="269" y="380"/>
                  <a:pt x="270" y="381"/>
                  <a:pt x="270" y="381"/>
                </a:cubicBezTo>
                <a:cubicBezTo>
                  <a:pt x="270" y="381"/>
                  <a:pt x="269" y="381"/>
                  <a:pt x="269" y="382"/>
                </a:cubicBezTo>
                <a:cubicBezTo>
                  <a:pt x="265" y="380"/>
                  <a:pt x="261" y="378"/>
                  <a:pt x="257" y="376"/>
                </a:cubicBezTo>
                <a:close/>
                <a:moveTo>
                  <a:pt x="398" y="325"/>
                </a:moveTo>
                <a:cubicBezTo>
                  <a:pt x="398" y="325"/>
                  <a:pt x="398" y="324"/>
                  <a:pt x="398" y="324"/>
                </a:cubicBezTo>
                <a:cubicBezTo>
                  <a:pt x="399" y="323"/>
                  <a:pt x="400" y="322"/>
                  <a:pt x="400" y="320"/>
                </a:cubicBezTo>
                <a:cubicBezTo>
                  <a:pt x="399" y="319"/>
                  <a:pt x="397" y="318"/>
                  <a:pt x="396" y="318"/>
                </a:cubicBezTo>
                <a:cubicBezTo>
                  <a:pt x="396" y="318"/>
                  <a:pt x="395" y="318"/>
                  <a:pt x="395" y="318"/>
                </a:cubicBezTo>
                <a:cubicBezTo>
                  <a:pt x="395" y="318"/>
                  <a:pt x="394" y="317"/>
                  <a:pt x="394" y="316"/>
                </a:cubicBezTo>
                <a:cubicBezTo>
                  <a:pt x="409" y="307"/>
                  <a:pt x="424" y="297"/>
                  <a:pt x="438" y="288"/>
                </a:cubicBezTo>
                <a:cubicBezTo>
                  <a:pt x="438" y="303"/>
                  <a:pt x="438" y="303"/>
                  <a:pt x="438" y="303"/>
                </a:cubicBezTo>
                <a:cubicBezTo>
                  <a:pt x="428" y="312"/>
                  <a:pt x="417" y="321"/>
                  <a:pt x="406" y="329"/>
                </a:cubicBezTo>
                <a:cubicBezTo>
                  <a:pt x="403" y="328"/>
                  <a:pt x="401" y="327"/>
                  <a:pt x="398" y="325"/>
                </a:cubicBezTo>
                <a:close/>
                <a:moveTo>
                  <a:pt x="402" y="225"/>
                </a:moveTo>
                <a:cubicBezTo>
                  <a:pt x="415" y="218"/>
                  <a:pt x="428" y="209"/>
                  <a:pt x="439" y="199"/>
                </a:cubicBezTo>
                <a:cubicBezTo>
                  <a:pt x="439" y="202"/>
                  <a:pt x="439" y="205"/>
                  <a:pt x="439" y="208"/>
                </a:cubicBezTo>
                <a:cubicBezTo>
                  <a:pt x="439" y="213"/>
                  <a:pt x="439" y="219"/>
                  <a:pt x="439" y="224"/>
                </a:cubicBezTo>
                <a:cubicBezTo>
                  <a:pt x="423" y="236"/>
                  <a:pt x="406" y="247"/>
                  <a:pt x="388" y="255"/>
                </a:cubicBezTo>
                <a:cubicBezTo>
                  <a:pt x="392" y="245"/>
                  <a:pt x="397" y="235"/>
                  <a:pt x="402" y="225"/>
                </a:cubicBezTo>
                <a:close/>
                <a:moveTo>
                  <a:pt x="438" y="284"/>
                </a:moveTo>
                <a:cubicBezTo>
                  <a:pt x="423" y="294"/>
                  <a:pt x="408" y="304"/>
                  <a:pt x="393" y="313"/>
                </a:cubicBezTo>
                <a:cubicBezTo>
                  <a:pt x="389" y="306"/>
                  <a:pt x="386" y="298"/>
                  <a:pt x="383" y="290"/>
                </a:cubicBezTo>
                <a:cubicBezTo>
                  <a:pt x="383" y="290"/>
                  <a:pt x="383" y="290"/>
                  <a:pt x="383" y="290"/>
                </a:cubicBezTo>
                <a:cubicBezTo>
                  <a:pt x="401" y="278"/>
                  <a:pt x="420" y="267"/>
                  <a:pt x="438" y="255"/>
                </a:cubicBezTo>
                <a:lnTo>
                  <a:pt x="438" y="284"/>
                </a:lnTo>
                <a:close/>
                <a:moveTo>
                  <a:pt x="438" y="307"/>
                </a:moveTo>
                <a:cubicBezTo>
                  <a:pt x="439" y="325"/>
                  <a:pt x="439" y="325"/>
                  <a:pt x="439" y="325"/>
                </a:cubicBezTo>
                <a:cubicBezTo>
                  <a:pt x="431" y="327"/>
                  <a:pt x="425" y="331"/>
                  <a:pt x="420" y="336"/>
                </a:cubicBezTo>
                <a:cubicBezTo>
                  <a:pt x="416" y="334"/>
                  <a:pt x="413" y="333"/>
                  <a:pt x="409" y="331"/>
                </a:cubicBezTo>
                <a:cubicBezTo>
                  <a:pt x="419" y="323"/>
                  <a:pt x="429" y="315"/>
                  <a:pt x="438" y="307"/>
                </a:cubicBezTo>
                <a:close/>
                <a:moveTo>
                  <a:pt x="423" y="337"/>
                </a:moveTo>
                <a:cubicBezTo>
                  <a:pt x="427" y="333"/>
                  <a:pt x="433" y="330"/>
                  <a:pt x="439" y="329"/>
                </a:cubicBezTo>
                <a:cubicBezTo>
                  <a:pt x="439" y="343"/>
                  <a:pt x="439" y="343"/>
                  <a:pt x="439" y="343"/>
                </a:cubicBezTo>
                <a:cubicBezTo>
                  <a:pt x="433" y="341"/>
                  <a:pt x="428" y="339"/>
                  <a:pt x="423" y="337"/>
                </a:cubicBezTo>
                <a:close/>
                <a:moveTo>
                  <a:pt x="460" y="174"/>
                </a:moveTo>
                <a:cubicBezTo>
                  <a:pt x="487" y="217"/>
                  <a:pt x="514" y="260"/>
                  <a:pt x="541" y="303"/>
                </a:cubicBezTo>
                <a:cubicBezTo>
                  <a:pt x="525" y="307"/>
                  <a:pt x="511" y="313"/>
                  <a:pt x="496" y="320"/>
                </a:cubicBezTo>
                <a:cubicBezTo>
                  <a:pt x="481" y="327"/>
                  <a:pt x="465" y="335"/>
                  <a:pt x="445" y="341"/>
                </a:cubicBezTo>
                <a:cubicBezTo>
                  <a:pt x="445" y="284"/>
                  <a:pt x="445" y="284"/>
                  <a:pt x="445" y="284"/>
                </a:cubicBezTo>
                <a:cubicBezTo>
                  <a:pt x="445" y="283"/>
                  <a:pt x="445" y="283"/>
                  <a:pt x="445" y="282"/>
                </a:cubicBezTo>
                <a:cubicBezTo>
                  <a:pt x="445" y="282"/>
                  <a:pt x="445" y="243"/>
                  <a:pt x="445" y="243"/>
                </a:cubicBezTo>
                <a:cubicBezTo>
                  <a:pt x="445" y="232"/>
                  <a:pt x="445" y="220"/>
                  <a:pt x="445" y="208"/>
                </a:cubicBezTo>
                <a:cubicBezTo>
                  <a:pt x="445" y="203"/>
                  <a:pt x="445" y="198"/>
                  <a:pt x="445" y="193"/>
                </a:cubicBezTo>
                <a:cubicBezTo>
                  <a:pt x="445" y="192"/>
                  <a:pt x="445" y="192"/>
                  <a:pt x="445" y="191"/>
                </a:cubicBezTo>
                <a:cubicBezTo>
                  <a:pt x="445" y="185"/>
                  <a:pt x="445" y="179"/>
                  <a:pt x="444" y="173"/>
                </a:cubicBezTo>
                <a:cubicBezTo>
                  <a:pt x="445" y="173"/>
                  <a:pt x="446" y="173"/>
                  <a:pt x="446" y="172"/>
                </a:cubicBezTo>
                <a:cubicBezTo>
                  <a:pt x="447" y="172"/>
                  <a:pt x="447" y="171"/>
                  <a:pt x="447" y="170"/>
                </a:cubicBezTo>
                <a:cubicBezTo>
                  <a:pt x="446" y="169"/>
                  <a:pt x="445" y="169"/>
                  <a:pt x="445" y="170"/>
                </a:cubicBezTo>
                <a:cubicBezTo>
                  <a:pt x="444" y="161"/>
                  <a:pt x="444" y="153"/>
                  <a:pt x="443" y="145"/>
                </a:cubicBezTo>
                <a:cubicBezTo>
                  <a:pt x="448" y="155"/>
                  <a:pt x="454" y="165"/>
                  <a:pt x="460" y="174"/>
                </a:cubicBezTo>
                <a:close/>
                <a:moveTo>
                  <a:pt x="437" y="144"/>
                </a:moveTo>
                <a:cubicBezTo>
                  <a:pt x="437" y="154"/>
                  <a:pt x="438" y="164"/>
                  <a:pt x="438" y="173"/>
                </a:cubicBezTo>
                <a:cubicBezTo>
                  <a:pt x="432" y="177"/>
                  <a:pt x="425" y="181"/>
                  <a:pt x="419" y="185"/>
                </a:cubicBezTo>
                <a:cubicBezTo>
                  <a:pt x="426" y="170"/>
                  <a:pt x="432" y="156"/>
                  <a:pt x="437" y="144"/>
                </a:cubicBezTo>
                <a:close/>
                <a:moveTo>
                  <a:pt x="417" y="191"/>
                </a:moveTo>
                <a:cubicBezTo>
                  <a:pt x="424" y="186"/>
                  <a:pt x="431" y="181"/>
                  <a:pt x="438" y="177"/>
                </a:cubicBezTo>
                <a:cubicBezTo>
                  <a:pt x="438" y="183"/>
                  <a:pt x="439" y="189"/>
                  <a:pt x="439" y="194"/>
                </a:cubicBezTo>
                <a:cubicBezTo>
                  <a:pt x="428" y="205"/>
                  <a:pt x="417" y="213"/>
                  <a:pt x="404" y="220"/>
                </a:cubicBezTo>
                <a:cubicBezTo>
                  <a:pt x="408" y="210"/>
                  <a:pt x="413" y="200"/>
                  <a:pt x="417" y="191"/>
                </a:cubicBezTo>
                <a:close/>
                <a:moveTo>
                  <a:pt x="386" y="259"/>
                </a:moveTo>
                <a:cubicBezTo>
                  <a:pt x="404" y="251"/>
                  <a:pt x="422" y="241"/>
                  <a:pt x="439" y="228"/>
                </a:cubicBezTo>
                <a:cubicBezTo>
                  <a:pt x="438" y="233"/>
                  <a:pt x="438" y="238"/>
                  <a:pt x="438" y="243"/>
                </a:cubicBezTo>
                <a:cubicBezTo>
                  <a:pt x="438" y="243"/>
                  <a:pt x="438" y="252"/>
                  <a:pt x="438" y="252"/>
                </a:cubicBezTo>
                <a:cubicBezTo>
                  <a:pt x="419" y="263"/>
                  <a:pt x="400" y="275"/>
                  <a:pt x="381" y="287"/>
                </a:cubicBezTo>
                <a:cubicBezTo>
                  <a:pt x="380" y="284"/>
                  <a:pt x="379" y="280"/>
                  <a:pt x="377" y="277"/>
                </a:cubicBezTo>
                <a:cubicBezTo>
                  <a:pt x="380" y="271"/>
                  <a:pt x="383" y="265"/>
                  <a:pt x="386" y="259"/>
                </a:cubicBezTo>
                <a:close/>
                <a:moveTo>
                  <a:pt x="294" y="75"/>
                </a:moveTo>
                <a:cubicBezTo>
                  <a:pt x="310" y="109"/>
                  <a:pt x="326" y="155"/>
                  <a:pt x="343" y="201"/>
                </a:cubicBezTo>
                <a:cubicBezTo>
                  <a:pt x="358" y="242"/>
                  <a:pt x="372" y="284"/>
                  <a:pt x="387" y="317"/>
                </a:cubicBezTo>
                <a:cubicBezTo>
                  <a:pt x="387" y="317"/>
                  <a:pt x="386" y="318"/>
                  <a:pt x="385" y="318"/>
                </a:cubicBezTo>
                <a:cubicBezTo>
                  <a:pt x="384" y="319"/>
                  <a:pt x="384" y="320"/>
                  <a:pt x="385" y="320"/>
                </a:cubicBezTo>
                <a:cubicBezTo>
                  <a:pt x="385" y="321"/>
                  <a:pt x="386" y="321"/>
                  <a:pt x="387" y="321"/>
                </a:cubicBezTo>
                <a:cubicBezTo>
                  <a:pt x="387" y="320"/>
                  <a:pt x="388" y="320"/>
                  <a:pt x="389" y="320"/>
                </a:cubicBezTo>
                <a:cubicBezTo>
                  <a:pt x="389" y="320"/>
                  <a:pt x="389" y="320"/>
                  <a:pt x="389" y="320"/>
                </a:cubicBezTo>
                <a:cubicBezTo>
                  <a:pt x="370" y="326"/>
                  <a:pt x="354" y="336"/>
                  <a:pt x="336" y="346"/>
                </a:cubicBezTo>
                <a:cubicBezTo>
                  <a:pt x="318" y="357"/>
                  <a:pt x="299" y="369"/>
                  <a:pt x="276" y="379"/>
                </a:cubicBezTo>
                <a:cubicBezTo>
                  <a:pt x="275" y="228"/>
                  <a:pt x="275" y="228"/>
                  <a:pt x="275" y="228"/>
                </a:cubicBezTo>
                <a:cubicBezTo>
                  <a:pt x="276" y="210"/>
                  <a:pt x="276" y="188"/>
                  <a:pt x="276" y="164"/>
                </a:cubicBezTo>
                <a:cubicBezTo>
                  <a:pt x="276" y="118"/>
                  <a:pt x="275" y="67"/>
                  <a:pt x="274" y="28"/>
                </a:cubicBezTo>
                <a:cubicBezTo>
                  <a:pt x="279" y="44"/>
                  <a:pt x="286" y="60"/>
                  <a:pt x="294" y="75"/>
                </a:cubicBezTo>
                <a:close/>
                <a:moveTo>
                  <a:pt x="267" y="28"/>
                </a:moveTo>
                <a:cubicBezTo>
                  <a:pt x="268" y="40"/>
                  <a:pt x="268" y="52"/>
                  <a:pt x="269" y="65"/>
                </a:cubicBezTo>
                <a:cubicBezTo>
                  <a:pt x="268" y="65"/>
                  <a:pt x="268" y="66"/>
                  <a:pt x="268" y="66"/>
                </a:cubicBezTo>
                <a:cubicBezTo>
                  <a:pt x="263" y="72"/>
                  <a:pt x="258" y="78"/>
                  <a:pt x="253" y="84"/>
                </a:cubicBezTo>
                <a:cubicBezTo>
                  <a:pt x="258" y="65"/>
                  <a:pt x="263" y="46"/>
                  <a:pt x="267" y="28"/>
                </a:cubicBezTo>
                <a:close/>
              </a:path>
            </a:pathLst>
          </a:custGeom>
          <a:solidFill>
            <a:schemeClr val="accent6"/>
          </a:solidFill>
          <a:ln w="9525">
            <a:solidFill>
              <a:srgbClr val="FFC000"/>
            </a:solidFill>
            <a:round/>
          </a:ln>
          <a:extLst/>
        </p:spPr>
        <p:txBody>
          <a:bodyPr/>
          <a:lstStyle/>
          <a:p>
            <a:pPr fontAlgn="auto"/>
            <a:endParaRPr lang="zh-CN" altLang="en-US" sz="1400" noProof="1">
              <a:solidFill>
                <a:schemeClr val="tx1">
                  <a:lumMod val="65000"/>
                  <a:lumOff val="35000"/>
                </a:schemeClr>
              </a:solidFill>
              <a:cs typeface="+mn-ea"/>
              <a:sym typeface="+mn-lt"/>
            </a:endParaRPr>
          </a:p>
        </p:txBody>
      </p:sp>
      <p:sp>
        <p:nvSpPr>
          <p:cNvPr id="16" name="PA_chenying0907 15"/>
          <p:cNvSpPr/>
          <p:nvPr>
            <p:custDataLst>
              <p:tags r:id="rId4"/>
            </p:custDataLst>
          </p:nvPr>
        </p:nvSpPr>
        <p:spPr>
          <a:xfrm>
            <a:off x="683568" y="3576087"/>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17" name="PA_chenying0907 29"/>
          <p:cNvSpPr txBox="1"/>
          <p:nvPr>
            <p:custDataLst>
              <p:tags r:id="rId5"/>
            </p:custDataLst>
          </p:nvPr>
        </p:nvSpPr>
        <p:spPr>
          <a:xfrm>
            <a:off x="683568" y="3032306"/>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19" name="PA_chenying0907 18"/>
          <p:cNvSpPr/>
          <p:nvPr>
            <p:custDataLst>
              <p:tags r:id="rId6"/>
            </p:custDataLst>
          </p:nvPr>
        </p:nvSpPr>
        <p:spPr>
          <a:xfrm>
            <a:off x="6422060" y="1633612"/>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20" name="PA_chenying0907 29"/>
          <p:cNvSpPr txBox="1"/>
          <p:nvPr>
            <p:custDataLst>
              <p:tags r:id="rId7"/>
            </p:custDataLst>
          </p:nvPr>
        </p:nvSpPr>
        <p:spPr>
          <a:xfrm>
            <a:off x="6422060" y="1089831"/>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Tree>
    <p:extLst>
      <p:ext uri="{BB962C8B-B14F-4D97-AF65-F5344CB8AC3E}">
        <p14:creationId xmlns:p14="http://schemas.microsoft.com/office/powerpoint/2010/main" val="27248113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autoUpdateAnimBg="0"/>
      <p:bldP spid="16" grpId="0"/>
      <p:bldP spid="17"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A_图片 2" descr="C:\Users\Administrator\Desktop\19dbe048aeb1d53c3ed13e67c54e3524.png"/>
          <p:cNvPicPr>
            <a:picLocks noChangeAspect="1" noChangeArrowheads="1"/>
          </p:cNvPicPr>
          <p:nvPr>
            <p:custDataLst>
              <p:tags r:id="rId1"/>
            </p:custDataLst>
          </p:nvPr>
        </p:nvPicPr>
        <p:blipFill>
          <a:blip r:embed="rId10">
            <a:extLst>
              <a:ext uri="{28A0092B-C50C-407E-A947-70E740481C1C}">
                <a14:useLocalDpi xmlns:a14="http://schemas.microsoft.com/office/drawing/2010/main" val="0"/>
              </a:ext>
            </a:extLst>
          </a:blip>
          <a:srcRect/>
          <a:stretch>
            <a:fillRect/>
          </a:stretch>
        </p:blipFill>
        <p:spPr bwMode="auto">
          <a:xfrm>
            <a:off x="2489089" y="0"/>
            <a:ext cx="3614638" cy="3249807"/>
          </a:xfrm>
          <a:prstGeom prst="rect">
            <a:avLst/>
          </a:prstGeom>
          <a:noFill/>
          <a:extLst>
            <a:ext uri="{909E8E84-426E-40DD-AFC4-6F175D3DCCD1}">
              <a14:hiddenFill xmlns:a14="http://schemas.microsoft.com/office/drawing/2010/main">
                <a:solidFill>
                  <a:srgbClr val="FFFFFF"/>
                </a:solidFill>
              </a14:hiddenFill>
            </a:ext>
          </a:extLst>
        </p:spPr>
      </p:pic>
      <p:sp>
        <p:nvSpPr>
          <p:cNvPr id="3" name="PA_chenying0907 2"/>
          <p:cNvSpPr/>
          <p:nvPr>
            <p:custDataLst>
              <p:tags r:id="rId2"/>
            </p:custDataLst>
          </p:nvPr>
        </p:nvSpPr>
        <p:spPr>
          <a:xfrm>
            <a:off x="1598768" y="2526362"/>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4" name="PA_chenying0907 29"/>
          <p:cNvSpPr txBox="1"/>
          <p:nvPr>
            <p:custDataLst>
              <p:tags r:id="rId3"/>
            </p:custDataLst>
          </p:nvPr>
        </p:nvSpPr>
        <p:spPr>
          <a:xfrm>
            <a:off x="1598768" y="1982581"/>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5" name="PA_chenying0907 4"/>
          <p:cNvSpPr/>
          <p:nvPr>
            <p:custDataLst>
              <p:tags r:id="rId4"/>
            </p:custDataLst>
          </p:nvPr>
        </p:nvSpPr>
        <p:spPr>
          <a:xfrm>
            <a:off x="3511439" y="3907619"/>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6" name="PA_chenying0907 29"/>
          <p:cNvSpPr txBox="1"/>
          <p:nvPr>
            <p:custDataLst>
              <p:tags r:id="rId5"/>
            </p:custDataLst>
          </p:nvPr>
        </p:nvSpPr>
        <p:spPr>
          <a:xfrm>
            <a:off x="3511439" y="3363838"/>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7" name="PA_chenying0907 6"/>
          <p:cNvSpPr/>
          <p:nvPr>
            <p:custDataLst>
              <p:tags r:id="rId6"/>
            </p:custDataLst>
          </p:nvPr>
        </p:nvSpPr>
        <p:spPr>
          <a:xfrm>
            <a:off x="6103727" y="2526361"/>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8" name="PA_chenying0907 29"/>
          <p:cNvSpPr txBox="1"/>
          <p:nvPr>
            <p:custDataLst>
              <p:tags r:id="rId7"/>
            </p:custDataLst>
          </p:nvPr>
        </p:nvSpPr>
        <p:spPr>
          <a:xfrm>
            <a:off x="6103727" y="1982580"/>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Tree>
    <p:extLst>
      <p:ext uri="{BB962C8B-B14F-4D97-AF65-F5344CB8AC3E}">
        <p14:creationId xmlns:p14="http://schemas.microsoft.com/office/powerpoint/2010/main" val="8559486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autoUpdateAnimBg="0"/>
      <p:bldP spid="5" grpId="0"/>
      <p:bldP spid="6"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PA_组合 4"/>
          <p:cNvGrpSpPr>
            <a:grpSpLocks noChangeAspect="1"/>
          </p:cNvGrpSpPr>
          <p:nvPr>
            <p:custDataLst>
              <p:tags r:id="rId1"/>
            </p:custDataLst>
          </p:nvPr>
        </p:nvGrpSpPr>
        <p:grpSpPr bwMode="auto">
          <a:xfrm>
            <a:off x="2464179" y="637497"/>
            <a:ext cx="5409748" cy="3383321"/>
            <a:chOff x="4405" y="1302"/>
            <a:chExt cx="2359" cy="2115"/>
          </a:xfrm>
          <a:solidFill>
            <a:schemeClr val="tx1"/>
          </a:solidFill>
        </p:grpSpPr>
        <p:sp>
          <p:nvSpPr>
            <p:cNvPr id="18" name="Freeform 5"/>
            <p:cNvSpPr>
              <a:spLocks noEditPoints="1"/>
            </p:cNvSpPr>
            <p:nvPr/>
          </p:nvSpPr>
          <p:spPr bwMode="auto">
            <a:xfrm>
              <a:off x="4405" y="1745"/>
              <a:ext cx="2359" cy="1672"/>
            </a:xfrm>
            <a:custGeom>
              <a:avLst/>
              <a:gdLst>
                <a:gd name="T0" fmla="*/ 62 w 311"/>
                <a:gd name="T1" fmla="*/ 133 h 261"/>
                <a:gd name="T2" fmla="*/ 103 w 311"/>
                <a:gd name="T3" fmla="*/ 185 h 261"/>
                <a:gd name="T4" fmla="*/ 138 w 311"/>
                <a:gd name="T5" fmla="*/ 113 h 261"/>
                <a:gd name="T6" fmla="*/ 165 w 311"/>
                <a:gd name="T7" fmla="*/ 182 h 261"/>
                <a:gd name="T8" fmla="*/ 199 w 311"/>
                <a:gd name="T9" fmla="*/ 86 h 261"/>
                <a:gd name="T10" fmla="*/ 224 w 311"/>
                <a:gd name="T11" fmla="*/ 176 h 261"/>
                <a:gd name="T12" fmla="*/ 219 w 311"/>
                <a:gd name="T13" fmla="*/ 4 h 261"/>
                <a:gd name="T14" fmla="*/ 263 w 311"/>
                <a:gd name="T15" fmla="*/ 206 h 261"/>
                <a:gd name="T16" fmla="*/ 226 w 311"/>
                <a:gd name="T17" fmla="*/ 259 h 261"/>
                <a:gd name="T18" fmla="*/ 97 w 311"/>
                <a:gd name="T19" fmla="*/ 257 h 261"/>
                <a:gd name="T20" fmla="*/ 246 w 311"/>
                <a:gd name="T21" fmla="*/ 9 h 261"/>
                <a:gd name="T22" fmla="*/ 237 w 311"/>
                <a:gd name="T23" fmla="*/ 9 h 261"/>
                <a:gd name="T24" fmla="*/ 226 w 311"/>
                <a:gd name="T25" fmla="*/ 57 h 261"/>
                <a:gd name="T26" fmla="*/ 230 w 311"/>
                <a:gd name="T27" fmla="*/ 65 h 261"/>
                <a:gd name="T28" fmla="*/ 164 w 311"/>
                <a:gd name="T29" fmla="*/ 42 h 261"/>
                <a:gd name="T30" fmla="*/ 187 w 311"/>
                <a:gd name="T31" fmla="*/ 44 h 261"/>
                <a:gd name="T32" fmla="*/ 251 w 311"/>
                <a:gd name="T33" fmla="*/ 56 h 261"/>
                <a:gd name="T34" fmla="*/ 173 w 311"/>
                <a:gd name="T35" fmla="*/ 86 h 261"/>
                <a:gd name="T36" fmla="*/ 249 w 311"/>
                <a:gd name="T37" fmla="*/ 79 h 261"/>
                <a:gd name="T38" fmla="*/ 225 w 311"/>
                <a:gd name="T39" fmla="*/ 113 h 261"/>
                <a:gd name="T40" fmla="*/ 181 w 311"/>
                <a:gd name="T41" fmla="*/ 105 h 261"/>
                <a:gd name="T42" fmla="*/ 103 w 311"/>
                <a:gd name="T43" fmla="*/ 96 h 261"/>
                <a:gd name="T44" fmla="*/ 104 w 311"/>
                <a:gd name="T45" fmla="*/ 127 h 261"/>
                <a:gd name="T46" fmla="*/ 174 w 311"/>
                <a:gd name="T47" fmla="*/ 120 h 261"/>
                <a:gd name="T48" fmla="*/ 135 w 311"/>
                <a:gd name="T49" fmla="*/ 99 h 261"/>
                <a:gd name="T50" fmla="*/ 232 w 311"/>
                <a:gd name="T51" fmla="*/ 139 h 261"/>
                <a:gd name="T52" fmla="*/ 119 w 311"/>
                <a:gd name="T53" fmla="*/ 124 h 261"/>
                <a:gd name="T54" fmla="*/ 118 w 311"/>
                <a:gd name="T55" fmla="*/ 135 h 261"/>
                <a:gd name="T56" fmla="*/ 258 w 311"/>
                <a:gd name="T57" fmla="*/ 117 h 261"/>
                <a:gd name="T58" fmla="*/ 194 w 311"/>
                <a:gd name="T59" fmla="*/ 125 h 261"/>
                <a:gd name="T60" fmla="*/ 226 w 311"/>
                <a:gd name="T61" fmla="*/ 163 h 261"/>
                <a:gd name="T62" fmla="*/ 137 w 311"/>
                <a:gd name="T63" fmla="*/ 132 h 261"/>
                <a:gd name="T64" fmla="*/ 193 w 311"/>
                <a:gd name="T65" fmla="*/ 148 h 261"/>
                <a:gd name="T66" fmla="*/ 50 w 311"/>
                <a:gd name="T67" fmla="*/ 155 h 261"/>
                <a:gd name="T68" fmla="*/ 42 w 311"/>
                <a:gd name="T69" fmla="*/ 182 h 261"/>
                <a:gd name="T70" fmla="*/ 106 w 311"/>
                <a:gd name="T71" fmla="*/ 188 h 261"/>
                <a:gd name="T72" fmla="*/ 239 w 311"/>
                <a:gd name="T73" fmla="*/ 178 h 261"/>
                <a:gd name="T74" fmla="*/ 105 w 311"/>
                <a:gd name="T75" fmla="*/ 192 h 261"/>
                <a:gd name="T76" fmla="*/ 196 w 311"/>
                <a:gd name="T77" fmla="*/ 163 h 261"/>
                <a:gd name="T78" fmla="*/ 41 w 311"/>
                <a:gd name="T79" fmla="*/ 196 h 261"/>
                <a:gd name="T80" fmla="*/ 187 w 311"/>
                <a:gd name="T81" fmla="*/ 179 h 261"/>
                <a:gd name="T82" fmla="*/ 198 w 311"/>
                <a:gd name="T83" fmla="*/ 166 h 261"/>
                <a:gd name="T84" fmla="*/ 246 w 311"/>
                <a:gd name="T85" fmla="*/ 182 h 261"/>
                <a:gd name="T86" fmla="*/ 107 w 311"/>
                <a:gd name="T87" fmla="*/ 214 h 261"/>
                <a:gd name="T88" fmla="*/ 251 w 311"/>
                <a:gd name="T89" fmla="*/ 198 h 261"/>
                <a:gd name="T90" fmla="*/ 42 w 311"/>
                <a:gd name="T91" fmla="*/ 220 h 261"/>
                <a:gd name="T92" fmla="*/ 199 w 311"/>
                <a:gd name="T93" fmla="*/ 197 h 261"/>
                <a:gd name="T94" fmla="*/ 43 w 311"/>
                <a:gd name="T95" fmla="*/ 224 h 261"/>
                <a:gd name="T96" fmla="*/ 236 w 311"/>
                <a:gd name="T97" fmla="*/ 230 h 261"/>
                <a:gd name="T98" fmla="*/ 119 w 311"/>
                <a:gd name="T99" fmla="*/ 211 h 261"/>
                <a:gd name="T100" fmla="*/ 120 w 311"/>
                <a:gd name="T101" fmla="*/ 219 h 261"/>
                <a:gd name="T102" fmla="*/ 261 w 311"/>
                <a:gd name="T103" fmla="*/ 210 h 261"/>
                <a:gd name="T104" fmla="*/ 228 w 311"/>
                <a:gd name="T105" fmla="*/ 237 h 261"/>
                <a:gd name="T106" fmla="*/ 74 w 311"/>
                <a:gd name="T107" fmla="*/ 215 h 261"/>
                <a:gd name="T108" fmla="*/ 66 w 311"/>
                <a:gd name="T109" fmla="*/ 225 h 261"/>
                <a:gd name="T110" fmla="*/ 170 w 311"/>
                <a:gd name="T111" fmla="*/ 255 h 261"/>
                <a:gd name="T112" fmla="*/ 137 w 311"/>
                <a:gd name="T113" fmla="*/ 227 h 261"/>
                <a:gd name="T114" fmla="*/ 261 w 311"/>
                <a:gd name="T115" fmla="*/ 221 h 261"/>
                <a:gd name="T116" fmla="*/ 74 w 311"/>
                <a:gd name="T117" fmla="*/ 231 h 261"/>
                <a:gd name="T118" fmla="*/ 180 w 311"/>
                <a:gd name="T119" fmla="*/ 255 h 261"/>
                <a:gd name="T120" fmla="*/ 261 w 311"/>
                <a:gd name="T121" fmla="*/ 243 h 261"/>
                <a:gd name="T122" fmla="*/ 73 w 311"/>
                <a:gd name="T123" fmla="*/ 242 h 261"/>
                <a:gd name="T124" fmla="*/ 200 w 311"/>
                <a:gd name="T125" fmla="*/ 256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1" h="261">
                  <a:moveTo>
                    <a:pt x="41" y="258"/>
                  </a:moveTo>
                  <a:cubicBezTo>
                    <a:pt x="40" y="257"/>
                    <a:pt x="40" y="256"/>
                    <a:pt x="38" y="256"/>
                  </a:cubicBezTo>
                  <a:cubicBezTo>
                    <a:pt x="35" y="256"/>
                    <a:pt x="32" y="256"/>
                    <a:pt x="29" y="256"/>
                  </a:cubicBezTo>
                  <a:cubicBezTo>
                    <a:pt x="19" y="255"/>
                    <a:pt x="9" y="257"/>
                    <a:pt x="0" y="255"/>
                  </a:cubicBezTo>
                  <a:cubicBezTo>
                    <a:pt x="1" y="254"/>
                    <a:pt x="3" y="254"/>
                    <a:pt x="4" y="253"/>
                  </a:cubicBezTo>
                  <a:cubicBezTo>
                    <a:pt x="17" y="253"/>
                    <a:pt x="26" y="254"/>
                    <a:pt x="39" y="253"/>
                  </a:cubicBezTo>
                  <a:cubicBezTo>
                    <a:pt x="41" y="248"/>
                    <a:pt x="39" y="243"/>
                    <a:pt x="40" y="237"/>
                  </a:cubicBezTo>
                  <a:cubicBezTo>
                    <a:pt x="40" y="236"/>
                    <a:pt x="39" y="235"/>
                    <a:pt x="39" y="234"/>
                  </a:cubicBezTo>
                  <a:cubicBezTo>
                    <a:pt x="40" y="232"/>
                    <a:pt x="41" y="228"/>
                    <a:pt x="39" y="226"/>
                  </a:cubicBezTo>
                  <a:cubicBezTo>
                    <a:pt x="38" y="224"/>
                    <a:pt x="40" y="224"/>
                    <a:pt x="40" y="223"/>
                  </a:cubicBezTo>
                  <a:cubicBezTo>
                    <a:pt x="40" y="214"/>
                    <a:pt x="39" y="203"/>
                    <a:pt x="39" y="195"/>
                  </a:cubicBezTo>
                  <a:cubicBezTo>
                    <a:pt x="39" y="186"/>
                    <a:pt x="40" y="176"/>
                    <a:pt x="38" y="167"/>
                  </a:cubicBezTo>
                  <a:cubicBezTo>
                    <a:pt x="39" y="159"/>
                    <a:pt x="39" y="151"/>
                    <a:pt x="38" y="144"/>
                  </a:cubicBezTo>
                  <a:cubicBezTo>
                    <a:pt x="38" y="141"/>
                    <a:pt x="35" y="137"/>
                    <a:pt x="39" y="134"/>
                  </a:cubicBezTo>
                  <a:cubicBezTo>
                    <a:pt x="45" y="133"/>
                    <a:pt x="54" y="134"/>
                    <a:pt x="62" y="133"/>
                  </a:cubicBezTo>
                  <a:cubicBezTo>
                    <a:pt x="66" y="133"/>
                    <a:pt x="70" y="131"/>
                    <a:pt x="73" y="133"/>
                  </a:cubicBezTo>
                  <a:cubicBezTo>
                    <a:pt x="75" y="143"/>
                    <a:pt x="75" y="154"/>
                    <a:pt x="74" y="162"/>
                  </a:cubicBezTo>
                  <a:cubicBezTo>
                    <a:pt x="75" y="163"/>
                    <a:pt x="75" y="165"/>
                    <a:pt x="77" y="165"/>
                  </a:cubicBezTo>
                  <a:cubicBezTo>
                    <a:pt x="76" y="166"/>
                    <a:pt x="76" y="167"/>
                    <a:pt x="74" y="167"/>
                  </a:cubicBezTo>
                  <a:cubicBezTo>
                    <a:pt x="76" y="174"/>
                    <a:pt x="76" y="181"/>
                    <a:pt x="75" y="190"/>
                  </a:cubicBezTo>
                  <a:cubicBezTo>
                    <a:pt x="75" y="195"/>
                    <a:pt x="77" y="200"/>
                    <a:pt x="76" y="205"/>
                  </a:cubicBezTo>
                  <a:cubicBezTo>
                    <a:pt x="76" y="206"/>
                    <a:pt x="75" y="207"/>
                    <a:pt x="75" y="209"/>
                  </a:cubicBezTo>
                  <a:cubicBezTo>
                    <a:pt x="75" y="210"/>
                    <a:pt x="76" y="213"/>
                    <a:pt x="76" y="215"/>
                  </a:cubicBezTo>
                  <a:cubicBezTo>
                    <a:pt x="76" y="216"/>
                    <a:pt x="76" y="220"/>
                    <a:pt x="76" y="222"/>
                  </a:cubicBezTo>
                  <a:cubicBezTo>
                    <a:pt x="76" y="223"/>
                    <a:pt x="76" y="224"/>
                    <a:pt x="76" y="225"/>
                  </a:cubicBezTo>
                  <a:cubicBezTo>
                    <a:pt x="77" y="235"/>
                    <a:pt x="75" y="246"/>
                    <a:pt x="78" y="254"/>
                  </a:cubicBezTo>
                  <a:cubicBezTo>
                    <a:pt x="86" y="255"/>
                    <a:pt x="95" y="254"/>
                    <a:pt x="103" y="254"/>
                  </a:cubicBezTo>
                  <a:cubicBezTo>
                    <a:pt x="104" y="248"/>
                    <a:pt x="104" y="240"/>
                    <a:pt x="103" y="237"/>
                  </a:cubicBezTo>
                  <a:cubicBezTo>
                    <a:pt x="105" y="233"/>
                    <a:pt x="104" y="229"/>
                    <a:pt x="104" y="225"/>
                  </a:cubicBezTo>
                  <a:cubicBezTo>
                    <a:pt x="104" y="212"/>
                    <a:pt x="103" y="198"/>
                    <a:pt x="103" y="185"/>
                  </a:cubicBezTo>
                  <a:cubicBezTo>
                    <a:pt x="103" y="183"/>
                    <a:pt x="102" y="184"/>
                    <a:pt x="102" y="183"/>
                  </a:cubicBezTo>
                  <a:cubicBezTo>
                    <a:pt x="104" y="177"/>
                    <a:pt x="101" y="168"/>
                    <a:pt x="102" y="160"/>
                  </a:cubicBezTo>
                  <a:cubicBezTo>
                    <a:pt x="102" y="158"/>
                    <a:pt x="101" y="156"/>
                    <a:pt x="101" y="154"/>
                  </a:cubicBezTo>
                  <a:cubicBezTo>
                    <a:pt x="101" y="149"/>
                    <a:pt x="102" y="146"/>
                    <a:pt x="100" y="143"/>
                  </a:cubicBezTo>
                  <a:cubicBezTo>
                    <a:pt x="101" y="142"/>
                    <a:pt x="101" y="141"/>
                    <a:pt x="102" y="140"/>
                  </a:cubicBezTo>
                  <a:cubicBezTo>
                    <a:pt x="101" y="132"/>
                    <a:pt x="102" y="121"/>
                    <a:pt x="101" y="111"/>
                  </a:cubicBezTo>
                  <a:cubicBezTo>
                    <a:pt x="101" y="110"/>
                    <a:pt x="100" y="110"/>
                    <a:pt x="100" y="109"/>
                  </a:cubicBezTo>
                  <a:cubicBezTo>
                    <a:pt x="100" y="108"/>
                    <a:pt x="100" y="107"/>
                    <a:pt x="101" y="107"/>
                  </a:cubicBezTo>
                  <a:cubicBezTo>
                    <a:pt x="101" y="97"/>
                    <a:pt x="100" y="90"/>
                    <a:pt x="100" y="82"/>
                  </a:cubicBezTo>
                  <a:cubicBezTo>
                    <a:pt x="109" y="81"/>
                    <a:pt x="118" y="80"/>
                    <a:pt x="127" y="80"/>
                  </a:cubicBezTo>
                  <a:cubicBezTo>
                    <a:pt x="130" y="80"/>
                    <a:pt x="135" y="81"/>
                    <a:pt x="138" y="81"/>
                  </a:cubicBezTo>
                  <a:cubicBezTo>
                    <a:pt x="139" y="83"/>
                    <a:pt x="137" y="85"/>
                    <a:pt x="139" y="86"/>
                  </a:cubicBezTo>
                  <a:cubicBezTo>
                    <a:pt x="136" y="92"/>
                    <a:pt x="138" y="101"/>
                    <a:pt x="137" y="108"/>
                  </a:cubicBezTo>
                  <a:cubicBezTo>
                    <a:pt x="138" y="109"/>
                    <a:pt x="140" y="109"/>
                    <a:pt x="140" y="110"/>
                  </a:cubicBezTo>
                  <a:cubicBezTo>
                    <a:pt x="140" y="111"/>
                    <a:pt x="138" y="112"/>
                    <a:pt x="138" y="113"/>
                  </a:cubicBezTo>
                  <a:cubicBezTo>
                    <a:pt x="138" y="117"/>
                    <a:pt x="139" y="122"/>
                    <a:pt x="138" y="126"/>
                  </a:cubicBezTo>
                  <a:cubicBezTo>
                    <a:pt x="139" y="126"/>
                    <a:pt x="139" y="127"/>
                    <a:pt x="140" y="127"/>
                  </a:cubicBezTo>
                  <a:cubicBezTo>
                    <a:pt x="140" y="139"/>
                    <a:pt x="138" y="148"/>
                    <a:pt x="141" y="158"/>
                  </a:cubicBezTo>
                  <a:cubicBezTo>
                    <a:pt x="141" y="159"/>
                    <a:pt x="139" y="159"/>
                    <a:pt x="140" y="160"/>
                  </a:cubicBezTo>
                  <a:cubicBezTo>
                    <a:pt x="141" y="171"/>
                    <a:pt x="141" y="176"/>
                    <a:pt x="142" y="185"/>
                  </a:cubicBezTo>
                  <a:cubicBezTo>
                    <a:pt x="140" y="193"/>
                    <a:pt x="141" y="205"/>
                    <a:pt x="141" y="215"/>
                  </a:cubicBezTo>
                  <a:cubicBezTo>
                    <a:pt x="140" y="229"/>
                    <a:pt x="139" y="241"/>
                    <a:pt x="141" y="254"/>
                  </a:cubicBezTo>
                  <a:cubicBezTo>
                    <a:pt x="150" y="255"/>
                    <a:pt x="154" y="255"/>
                    <a:pt x="165" y="255"/>
                  </a:cubicBezTo>
                  <a:cubicBezTo>
                    <a:pt x="166" y="243"/>
                    <a:pt x="166" y="233"/>
                    <a:pt x="165" y="220"/>
                  </a:cubicBezTo>
                  <a:cubicBezTo>
                    <a:pt x="166" y="219"/>
                    <a:pt x="164" y="220"/>
                    <a:pt x="164" y="218"/>
                  </a:cubicBezTo>
                  <a:cubicBezTo>
                    <a:pt x="165" y="215"/>
                    <a:pt x="165" y="208"/>
                    <a:pt x="164" y="206"/>
                  </a:cubicBezTo>
                  <a:cubicBezTo>
                    <a:pt x="165" y="203"/>
                    <a:pt x="166" y="197"/>
                    <a:pt x="164" y="195"/>
                  </a:cubicBezTo>
                  <a:cubicBezTo>
                    <a:pt x="164" y="193"/>
                    <a:pt x="165" y="192"/>
                    <a:pt x="165" y="189"/>
                  </a:cubicBezTo>
                  <a:cubicBezTo>
                    <a:pt x="165" y="187"/>
                    <a:pt x="164" y="185"/>
                    <a:pt x="164" y="184"/>
                  </a:cubicBezTo>
                  <a:cubicBezTo>
                    <a:pt x="164" y="184"/>
                    <a:pt x="165" y="183"/>
                    <a:pt x="165" y="182"/>
                  </a:cubicBezTo>
                  <a:cubicBezTo>
                    <a:pt x="165" y="181"/>
                    <a:pt x="165" y="178"/>
                    <a:pt x="165" y="174"/>
                  </a:cubicBezTo>
                  <a:cubicBezTo>
                    <a:pt x="164" y="171"/>
                    <a:pt x="165" y="168"/>
                    <a:pt x="164" y="166"/>
                  </a:cubicBezTo>
                  <a:cubicBezTo>
                    <a:pt x="166" y="148"/>
                    <a:pt x="162" y="125"/>
                    <a:pt x="163" y="108"/>
                  </a:cubicBezTo>
                  <a:cubicBezTo>
                    <a:pt x="163" y="90"/>
                    <a:pt x="160" y="70"/>
                    <a:pt x="161" y="47"/>
                  </a:cubicBezTo>
                  <a:cubicBezTo>
                    <a:pt x="161" y="45"/>
                    <a:pt x="162" y="42"/>
                    <a:pt x="160" y="40"/>
                  </a:cubicBezTo>
                  <a:cubicBezTo>
                    <a:pt x="163" y="39"/>
                    <a:pt x="167" y="39"/>
                    <a:pt x="170" y="39"/>
                  </a:cubicBezTo>
                  <a:cubicBezTo>
                    <a:pt x="178" y="39"/>
                    <a:pt x="184" y="39"/>
                    <a:pt x="191" y="40"/>
                  </a:cubicBezTo>
                  <a:cubicBezTo>
                    <a:pt x="193" y="40"/>
                    <a:pt x="194" y="39"/>
                    <a:pt x="196" y="40"/>
                  </a:cubicBezTo>
                  <a:cubicBezTo>
                    <a:pt x="198" y="41"/>
                    <a:pt x="197" y="44"/>
                    <a:pt x="197" y="47"/>
                  </a:cubicBezTo>
                  <a:cubicBezTo>
                    <a:pt x="196" y="48"/>
                    <a:pt x="197" y="48"/>
                    <a:pt x="198" y="49"/>
                  </a:cubicBezTo>
                  <a:cubicBezTo>
                    <a:pt x="198" y="53"/>
                    <a:pt x="196" y="58"/>
                    <a:pt x="199" y="61"/>
                  </a:cubicBezTo>
                  <a:cubicBezTo>
                    <a:pt x="199" y="62"/>
                    <a:pt x="198" y="63"/>
                    <a:pt x="198" y="63"/>
                  </a:cubicBezTo>
                  <a:cubicBezTo>
                    <a:pt x="199" y="67"/>
                    <a:pt x="198" y="75"/>
                    <a:pt x="199" y="81"/>
                  </a:cubicBezTo>
                  <a:cubicBezTo>
                    <a:pt x="199" y="82"/>
                    <a:pt x="199" y="83"/>
                    <a:pt x="200" y="83"/>
                  </a:cubicBezTo>
                  <a:cubicBezTo>
                    <a:pt x="200" y="84"/>
                    <a:pt x="199" y="85"/>
                    <a:pt x="199" y="86"/>
                  </a:cubicBezTo>
                  <a:cubicBezTo>
                    <a:pt x="199" y="90"/>
                    <a:pt x="198" y="93"/>
                    <a:pt x="200" y="96"/>
                  </a:cubicBezTo>
                  <a:cubicBezTo>
                    <a:pt x="200" y="113"/>
                    <a:pt x="200" y="131"/>
                    <a:pt x="200" y="149"/>
                  </a:cubicBezTo>
                  <a:cubicBezTo>
                    <a:pt x="200" y="151"/>
                    <a:pt x="201" y="153"/>
                    <a:pt x="201" y="155"/>
                  </a:cubicBezTo>
                  <a:cubicBezTo>
                    <a:pt x="202" y="158"/>
                    <a:pt x="201" y="163"/>
                    <a:pt x="201" y="166"/>
                  </a:cubicBezTo>
                  <a:cubicBezTo>
                    <a:pt x="201" y="170"/>
                    <a:pt x="201" y="174"/>
                    <a:pt x="201" y="178"/>
                  </a:cubicBezTo>
                  <a:cubicBezTo>
                    <a:pt x="201" y="179"/>
                    <a:pt x="202" y="180"/>
                    <a:pt x="202" y="182"/>
                  </a:cubicBezTo>
                  <a:cubicBezTo>
                    <a:pt x="202" y="184"/>
                    <a:pt x="201" y="186"/>
                    <a:pt x="201" y="188"/>
                  </a:cubicBezTo>
                  <a:cubicBezTo>
                    <a:pt x="201" y="199"/>
                    <a:pt x="201" y="211"/>
                    <a:pt x="202" y="221"/>
                  </a:cubicBezTo>
                  <a:cubicBezTo>
                    <a:pt x="202" y="224"/>
                    <a:pt x="202" y="226"/>
                    <a:pt x="202" y="228"/>
                  </a:cubicBezTo>
                  <a:cubicBezTo>
                    <a:pt x="202" y="229"/>
                    <a:pt x="201" y="229"/>
                    <a:pt x="201" y="229"/>
                  </a:cubicBezTo>
                  <a:cubicBezTo>
                    <a:pt x="201" y="231"/>
                    <a:pt x="203" y="233"/>
                    <a:pt x="203" y="235"/>
                  </a:cubicBezTo>
                  <a:cubicBezTo>
                    <a:pt x="203" y="243"/>
                    <a:pt x="201" y="249"/>
                    <a:pt x="203" y="256"/>
                  </a:cubicBezTo>
                  <a:cubicBezTo>
                    <a:pt x="211" y="256"/>
                    <a:pt x="220" y="257"/>
                    <a:pt x="226" y="256"/>
                  </a:cubicBezTo>
                  <a:cubicBezTo>
                    <a:pt x="227" y="230"/>
                    <a:pt x="224" y="207"/>
                    <a:pt x="224" y="182"/>
                  </a:cubicBezTo>
                  <a:cubicBezTo>
                    <a:pt x="224" y="179"/>
                    <a:pt x="225" y="178"/>
                    <a:pt x="224" y="176"/>
                  </a:cubicBezTo>
                  <a:cubicBezTo>
                    <a:pt x="224" y="175"/>
                    <a:pt x="222" y="176"/>
                    <a:pt x="222" y="175"/>
                  </a:cubicBezTo>
                  <a:cubicBezTo>
                    <a:pt x="223" y="172"/>
                    <a:pt x="224" y="172"/>
                    <a:pt x="224" y="168"/>
                  </a:cubicBezTo>
                  <a:cubicBezTo>
                    <a:pt x="224" y="167"/>
                    <a:pt x="222" y="168"/>
                    <a:pt x="222" y="167"/>
                  </a:cubicBezTo>
                  <a:cubicBezTo>
                    <a:pt x="222" y="163"/>
                    <a:pt x="225" y="160"/>
                    <a:pt x="223" y="156"/>
                  </a:cubicBezTo>
                  <a:cubicBezTo>
                    <a:pt x="224" y="149"/>
                    <a:pt x="222" y="143"/>
                    <a:pt x="223" y="136"/>
                  </a:cubicBezTo>
                  <a:cubicBezTo>
                    <a:pt x="223" y="135"/>
                    <a:pt x="221" y="135"/>
                    <a:pt x="222" y="134"/>
                  </a:cubicBezTo>
                  <a:cubicBezTo>
                    <a:pt x="223" y="128"/>
                    <a:pt x="221" y="122"/>
                    <a:pt x="222" y="117"/>
                  </a:cubicBezTo>
                  <a:cubicBezTo>
                    <a:pt x="222" y="116"/>
                    <a:pt x="221" y="116"/>
                    <a:pt x="221" y="115"/>
                  </a:cubicBezTo>
                  <a:cubicBezTo>
                    <a:pt x="221" y="114"/>
                    <a:pt x="221" y="113"/>
                    <a:pt x="222" y="112"/>
                  </a:cubicBezTo>
                  <a:cubicBezTo>
                    <a:pt x="221" y="102"/>
                    <a:pt x="221" y="92"/>
                    <a:pt x="220" y="81"/>
                  </a:cubicBezTo>
                  <a:cubicBezTo>
                    <a:pt x="220" y="71"/>
                    <a:pt x="222" y="61"/>
                    <a:pt x="219" y="53"/>
                  </a:cubicBezTo>
                  <a:cubicBezTo>
                    <a:pt x="221" y="44"/>
                    <a:pt x="219" y="34"/>
                    <a:pt x="219" y="25"/>
                  </a:cubicBezTo>
                  <a:cubicBezTo>
                    <a:pt x="219" y="24"/>
                    <a:pt x="218" y="24"/>
                    <a:pt x="217" y="23"/>
                  </a:cubicBezTo>
                  <a:cubicBezTo>
                    <a:pt x="217" y="21"/>
                    <a:pt x="219" y="20"/>
                    <a:pt x="219" y="19"/>
                  </a:cubicBezTo>
                  <a:cubicBezTo>
                    <a:pt x="219" y="14"/>
                    <a:pt x="220" y="9"/>
                    <a:pt x="219" y="4"/>
                  </a:cubicBezTo>
                  <a:cubicBezTo>
                    <a:pt x="222" y="2"/>
                    <a:pt x="226" y="3"/>
                    <a:pt x="230" y="3"/>
                  </a:cubicBezTo>
                  <a:cubicBezTo>
                    <a:pt x="239" y="2"/>
                    <a:pt x="249" y="0"/>
                    <a:pt x="258" y="2"/>
                  </a:cubicBezTo>
                  <a:cubicBezTo>
                    <a:pt x="256" y="17"/>
                    <a:pt x="260" y="40"/>
                    <a:pt x="258" y="55"/>
                  </a:cubicBezTo>
                  <a:cubicBezTo>
                    <a:pt x="261" y="70"/>
                    <a:pt x="258" y="88"/>
                    <a:pt x="260" y="103"/>
                  </a:cubicBezTo>
                  <a:cubicBezTo>
                    <a:pt x="259" y="104"/>
                    <a:pt x="261" y="108"/>
                    <a:pt x="259" y="110"/>
                  </a:cubicBezTo>
                  <a:cubicBezTo>
                    <a:pt x="261" y="113"/>
                    <a:pt x="261" y="117"/>
                    <a:pt x="261" y="121"/>
                  </a:cubicBezTo>
                  <a:cubicBezTo>
                    <a:pt x="261" y="121"/>
                    <a:pt x="261" y="121"/>
                    <a:pt x="262" y="121"/>
                  </a:cubicBezTo>
                  <a:cubicBezTo>
                    <a:pt x="260" y="130"/>
                    <a:pt x="262" y="137"/>
                    <a:pt x="261" y="148"/>
                  </a:cubicBezTo>
                  <a:cubicBezTo>
                    <a:pt x="262" y="149"/>
                    <a:pt x="262" y="150"/>
                    <a:pt x="263" y="151"/>
                  </a:cubicBezTo>
                  <a:cubicBezTo>
                    <a:pt x="262" y="158"/>
                    <a:pt x="263" y="167"/>
                    <a:pt x="263" y="176"/>
                  </a:cubicBezTo>
                  <a:cubicBezTo>
                    <a:pt x="263" y="179"/>
                    <a:pt x="263" y="182"/>
                    <a:pt x="263" y="184"/>
                  </a:cubicBezTo>
                  <a:cubicBezTo>
                    <a:pt x="263" y="187"/>
                    <a:pt x="264" y="189"/>
                    <a:pt x="264" y="192"/>
                  </a:cubicBezTo>
                  <a:cubicBezTo>
                    <a:pt x="264" y="194"/>
                    <a:pt x="263" y="197"/>
                    <a:pt x="263" y="200"/>
                  </a:cubicBezTo>
                  <a:cubicBezTo>
                    <a:pt x="263" y="202"/>
                    <a:pt x="264" y="203"/>
                    <a:pt x="264" y="205"/>
                  </a:cubicBezTo>
                  <a:cubicBezTo>
                    <a:pt x="264" y="205"/>
                    <a:pt x="263" y="206"/>
                    <a:pt x="263" y="206"/>
                  </a:cubicBezTo>
                  <a:cubicBezTo>
                    <a:pt x="263" y="207"/>
                    <a:pt x="264" y="208"/>
                    <a:pt x="264" y="208"/>
                  </a:cubicBezTo>
                  <a:cubicBezTo>
                    <a:pt x="264" y="209"/>
                    <a:pt x="263" y="210"/>
                    <a:pt x="263" y="211"/>
                  </a:cubicBezTo>
                  <a:cubicBezTo>
                    <a:pt x="263" y="214"/>
                    <a:pt x="264" y="216"/>
                    <a:pt x="264" y="218"/>
                  </a:cubicBezTo>
                  <a:cubicBezTo>
                    <a:pt x="264" y="231"/>
                    <a:pt x="263" y="242"/>
                    <a:pt x="263" y="255"/>
                  </a:cubicBezTo>
                  <a:cubicBezTo>
                    <a:pt x="277" y="257"/>
                    <a:pt x="293" y="256"/>
                    <a:pt x="306" y="256"/>
                  </a:cubicBezTo>
                  <a:cubicBezTo>
                    <a:pt x="308" y="256"/>
                    <a:pt x="309" y="255"/>
                    <a:pt x="311" y="256"/>
                  </a:cubicBezTo>
                  <a:cubicBezTo>
                    <a:pt x="310" y="260"/>
                    <a:pt x="307" y="258"/>
                    <a:pt x="303" y="258"/>
                  </a:cubicBezTo>
                  <a:cubicBezTo>
                    <a:pt x="299" y="258"/>
                    <a:pt x="294" y="260"/>
                    <a:pt x="291" y="260"/>
                  </a:cubicBezTo>
                  <a:cubicBezTo>
                    <a:pt x="288" y="259"/>
                    <a:pt x="285" y="259"/>
                    <a:pt x="282" y="258"/>
                  </a:cubicBezTo>
                  <a:cubicBezTo>
                    <a:pt x="276" y="259"/>
                    <a:pt x="270" y="258"/>
                    <a:pt x="264" y="258"/>
                  </a:cubicBezTo>
                  <a:cubicBezTo>
                    <a:pt x="263" y="259"/>
                    <a:pt x="264" y="260"/>
                    <a:pt x="262" y="261"/>
                  </a:cubicBezTo>
                  <a:cubicBezTo>
                    <a:pt x="261" y="261"/>
                    <a:pt x="260" y="260"/>
                    <a:pt x="260" y="258"/>
                  </a:cubicBezTo>
                  <a:cubicBezTo>
                    <a:pt x="250" y="258"/>
                    <a:pt x="240" y="258"/>
                    <a:pt x="229" y="258"/>
                  </a:cubicBezTo>
                  <a:cubicBezTo>
                    <a:pt x="228" y="259"/>
                    <a:pt x="228" y="260"/>
                    <a:pt x="228" y="261"/>
                  </a:cubicBezTo>
                  <a:cubicBezTo>
                    <a:pt x="226" y="261"/>
                    <a:pt x="226" y="259"/>
                    <a:pt x="226" y="259"/>
                  </a:cubicBezTo>
                  <a:cubicBezTo>
                    <a:pt x="216" y="259"/>
                    <a:pt x="202" y="259"/>
                    <a:pt x="192" y="258"/>
                  </a:cubicBezTo>
                  <a:cubicBezTo>
                    <a:pt x="191" y="258"/>
                    <a:pt x="191" y="260"/>
                    <a:pt x="190" y="260"/>
                  </a:cubicBezTo>
                  <a:cubicBezTo>
                    <a:pt x="190" y="257"/>
                    <a:pt x="185" y="259"/>
                    <a:pt x="184" y="258"/>
                  </a:cubicBezTo>
                  <a:cubicBezTo>
                    <a:pt x="182" y="258"/>
                    <a:pt x="183" y="260"/>
                    <a:pt x="181" y="260"/>
                  </a:cubicBezTo>
                  <a:cubicBezTo>
                    <a:pt x="180" y="260"/>
                    <a:pt x="182" y="259"/>
                    <a:pt x="182" y="258"/>
                  </a:cubicBezTo>
                  <a:cubicBezTo>
                    <a:pt x="177" y="258"/>
                    <a:pt x="171" y="256"/>
                    <a:pt x="166" y="258"/>
                  </a:cubicBezTo>
                  <a:cubicBezTo>
                    <a:pt x="161" y="256"/>
                    <a:pt x="156" y="257"/>
                    <a:pt x="151" y="257"/>
                  </a:cubicBezTo>
                  <a:cubicBezTo>
                    <a:pt x="146" y="257"/>
                    <a:pt x="142" y="256"/>
                    <a:pt x="139" y="258"/>
                  </a:cubicBezTo>
                  <a:cubicBezTo>
                    <a:pt x="135" y="255"/>
                    <a:pt x="130" y="257"/>
                    <a:pt x="126" y="256"/>
                  </a:cubicBezTo>
                  <a:cubicBezTo>
                    <a:pt x="126" y="256"/>
                    <a:pt x="125" y="255"/>
                    <a:pt x="124" y="255"/>
                  </a:cubicBezTo>
                  <a:cubicBezTo>
                    <a:pt x="122" y="255"/>
                    <a:pt x="120" y="256"/>
                    <a:pt x="117" y="256"/>
                  </a:cubicBezTo>
                  <a:cubicBezTo>
                    <a:pt x="116" y="256"/>
                    <a:pt x="114" y="255"/>
                    <a:pt x="111" y="256"/>
                  </a:cubicBezTo>
                  <a:cubicBezTo>
                    <a:pt x="110" y="256"/>
                    <a:pt x="110" y="257"/>
                    <a:pt x="108" y="257"/>
                  </a:cubicBezTo>
                  <a:cubicBezTo>
                    <a:pt x="107" y="257"/>
                    <a:pt x="108" y="257"/>
                    <a:pt x="108" y="256"/>
                  </a:cubicBezTo>
                  <a:cubicBezTo>
                    <a:pt x="104" y="256"/>
                    <a:pt x="100" y="256"/>
                    <a:pt x="97" y="257"/>
                  </a:cubicBezTo>
                  <a:cubicBezTo>
                    <a:pt x="90" y="257"/>
                    <a:pt x="82" y="258"/>
                    <a:pt x="75" y="257"/>
                  </a:cubicBezTo>
                  <a:cubicBezTo>
                    <a:pt x="72" y="257"/>
                    <a:pt x="68" y="255"/>
                    <a:pt x="64" y="257"/>
                  </a:cubicBezTo>
                  <a:cubicBezTo>
                    <a:pt x="64" y="256"/>
                    <a:pt x="64" y="256"/>
                    <a:pt x="64" y="255"/>
                  </a:cubicBezTo>
                  <a:cubicBezTo>
                    <a:pt x="64" y="256"/>
                    <a:pt x="63" y="255"/>
                    <a:pt x="61" y="255"/>
                  </a:cubicBezTo>
                  <a:cubicBezTo>
                    <a:pt x="61" y="255"/>
                    <a:pt x="60" y="256"/>
                    <a:pt x="59" y="256"/>
                  </a:cubicBezTo>
                  <a:cubicBezTo>
                    <a:pt x="56" y="256"/>
                    <a:pt x="49" y="257"/>
                    <a:pt x="46" y="256"/>
                  </a:cubicBezTo>
                  <a:cubicBezTo>
                    <a:pt x="45" y="256"/>
                    <a:pt x="41" y="256"/>
                    <a:pt x="41" y="258"/>
                  </a:cubicBezTo>
                  <a:close/>
                  <a:moveTo>
                    <a:pt x="243" y="4"/>
                  </a:moveTo>
                  <a:cubicBezTo>
                    <a:pt x="236" y="12"/>
                    <a:pt x="229" y="20"/>
                    <a:pt x="224" y="32"/>
                  </a:cubicBezTo>
                  <a:cubicBezTo>
                    <a:pt x="222" y="32"/>
                    <a:pt x="222" y="34"/>
                    <a:pt x="221" y="36"/>
                  </a:cubicBezTo>
                  <a:cubicBezTo>
                    <a:pt x="222" y="36"/>
                    <a:pt x="222" y="37"/>
                    <a:pt x="222" y="38"/>
                  </a:cubicBezTo>
                  <a:cubicBezTo>
                    <a:pt x="231" y="27"/>
                    <a:pt x="238" y="15"/>
                    <a:pt x="247" y="4"/>
                  </a:cubicBezTo>
                  <a:cubicBezTo>
                    <a:pt x="245" y="5"/>
                    <a:pt x="244" y="4"/>
                    <a:pt x="243" y="4"/>
                  </a:cubicBezTo>
                  <a:close/>
                  <a:moveTo>
                    <a:pt x="248" y="6"/>
                  </a:moveTo>
                  <a:cubicBezTo>
                    <a:pt x="248" y="8"/>
                    <a:pt x="246" y="8"/>
                    <a:pt x="246" y="9"/>
                  </a:cubicBezTo>
                  <a:cubicBezTo>
                    <a:pt x="238" y="17"/>
                    <a:pt x="233" y="29"/>
                    <a:pt x="225" y="38"/>
                  </a:cubicBezTo>
                  <a:cubicBezTo>
                    <a:pt x="225" y="39"/>
                    <a:pt x="226" y="39"/>
                    <a:pt x="226" y="41"/>
                  </a:cubicBezTo>
                  <a:cubicBezTo>
                    <a:pt x="225" y="41"/>
                    <a:pt x="224" y="42"/>
                    <a:pt x="223" y="42"/>
                  </a:cubicBezTo>
                  <a:cubicBezTo>
                    <a:pt x="222" y="43"/>
                    <a:pt x="222" y="46"/>
                    <a:pt x="222" y="47"/>
                  </a:cubicBezTo>
                  <a:cubicBezTo>
                    <a:pt x="223" y="47"/>
                    <a:pt x="224" y="46"/>
                    <a:pt x="225" y="45"/>
                  </a:cubicBezTo>
                  <a:cubicBezTo>
                    <a:pt x="234" y="31"/>
                    <a:pt x="245" y="19"/>
                    <a:pt x="254" y="5"/>
                  </a:cubicBezTo>
                  <a:cubicBezTo>
                    <a:pt x="251" y="3"/>
                    <a:pt x="250" y="6"/>
                    <a:pt x="248" y="6"/>
                  </a:cubicBezTo>
                  <a:close/>
                  <a:moveTo>
                    <a:pt x="223" y="6"/>
                  </a:moveTo>
                  <a:cubicBezTo>
                    <a:pt x="222" y="9"/>
                    <a:pt x="221" y="12"/>
                    <a:pt x="222" y="16"/>
                  </a:cubicBezTo>
                  <a:cubicBezTo>
                    <a:pt x="225" y="13"/>
                    <a:pt x="228" y="9"/>
                    <a:pt x="231" y="5"/>
                  </a:cubicBezTo>
                  <a:cubicBezTo>
                    <a:pt x="228" y="5"/>
                    <a:pt x="225" y="4"/>
                    <a:pt x="223" y="6"/>
                  </a:cubicBezTo>
                  <a:close/>
                  <a:moveTo>
                    <a:pt x="233" y="5"/>
                  </a:moveTo>
                  <a:cubicBezTo>
                    <a:pt x="229" y="11"/>
                    <a:pt x="224" y="16"/>
                    <a:pt x="221" y="23"/>
                  </a:cubicBezTo>
                  <a:cubicBezTo>
                    <a:pt x="222" y="24"/>
                    <a:pt x="221" y="27"/>
                    <a:pt x="223" y="28"/>
                  </a:cubicBezTo>
                  <a:cubicBezTo>
                    <a:pt x="227" y="21"/>
                    <a:pt x="231" y="14"/>
                    <a:pt x="237" y="9"/>
                  </a:cubicBezTo>
                  <a:cubicBezTo>
                    <a:pt x="236" y="7"/>
                    <a:pt x="238" y="7"/>
                    <a:pt x="238" y="5"/>
                  </a:cubicBezTo>
                  <a:cubicBezTo>
                    <a:pt x="236" y="5"/>
                    <a:pt x="235" y="5"/>
                    <a:pt x="233" y="5"/>
                  </a:cubicBezTo>
                  <a:close/>
                  <a:moveTo>
                    <a:pt x="254" y="10"/>
                  </a:moveTo>
                  <a:cubicBezTo>
                    <a:pt x="254" y="11"/>
                    <a:pt x="253" y="10"/>
                    <a:pt x="253" y="10"/>
                  </a:cubicBezTo>
                  <a:cubicBezTo>
                    <a:pt x="249" y="16"/>
                    <a:pt x="245" y="22"/>
                    <a:pt x="241" y="28"/>
                  </a:cubicBezTo>
                  <a:cubicBezTo>
                    <a:pt x="238" y="33"/>
                    <a:pt x="233" y="36"/>
                    <a:pt x="230" y="40"/>
                  </a:cubicBezTo>
                  <a:cubicBezTo>
                    <a:pt x="229" y="42"/>
                    <a:pt x="228" y="45"/>
                    <a:pt x="227" y="47"/>
                  </a:cubicBezTo>
                  <a:cubicBezTo>
                    <a:pt x="224" y="51"/>
                    <a:pt x="221" y="53"/>
                    <a:pt x="223" y="58"/>
                  </a:cubicBezTo>
                  <a:cubicBezTo>
                    <a:pt x="226" y="57"/>
                    <a:pt x="226" y="53"/>
                    <a:pt x="229" y="52"/>
                  </a:cubicBezTo>
                  <a:cubicBezTo>
                    <a:pt x="231" y="44"/>
                    <a:pt x="238" y="40"/>
                    <a:pt x="241" y="33"/>
                  </a:cubicBezTo>
                  <a:cubicBezTo>
                    <a:pt x="246" y="28"/>
                    <a:pt x="250" y="22"/>
                    <a:pt x="255" y="16"/>
                  </a:cubicBezTo>
                  <a:cubicBezTo>
                    <a:pt x="255" y="14"/>
                    <a:pt x="254" y="12"/>
                    <a:pt x="255" y="10"/>
                  </a:cubicBezTo>
                  <a:cubicBezTo>
                    <a:pt x="254" y="10"/>
                    <a:pt x="254" y="10"/>
                    <a:pt x="254" y="10"/>
                  </a:cubicBezTo>
                  <a:close/>
                  <a:moveTo>
                    <a:pt x="254" y="21"/>
                  </a:moveTo>
                  <a:cubicBezTo>
                    <a:pt x="244" y="33"/>
                    <a:pt x="236" y="46"/>
                    <a:pt x="226" y="57"/>
                  </a:cubicBezTo>
                  <a:cubicBezTo>
                    <a:pt x="226" y="59"/>
                    <a:pt x="225" y="59"/>
                    <a:pt x="225" y="61"/>
                  </a:cubicBezTo>
                  <a:cubicBezTo>
                    <a:pt x="224" y="61"/>
                    <a:pt x="223" y="62"/>
                    <a:pt x="223" y="62"/>
                  </a:cubicBezTo>
                  <a:cubicBezTo>
                    <a:pt x="223" y="65"/>
                    <a:pt x="222" y="69"/>
                    <a:pt x="223" y="70"/>
                  </a:cubicBezTo>
                  <a:cubicBezTo>
                    <a:pt x="232" y="61"/>
                    <a:pt x="238" y="48"/>
                    <a:pt x="247" y="39"/>
                  </a:cubicBezTo>
                  <a:cubicBezTo>
                    <a:pt x="248" y="32"/>
                    <a:pt x="258" y="28"/>
                    <a:pt x="254" y="21"/>
                  </a:cubicBezTo>
                  <a:cubicBezTo>
                    <a:pt x="254" y="21"/>
                    <a:pt x="254" y="21"/>
                    <a:pt x="254" y="21"/>
                  </a:cubicBezTo>
                  <a:close/>
                  <a:moveTo>
                    <a:pt x="232" y="68"/>
                  </a:moveTo>
                  <a:cubicBezTo>
                    <a:pt x="232" y="68"/>
                    <a:pt x="232" y="67"/>
                    <a:pt x="232" y="67"/>
                  </a:cubicBezTo>
                  <a:cubicBezTo>
                    <a:pt x="233" y="66"/>
                    <a:pt x="234" y="66"/>
                    <a:pt x="234" y="65"/>
                  </a:cubicBezTo>
                  <a:cubicBezTo>
                    <a:pt x="237" y="61"/>
                    <a:pt x="239" y="57"/>
                    <a:pt x="242" y="53"/>
                  </a:cubicBezTo>
                  <a:cubicBezTo>
                    <a:pt x="245" y="49"/>
                    <a:pt x="249" y="46"/>
                    <a:pt x="252" y="42"/>
                  </a:cubicBezTo>
                  <a:cubicBezTo>
                    <a:pt x="254" y="39"/>
                    <a:pt x="257" y="35"/>
                    <a:pt x="255" y="31"/>
                  </a:cubicBezTo>
                  <a:cubicBezTo>
                    <a:pt x="251" y="34"/>
                    <a:pt x="249" y="39"/>
                    <a:pt x="245" y="42"/>
                  </a:cubicBezTo>
                  <a:cubicBezTo>
                    <a:pt x="244" y="46"/>
                    <a:pt x="241" y="49"/>
                    <a:pt x="238" y="52"/>
                  </a:cubicBezTo>
                  <a:cubicBezTo>
                    <a:pt x="236" y="57"/>
                    <a:pt x="232" y="60"/>
                    <a:pt x="230" y="65"/>
                  </a:cubicBezTo>
                  <a:cubicBezTo>
                    <a:pt x="229" y="65"/>
                    <a:pt x="229" y="68"/>
                    <a:pt x="228" y="67"/>
                  </a:cubicBezTo>
                  <a:cubicBezTo>
                    <a:pt x="227" y="72"/>
                    <a:pt x="221" y="76"/>
                    <a:pt x="223" y="80"/>
                  </a:cubicBezTo>
                  <a:cubicBezTo>
                    <a:pt x="225" y="76"/>
                    <a:pt x="229" y="72"/>
                    <a:pt x="232" y="68"/>
                  </a:cubicBezTo>
                  <a:close/>
                  <a:moveTo>
                    <a:pt x="239" y="61"/>
                  </a:moveTo>
                  <a:cubicBezTo>
                    <a:pt x="234" y="68"/>
                    <a:pt x="229" y="75"/>
                    <a:pt x="225" y="82"/>
                  </a:cubicBezTo>
                  <a:cubicBezTo>
                    <a:pt x="224" y="82"/>
                    <a:pt x="225" y="83"/>
                    <a:pt x="225" y="84"/>
                  </a:cubicBezTo>
                  <a:cubicBezTo>
                    <a:pt x="224" y="85"/>
                    <a:pt x="223" y="85"/>
                    <a:pt x="223" y="86"/>
                  </a:cubicBezTo>
                  <a:cubicBezTo>
                    <a:pt x="223" y="87"/>
                    <a:pt x="224" y="88"/>
                    <a:pt x="223" y="89"/>
                  </a:cubicBezTo>
                  <a:cubicBezTo>
                    <a:pt x="235" y="76"/>
                    <a:pt x="245" y="61"/>
                    <a:pt x="256" y="47"/>
                  </a:cubicBezTo>
                  <a:cubicBezTo>
                    <a:pt x="256" y="45"/>
                    <a:pt x="257" y="42"/>
                    <a:pt x="255" y="41"/>
                  </a:cubicBezTo>
                  <a:cubicBezTo>
                    <a:pt x="250" y="47"/>
                    <a:pt x="244" y="54"/>
                    <a:pt x="239" y="61"/>
                  </a:cubicBezTo>
                  <a:close/>
                  <a:moveTo>
                    <a:pt x="164" y="42"/>
                  </a:moveTo>
                  <a:cubicBezTo>
                    <a:pt x="164" y="45"/>
                    <a:pt x="163" y="49"/>
                    <a:pt x="164" y="51"/>
                  </a:cubicBezTo>
                  <a:cubicBezTo>
                    <a:pt x="166" y="48"/>
                    <a:pt x="169" y="45"/>
                    <a:pt x="170" y="42"/>
                  </a:cubicBezTo>
                  <a:cubicBezTo>
                    <a:pt x="169" y="42"/>
                    <a:pt x="167" y="42"/>
                    <a:pt x="164" y="42"/>
                  </a:cubicBezTo>
                  <a:close/>
                  <a:moveTo>
                    <a:pt x="172" y="42"/>
                  </a:moveTo>
                  <a:cubicBezTo>
                    <a:pt x="170" y="48"/>
                    <a:pt x="162" y="52"/>
                    <a:pt x="164" y="61"/>
                  </a:cubicBezTo>
                  <a:cubicBezTo>
                    <a:pt x="168" y="55"/>
                    <a:pt x="172" y="48"/>
                    <a:pt x="176" y="42"/>
                  </a:cubicBezTo>
                  <a:cubicBezTo>
                    <a:pt x="174" y="42"/>
                    <a:pt x="174" y="42"/>
                    <a:pt x="172" y="42"/>
                  </a:cubicBezTo>
                  <a:close/>
                  <a:moveTo>
                    <a:pt x="180" y="42"/>
                  </a:moveTo>
                  <a:cubicBezTo>
                    <a:pt x="176" y="46"/>
                    <a:pt x="171" y="49"/>
                    <a:pt x="170" y="56"/>
                  </a:cubicBezTo>
                  <a:cubicBezTo>
                    <a:pt x="166" y="57"/>
                    <a:pt x="168" y="62"/>
                    <a:pt x="164" y="63"/>
                  </a:cubicBezTo>
                  <a:cubicBezTo>
                    <a:pt x="165" y="65"/>
                    <a:pt x="163" y="69"/>
                    <a:pt x="164" y="73"/>
                  </a:cubicBezTo>
                  <a:cubicBezTo>
                    <a:pt x="167" y="72"/>
                    <a:pt x="167" y="68"/>
                    <a:pt x="168" y="66"/>
                  </a:cubicBezTo>
                  <a:cubicBezTo>
                    <a:pt x="170" y="64"/>
                    <a:pt x="172" y="62"/>
                    <a:pt x="174" y="59"/>
                  </a:cubicBezTo>
                  <a:cubicBezTo>
                    <a:pt x="175" y="57"/>
                    <a:pt x="176" y="55"/>
                    <a:pt x="177" y="53"/>
                  </a:cubicBezTo>
                  <a:cubicBezTo>
                    <a:pt x="177" y="53"/>
                    <a:pt x="178" y="54"/>
                    <a:pt x="178" y="54"/>
                  </a:cubicBezTo>
                  <a:cubicBezTo>
                    <a:pt x="180" y="50"/>
                    <a:pt x="182" y="46"/>
                    <a:pt x="185" y="43"/>
                  </a:cubicBezTo>
                  <a:cubicBezTo>
                    <a:pt x="183" y="42"/>
                    <a:pt x="181" y="43"/>
                    <a:pt x="180" y="42"/>
                  </a:cubicBezTo>
                  <a:close/>
                  <a:moveTo>
                    <a:pt x="187" y="44"/>
                  </a:moveTo>
                  <a:cubicBezTo>
                    <a:pt x="180" y="54"/>
                    <a:pt x="171" y="62"/>
                    <a:pt x="166" y="76"/>
                  </a:cubicBezTo>
                  <a:cubicBezTo>
                    <a:pt x="165" y="76"/>
                    <a:pt x="165" y="77"/>
                    <a:pt x="164" y="78"/>
                  </a:cubicBezTo>
                  <a:cubicBezTo>
                    <a:pt x="164" y="80"/>
                    <a:pt x="164" y="81"/>
                    <a:pt x="164" y="83"/>
                  </a:cubicBezTo>
                  <a:cubicBezTo>
                    <a:pt x="167" y="83"/>
                    <a:pt x="168" y="78"/>
                    <a:pt x="170" y="77"/>
                  </a:cubicBezTo>
                  <a:cubicBezTo>
                    <a:pt x="176" y="64"/>
                    <a:pt x="185" y="55"/>
                    <a:pt x="191" y="43"/>
                  </a:cubicBezTo>
                  <a:cubicBezTo>
                    <a:pt x="190" y="43"/>
                    <a:pt x="189" y="43"/>
                    <a:pt x="187" y="44"/>
                  </a:cubicBezTo>
                  <a:close/>
                  <a:moveTo>
                    <a:pt x="165" y="86"/>
                  </a:moveTo>
                  <a:cubicBezTo>
                    <a:pt x="165" y="89"/>
                    <a:pt x="164" y="91"/>
                    <a:pt x="165" y="94"/>
                  </a:cubicBezTo>
                  <a:cubicBezTo>
                    <a:pt x="169" y="90"/>
                    <a:pt x="172" y="85"/>
                    <a:pt x="174" y="80"/>
                  </a:cubicBezTo>
                  <a:cubicBezTo>
                    <a:pt x="177" y="78"/>
                    <a:pt x="177" y="75"/>
                    <a:pt x="179" y="73"/>
                  </a:cubicBezTo>
                  <a:cubicBezTo>
                    <a:pt x="180" y="71"/>
                    <a:pt x="182" y="70"/>
                    <a:pt x="183" y="68"/>
                  </a:cubicBezTo>
                  <a:cubicBezTo>
                    <a:pt x="184" y="67"/>
                    <a:pt x="184" y="65"/>
                    <a:pt x="186" y="63"/>
                  </a:cubicBezTo>
                  <a:cubicBezTo>
                    <a:pt x="188" y="58"/>
                    <a:pt x="196" y="51"/>
                    <a:pt x="193" y="46"/>
                  </a:cubicBezTo>
                  <a:cubicBezTo>
                    <a:pt x="182" y="58"/>
                    <a:pt x="174" y="73"/>
                    <a:pt x="165" y="86"/>
                  </a:cubicBezTo>
                  <a:close/>
                  <a:moveTo>
                    <a:pt x="251" y="56"/>
                  </a:moveTo>
                  <a:cubicBezTo>
                    <a:pt x="250" y="58"/>
                    <a:pt x="248" y="60"/>
                    <a:pt x="246" y="62"/>
                  </a:cubicBezTo>
                  <a:cubicBezTo>
                    <a:pt x="246" y="63"/>
                    <a:pt x="245" y="64"/>
                    <a:pt x="245" y="64"/>
                  </a:cubicBezTo>
                  <a:cubicBezTo>
                    <a:pt x="245" y="64"/>
                    <a:pt x="244" y="64"/>
                    <a:pt x="244" y="64"/>
                  </a:cubicBezTo>
                  <a:cubicBezTo>
                    <a:pt x="244" y="65"/>
                    <a:pt x="243" y="67"/>
                    <a:pt x="243" y="67"/>
                  </a:cubicBezTo>
                  <a:cubicBezTo>
                    <a:pt x="240" y="71"/>
                    <a:pt x="237" y="75"/>
                    <a:pt x="234" y="78"/>
                  </a:cubicBezTo>
                  <a:cubicBezTo>
                    <a:pt x="231" y="83"/>
                    <a:pt x="227" y="87"/>
                    <a:pt x="225" y="92"/>
                  </a:cubicBezTo>
                  <a:cubicBezTo>
                    <a:pt x="224" y="92"/>
                    <a:pt x="223" y="93"/>
                    <a:pt x="223" y="93"/>
                  </a:cubicBezTo>
                  <a:cubicBezTo>
                    <a:pt x="224" y="95"/>
                    <a:pt x="223" y="99"/>
                    <a:pt x="224" y="100"/>
                  </a:cubicBezTo>
                  <a:cubicBezTo>
                    <a:pt x="229" y="96"/>
                    <a:pt x="231" y="90"/>
                    <a:pt x="235" y="86"/>
                  </a:cubicBezTo>
                  <a:cubicBezTo>
                    <a:pt x="242" y="76"/>
                    <a:pt x="250" y="67"/>
                    <a:pt x="256" y="57"/>
                  </a:cubicBezTo>
                  <a:cubicBezTo>
                    <a:pt x="256" y="55"/>
                    <a:pt x="256" y="53"/>
                    <a:pt x="256" y="52"/>
                  </a:cubicBezTo>
                  <a:cubicBezTo>
                    <a:pt x="256" y="52"/>
                    <a:pt x="254" y="51"/>
                    <a:pt x="254" y="52"/>
                  </a:cubicBezTo>
                  <a:cubicBezTo>
                    <a:pt x="255" y="53"/>
                    <a:pt x="252" y="55"/>
                    <a:pt x="251" y="56"/>
                  </a:cubicBezTo>
                  <a:close/>
                  <a:moveTo>
                    <a:pt x="173" y="84"/>
                  </a:moveTo>
                  <a:cubicBezTo>
                    <a:pt x="173" y="85"/>
                    <a:pt x="173" y="85"/>
                    <a:pt x="173" y="86"/>
                  </a:cubicBezTo>
                  <a:cubicBezTo>
                    <a:pt x="172" y="87"/>
                    <a:pt x="171" y="89"/>
                    <a:pt x="170" y="91"/>
                  </a:cubicBezTo>
                  <a:cubicBezTo>
                    <a:pt x="170" y="90"/>
                    <a:pt x="170" y="92"/>
                    <a:pt x="169" y="92"/>
                  </a:cubicBezTo>
                  <a:cubicBezTo>
                    <a:pt x="169" y="93"/>
                    <a:pt x="168" y="93"/>
                    <a:pt x="168" y="93"/>
                  </a:cubicBezTo>
                  <a:cubicBezTo>
                    <a:pt x="168" y="98"/>
                    <a:pt x="163" y="100"/>
                    <a:pt x="165" y="105"/>
                  </a:cubicBezTo>
                  <a:cubicBezTo>
                    <a:pt x="176" y="91"/>
                    <a:pt x="185" y="75"/>
                    <a:pt x="195" y="61"/>
                  </a:cubicBezTo>
                  <a:cubicBezTo>
                    <a:pt x="194" y="59"/>
                    <a:pt x="195" y="55"/>
                    <a:pt x="194" y="54"/>
                  </a:cubicBezTo>
                  <a:cubicBezTo>
                    <a:pt x="187" y="64"/>
                    <a:pt x="181" y="75"/>
                    <a:pt x="173" y="84"/>
                  </a:cubicBezTo>
                  <a:close/>
                  <a:moveTo>
                    <a:pt x="241" y="80"/>
                  </a:moveTo>
                  <a:cubicBezTo>
                    <a:pt x="237" y="86"/>
                    <a:pt x="232" y="94"/>
                    <a:pt x="227" y="100"/>
                  </a:cubicBezTo>
                  <a:cubicBezTo>
                    <a:pt x="226" y="101"/>
                    <a:pt x="227" y="101"/>
                    <a:pt x="227" y="103"/>
                  </a:cubicBezTo>
                  <a:cubicBezTo>
                    <a:pt x="225" y="103"/>
                    <a:pt x="225" y="103"/>
                    <a:pt x="224" y="103"/>
                  </a:cubicBezTo>
                  <a:cubicBezTo>
                    <a:pt x="224" y="105"/>
                    <a:pt x="224" y="107"/>
                    <a:pt x="224" y="109"/>
                  </a:cubicBezTo>
                  <a:cubicBezTo>
                    <a:pt x="227" y="108"/>
                    <a:pt x="226" y="106"/>
                    <a:pt x="228" y="104"/>
                  </a:cubicBezTo>
                  <a:cubicBezTo>
                    <a:pt x="231" y="100"/>
                    <a:pt x="236" y="96"/>
                    <a:pt x="240" y="90"/>
                  </a:cubicBezTo>
                  <a:cubicBezTo>
                    <a:pt x="243" y="87"/>
                    <a:pt x="246" y="83"/>
                    <a:pt x="249" y="79"/>
                  </a:cubicBezTo>
                  <a:cubicBezTo>
                    <a:pt x="252" y="74"/>
                    <a:pt x="259" y="66"/>
                    <a:pt x="256" y="62"/>
                  </a:cubicBezTo>
                  <a:cubicBezTo>
                    <a:pt x="251" y="68"/>
                    <a:pt x="247" y="75"/>
                    <a:pt x="241" y="80"/>
                  </a:cubicBezTo>
                  <a:close/>
                  <a:moveTo>
                    <a:pt x="186" y="79"/>
                  </a:moveTo>
                  <a:cubicBezTo>
                    <a:pt x="184" y="81"/>
                    <a:pt x="181" y="83"/>
                    <a:pt x="181" y="86"/>
                  </a:cubicBezTo>
                  <a:cubicBezTo>
                    <a:pt x="179" y="88"/>
                    <a:pt x="177" y="90"/>
                    <a:pt x="177" y="93"/>
                  </a:cubicBezTo>
                  <a:cubicBezTo>
                    <a:pt x="172" y="96"/>
                    <a:pt x="170" y="102"/>
                    <a:pt x="166" y="106"/>
                  </a:cubicBezTo>
                  <a:cubicBezTo>
                    <a:pt x="166" y="108"/>
                    <a:pt x="166" y="109"/>
                    <a:pt x="167" y="110"/>
                  </a:cubicBezTo>
                  <a:cubicBezTo>
                    <a:pt x="165" y="111"/>
                    <a:pt x="165" y="113"/>
                    <a:pt x="165" y="115"/>
                  </a:cubicBezTo>
                  <a:cubicBezTo>
                    <a:pt x="170" y="112"/>
                    <a:pt x="171" y="105"/>
                    <a:pt x="176" y="102"/>
                  </a:cubicBezTo>
                  <a:cubicBezTo>
                    <a:pt x="182" y="91"/>
                    <a:pt x="189" y="82"/>
                    <a:pt x="196" y="73"/>
                  </a:cubicBezTo>
                  <a:cubicBezTo>
                    <a:pt x="196" y="70"/>
                    <a:pt x="196" y="68"/>
                    <a:pt x="196" y="66"/>
                  </a:cubicBezTo>
                  <a:cubicBezTo>
                    <a:pt x="196" y="66"/>
                    <a:pt x="195" y="66"/>
                    <a:pt x="195" y="66"/>
                  </a:cubicBezTo>
                  <a:cubicBezTo>
                    <a:pt x="192" y="70"/>
                    <a:pt x="187" y="73"/>
                    <a:pt x="186" y="79"/>
                  </a:cubicBezTo>
                  <a:close/>
                  <a:moveTo>
                    <a:pt x="234" y="99"/>
                  </a:moveTo>
                  <a:cubicBezTo>
                    <a:pt x="231" y="104"/>
                    <a:pt x="228" y="108"/>
                    <a:pt x="225" y="113"/>
                  </a:cubicBezTo>
                  <a:cubicBezTo>
                    <a:pt x="225" y="114"/>
                    <a:pt x="224" y="117"/>
                    <a:pt x="225" y="118"/>
                  </a:cubicBezTo>
                  <a:cubicBezTo>
                    <a:pt x="234" y="108"/>
                    <a:pt x="241" y="96"/>
                    <a:pt x="251" y="86"/>
                  </a:cubicBezTo>
                  <a:cubicBezTo>
                    <a:pt x="252" y="81"/>
                    <a:pt x="259" y="77"/>
                    <a:pt x="257" y="72"/>
                  </a:cubicBezTo>
                  <a:cubicBezTo>
                    <a:pt x="249" y="81"/>
                    <a:pt x="243" y="91"/>
                    <a:pt x="234" y="99"/>
                  </a:cubicBezTo>
                  <a:close/>
                  <a:moveTo>
                    <a:pt x="195" y="77"/>
                  </a:moveTo>
                  <a:cubicBezTo>
                    <a:pt x="192" y="80"/>
                    <a:pt x="191" y="83"/>
                    <a:pt x="188" y="86"/>
                  </a:cubicBezTo>
                  <a:cubicBezTo>
                    <a:pt x="187" y="87"/>
                    <a:pt x="186" y="88"/>
                    <a:pt x="186" y="90"/>
                  </a:cubicBezTo>
                  <a:cubicBezTo>
                    <a:pt x="185" y="91"/>
                    <a:pt x="184" y="93"/>
                    <a:pt x="183" y="94"/>
                  </a:cubicBezTo>
                  <a:cubicBezTo>
                    <a:pt x="183" y="94"/>
                    <a:pt x="182" y="94"/>
                    <a:pt x="182" y="95"/>
                  </a:cubicBezTo>
                  <a:cubicBezTo>
                    <a:pt x="181" y="95"/>
                    <a:pt x="181" y="96"/>
                    <a:pt x="181" y="97"/>
                  </a:cubicBezTo>
                  <a:cubicBezTo>
                    <a:pt x="179" y="101"/>
                    <a:pt x="175" y="104"/>
                    <a:pt x="174" y="108"/>
                  </a:cubicBezTo>
                  <a:cubicBezTo>
                    <a:pt x="170" y="110"/>
                    <a:pt x="171" y="117"/>
                    <a:pt x="165" y="119"/>
                  </a:cubicBezTo>
                  <a:cubicBezTo>
                    <a:pt x="166" y="121"/>
                    <a:pt x="166" y="123"/>
                    <a:pt x="166" y="126"/>
                  </a:cubicBezTo>
                  <a:cubicBezTo>
                    <a:pt x="170" y="124"/>
                    <a:pt x="171" y="119"/>
                    <a:pt x="174" y="116"/>
                  </a:cubicBezTo>
                  <a:cubicBezTo>
                    <a:pt x="176" y="112"/>
                    <a:pt x="180" y="109"/>
                    <a:pt x="181" y="105"/>
                  </a:cubicBezTo>
                  <a:cubicBezTo>
                    <a:pt x="183" y="104"/>
                    <a:pt x="185" y="102"/>
                    <a:pt x="186" y="99"/>
                  </a:cubicBezTo>
                  <a:cubicBezTo>
                    <a:pt x="187" y="98"/>
                    <a:pt x="189" y="96"/>
                    <a:pt x="191" y="94"/>
                  </a:cubicBezTo>
                  <a:cubicBezTo>
                    <a:pt x="194" y="89"/>
                    <a:pt x="198" y="84"/>
                    <a:pt x="196" y="77"/>
                  </a:cubicBezTo>
                  <a:cubicBezTo>
                    <a:pt x="196" y="77"/>
                    <a:pt x="195" y="77"/>
                    <a:pt x="195" y="77"/>
                  </a:cubicBezTo>
                  <a:close/>
                  <a:moveTo>
                    <a:pt x="226" y="120"/>
                  </a:moveTo>
                  <a:cubicBezTo>
                    <a:pt x="226" y="123"/>
                    <a:pt x="224" y="124"/>
                    <a:pt x="225" y="128"/>
                  </a:cubicBezTo>
                  <a:cubicBezTo>
                    <a:pt x="231" y="123"/>
                    <a:pt x="235" y="115"/>
                    <a:pt x="241" y="110"/>
                  </a:cubicBezTo>
                  <a:cubicBezTo>
                    <a:pt x="245" y="103"/>
                    <a:pt x="251" y="98"/>
                    <a:pt x="255" y="91"/>
                  </a:cubicBezTo>
                  <a:cubicBezTo>
                    <a:pt x="256" y="91"/>
                    <a:pt x="256" y="90"/>
                    <a:pt x="257" y="91"/>
                  </a:cubicBezTo>
                  <a:cubicBezTo>
                    <a:pt x="257" y="88"/>
                    <a:pt x="257" y="84"/>
                    <a:pt x="257" y="82"/>
                  </a:cubicBezTo>
                  <a:cubicBezTo>
                    <a:pt x="246" y="94"/>
                    <a:pt x="236" y="107"/>
                    <a:pt x="226" y="120"/>
                  </a:cubicBezTo>
                  <a:close/>
                  <a:moveTo>
                    <a:pt x="103" y="96"/>
                  </a:moveTo>
                  <a:cubicBezTo>
                    <a:pt x="102" y="99"/>
                    <a:pt x="104" y="101"/>
                    <a:pt x="104" y="104"/>
                  </a:cubicBezTo>
                  <a:cubicBezTo>
                    <a:pt x="109" y="97"/>
                    <a:pt x="115" y="91"/>
                    <a:pt x="120" y="84"/>
                  </a:cubicBezTo>
                  <a:cubicBezTo>
                    <a:pt x="110" y="82"/>
                    <a:pt x="109" y="92"/>
                    <a:pt x="103" y="96"/>
                  </a:cubicBezTo>
                  <a:close/>
                  <a:moveTo>
                    <a:pt x="121" y="86"/>
                  </a:moveTo>
                  <a:cubicBezTo>
                    <a:pt x="118" y="90"/>
                    <a:pt x="115" y="94"/>
                    <a:pt x="111" y="98"/>
                  </a:cubicBezTo>
                  <a:cubicBezTo>
                    <a:pt x="111" y="99"/>
                    <a:pt x="109" y="100"/>
                    <a:pt x="108" y="101"/>
                  </a:cubicBezTo>
                  <a:cubicBezTo>
                    <a:pt x="108" y="101"/>
                    <a:pt x="109" y="102"/>
                    <a:pt x="108" y="102"/>
                  </a:cubicBezTo>
                  <a:cubicBezTo>
                    <a:pt x="105" y="106"/>
                    <a:pt x="102" y="110"/>
                    <a:pt x="104" y="115"/>
                  </a:cubicBezTo>
                  <a:cubicBezTo>
                    <a:pt x="108" y="112"/>
                    <a:pt x="110" y="107"/>
                    <a:pt x="113" y="103"/>
                  </a:cubicBezTo>
                  <a:cubicBezTo>
                    <a:pt x="118" y="97"/>
                    <a:pt x="125" y="90"/>
                    <a:pt x="129" y="84"/>
                  </a:cubicBezTo>
                  <a:cubicBezTo>
                    <a:pt x="125" y="82"/>
                    <a:pt x="123" y="84"/>
                    <a:pt x="121" y="86"/>
                  </a:cubicBezTo>
                  <a:close/>
                  <a:moveTo>
                    <a:pt x="103" y="85"/>
                  </a:moveTo>
                  <a:cubicBezTo>
                    <a:pt x="103" y="88"/>
                    <a:pt x="102" y="90"/>
                    <a:pt x="104" y="93"/>
                  </a:cubicBezTo>
                  <a:cubicBezTo>
                    <a:pt x="105" y="90"/>
                    <a:pt x="108" y="88"/>
                    <a:pt x="110" y="85"/>
                  </a:cubicBezTo>
                  <a:cubicBezTo>
                    <a:pt x="108" y="84"/>
                    <a:pt x="105" y="84"/>
                    <a:pt x="103" y="85"/>
                  </a:cubicBezTo>
                  <a:close/>
                  <a:moveTo>
                    <a:pt x="133" y="84"/>
                  </a:moveTo>
                  <a:cubicBezTo>
                    <a:pt x="122" y="95"/>
                    <a:pt x="113" y="108"/>
                    <a:pt x="103" y="120"/>
                  </a:cubicBezTo>
                  <a:cubicBezTo>
                    <a:pt x="104" y="123"/>
                    <a:pt x="103" y="124"/>
                    <a:pt x="104" y="127"/>
                  </a:cubicBezTo>
                  <a:cubicBezTo>
                    <a:pt x="110" y="122"/>
                    <a:pt x="113" y="114"/>
                    <a:pt x="119" y="109"/>
                  </a:cubicBezTo>
                  <a:cubicBezTo>
                    <a:pt x="120" y="107"/>
                    <a:pt x="121" y="104"/>
                    <a:pt x="123" y="104"/>
                  </a:cubicBezTo>
                  <a:cubicBezTo>
                    <a:pt x="122" y="103"/>
                    <a:pt x="123" y="104"/>
                    <a:pt x="123" y="102"/>
                  </a:cubicBezTo>
                  <a:cubicBezTo>
                    <a:pt x="127" y="97"/>
                    <a:pt x="133" y="92"/>
                    <a:pt x="135" y="85"/>
                  </a:cubicBezTo>
                  <a:cubicBezTo>
                    <a:pt x="134" y="84"/>
                    <a:pt x="134" y="84"/>
                    <a:pt x="133" y="84"/>
                  </a:cubicBezTo>
                  <a:close/>
                  <a:moveTo>
                    <a:pt x="188" y="100"/>
                  </a:moveTo>
                  <a:cubicBezTo>
                    <a:pt x="187" y="100"/>
                    <a:pt x="188" y="101"/>
                    <a:pt x="187" y="102"/>
                  </a:cubicBezTo>
                  <a:cubicBezTo>
                    <a:pt x="187" y="102"/>
                    <a:pt x="186" y="102"/>
                    <a:pt x="185" y="103"/>
                  </a:cubicBezTo>
                  <a:cubicBezTo>
                    <a:pt x="185" y="104"/>
                    <a:pt x="185" y="105"/>
                    <a:pt x="184" y="105"/>
                  </a:cubicBezTo>
                  <a:cubicBezTo>
                    <a:pt x="184" y="106"/>
                    <a:pt x="183" y="106"/>
                    <a:pt x="183" y="106"/>
                  </a:cubicBezTo>
                  <a:cubicBezTo>
                    <a:pt x="181" y="107"/>
                    <a:pt x="181" y="110"/>
                    <a:pt x="180" y="112"/>
                  </a:cubicBezTo>
                  <a:cubicBezTo>
                    <a:pt x="180" y="112"/>
                    <a:pt x="179" y="112"/>
                    <a:pt x="178" y="112"/>
                  </a:cubicBezTo>
                  <a:cubicBezTo>
                    <a:pt x="178" y="113"/>
                    <a:pt x="178" y="114"/>
                    <a:pt x="177" y="115"/>
                  </a:cubicBezTo>
                  <a:cubicBezTo>
                    <a:pt x="176" y="116"/>
                    <a:pt x="175" y="117"/>
                    <a:pt x="175" y="117"/>
                  </a:cubicBezTo>
                  <a:cubicBezTo>
                    <a:pt x="174" y="118"/>
                    <a:pt x="175" y="119"/>
                    <a:pt x="174" y="120"/>
                  </a:cubicBezTo>
                  <a:cubicBezTo>
                    <a:pt x="174" y="120"/>
                    <a:pt x="173" y="119"/>
                    <a:pt x="173" y="120"/>
                  </a:cubicBezTo>
                  <a:cubicBezTo>
                    <a:pt x="173" y="121"/>
                    <a:pt x="173" y="122"/>
                    <a:pt x="172" y="122"/>
                  </a:cubicBezTo>
                  <a:cubicBezTo>
                    <a:pt x="172" y="123"/>
                    <a:pt x="171" y="121"/>
                    <a:pt x="171" y="123"/>
                  </a:cubicBezTo>
                  <a:cubicBezTo>
                    <a:pt x="171" y="127"/>
                    <a:pt x="165" y="131"/>
                    <a:pt x="166" y="137"/>
                  </a:cubicBezTo>
                  <a:cubicBezTo>
                    <a:pt x="168" y="136"/>
                    <a:pt x="169" y="134"/>
                    <a:pt x="170" y="133"/>
                  </a:cubicBezTo>
                  <a:cubicBezTo>
                    <a:pt x="172" y="129"/>
                    <a:pt x="174" y="126"/>
                    <a:pt x="177" y="123"/>
                  </a:cubicBezTo>
                  <a:cubicBezTo>
                    <a:pt x="181" y="117"/>
                    <a:pt x="185" y="111"/>
                    <a:pt x="190" y="105"/>
                  </a:cubicBezTo>
                  <a:cubicBezTo>
                    <a:pt x="193" y="101"/>
                    <a:pt x="198" y="96"/>
                    <a:pt x="196" y="89"/>
                  </a:cubicBezTo>
                  <a:cubicBezTo>
                    <a:pt x="196" y="89"/>
                    <a:pt x="195" y="89"/>
                    <a:pt x="195" y="89"/>
                  </a:cubicBezTo>
                  <a:cubicBezTo>
                    <a:pt x="194" y="94"/>
                    <a:pt x="190" y="97"/>
                    <a:pt x="188" y="100"/>
                  </a:cubicBezTo>
                  <a:close/>
                  <a:moveTo>
                    <a:pt x="106" y="130"/>
                  </a:moveTo>
                  <a:cubicBezTo>
                    <a:pt x="106" y="131"/>
                    <a:pt x="105" y="131"/>
                    <a:pt x="104" y="132"/>
                  </a:cubicBezTo>
                  <a:cubicBezTo>
                    <a:pt x="104" y="133"/>
                    <a:pt x="103" y="135"/>
                    <a:pt x="104" y="137"/>
                  </a:cubicBezTo>
                  <a:cubicBezTo>
                    <a:pt x="107" y="135"/>
                    <a:pt x="108" y="132"/>
                    <a:pt x="110" y="130"/>
                  </a:cubicBezTo>
                  <a:cubicBezTo>
                    <a:pt x="119" y="120"/>
                    <a:pt x="127" y="110"/>
                    <a:pt x="135" y="99"/>
                  </a:cubicBezTo>
                  <a:cubicBezTo>
                    <a:pt x="134" y="96"/>
                    <a:pt x="136" y="94"/>
                    <a:pt x="134" y="92"/>
                  </a:cubicBezTo>
                  <a:cubicBezTo>
                    <a:pt x="125" y="105"/>
                    <a:pt x="114" y="115"/>
                    <a:pt x="106" y="130"/>
                  </a:cubicBezTo>
                  <a:close/>
                  <a:moveTo>
                    <a:pt x="257" y="95"/>
                  </a:moveTo>
                  <a:cubicBezTo>
                    <a:pt x="251" y="99"/>
                    <a:pt x="248" y="105"/>
                    <a:pt x="242" y="110"/>
                  </a:cubicBezTo>
                  <a:cubicBezTo>
                    <a:pt x="242" y="110"/>
                    <a:pt x="242" y="111"/>
                    <a:pt x="242" y="111"/>
                  </a:cubicBezTo>
                  <a:cubicBezTo>
                    <a:pt x="242" y="111"/>
                    <a:pt x="241" y="112"/>
                    <a:pt x="241" y="112"/>
                  </a:cubicBezTo>
                  <a:cubicBezTo>
                    <a:pt x="239" y="116"/>
                    <a:pt x="236" y="119"/>
                    <a:pt x="233" y="123"/>
                  </a:cubicBezTo>
                  <a:cubicBezTo>
                    <a:pt x="230" y="125"/>
                    <a:pt x="225" y="131"/>
                    <a:pt x="225" y="134"/>
                  </a:cubicBezTo>
                  <a:cubicBezTo>
                    <a:pt x="224" y="139"/>
                    <a:pt x="226" y="145"/>
                    <a:pt x="226" y="150"/>
                  </a:cubicBezTo>
                  <a:cubicBezTo>
                    <a:pt x="236" y="141"/>
                    <a:pt x="243" y="129"/>
                    <a:pt x="253" y="120"/>
                  </a:cubicBezTo>
                  <a:cubicBezTo>
                    <a:pt x="255" y="116"/>
                    <a:pt x="259" y="113"/>
                    <a:pt x="258" y="108"/>
                  </a:cubicBezTo>
                  <a:cubicBezTo>
                    <a:pt x="252" y="111"/>
                    <a:pt x="249" y="118"/>
                    <a:pt x="245" y="121"/>
                  </a:cubicBezTo>
                  <a:cubicBezTo>
                    <a:pt x="245" y="123"/>
                    <a:pt x="243" y="125"/>
                    <a:pt x="242" y="126"/>
                  </a:cubicBezTo>
                  <a:cubicBezTo>
                    <a:pt x="240" y="129"/>
                    <a:pt x="239" y="132"/>
                    <a:pt x="236" y="134"/>
                  </a:cubicBezTo>
                  <a:cubicBezTo>
                    <a:pt x="236" y="135"/>
                    <a:pt x="234" y="138"/>
                    <a:pt x="232" y="139"/>
                  </a:cubicBezTo>
                  <a:cubicBezTo>
                    <a:pt x="230" y="142"/>
                    <a:pt x="230" y="145"/>
                    <a:pt x="227" y="145"/>
                  </a:cubicBezTo>
                  <a:cubicBezTo>
                    <a:pt x="226" y="143"/>
                    <a:pt x="229" y="140"/>
                    <a:pt x="231" y="137"/>
                  </a:cubicBezTo>
                  <a:cubicBezTo>
                    <a:pt x="240" y="126"/>
                    <a:pt x="250" y="113"/>
                    <a:pt x="257" y="102"/>
                  </a:cubicBezTo>
                  <a:cubicBezTo>
                    <a:pt x="257" y="99"/>
                    <a:pt x="258" y="97"/>
                    <a:pt x="258" y="95"/>
                  </a:cubicBezTo>
                  <a:cubicBezTo>
                    <a:pt x="257" y="95"/>
                    <a:pt x="257" y="95"/>
                    <a:pt x="257" y="95"/>
                  </a:cubicBezTo>
                  <a:close/>
                  <a:moveTo>
                    <a:pt x="195" y="100"/>
                  </a:moveTo>
                  <a:cubicBezTo>
                    <a:pt x="195" y="101"/>
                    <a:pt x="194" y="102"/>
                    <a:pt x="194" y="103"/>
                  </a:cubicBezTo>
                  <a:cubicBezTo>
                    <a:pt x="189" y="107"/>
                    <a:pt x="186" y="114"/>
                    <a:pt x="181" y="119"/>
                  </a:cubicBezTo>
                  <a:cubicBezTo>
                    <a:pt x="182" y="120"/>
                    <a:pt x="180" y="120"/>
                    <a:pt x="181" y="121"/>
                  </a:cubicBezTo>
                  <a:cubicBezTo>
                    <a:pt x="177" y="125"/>
                    <a:pt x="173" y="130"/>
                    <a:pt x="171" y="135"/>
                  </a:cubicBezTo>
                  <a:cubicBezTo>
                    <a:pt x="168" y="138"/>
                    <a:pt x="165" y="144"/>
                    <a:pt x="168" y="148"/>
                  </a:cubicBezTo>
                  <a:cubicBezTo>
                    <a:pt x="175" y="137"/>
                    <a:pt x="183" y="126"/>
                    <a:pt x="191" y="115"/>
                  </a:cubicBezTo>
                  <a:cubicBezTo>
                    <a:pt x="194" y="110"/>
                    <a:pt x="198" y="106"/>
                    <a:pt x="197" y="100"/>
                  </a:cubicBezTo>
                  <a:cubicBezTo>
                    <a:pt x="196" y="101"/>
                    <a:pt x="196" y="100"/>
                    <a:pt x="195" y="100"/>
                  </a:cubicBezTo>
                  <a:close/>
                  <a:moveTo>
                    <a:pt x="119" y="124"/>
                  </a:moveTo>
                  <a:cubicBezTo>
                    <a:pt x="117" y="126"/>
                    <a:pt x="115" y="128"/>
                    <a:pt x="112" y="131"/>
                  </a:cubicBezTo>
                  <a:cubicBezTo>
                    <a:pt x="111" y="133"/>
                    <a:pt x="110" y="135"/>
                    <a:pt x="108" y="137"/>
                  </a:cubicBezTo>
                  <a:cubicBezTo>
                    <a:pt x="106" y="139"/>
                    <a:pt x="104" y="141"/>
                    <a:pt x="105" y="143"/>
                  </a:cubicBezTo>
                  <a:cubicBezTo>
                    <a:pt x="102" y="146"/>
                    <a:pt x="103" y="153"/>
                    <a:pt x="105" y="157"/>
                  </a:cubicBezTo>
                  <a:cubicBezTo>
                    <a:pt x="106" y="154"/>
                    <a:pt x="109" y="152"/>
                    <a:pt x="111" y="150"/>
                  </a:cubicBezTo>
                  <a:cubicBezTo>
                    <a:pt x="115" y="146"/>
                    <a:pt x="119" y="140"/>
                    <a:pt x="122" y="135"/>
                  </a:cubicBezTo>
                  <a:cubicBezTo>
                    <a:pt x="124" y="134"/>
                    <a:pt x="125" y="131"/>
                    <a:pt x="126" y="130"/>
                  </a:cubicBezTo>
                  <a:cubicBezTo>
                    <a:pt x="126" y="130"/>
                    <a:pt x="127" y="130"/>
                    <a:pt x="128" y="129"/>
                  </a:cubicBezTo>
                  <a:cubicBezTo>
                    <a:pt x="128" y="129"/>
                    <a:pt x="128" y="128"/>
                    <a:pt x="128" y="128"/>
                  </a:cubicBezTo>
                  <a:cubicBezTo>
                    <a:pt x="130" y="124"/>
                    <a:pt x="138" y="119"/>
                    <a:pt x="135" y="116"/>
                  </a:cubicBezTo>
                  <a:cubicBezTo>
                    <a:pt x="126" y="127"/>
                    <a:pt x="117" y="137"/>
                    <a:pt x="109" y="148"/>
                  </a:cubicBezTo>
                  <a:cubicBezTo>
                    <a:pt x="109" y="150"/>
                    <a:pt x="108" y="150"/>
                    <a:pt x="108" y="151"/>
                  </a:cubicBezTo>
                  <a:cubicBezTo>
                    <a:pt x="107" y="151"/>
                    <a:pt x="106" y="152"/>
                    <a:pt x="105" y="152"/>
                  </a:cubicBezTo>
                  <a:cubicBezTo>
                    <a:pt x="104" y="150"/>
                    <a:pt x="107" y="146"/>
                    <a:pt x="109" y="144"/>
                  </a:cubicBezTo>
                  <a:cubicBezTo>
                    <a:pt x="111" y="141"/>
                    <a:pt x="116" y="137"/>
                    <a:pt x="118" y="135"/>
                  </a:cubicBezTo>
                  <a:cubicBezTo>
                    <a:pt x="120" y="130"/>
                    <a:pt x="124" y="127"/>
                    <a:pt x="127" y="123"/>
                  </a:cubicBezTo>
                  <a:cubicBezTo>
                    <a:pt x="129" y="121"/>
                    <a:pt x="130" y="119"/>
                    <a:pt x="131" y="117"/>
                  </a:cubicBezTo>
                  <a:cubicBezTo>
                    <a:pt x="135" y="113"/>
                    <a:pt x="137" y="110"/>
                    <a:pt x="134" y="105"/>
                  </a:cubicBezTo>
                  <a:cubicBezTo>
                    <a:pt x="129" y="110"/>
                    <a:pt x="124" y="118"/>
                    <a:pt x="119" y="124"/>
                  </a:cubicBezTo>
                  <a:close/>
                  <a:moveTo>
                    <a:pt x="167" y="155"/>
                  </a:moveTo>
                  <a:cubicBezTo>
                    <a:pt x="167" y="156"/>
                    <a:pt x="167" y="157"/>
                    <a:pt x="167" y="159"/>
                  </a:cubicBezTo>
                  <a:cubicBezTo>
                    <a:pt x="170" y="158"/>
                    <a:pt x="171" y="154"/>
                    <a:pt x="174" y="152"/>
                  </a:cubicBezTo>
                  <a:cubicBezTo>
                    <a:pt x="178" y="142"/>
                    <a:pt x="186" y="135"/>
                    <a:pt x="191" y="126"/>
                  </a:cubicBezTo>
                  <a:cubicBezTo>
                    <a:pt x="193" y="124"/>
                    <a:pt x="194" y="122"/>
                    <a:pt x="195" y="119"/>
                  </a:cubicBezTo>
                  <a:cubicBezTo>
                    <a:pt x="196" y="118"/>
                    <a:pt x="197" y="119"/>
                    <a:pt x="198" y="117"/>
                  </a:cubicBezTo>
                  <a:cubicBezTo>
                    <a:pt x="197" y="116"/>
                    <a:pt x="198" y="112"/>
                    <a:pt x="197" y="111"/>
                  </a:cubicBezTo>
                  <a:cubicBezTo>
                    <a:pt x="186" y="124"/>
                    <a:pt x="174" y="140"/>
                    <a:pt x="167" y="155"/>
                  </a:cubicBezTo>
                  <a:close/>
                  <a:moveTo>
                    <a:pt x="230" y="153"/>
                  </a:moveTo>
                  <a:cubicBezTo>
                    <a:pt x="236" y="147"/>
                    <a:pt x="243" y="141"/>
                    <a:pt x="248" y="135"/>
                  </a:cubicBezTo>
                  <a:cubicBezTo>
                    <a:pt x="253" y="129"/>
                    <a:pt x="259" y="124"/>
                    <a:pt x="258" y="117"/>
                  </a:cubicBezTo>
                  <a:cubicBezTo>
                    <a:pt x="258" y="117"/>
                    <a:pt x="258" y="117"/>
                    <a:pt x="258" y="117"/>
                  </a:cubicBezTo>
                  <a:cubicBezTo>
                    <a:pt x="254" y="120"/>
                    <a:pt x="252" y="125"/>
                    <a:pt x="247" y="128"/>
                  </a:cubicBezTo>
                  <a:cubicBezTo>
                    <a:pt x="248" y="129"/>
                    <a:pt x="247" y="129"/>
                    <a:pt x="247" y="130"/>
                  </a:cubicBezTo>
                  <a:cubicBezTo>
                    <a:pt x="243" y="132"/>
                    <a:pt x="241" y="137"/>
                    <a:pt x="238" y="138"/>
                  </a:cubicBezTo>
                  <a:cubicBezTo>
                    <a:pt x="238" y="141"/>
                    <a:pt x="237" y="142"/>
                    <a:pt x="235" y="143"/>
                  </a:cubicBezTo>
                  <a:cubicBezTo>
                    <a:pt x="232" y="149"/>
                    <a:pt x="224" y="151"/>
                    <a:pt x="226" y="159"/>
                  </a:cubicBezTo>
                  <a:cubicBezTo>
                    <a:pt x="229" y="158"/>
                    <a:pt x="229" y="156"/>
                    <a:pt x="230" y="153"/>
                  </a:cubicBezTo>
                  <a:close/>
                  <a:moveTo>
                    <a:pt x="194" y="125"/>
                  </a:moveTo>
                  <a:cubicBezTo>
                    <a:pt x="194" y="126"/>
                    <a:pt x="193" y="126"/>
                    <a:pt x="193" y="127"/>
                  </a:cubicBezTo>
                  <a:cubicBezTo>
                    <a:pt x="186" y="135"/>
                    <a:pt x="180" y="145"/>
                    <a:pt x="173" y="154"/>
                  </a:cubicBezTo>
                  <a:cubicBezTo>
                    <a:pt x="173" y="156"/>
                    <a:pt x="172" y="157"/>
                    <a:pt x="170" y="158"/>
                  </a:cubicBezTo>
                  <a:cubicBezTo>
                    <a:pt x="170" y="162"/>
                    <a:pt x="167" y="164"/>
                    <a:pt x="167" y="170"/>
                  </a:cubicBezTo>
                  <a:cubicBezTo>
                    <a:pt x="179" y="158"/>
                    <a:pt x="188" y="144"/>
                    <a:pt x="198" y="130"/>
                  </a:cubicBezTo>
                  <a:cubicBezTo>
                    <a:pt x="197" y="128"/>
                    <a:pt x="198" y="123"/>
                    <a:pt x="197" y="122"/>
                  </a:cubicBezTo>
                  <a:cubicBezTo>
                    <a:pt x="196" y="123"/>
                    <a:pt x="195" y="125"/>
                    <a:pt x="194" y="125"/>
                  </a:cubicBezTo>
                  <a:close/>
                  <a:moveTo>
                    <a:pt x="135" y="123"/>
                  </a:moveTo>
                  <a:cubicBezTo>
                    <a:pt x="127" y="130"/>
                    <a:pt x="123" y="140"/>
                    <a:pt x="115" y="147"/>
                  </a:cubicBezTo>
                  <a:cubicBezTo>
                    <a:pt x="113" y="152"/>
                    <a:pt x="108" y="154"/>
                    <a:pt x="107" y="160"/>
                  </a:cubicBezTo>
                  <a:cubicBezTo>
                    <a:pt x="106" y="160"/>
                    <a:pt x="105" y="160"/>
                    <a:pt x="104" y="161"/>
                  </a:cubicBezTo>
                  <a:cubicBezTo>
                    <a:pt x="104" y="163"/>
                    <a:pt x="104" y="164"/>
                    <a:pt x="104" y="167"/>
                  </a:cubicBezTo>
                  <a:cubicBezTo>
                    <a:pt x="108" y="164"/>
                    <a:pt x="109" y="159"/>
                    <a:pt x="114" y="156"/>
                  </a:cubicBezTo>
                  <a:cubicBezTo>
                    <a:pt x="118" y="149"/>
                    <a:pt x="124" y="144"/>
                    <a:pt x="129" y="137"/>
                  </a:cubicBezTo>
                  <a:cubicBezTo>
                    <a:pt x="132" y="133"/>
                    <a:pt x="136" y="128"/>
                    <a:pt x="136" y="124"/>
                  </a:cubicBezTo>
                  <a:cubicBezTo>
                    <a:pt x="136" y="123"/>
                    <a:pt x="136" y="123"/>
                    <a:pt x="135" y="123"/>
                  </a:cubicBezTo>
                  <a:close/>
                  <a:moveTo>
                    <a:pt x="258" y="127"/>
                  </a:moveTo>
                  <a:cubicBezTo>
                    <a:pt x="253" y="130"/>
                    <a:pt x="251" y="136"/>
                    <a:pt x="246" y="138"/>
                  </a:cubicBezTo>
                  <a:cubicBezTo>
                    <a:pt x="246" y="141"/>
                    <a:pt x="243" y="142"/>
                    <a:pt x="242" y="145"/>
                  </a:cubicBezTo>
                  <a:cubicBezTo>
                    <a:pt x="241" y="145"/>
                    <a:pt x="240" y="146"/>
                    <a:pt x="239" y="146"/>
                  </a:cubicBezTo>
                  <a:cubicBezTo>
                    <a:pt x="239" y="147"/>
                    <a:pt x="238" y="147"/>
                    <a:pt x="239" y="148"/>
                  </a:cubicBezTo>
                  <a:cubicBezTo>
                    <a:pt x="234" y="152"/>
                    <a:pt x="231" y="158"/>
                    <a:pt x="226" y="163"/>
                  </a:cubicBezTo>
                  <a:cubicBezTo>
                    <a:pt x="226" y="165"/>
                    <a:pt x="225" y="167"/>
                    <a:pt x="226" y="168"/>
                  </a:cubicBezTo>
                  <a:cubicBezTo>
                    <a:pt x="237" y="156"/>
                    <a:pt x="248" y="144"/>
                    <a:pt x="258" y="132"/>
                  </a:cubicBezTo>
                  <a:cubicBezTo>
                    <a:pt x="259" y="130"/>
                    <a:pt x="259" y="129"/>
                    <a:pt x="259" y="126"/>
                  </a:cubicBezTo>
                  <a:cubicBezTo>
                    <a:pt x="259" y="126"/>
                    <a:pt x="258" y="126"/>
                    <a:pt x="258" y="126"/>
                  </a:cubicBezTo>
                  <a:cubicBezTo>
                    <a:pt x="258" y="126"/>
                    <a:pt x="258" y="127"/>
                    <a:pt x="258" y="127"/>
                  </a:cubicBezTo>
                  <a:close/>
                  <a:moveTo>
                    <a:pt x="135" y="132"/>
                  </a:moveTo>
                  <a:cubicBezTo>
                    <a:pt x="127" y="143"/>
                    <a:pt x="119" y="154"/>
                    <a:pt x="109" y="163"/>
                  </a:cubicBezTo>
                  <a:cubicBezTo>
                    <a:pt x="110" y="165"/>
                    <a:pt x="106" y="167"/>
                    <a:pt x="107" y="169"/>
                  </a:cubicBezTo>
                  <a:cubicBezTo>
                    <a:pt x="106" y="170"/>
                    <a:pt x="105" y="170"/>
                    <a:pt x="104" y="172"/>
                  </a:cubicBezTo>
                  <a:cubicBezTo>
                    <a:pt x="105" y="172"/>
                    <a:pt x="104" y="175"/>
                    <a:pt x="105" y="176"/>
                  </a:cubicBezTo>
                  <a:cubicBezTo>
                    <a:pt x="107" y="176"/>
                    <a:pt x="109" y="175"/>
                    <a:pt x="109" y="172"/>
                  </a:cubicBezTo>
                  <a:cubicBezTo>
                    <a:pt x="112" y="171"/>
                    <a:pt x="113" y="168"/>
                    <a:pt x="115" y="166"/>
                  </a:cubicBezTo>
                  <a:cubicBezTo>
                    <a:pt x="116" y="163"/>
                    <a:pt x="119" y="161"/>
                    <a:pt x="121" y="158"/>
                  </a:cubicBezTo>
                  <a:cubicBezTo>
                    <a:pt x="127" y="151"/>
                    <a:pt x="132" y="144"/>
                    <a:pt x="137" y="137"/>
                  </a:cubicBezTo>
                  <a:cubicBezTo>
                    <a:pt x="137" y="135"/>
                    <a:pt x="137" y="134"/>
                    <a:pt x="137" y="132"/>
                  </a:cubicBezTo>
                  <a:cubicBezTo>
                    <a:pt x="136" y="132"/>
                    <a:pt x="136" y="132"/>
                    <a:pt x="135" y="132"/>
                  </a:cubicBezTo>
                  <a:close/>
                  <a:moveTo>
                    <a:pt x="238" y="157"/>
                  </a:moveTo>
                  <a:cubicBezTo>
                    <a:pt x="238" y="157"/>
                    <a:pt x="238" y="158"/>
                    <a:pt x="238" y="158"/>
                  </a:cubicBezTo>
                  <a:cubicBezTo>
                    <a:pt x="237" y="159"/>
                    <a:pt x="237" y="160"/>
                    <a:pt x="235" y="160"/>
                  </a:cubicBezTo>
                  <a:cubicBezTo>
                    <a:pt x="233" y="165"/>
                    <a:pt x="228" y="168"/>
                    <a:pt x="226" y="174"/>
                  </a:cubicBezTo>
                  <a:cubicBezTo>
                    <a:pt x="228" y="174"/>
                    <a:pt x="226" y="177"/>
                    <a:pt x="227" y="178"/>
                  </a:cubicBezTo>
                  <a:cubicBezTo>
                    <a:pt x="237" y="165"/>
                    <a:pt x="250" y="153"/>
                    <a:pt x="259" y="140"/>
                  </a:cubicBezTo>
                  <a:cubicBezTo>
                    <a:pt x="259" y="138"/>
                    <a:pt x="259" y="136"/>
                    <a:pt x="259" y="135"/>
                  </a:cubicBezTo>
                  <a:cubicBezTo>
                    <a:pt x="251" y="142"/>
                    <a:pt x="246" y="150"/>
                    <a:pt x="238" y="157"/>
                  </a:cubicBezTo>
                  <a:close/>
                  <a:moveTo>
                    <a:pt x="183" y="154"/>
                  </a:moveTo>
                  <a:cubicBezTo>
                    <a:pt x="181" y="155"/>
                    <a:pt x="181" y="159"/>
                    <a:pt x="178" y="159"/>
                  </a:cubicBezTo>
                  <a:cubicBezTo>
                    <a:pt x="176" y="164"/>
                    <a:pt x="172" y="166"/>
                    <a:pt x="169" y="171"/>
                  </a:cubicBezTo>
                  <a:cubicBezTo>
                    <a:pt x="170" y="174"/>
                    <a:pt x="167" y="175"/>
                    <a:pt x="167" y="179"/>
                  </a:cubicBezTo>
                  <a:cubicBezTo>
                    <a:pt x="171" y="175"/>
                    <a:pt x="175" y="171"/>
                    <a:pt x="178" y="167"/>
                  </a:cubicBezTo>
                  <a:cubicBezTo>
                    <a:pt x="183" y="161"/>
                    <a:pt x="188" y="154"/>
                    <a:pt x="193" y="148"/>
                  </a:cubicBezTo>
                  <a:cubicBezTo>
                    <a:pt x="196" y="144"/>
                    <a:pt x="200" y="141"/>
                    <a:pt x="197" y="136"/>
                  </a:cubicBezTo>
                  <a:cubicBezTo>
                    <a:pt x="192" y="141"/>
                    <a:pt x="187" y="147"/>
                    <a:pt x="183" y="154"/>
                  </a:cubicBezTo>
                  <a:close/>
                  <a:moveTo>
                    <a:pt x="59" y="136"/>
                  </a:moveTo>
                  <a:cubicBezTo>
                    <a:pt x="52" y="142"/>
                    <a:pt x="47" y="149"/>
                    <a:pt x="41" y="156"/>
                  </a:cubicBezTo>
                  <a:cubicBezTo>
                    <a:pt x="42" y="159"/>
                    <a:pt x="40" y="161"/>
                    <a:pt x="41" y="163"/>
                  </a:cubicBezTo>
                  <a:cubicBezTo>
                    <a:pt x="48" y="154"/>
                    <a:pt x="55" y="145"/>
                    <a:pt x="63" y="136"/>
                  </a:cubicBezTo>
                  <a:cubicBezTo>
                    <a:pt x="62" y="136"/>
                    <a:pt x="60" y="137"/>
                    <a:pt x="59" y="136"/>
                  </a:cubicBezTo>
                  <a:close/>
                  <a:moveTo>
                    <a:pt x="40" y="148"/>
                  </a:moveTo>
                  <a:cubicBezTo>
                    <a:pt x="41" y="149"/>
                    <a:pt x="41" y="151"/>
                    <a:pt x="41" y="152"/>
                  </a:cubicBezTo>
                  <a:cubicBezTo>
                    <a:pt x="46" y="147"/>
                    <a:pt x="50" y="142"/>
                    <a:pt x="54" y="137"/>
                  </a:cubicBezTo>
                  <a:cubicBezTo>
                    <a:pt x="52" y="137"/>
                    <a:pt x="51" y="136"/>
                    <a:pt x="50" y="137"/>
                  </a:cubicBezTo>
                  <a:cubicBezTo>
                    <a:pt x="47" y="140"/>
                    <a:pt x="43" y="144"/>
                    <a:pt x="40" y="148"/>
                  </a:cubicBezTo>
                  <a:close/>
                  <a:moveTo>
                    <a:pt x="66" y="137"/>
                  </a:moveTo>
                  <a:cubicBezTo>
                    <a:pt x="62" y="140"/>
                    <a:pt x="60" y="144"/>
                    <a:pt x="56" y="148"/>
                  </a:cubicBezTo>
                  <a:cubicBezTo>
                    <a:pt x="54" y="151"/>
                    <a:pt x="51" y="153"/>
                    <a:pt x="50" y="155"/>
                  </a:cubicBezTo>
                  <a:cubicBezTo>
                    <a:pt x="48" y="157"/>
                    <a:pt x="47" y="159"/>
                    <a:pt x="46" y="162"/>
                  </a:cubicBezTo>
                  <a:cubicBezTo>
                    <a:pt x="43" y="165"/>
                    <a:pt x="40" y="167"/>
                    <a:pt x="41" y="172"/>
                  </a:cubicBezTo>
                  <a:cubicBezTo>
                    <a:pt x="48" y="166"/>
                    <a:pt x="52" y="159"/>
                    <a:pt x="58" y="153"/>
                  </a:cubicBezTo>
                  <a:cubicBezTo>
                    <a:pt x="61" y="149"/>
                    <a:pt x="64" y="146"/>
                    <a:pt x="68" y="142"/>
                  </a:cubicBezTo>
                  <a:cubicBezTo>
                    <a:pt x="68" y="139"/>
                    <a:pt x="71" y="139"/>
                    <a:pt x="70" y="136"/>
                  </a:cubicBezTo>
                  <a:cubicBezTo>
                    <a:pt x="69" y="136"/>
                    <a:pt x="68" y="137"/>
                    <a:pt x="66" y="137"/>
                  </a:cubicBezTo>
                  <a:close/>
                  <a:moveTo>
                    <a:pt x="39" y="137"/>
                  </a:moveTo>
                  <a:cubicBezTo>
                    <a:pt x="39" y="139"/>
                    <a:pt x="40" y="142"/>
                    <a:pt x="41" y="144"/>
                  </a:cubicBezTo>
                  <a:cubicBezTo>
                    <a:pt x="42" y="142"/>
                    <a:pt x="45" y="140"/>
                    <a:pt x="46" y="137"/>
                  </a:cubicBezTo>
                  <a:cubicBezTo>
                    <a:pt x="44" y="136"/>
                    <a:pt x="41" y="137"/>
                    <a:pt x="39" y="137"/>
                  </a:cubicBezTo>
                  <a:close/>
                  <a:moveTo>
                    <a:pt x="71" y="141"/>
                  </a:moveTo>
                  <a:cubicBezTo>
                    <a:pt x="67" y="145"/>
                    <a:pt x="64" y="150"/>
                    <a:pt x="60" y="153"/>
                  </a:cubicBezTo>
                  <a:cubicBezTo>
                    <a:pt x="55" y="162"/>
                    <a:pt x="48" y="166"/>
                    <a:pt x="44" y="175"/>
                  </a:cubicBezTo>
                  <a:cubicBezTo>
                    <a:pt x="43" y="176"/>
                    <a:pt x="42" y="176"/>
                    <a:pt x="41" y="176"/>
                  </a:cubicBezTo>
                  <a:cubicBezTo>
                    <a:pt x="42" y="179"/>
                    <a:pt x="41" y="180"/>
                    <a:pt x="42" y="182"/>
                  </a:cubicBezTo>
                  <a:cubicBezTo>
                    <a:pt x="44" y="180"/>
                    <a:pt x="47" y="178"/>
                    <a:pt x="48" y="174"/>
                  </a:cubicBezTo>
                  <a:cubicBezTo>
                    <a:pt x="54" y="171"/>
                    <a:pt x="56" y="164"/>
                    <a:pt x="61" y="161"/>
                  </a:cubicBezTo>
                  <a:cubicBezTo>
                    <a:pt x="63" y="156"/>
                    <a:pt x="68" y="154"/>
                    <a:pt x="69" y="149"/>
                  </a:cubicBezTo>
                  <a:cubicBezTo>
                    <a:pt x="70" y="149"/>
                    <a:pt x="71" y="148"/>
                    <a:pt x="72" y="148"/>
                  </a:cubicBezTo>
                  <a:cubicBezTo>
                    <a:pt x="73" y="146"/>
                    <a:pt x="72" y="143"/>
                    <a:pt x="72" y="141"/>
                  </a:cubicBezTo>
                  <a:cubicBezTo>
                    <a:pt x="71" y="141"/>
                    <a:pt x="71" y="141"/>
                    <a:pt x="71" y="141"/>
                  </a:cubicBezTo>
                  <a:close/>
                  <a:moveTo>
                    <a:pt x="110" y="183"/>
                  </a:moveTo>
                  <a:cubicBezTo>
                    <a:pt x="112" y="179"/>
                    <a:pt x="115" y="176"/>
                    <a:pt x="118" y="172"/>
                  </a:cubicBezTo>
                  <a:cubicBezTo>
                    <a:pt x="122" y="167"/>
                    <a:pt x="127" y="161"/>
                    <a:pt x="131" y="156"/>
                  </a:cubicBezTo>
                  <a:cubicBezTo>
                    <a:pt x="132" y="154"/>
                    <a:pt x="133" y="152"/>
                    <a:pt x="134" y="151"/>
                  </a:cubicBezTo>
                  <a:cubicBezTo>
                    <a:pt x="136" y="148"/>
                    <a:pt x="139" y="145"/>
                    <a:pt x="136" y="143"/>
                  </a:cubicBezTo>
                  <a:cubicBezTo>
                    <a:pt x="136" y="144"/>
                    <a:pt x="134" y="144"/>
                    <a:pt x="133" y="145"/>
                  </a:cubicBezTo>
                  <a:cubicBezTo>
                    <a:pt x="128" y="155"/>
                    <a:pt x="119" y="161"/>
                    <a:pt x="115" y="171"/>
                  </a:cubicBezTo>
                  <a:cubicBezTo>
                    <a:pt x="111" y="173"/>
                    <a:pt x="109" y="178"/>
                    <a:pt x="106" y="180"/>
                  </a:cubicBezTo>
                  <a:cubicBezTo>
                    <a:pt x="106" y="182"/>
                    <a:pt x="105" y="186"/>
                    <a:pt x="106" y="188"/>
                  </a:cubicBezTo>
                  <a:cubicBezTo>
                    <a:pt x="107" y="186"/>
                    <a:pt x="108" y="184"/>
                    <a:pt x="110" y="183"/>
                  </a:cubicBezTo>
                  <a:close/>
                  <a:moveTo>
                    <a:pt x="189" y="157"/>
                  </a:moveTo>
                  <a:cubicBezTo>
                    <a:pt x="184" y="161"/>
                    <a:pt x="180" y="166"/>
                    <a:pt x="177" y="172"/>
                  </a:cubicBezTo>
                  <a:cubicBezTo>
                    <a:pt x="173" y="173"/>
                    <a:pt x="171" y="177"/>
                    <a:pt x="170" y="180"/>
                  </a:cubicBezTo>
                  <a:cubicBezTo>
                    <a:pt x="169" y="180"/>
                    <a:pt x="169" y="180"/>
                    <a:pt x="168" y="181"/>
                  </a:cubicBezTo>
                  <a:cubicBezTo>
                    <a:pt x="167" y="184"/>
                    <a:pt x="167" y="186"/>
                    <a:pt x="167" y="189"/>
                  </a:cubicBezTo>
                  <a:cubicBezTo>
                    <a:pt x="175" y="183"/>
                    <a:pt x="179" y="174"/>
                    <a:pt x="185" y="167"/>
                  </a:cubicBezTo>
                  <a:cubicBezTo>
                    <a:pt x="190" y="162"/>
                    <a:pt x="193" y="155"/>
                    <a:pt x="198" y="150"/>
                  </a:cubicBezTo>
                  <a:cubicBezTo>
                    <a:pt x="197" y="149"/>
                    <a:pt x="198" y="147"/>
                    <a:pt x="198" y="146"/>
                  </a:cubicBezTo>
                  <a:cubicBezTo>
                    <a:pt x="198" y="145"/>
                    <a:pt x="198" y="145"/>
                    <a:pt x="197" y="145"/>
                  </a:cubicBezTo>
                  <a:cubicBezTo>
                    <a:pt x="194" y="149"/>
                    <a:pt x="191" y="152"/>
                    <a:pt x="189" y="157"/>
                  </a:cubicBezTo>
                  <a:close/>
                  <a:moveTo>
                    <a:pt x="227" y="183"/>
                  </a:moveTo>
                  <a:cubicBezTo>
                    <a:pt x="227" y="187"/>
                    <a:pt x="227" y="188"/>
                    <a:pt x="227" y="191"/>
                  </a:cubicBezTo>
                  <a:cubicBezTo>
                    <a:pt x="228" y="191"/>
                    <a:pt x="229" y="189"/>
                    <a:pt x="229" y="187"/>
                  </a:cubicBezTo>
                  <a:cubicBezTo>
                    <a:pt x="233" y="185"/>
                    <a:pt x="236" y="179"/>
                    <a:pt x="239" y="178"/>
                  </a:cubicBezTo>
                  <a:cubicBezTo>
                    <a:pt x="238" y="175"/>
                    <a:pt x="240" y="175"/>
                    <a:pt x="241" y="174"/>
                  </a:cubicBezTo>
                  <a:cubicBezTo>
                    <a:pt x="244" y="171"/>
                    <a:pt x="248" y="165"/>
                    <a:pt x="251" y="162"/>
                  </a:cubicBezTo>
                  <a:cubicBezTo>
                    <a:pt x="254" y="158"/>
                    <a:pt x="262" y="153"/>
                    <a:pt x="259" y="146"/>
                  </a:cubicBezTo>
                  <a:cubicBezTo>
                    <a:pt x="246" y="157"/>
                    <a:pt x="237" y="170"/>
                    <a:pt x="227" y="183"/>
                  </a:cubicBezTo>
                  <a:close/>
                  <a:moveTo>
                    <a:pt x="41" y="187"/>
                  </a:moveTo>
                  <a:cubicBezTo>
                    <a:pt x="42" y="189"/>
                    <a:pt x="42" y="189"/>
                    <a:pt x="41" y="191"/>
                  </a:cubicBezTo>
                  <a:cubicBezTo>
                    <a:pt x="44" y="191"/>
                    <a:pt x="43" y="188"/>
                    <a:pt x="45" y="188"/>
                  </a:cubicBezTo>
                  <a:cubicBezTo>
                    <a:pt x="52" y="177"/>
                    <a:pt x="62" y="169"/>
                    <a:pt x="70" y="159"/>
                  </a:cubicBezTo>
                  <a:cubicBezTo>
                    <a:pt x="70" y="157"/>
                    <a:pt x="71" y="156"/>
                    <a:pt x="72" y="155"/>
                  </a:cubicBezTo>
                  <a:cubicBezTo>
                    <a:pt x="72" y="154"/>
                    <a:pt x="73" y="151"/>
                    <a:pt x="71" y="151"/>
                  </a:cubicBezTo>
                  <a:cubicBezTo>
                    <a:pt x="61" y="163"/>
                    <a:pt x="51" y="175"/>
                    <a:pt x="41" y="187"/>
                  </a:cubicBezTo>
                  <a:close/>
                  <a:moveTo>
                    <a:pt x="130" y="159"/>
                  </a:moveTo>
                  <a:cubicBezTo>
                    <a:pt x="128" y="164"/>
                    <a:pt x="123" y="166"/>
                    <a:pt x="122" y="171"/>
                  </a:cubicBezTo>
                  <a:cubicBezTo>
                    <a:pt x="117" y="175"/>
                    <a:pt x="115" y="182"/>
                    <a:pt x="109" y="186"/>
                  </a:cubicBezTo>
                  <a:cubicBezTo>
                    <a:pt x="109" y="189"/>
                    <a:pt x="108" y="191"/>
                    <a:pt x="105" y="192"/>
                  </a:cubicBezTo>
                  <a:cubicBezTo>
                    <a:pt x="106" y="194"/>
                    <a:pt x="106" y="195"/>
                    <a:pt x="106" y="196"/>
                  </a:cubicBezTo>
                  <a:cubicBezTo>
                    <a:pt x="109" y="196"/>
                    <a:pt x="110" y="193"/>
                    <a:pt x="111" y="191"/>
                  </a:cubicBezTo>
                  <a:cubicBezTo>
                    <a:pt x="115" y="187"/>
                    <a:pt x="118" y="182"/>
                    <a:pt x="122" y="178"/>
                  </a:cubicBezTo>
                  <a:cubicBezTo>
                    <a:pt x="124" y="174"/>
                    <a:pt x="127" y="170"/>
                    <a:pt x="130" y="167"/>
                  </a:cubicBezTo>
                  <a:cubicBezTo>
                    <a:pt x="134" y="163"/>
                    <a:pt x="138" y="159"/>
                    <a:pt x="137" y="153"/>
                  </a:cubicBezTo>
                  <a:cubicBezTo>
                    <a:pt x="136" y="153"/>
                    <a:pt x="136" y="152"/>
                    <a:pt x="136" y="152"/>
                  </a:cubicBezTo>
                  <a:cubicBezTo>
                    <a:pt x="134" y="155"/>
                    <a:pt x="133" y="158"/>
                    <a:pt x="130" y="159"/>
                  </a:cubicBezTo>
                  <a:close/>
                  <a:moveTo>
                    <a:pt x="188" y="167"/>
                  </a:moveTo>
                  <a:cubicBezTo>
                    <a:pt x="186" y="168"/>
                    <a:pt x="185" y="168"/>
                    <a:pt x="185" y="170"/>
                  </a:cubicBezTo>
                  <a:cubicBezTo>
                    <a:pt x="184" y="170"/>
                    <a:pt x="184" y="171"/>
                    <a:pt x="183" y="171"/>
                  </a:cubicBezTo>
                  <a:cubicBezTo>
                    <a:pt x="180" y="177"/>
                    <a:pt x="176" y="183"/>
                    <a:pt x="172" y="189"/>
                  </a:cubicBezTo>
                  <a:cubicBezTo>
                    <a:pt x="171" y="189"/>
                    <a:pt x="171" y="189"/>
                    <a:pt x="170" y="189"/>
                  </a:cubicBezTo>
                  <a:cubicBezTo>
                    <a:pt x="169" y="192"/>
                    <a:pt x="166" y="194"/>
                    <a:pt x="167" y="200"/>
                  </a:cubicBezTo>
                  <a:cubicBezTo>
                    <a:pt x="170" y="200"/>
                    <a:pt x="170" y="196"/>
                    <a:pt x="172" y="196"/>
                  </a:cubicBezTo>
                  <a:cubicBezTo>
                    <a:pt x="180" y="185"/>
                    <a:pt x="188" y="174"/>
                    <a:pt x="196" y="163"/>
                  </a:cubicBezTo>
                  <a:cubicBezTo>
                    <a:pt x="196" y="163"/>
                    <a:pt x="197" y="163"/>
                    <a:pt x="198" y="163"/>
                  </a:cubicBezTo>
                  <a:cubicBezTo>
                    <a:pt x="198" y="159"/>
                    <a:pt x="199" y="157"/>
                    <a:pt x="198" y="155"/>
                  </a:cubicBezTo>
                  <a:cubicBezTo>
                    <a:pt x="194" y="158"/>
                    <a:pt x="190" y="162"/>
                    <a:pt x="188" y="167"/>
                  </a:cubicBezTo>
                  <a:close/>
                  <a:moveTo>
                    <a:pt x="250" y="165"/>
                  </a:moveTo>
                  <a:cubicBezTo>
                    <a:pt x="249" y="167"/>
                    <a:pt x="246" y="169"/>
                    <a:pt x="245" y="171"/>
                  </a:cubicBezTo>
                  <a:cubicBezTo>
                    <a:pt x="241" y="175"/>
                    <a:pt x="239" y="179"/>
                    <a:pt x="236" y="183"/>
                  </a:cubicBezTo>
                  <a:cubicBezTo>
                    <a:pt x="233" y="186"/>
                    <a:pt x="230" y="189"/>
                    <a:pt x="229" y="194"/>
                  </a:cubicBezTo>
                  <a:cubicBezTo>
                    <a:pt x="229" y="194"/>
                    <a:pt x="228" y="195"/>
                    <a:pt x="227" y="195"/>
                  </a:cubicBezTo>
                  <a:cubicBezTo>
                    <a:pt x="228" y="197"/>
                    <a:pt x="227" y="199"/>
                    <a:pt x="228" y="201"/>
                  </a:cubicBezTo>
                  <a:cubicBezTo>
                    <a:pt x="239" y="189"/>
                    <a:pt x="249" y="174"/>
                    <a:pt x="260" y="162"/>
                  </a:cubicBezTo>
                  <a:cubicBezTo>
                    <a:pt x="260" y="160"/>
                    <a:pt x="261" y="157"/>
                    <a:pt x="259" y="156"/>
                  </a:cubicBezTo>
                  <a:cubicBezTo>
                    <a:pt x="257" y="159"/>
                    <a:pt x="254" y="163"/>
                    <a:pt x="250" y="165"/>
                  </a:cubicBezTo>
                  <a:close/>
                  <a:moveTo>
                    <a:pt x="45" y="193"/>
                  </a:moveTo>
                  <a:cubicBezTo>
                    <a:pt x="45" y="193"/>
                    <a:pt x="43" y="193"/>
                    <a:pt x="43" y="194"/>
                  </a:cubicBezTo>
                  <a:cubicBezTo>
                    <a:pt x="43" y="194"/>
                    <a:pt x="43" y="196"/>
                    <a:pt x="41" y="196"/>
                  </a:cubicBezTo>
                  <a:cubicBezTo>
                    <a:pt x="42" y="198"/>
                    <a:pt x="41" y="200"/>
                    <a:pt x="42" y="201"/>
                  </a:cubicBezTo>
                  <a:cubicBezTo>
                    <a:pt x="52" y="189"/>
                    <a:pt x="63" y="178"/>
                    <a:pt x="72" y="166"/>
                  </a:cubicBezTo>
                  <a:cubicBezTo>
                    <a:pt x="72" y="163"/>
                    <a:pt x="72" y="161"/>
                    <a:pt x="72" y="160"/>
                  </a:cubicBezTo>
                  <a:cubicBezTo>
                    <a:pt x="63" y="171"/>
                    <a:pt x="52" y="180"/>
                    <a:pt x="45" y="193"/>
                  </a:cubicBezTo>
                  <a:close/>
                  <a:moveTo>
                    <a:pt x="136" y="163"/>
                  </a:moveTo>
                  <a:cubicBezTo>
                    <a:pt x="134" y="166"/>
                    <a:pt x="132" y="168"/>
                    <a:pt x="129" y="170"/>
                  </a:cubicBezTo>
                  <a:cubicBezTo>
                    <a:pt x="129" y="172"/>
                    <a:pt x="128" y="173"/>
                    <a:pt x="127" y="173"/>
                  </a:cubicBezTo>
                  <a:cubicBezTo>
                    <a:pt x="126" y="176"/>
                    <a:pt x="124" y="177"/>
                    <a:pt x="122" y="179"/>
                  </a:cubicBezTo>
                  <a:cubicBezTo>
                    <a:pt x="120" y="185"/>
                    <a:pt x="113" y="190"/>
                    <a:pt x="110" y="197"/>
                  </a:cubicBezTo>
                  <a:cubicBezTo>
                    <a:pt x="108" y="198"/>
                    <a:pt x="106" y="201"/>
                    <a:pt x="107" y="203"/>
                  </a:cubicBezTo>
                  <a:cubicBezTo>
                    <a:pt x="109" y="202"/>
                    <a:pt x="110" y="200"/>
                    <a:pt x="111" y="198"/>
                  </a:cubicBezTo>
                  <a:cubicBezTo>
                    <a:pt x="121" y="188"/>
                    <a:pt x="128" y="177"/>
                    <a:pt x="137" y="168"/>
                  </a:cubicBezTo>
                  <a:cubicBezTo>
                    <a:pt x="137" y="166"/>
                    <a:pt x="138" y="164"/>
                    <a:pt x="136" y="163"/>
                  </a:cubicBezTo>
                  <a:close/>
                  <a:moveTo>
                    <a:pt x="188" y="177"/>
                  </a:moveTo>
                  <a:cubicBezTo>
                    <a:pt x="188" y="178"/>
                    <a:pt x="187" y="178"/>
                    <a:pt x="187" y="179"/>
                  </a:cubicBezTo>
                  <a:cubicBezTo>
                    <a:pt x="185" y="179"/>
                    <a:pt x="186" y="181"/>
                    <a:pt x="185" y="182"/>
                  </a:cubicBezTo>
                  <a:cubicBezTo>
                    <a:pt x="184" y="183"/>
                    <a:pt x="183" y="183"/>
                    <a:pt x="182" y="184"/>
                  </a:cubicBezTo>
                  <a:cubicBezTo>
                    <a:pt x="182" y="185"/>
                    <a:pt x="182" y="186"/>
                    <a:pt x="182" y="186"/>
                  </a:cubicBezTo>
                  <a:cubicBezTo>
                    <a:pt x="181" y="187"/>
                    <a:pt x="179" y="188"/>
                    <a:pt x="179" y="189"/>
                  </a:cubicBezTo>
                  <a:cubicBezTo>
                    <a:pt x="179" y="189"/>
                    <a:pt x="179" y="190"/>
                    <a:pt x="179" y="190"/>
                  </a:cubicBezTo>
                  <a:cubicBezTo>
                    <a:pt x="178" y="191"/>
                    <a:pt x="177" y="191"/>
                    <a:pt x="177" y="192"/>
                  </a:cubicBezTo>
                  <a:cubicBezTo>
                    <a:pt x="176" y="192"/>
                    <a:pt x="177" y="193"/>
                    <a:pt x="177" y="193"/>
                  </a:cubicBezTo>
                  <a:cubicBezTo>
                    <a:pt x="176" y="193"/>
                    <a:pt x="175" y="193"/>
                    <a:pt x="175" y="194"/>
                  </a:cubicBezTo>
                  <a:cubicBezTo>
                    <a:pt x="174" y="195"/>
                    <a:pt x="174" y="196"/>
                    <a:pt x="174" y="197"/>
                  </a:cubicBezTo>
                  <a:cubicBezTo>
                    <a:pt x="170" y="202"/>
                    <a:pt x="165" y="205"/>
                    <a:pt x="168" y="211"/>
                  </a:cubicBezTo>
                  <a:cubicBezTo>
                    <a:pt x="174" y="206"/>
                    <a:pt x="178" y="197"/>
                    <a:pt x="184" y="191"/>
                  </a:cubicBezTo>
                  <a:cubicBezTo>
                    <a:pt x="184" y="190"/>
                    <a:pt x="186" y="190"/>
                    <a:pt x="186" y="189"/>
                  </a:cubicBezTo>
                  <a:cubicBezTo>
                    <a:pt x="186" y="189"/>
                    <a:pt x="186" y="188"/>
                    <a:pt x="186" y="187"/>
                  </a:cubicBezTo>
                  <a:cubicBezTo>
                    <a:pt x="190" y="181"/>
                    <a:pt x="200" y="176"/>
                    <a:pt x="199" y="166"/>
                  </a:cubicBezTo>
                  <a:cubicBezTo>
                    <a:pt x="198" y="166"/>
                    <a:pt x="198" y="166"/>
                    <a:pt x="198" y="166"/>
                  </a:cubicBezTo>
                  <a:cubicBezTo>
                    <a:pt x="194" y="169"/>
                    <a:pt x="192" y="174"/>
                    <a:pt x="188" y="177"/>
                  </a:cubicBezTo>
                  <a:close/>
                  <a:moveTo>
                    <a:pt x="246" y="182"/>
                  </a:moveTo>
                  <a:cubicBezTo>
                    <a:pt x="245" y="183"/>
                    <a:pt x="244" y="183"/>
                    <a:pt x="244" y="184"/>
                  </a:cubicBezTo>
                  <a:cubicBezTo>
                    <a:pt x="243" y="184"/>
                    <a:pt x="243" y="186"/>
                    <a:pt x="243" y="186"/>
                  </a:cubicBezTo>
                  <a:cubicBezTo>
                    <a:pt x="241" y="190"/>
                    <a:pt x="237" y="191"/>
                    <a:pt x="235" y="194"/>
                  </a:cubicBezTo>
                  <a:cubicBezTo>
                    <a:pt x="235" y="195"/>
                    <a:pt x="235" y="196"/>
                    <a:pt x="234" y="196"/>
                  </a:cubicBezTo>
                  <a:cubicBezTo>
                    <a:pt x="233" y="198"/>
                    <a:pt x="230" y="200"/>
                    <a:pt x="229" y="203"/>
                  </a:cubicBezTo>
                  <a:cubicBezTo>
                    <a:pt x="228" y="203"/>
                    <a:pt x="230" y="203"/>
                    <a:pt x="229" y="204"/>
                  </a:cubicBezTo>
                  <a:cubicBezTo>
                    <a:pt x="229" y="205"/>
                    <a:pt x="228" y="205"/>
                    <a:pt x="227" y="206"/>
                  </a:cubicBezTo>
                  <a:cubicBezTo>
                    <a:pt x="228" y="208"/>
                    <a:pt x="228" y="211"/>
                    <a:pt x="228" y="213"/>
                  </a:cubicBezTo>
                  <a:cubicBezTo>
                    <a:pt x="235" y="207"/>
                    <a:pt x="239" y="198"/>
                    <a:pt x="247" y="192"/>
                  </a:cubicBezTo>
                  <a:cubicBezTo>
                    <a:pt x="250" y="186"/>
                    <a:pt x="255" y="182"/>
                    <a:pt x="259" y="176"/>
                  </a:cubicBezTo>
                  <a:cubicBezTo>
                    <a:pt x="260" y="176"/>
                    <a:pt x="261" y="178"/>
                    <a:pt x="261" y="177"/>
                  </a:cubicBezTo>
                  <a:cubicBezTo>
                    <a:pt x="260" y="174"/>
                    <a:pt x="262" y="168"/>
                    <a:pt x="260" y="166"/>
                  </a:cubicBezTo>
                  <a:cubicBezTo>
                    <a:pt x="255" y="171"/>
                    <a:pt x="250" y="176"/>
                    <a:pt x="246" y="182"/>
                  </a:cubicBezTo>
                  <a:close/>
                  <a:moveTo>
                    <a:pt x="70" y="173"/>
                  </a:moveTo>
                  <a:cubicBezTo>
                    <a:pt x="69" y="173"/>
                    <a:pt x="68" y="174"/>
                    <a:pt x="67" y="174"/>
                  </a:cubicBezTo>
                  <a:cubicBezTo>
                    <a:pt x="67" y="175"/>
                    <a:pt x="67" y="175"/>
                    <a:pt x="67" y="176"/>
                  </a:cubicBezTo>
                  <a:cubicBezTo>
                    <a:pt x="66" y="178"/>
                    <a:pt x="63" y="180"/>
                    <a:pt x="61" y="182"/>
                  </a:cubicBezTo>
                  <a:cubicBezTo>
                    <a:pt x="58" y="186"/>
                    <a:pt x="55" y="190"/>
                    <a:pt x="51" y="194"/>
                  </a:cubicBezTo>
                  <a:cubicBezTo>
                    <a:pt x="49" y="196"/>
                    <a:pt x="47" y="198"/>
                    <a:pt x="46" y="200"/>
                  </a:cubicBezTo>
                  <a:cubicBezTo>
                    <a:pt x="45" y="201"/>
                    <a:pt x="45" y="202"/>
                    <a:pt x="45" y="203"/>
                  </a:cubicBezTo>
                  <a:cubicBezTo>
                    <a:pt x="44" y="204"/>
                    <a:pt x="43" y="204"/>
                    <a:pt x="42" y="205"/>
                  </a:cubicBezTo>
                  <a:cubicBezTo>
                    <a:pt x="41" y="207"/>
                    <a:pt x="42" y="209"/>
                    <a:pt x="42" y="211"/>
                  </a:cubicBezTo>
                  <a:cubicBezTo>
                    <a:pt x="54" y="201"/>
                    <a:pt x="63" y="188"/>
                    <a:pt x="73" y="176"/>
                  </a:cubicBezTo>
                  <a:cubicBezTo>
                    <a:pt x="73" y="174"/>
                    <a:pt x="73" y="172"/>
                    <a:pt x="72" y="170"/>
                  </a:cubicBezTo>
                  <a:cubicBezTo>
                    <a:pt x="71" y="171"/>
                    <a:pt x="71" y="172"/>
                    <a:pt x="70" y="173"/>
                  </a:cubicBezTo>
                  <a:close/>
                  <a:moveTo>
                    <a:pt x="114" y="198"/>
                  </a:moveTo>
                  <a:cubicBezTo>
                    <a:pt x="114" y="199"/>
                    <a:pt x="110" y="203"/>
                    <a:pt x="109" y="207"/>
                  </a:cubicBezTo>
                  <a:cubicBezTo>
                    <a:pt x="107" y="208"/>
                    <a:pt x="105" y="210"/>
                    <a:pt x="107" y="214"/>
                  </a:cubicBezTo>
                  <a:cubicBezTo>
                    <a:pt x="117" y="201"/>
                    <a:pt x="128" y="188"/>
                    <a:pt x="138" y="174"/>
                  </a:cubicBezTo>
                  <a:cubicBezTo>
                    <a:pt x="138" y="174"/>
                    <a:pt x="138" y="172"/>
                    <a:pt x="137" y="172"/>
                  </a:cubicBezTo>
                  <a:cubicBezTo>
                    <a:pt x="128" y="179"/>
                    <a:pt x="123" y="189"/>
                    <a:pt x="114" y="198"/>
                  </a:cubicBezTo>
                  <a:close/>
                  <a:moveTo>
                    <a:pt x="168" y="214"/>
                  </a:moveTo>
                  <a:cubicBezTo>
                    <a:pt x="169" y="215"/>
                    <a:pt x="169" y="216"/>
                    <a:pt x="169" y="217"/>
                  </a:cubicBezTo>
                  <a:cubicBezTo>
                    <a:pt x="167" y="217"/>
                    <a:pt x="168" y="219"/>
                    <a:pt x="168" y="221"/>
                  </a:cubicBezTo>
                  <a:cubicBezTo>
                    <a:pt x="172" y="218"/>
                    <a:pt x="176" y="213"/>
                    <a:pt x="179" y="207"/>
                  </a:cubicBezTo>
                  <a:cubicBezTo>
                    <a:pt x="184" y="202"/>
                    <a:pt x="189" y="196"/>
                    <a:pt x="193" y="191"/>
                  </a:cubicBezTo>
                  <a:cubicBezTo>
                    <a:pt x="196" y="187"/>
                    <a:pt x="201" y="182"/>
                    <a:pt x="198" y="177"/>
                  </a:cubicBezTo>
                  <a:cubicBezTo>
                    <a:pt x="192" y="181"/>
                    <a:pt x="189" y="188"/>
                    <a:pt x="184" y="193"/>
                  </a:cubicBezTo>
                  <a:cubicBezTo>
                    <a:pt x="180" y="200"/>
                    <a:pt x="173" y="207"/>
                    <a:pt x="168" y="214"/>
                  </a:cubicBezTo>
                  <a:close/>
                  <a:moveTo>
                    <a:pt x="228" y="217"/>
                  </a:moveTo>
                  <a:cubicBezTo>
                    <a:pt x="228" y="219"/>
                    <a:pt x="227" y="221"/>
                    <a:pt x="228" y="224"/>
                  </a:cubicBezTo>
                  <a:cubicBezTo>
                    <a:pt x="234" y="216"/>
                    <a:pt x="240" y="209"/>
                    <a:pt x="247" y="203"/>
                  </a:cubicBezTo>
                  <a:cubicBezTo>
                    <a:pt x="248" y="201"/>
                    <a:pt x="249" y="199"/>
                    <a:pt x="251" y="198"/>
                  </a:cubicBezTo>
                  <a:cubicBezTo>
                    <a:pt x="255" y="193"/>
                    <a:pt x="263" y="187"/>
                    <a:pt x="260" y="179"/>
                  </a:cubicBezTo>
                  <a:cubicBezTo>
                    <a:pt x="249" y="192"/>
                    <a:pt x="237" y="202"/>
                    <a:pt x="228" y="217"/>
                  </a:cubicBezTo>
                  <a:close/>
                  <a:moveTo>
                    <a:pt x="137" y="180"/>
                  </a:moveTo>
                  <a:cubicBezTo>
                    <a:pt x="132" y="185"/>
                    <a:pt x="127" y="193"/>
                    <a:pt x="121" y="199"/>
                  </a:cubicBezTo>
                  <a:cubicBezTo>
                    <a:pt x="120" y="201"/>
                    <a:pt x="117" y="205"/>
                    <a:pt x="114" y="206"/>
                  </a:cubicBezTo>
                  <a:cubicBezTo>
                    <a:pt x="113" y="210"/>
                    <a:pt x="109" y="214"/>
                    <a:pt x="107" y="218"/>
                  </a:cubicBezTo>
                  <a:cubicBezTo>
                    <a:pt x="107" y="218"/>
                    <a:pt x="106" y="218"/>
                    <a:pt x="106" y="218"/>
                  </a:cubicBezTo>
                  <a:cubicBezTo>
                    <a:pt x="106" y="220"/>
                    <a:pt x="106" y="221"/>
                    <a:pt x="106" y="223"/>
                  </a:cubicBezTo>
                  <a:cubicBezTo>
                    <a:pt x="118" y="211"/>
                    <a:pt x="128" y="198"/>
                    <a:pt x="138" y="185"/>
                  </a:cubicBezTo>
                  <a:cubicBezTo>
                    <a:pt x="138" y="183"/>
                    <a:pt x="139" y="182"/>
                    <a:pt x="139" y="180"/>
                  </a:cubicBezTo>
                  <a:cubicBezTo>
                    <a:pt x="138" y="180"/>
                    <a:pt x="138" y="180"/>
                    <a:pt x="137" y="180"/>
                  </a:cubicBezTo>
                  <a:close/>
                  <a:moveTo>
                    <a:pt x="60" y="195"/>
                  </a:moveTo>
                  <a:cubicBezTo>
                    <a:pt x="55" y="203"/>
                    <a:pt x="49" y="207"/>
                    <a:pt x="44" y="214"/>
                  </a:cubicBezTo>
                  <a:cubicBezTo>
                    <a:pt x="44" y="214"/>
                    <a:pt x="42" y="214"/>
                    <a:pt x="43" y="215"/>
                  </a:cubicBezTo>
                  <a:cubicBezTo>
                    <a:pt x="42" y="216"/>
                    <a:pt x="43" y="219"/>
                    <a:pt x="42" y="220"/>
                  </a:cubicBezTo>
                  <a:cubicBezTo>
                    <a:pt x="49" y="213"/>
                    <a:pt x="57" y="205"/>
                    <a:pt x="64" y="197"/>
                  </a:cubicBezTo>
                  <a:cubicBezTo>
                    <a:pt x="67" y="193"/>
                    <a:pt x="70" y="189"/>
                    <a:pt x="73" y="185"/>
                  </a:cubicBezTo>
                  <a:cubicBezTo>
                    <a:pt x="73" y="184"/>
                    <a:pt x="73" y="182"/>
                    <a:pt x="73" y="181"/>
                  </a:cubicBezTo>
                  <a:cubicBezTo>
                    <a:pt x="73" y="181"/>
                    <a:pt x="73" y="181"/>
                    <a:pt x="72" y="181"/>
                  </a:cubicBezTo>
                  <a:cubicBezTo>
                    <a:pt x="68" y="185"/>
                    <a:pt x="65" y="191"/>
                    <a:pt x="60" y="195"/>
                  </a:cubicBezTo>
                  <a:close/>
                  <a:moveTo>
                    <a:pt x="197" y="190"/>
                  </a:moveTo>
                  <a:cubicBezTo>
                    <a:pt x="191" y="195"/>
                    <a:pt x="188" y="201"/>
                    <a:pt x="182" y="207"/>
                  </a:cubicBezTo>
                  <a:cubicBezTo>
                    <a:pt x="182" y="207"/>
                    <a:pt x="182" y="207"/>
                    <a:pt x="182" y="208"/>
                  </a:cubicBezTo>
                  <a:cubicBezTo>
                    <a:pt x="181" y="208"/>
                    <a:pt x="180" y="210"/>
                    <a:pt x="180" y="211"/>
                  </a:cubicBezTo>
                  <a:cubicBezTo>
                    <a:pt x="176" y="213"/>
                    <a:pt x="177" y="217"/>
                    <a:pt x="173" y="218"/>
                  </a:cubicBezTo>
                  <a:cubicBezTo>
                    <a:pt x="174" y="222"/>
                    <a:pt x="170" y="224"/>
                    <a:pt x="168" y="222"/>
                  </a:cubicBezTo>
                  <a:cubicBezTo>
                    <a:pt x="168" y="228"/>
                    <a:pt x="168" y="233"/>
                    <a:pt x="169" y="239"/>
                  </a:cubicBezTo>
                  <a:cubicBezTo>
                    <a:pt x="179" y="229"/>
                    <a:pt x="189" y="218"/>
                    <a:pt x="197" y="205"/>
                  </a:cubicBezTo>
                  <a:cubicBezTo>
                    <a:pt x="198" y="205"/>
                    <a:pt x="198" y="204"/>
                    <a:pt x="199" y="205"/>
                  </a:cubicBezTo>
                  <a:cubicBezTo>
                    <a:pt x="199" y="202"/>
                    <a:pt x="200" y="199"/>
                    <a:pt x="199" y="197"/>
                  </a:cubicBezTo>
                  <a:cubicBezTo>
                    <a:pt x="198" y="198"/>
                    <a:pt x="198" y="198"/>
                    <a:pt x="197" y="198"/>
                  </a:cubicBezTo>
                  <a:cubicBezTo>
                    <a:pt x="194" y="205"/>
                    <a:pt x="188" y="208"/>
                    <a:pt x="185" y="215"/>
                  </a:cubicBezTo>
                  <a:cubicBezTo>
                    <a:pt x="180" y="218"/>
                    <a:pt x="178" y="224"/>
                    <a:pt x="173" y="227"/>
                  </a:cubicBezTo>
                  <a:cubicBezTo>
                    <a:pt x="173" y="229"/>
                    <a:pt x="173" y="229"/>
                    <a:pt x="173" y="230"/>
                  </a:cubicBezTo>
                  <a:cubicBezTo>
                    <a:pt x="172" y="230"/>
                    <a:pt x="171" y="232"/>
                    <a:pt x="170" y="232"/>
                  </a:cubicBezTo>
                  <a:cubicBezTo>
                    <a:pt x="170" y="231"/>
                    <a:pt x="170" y="231"/>
                    <a:pt x="169" y="230"/>
                  </a:cubicBezTo>
                  <a:cubicBezTo>
                    <a:pt x="178" y="217"/>
                    <a:pt x="189" y="207"/>
                    <a:pt x="198" y="195"/>
                  </a:cubicBezTo>
                  <a:cubicBezTo>
                    <a:pt x="198" y="196"/>
                    <a:pt x="200" y="191"/>
                    <a:pt x="199" y="188"/>
                  </a:cubicBezTo>
                  <a:cubicBezTo>
                    <a:pt x="198" y="188"/>
                    <a:pt x="198" y="188"/>
                    <a:pt x="197" y="188"/>
                  </a:cubicBezTo>
                  <a:cubicBezTo>
                    <a:pt x="197" y="189"/>
                    <a:pt x="197" y="189"/>
                    <a:pt x="197" y="190"/>
                  </a:cubicBezTo>
                  <a:close/>
                  <a:moveTo>
                    <a:pt x="63" y="199"/>
                  </a:moveTo>
                  <a:cubicBezTo>
                    <a:pt x="63" y="200"/>
                    <a:pt x="63" y="201"/>
                    <a:pt x="62" y="201"/>
                  </a:cubicBezTo>
                  <a:cubicBezTo>
                    <a:pt x="58" y="207"/>
                    <a:pt x="51" y="213"/>
                    <a:pt x="47" y="218"/>
                  </a:cubicBezTo>
                  <a:cubicBezTo>
                    <a:pt x="47" y="219"/>
                    <a:pt x="47" y="220"/>
                    <a:pt x="47" y="220"/>
                  </a:cubicBezTo>
                  <a:cubicBezTo>
                    <a:pt x="46" y="221"/>
                    <a:pt x="44" y="222"/>
                    <a:pt x="43" y="224"/>
                  </a:cubicBezTo>
                  <a:cubicBezTo>
                    <a:pt x="43" y="224"/>
                    <a:pt x="42" y="227"/>
                    <a:pt x="42" y="227"/>
                  </a:cubicBezTo>
                  <a:cubicBezTo>
                    <a:pt x="42" y="227"/>
                    <a:pt x="43" y="229"/>
                    <a:pt x="42" y="229"/>
                  </a:cubicBezTo>
                  <a:cubicBezTo>
                    <a:pt x="44" y="227"/>
                    <a:pt x="46" y="225"/>
                    <a:pt x="49" y="223"/>
                  </a:cubicBezTo>
                  <a:cubicBezTo>
                    <a:pt x="51" y="221"/>
                    <a:pt x="52" y="218"/>
                    <a:pt x="54" y="216"/>
                  </a:cubicBezTo>
                  <a:cubicBezTo>
                    <a:pt x="54" y="216"/>
                    <a:pt x="55" y="216"/>
                    <a:pt x="56" y="215"/>
                  </a:cubicBezTo>
                  <a:cubicBezTo>
                    <a:pt x="57" y="214"/>
                    <a:pt x="58" y="212"/>
                    <a:pt x="59" y="211"/>
                  </a:cubicBezTo>
                  <a:cubicBezTo>
                    <a:pt x="61" y="208"/>
                    <a:pt x="63" y="207"/>
                    <a:pt x="66" y="204"/>
                  </a:cubicBezTo>
                  <a:cubicBezTo>
                    <a:pt x="69" y="200"/>
                    <a:pt x="75" y="193"/>
                    <a:pt x="72" y="190"/>
                  </a:cubicBezTo>
                  <a:cubicBezTo>
                    <a:pt x="70" y="193"/>
                    <a:pt x="66" y="196"/>
                    <a:pt x="63" y="199"/>
                  </a:cubicBezTo>
                  <a:close/>
                  <a:moveTo>
                    <a:pt x="237" y="215"/>
                  </a:moveTo>
                  <a:cubicBezTo>
                    <a:pt x="236" y="215"/>
                    <a:pt x="237" y="216"/>
                    <a:pt x="236" y="217"/>
                  </a:cubicBezTo>
                  <a:cubicBezTo>
                    <a:pt x="235" y="218"/>
                    <a:pt x="232" y="219"/>
                    <a:pt x="233" y="221"/>
                  </a:cubicBezTo>
                  <a:cubicBezTo>
                    <a:pt x="230" y="222"/>
                    <a:pt x="230" y="226"/>
                    <a:pt x="228" y="227"/>
                  </a:cubicBezTo>
                  <a:cubicBezTo>
                    <a:pt x="228" y="230"/>
                    <a:pt x="229" y="233"/>
                    <a:pt x="229" y="236"/>
                  </a:cubicBezTo>
                  <a:cubicBezTo>
                    <a:pt x="233" y="235"/>
                    <a:pt x="233" y="231"/>
                    <a:pt x="236" y="230"/>
                  </a:cubicBezTo>
                  <a:cubicBezTo>
                    <a:pt x="235" y="228"/>
                    <a:pt x="239" y="224"/>
                    <a:pt x="240" y="224"/>
                  </a:cubicBezTo>
                  <a:cubicBezTo>
                    <a:pt x="241" y="221"/>
                    <a:pt x="243" y="220"/>
                    <a:pt x="244" y="218"/>
                  </a:cubicBezTo>
                  <a:cubicBezTo>
                    <a:pt x="244" y="218"/>
                    <a:pt x="244" y="218"/>
                    <a:pt x="244" y="217"/>
                  </a:cubicBezTo>
                  <a:cubicBezTo>
                    <a:pt x="249" y="213"/>
                    <a:pt x="253" y="208"/>
                    <a:pt x="256" y="203"/>
                  </a:cubicBezTo>
                  <a:cubicBezTo>
                    <a:pt x="259" y="200"/>
                    <a:pt x="263" y="197"/>
                    <a:pt x="261" y="190"/>
                  </a:cubicBezTo>
                  <a:cubicBezTo>
                    <a:pt x="255" y="195"/>
                    <a:pt x="250" y="201"/>
                    <a:pt x="245" y="206"/>
                  </a:cubicBezTo>
                  <a:cubicBezTo>
                    <a:pt x="245" y="206"/>
                    <a:pt x="246" y="206"/>
                    <a:pt x="245" y="205"/>
                  </a:cubicBezTo>
                  <a:cubicBezTo>
                    <a:pt x="245" y="206"/>
                    <a:pt x="245" y="207"/>
                    <a:pt x="244" y="207"/>
                  </a:cubicBezTo>
                  <a:cubicBezTo>
                    <a:pt x="244" y="207"/>
                    <a:pt x="245" y="207"/>
                    <a:pt x="244" y="206"/>
                  </a:cubicBezTo>
                  <a:cubicBezTo>
                    <a:pt x="244" y="207"/>
                    <a:pt x="242" y="207"/>
                    <a:pt x="242" y="208"/>
                  </a:cubicBezTo>
                  <a:cubicBezTo>
                    <a:pt x="243" y="209"/>
                    <a:pt x="243" y="208"/>
                    <a:pt x="244" y="208"/>
                  </a:cubicBezTo>
                  <a:cubicBezTo>
                    <a:pt x="243" y="211"/>
                    <a:pt x="239" y="212"/>
                    <a:pt x="237" y="215"/>
                  </a:cubicBezTo>
                  <a:close/>
                  <a:moveTo>
                    <a:pt x="129" y="199"/>
                  </a:moveTo>
                  <a:cubicBezTo>
                    <a:pt x="127" y="204"/>
                    <a:pt x="122" y="206"/>
                    <a:pt x="120" y="211"/>
                  </a:cubicBezTo>
                  <a:cubicBezTo>
                    <a:pt x="120" y="211"/>
                    <a:pt x="119" y="211"/>
                    <a:pt x="119" y="211"/>
                  </a:cubicBezTo>
                  <a:cubicBezTo>
                    <a:pt x="118" y="214"/>
                    <a:pt x="115" y="215"/>
                    <a:pt x="114" y="218"/>
                  </a:cubicBezTo>
                  <a:cubicBezTo>
                    <a:pt x="114" y="218"/>
                    <a:pt x="114" y="218"/>
                    <a:pt x="113" y="218"/>
                  </a:cubicBezTo>
                  <a:cubicBezTo>
                    <a:pt x="114" y="219"/>
                    <a:pt x="113" y="219"/>
                    <a:pt x="112" y="220"/>
                  </a:cubicBezTo>
                  <a:cubicBezTo>
                    <a:pt x="110" y="222"/>
                    <a:pt x="109" y="227"/>
                    <a:pt x="106" y="227"/>
                  </a:cubicBezTo>
                  <a:cubicBezTo>
                    <a:pt x="107" y="230"/>
                    <a:pt x="105" y="231"/>
                    <a:pt x="107" y="232"/>
                  </a:cubicBezTo>
                  <a:cubicBezTo>
                    <a:pt x="116" y="220"/>
                    <a:pt x="127" y="211"/>
                    <a:pt x="135" y="198"/>
                  </a:cubicBezTo>
                  <a:cubicBezTo>
                    <a:pt x="137" y="198"/>
                    <a:pt x="137" y="197"/>
                    <a:pt x="138" y="196"/>
                  </a:cubicBezTo>
                  <a:cubicBezTo>
                    <a:pt x="138" y="194"/>
                    <a:pt x="139" y="191"/>
                    <a:pt x="137" y="190"/>
                  </a:cubicBezTo>
                  <a:cubicBezTo>
                    <a:pt x="134" y="193"/>
                    <a:pt x="133" y="197"/>
                    <a:pt x="129" y="199"/>
                  </a:cubicBezTo>
                  <a:close/>
                  <a:moveTo>
                    <a:pt x="120" y="219"/>
                  </a:moveTo>
                  <a:cubicBezTo>
                    <a:pt x="118" y="227"/>
                    <a:pt x="105" y="230"/>
                    <a:pt x="106" y="242"/>
                  </a:cubicBezTo>
                  <a:cubicBezTo>
                    <a:pt x="111" y="237"/>
                    <a:pt x="116" y="232"/>
                    <a:pt x="120" y="226"/>
                  </a:cubicBezTo>
                  <a:cubicBezTo>
                    <a:pt x="127" y="221"/>
                    <a:pt x="130" y="213"/>
                    <a:pt x="137" y="208"/>
                  </a:cubicBezTo>
                  <a:cubicBezTo>
                    <a:pt x="138" y="204"/>
                    <a:pt x="139" y="202"/>
                    <a:pt x="138" y="199"/>
                  </a:cubicBezTo>
                  <a:cubicBezTo>
                    <a:pt x="132" y="206"/>
                    <a:pt x="127" y="213"/>
                    <a:pt x="120" y="219"/>
                  </a:cubicBezTo>
                  <a:close/>
                  <a:moveTo>
                    <a:pt x="73" y="199"/>
                  </a:moveTo>
                  <a:cubicBezTo>
                    <a:pt x="69" y="202"/>
                    <a:pt x="66" y="206"/>
                    <a:pt x="62" y="211"/>
                  </a:cubicBezTo>
                  <a:cubicBezTo>
                    <a:pt x="58" y="215"/>
                    <a:pt x="55" y="219"/>
                    <a:pt x="52" y="222"/>
                  </a:cubicBezTo>
                  <a:cubicBezTo>
                    <a:pt x="49" y="227"/>
                    <a:pt x="42" y="231"/>
                    <a:pt x="42" y="237"/>
                  </a:cubicBezTo>
                  <a:cubicBezTo>
                    <a:pt x="48" y="233"/>
                    <a:pt x="53" y="226"/>
                    <a:pt x="58" y="221"/>
                  </a:cubicBezTo>
                  <a:cubicBezTo>
                    <a:pt x="63" y="215"/>
                    <a:pt x="70" y="211"/>
                    <a:pt x="73" y="205"/>
                  </a:cubicBezTo>
                  <a:cubicBezTo>
                    <a:pt x="73" y="204"/>
                    <a:pt x="73" y="204"/>
                    <a:pt x="73" y="204"/>
                  </a:cubicBezTo>
                  <a:cubicBezTo>
                    <a:pt x="73" y="202"/>
                    <a:pt x="73" y="201"/>
                    <a:pt x="74" y="199"/>
                  </a:cubicBezTo>
                  <a:cubicBezTo>
                    <a:pt x="73" y="199"/>
                    <a:pt x="73" y="199"/>
                    <a:pt x="73" y="199"/>
                  </a:cubicBezTo>
                  <a:close/>
                  <a:moveTo>
                    <a:pt x="242" y="232"/>
                  </a:moveTo>
                  <a:cubicBezTo>
                    <a:pt x="239" y="234"/>
                    <a:pt x="239" y="237"/>
                    <a:pt x="237" y="238"/>
                  </a:cubicBezTo>
                  <a:cubicBezTo>
                    <a:pt x="235" y="243"/>
                    <a:pt x="229" y="245"/>
                    <a:pt x="229" y="252"/>
                  </a:cubicBezTo>
                  <a:cubicBezTo>
                    <a:pt x="235" y="246"/>
                    <a:pt x="243" y="237"/>
                    <a:pt x="249" y="230"/>
                  </a:cubicBezTo>
                  <a:cubicBezTo>
                    <a:pt x="250" y="229"/>
                    <a:pt x="253" y="226"/>
                    <a:pt x="253" y="227"/>
                  </a:cubicBezTo>
                  <a:cubicBezTo>
                    <a:pt x="255" y="221"/>
                    <a:pt x="263" y="220"/>
                    <a:pt x="261" y="210"/>
                  </a:cubicBezTo>
                  <a:cubicBezTo>
                    <a:pt x="255" y="216"/>
                    <a:pt x="250" y="225"/>
                    <a:pt x="244" y="229"/>
                  </a:cubicBezTo>
                  <a:cubicBezTo>
                    <a:pt x="244" y="229"/>
                    <a:pt x="244" y="230"/>
                    <a:pt x="244" y="230"/>
                  </a:cubicBezTo>
                  <a:cubicBezTo>
                    <a:pt x="244" y="230"/>
                    <a:pt x="243" y="230"/>
                    <a:pt x="242" y="230"/>
                  </a:cubicBezTo>
                  <a:cubicBezTo>
                    <a:pt x="242" y="231"/>
                    <a:pt x="243" y="231"/>
                    <a:pt x="242" y="232"/>
                  </a:cubicBezTo>
                  <a:close/>
                  <a:moveTo>
                    <a:pt x="239" y="235"/>
                  </a:moveTo>
                  <a:cubicBezTo>
                    <a:pt x="242" y="229"/>
                    <a:pt x="247" y="225"/>
                    <a:pt x="251" y="220"/>
                  </a:cubicBezTo>
                  <a:cubicBezTo>
                    <a:pt x="251" y="221"/>
                    <a:pt x="251" y="221"/>
                    <a:pt x="251" y="220"/>
                  </a:cubicBezTo>
                  <a:cubicBezTo>
                    <a:pt x="253" y="217"/>
                    <a:pt x="257" y="213"/>
                    <a:pt x="259" y="209"/>
                  </a:cubicBezTo>
                  <a:cubicBezTo>
                    <a:pt x="260" y="208"/>
                    <a:pt x="260" y="208"/>
                    <a:pt x="261" y="208"/>
                  </a:cubicBezTo>
                  <a:cubicBezTo>
                    <a:pt x="262" y="206"/>
                    <a:pt x="261" y="203"/>
                    <a:pt x="261" y="200"/>
                  </a:cubicBezTo>
                  <a:cubicBezTo>
                    <a:pt x="255" y="205"/>
                    <a:pt x="251" y="212"/>
                    <a:pt x="246" y="218"/>
                  </a:cubicBezTo>
                  <a:cubicBezTo>
                    <a:pt x="245" y="218"/>
                    <a:pt x="245" y="217"/>
                    <a:pt x="245" y="217"/>
                  </a:cubicBezTo>
                  <a:cubicBezTo>
                    <a:pt x="245" y="218"/>
                    <a:pt x="245" y="218"/>
                    <a:pt x="245" y="219"/>
                  </a:cubicBezTo>
                  <a:cubicBezTo>
                    <a:pt x="240" y="225"/>
                    <a:pt x="235" y="232"/>
                    <a:pt x="230" y="238"/>
                  </a:cubicBezTo>
                  <a:cubicBezTo>
                    <a:pt x="229" y="238"/>
                    <a:pt x="229" y="237"/>
                    <a:pt x="228" y="237"/>
                  </a:cubicBezTo>
                  <a:cubicBezTo>
                    <a:pt x="229" y="240"/>
                    <a:pt x="228" y="242"/>
                    <a:pt x="229" y="245"/>
                  </a:cubicBezTo>
                  <a:cubicBezTo>
                    <a:pt x="233" y="243"/>
                    <a:pt x="234" y="237"/>
                    <a:pt x="239" y="235"/>
                  </a:cubicBezTo>
                  <a:close/>
                  <a:moveTo>
                    <a:pt x="174" y="244"/>
                  </a:moveTo>
                  <a:cubicBezTo>
                    <a:pt x="174" y="244"/>
                    <a:pt x="174" y="244"/>
                    <a:pt x="174" y="244"/>
                  </a:cubicBezTo>
                  <a:cubicBezTo>
                    <a:pt x="183" y="235"/>
                    <a:pt x="191" y="224"/>
                    <a:pt x="200" y="214"/>
                  </a:cubicBezTo>
                  <a:cubicBezTo>
                    <a:pt x="199" y="212"/>
                    <a:pt x="199" y="211"/>
                    <a:pt x="199" y="208"/>
                  </a:cubicBezTo>
                  <a:cubicBezTo>
                    <a:pt x="192" y="215"/>
                    <a:pt x="187" y="225"/>
                    <a:pt x="179" y="230"/>
                  </a:cubicBezTo>
                  <a:cubicBezTo>
                    <a:pt x="178" y="235"/>
                    <a:pt x="172" y="237"/>
                    <a:pt x="170" y="243"/>
                  </a:cubicBezTo>
                  <a:cubicBezTo>
                    <a:pt x="168" y="243"/>
                    <a:pt x="167" y="249"/>
                    <a:pt x="168" y="250"/>
                  </a:cubicBezTo>
                  <a:cubicBezTo>
                    <a:pt x="170" y="248"/>
                    <a:pt x="173" y="245"/>
                    <a:pt x="174" y="244"/>
                  </a:cubicBezTo>
                  <a:close/>
                  <a:moveTo>
                    <a:pt x="45" y="238"/>
                  </a:moveTo>
                  <a:cubicBezTo>
                    <a:pt x="45" y="239"/>
                    <a:pt x="46" y="239"/>
                    <a:pt x="45" y="240"/>
                  </a:cubicBezTo>
                  <a:cubicBezTo>
                    <a:pt x="45" y="241"/>
                    <a:pt x="43" y="241"/>
                    <a:pt x="42" y="241"/>
                  </a:cubicBezTo>
                  <a:cubicBezTo>
                    <a:pt x="43" y="244"/>
                    <a:pt x="43" y="246"/>
                    <a:pt x="42" y="249"/>
                  </a:cubicBezTo>
                  <a:cubicBezTo>
                    <a:pt x="54" y="237"/>
                    <a:pt x="62" y="225"/>
                    <a:pt x="74" y="215"/>
                  </a:cubicBezTo>
                  <a:cubicBezTo>
                    <a:pt x="73" y="213"/>
                    <a:pt x="74" y="210"/>
                    <a:pt x="72" y="210"/>
                  </a:cubicBezTo>
                  <a:cubicBezTo>
                    <a:pt x="63" y="219"/>
                    <a:pt x="55" y="229"/>
                    <a:pt x="45" y="238"/>
                  </a:cubicBezTo>
                  <a:close/>
                  <a:moveTo>
                    <a:pt x="116" y="233"/>
                  </a:moveTo>
                  <a:cubicBezTo>
                    <a:pt x="116" y="235"/>
                    <a:pt x="113" y="238"/>
                    <a:pt x="112" y="239"/>
                  </a:cubicBezTo>
                  <a:cubicBezTo>
                    <a:pt x="111" y="241"/>
                    <a:pt x="110" y="245"/>
                    <a:pt x="107" y="245"/>
                  </a:cubicBezTo>
                  <a:cubicBezTo>
                    <a:pt x="107" y="246"/>
                    <a:pt x="107" y="248"/>
                    <a:pt x="107" y="249"/>
                  </a:cubicBezTo>
                  <a:cubicBezTo>
                    <a:pt x="116" y="239"/>
                    <a:pt x="124" y="231"/>
                    <a:pt x="132" y="221"/>
                  </a:cubicBezTo>
                  <a:cubicBezTo>
                    <a:pt x="135" y="220"/>
                    <a:pt x="135" y="217"/>
                    <a:pt x="138" y="216"/>
                  </a:cubicBezTo>
                  <a:cubicBezTo>
                    <a:pt x="138" y="214"/>
                    <a:pt x="138" y="213"/>
                    <a:pt x="137" y="211"/>
                  </a:cubicBezTo>
                  <a:cubicBezTo>
                    <a:pt x="133" y="213"/>
                    <a:pt x="132" y="219"/>
                    <a:pt x="127" y="221"/>
                  </a:cubicBezTo>
                  <a:cubicBezTo>
                    <a:pt x="127" y="223"/>
                    <a:pt x="127" y="224"/>
                    <a:pt x="124" y="224"/>
                  </a:cubicBezTo>
                  <a:cubicBezTo>
                    <a:pt x="125" y="226"/>
                    <a:pt x="123" y="228"/>
                    <a:pt x="121" y="228"/>
                  </a:cubicBezTo>
                  <a:cubicBezTo>
                    <a:pt x="122" y="229"/>
                    <a:pt x="120" y="231"/>
                    <a:pt x="118" y="230"/>
                  </a:cubicBezTo>
                  <a:cubicBezTo>
                    <a:pt x="118" y="233"/>
                    <a:pt x="117" y="232"/>
                    <a:pt x="116" y="233"/>
                  </a:cubicBezTo>
                  <a:close/>
                  <a:moveTo>
                    <a:pt x="66" y="225"/>
                  </a:moveTo>
                  <a:cubicBezTo>
                    <a:pt x="61" y="233"/>
                    <a:pt x="54" y="239"/>
                    <a:pt x="48" y="246"/>
                  </a:cubicBezTo>
                  <a:cubicBezTo>
                    <a:pt x="46" y="248"/>
                    <a:pt x="43" y="251"/>
                    <a:pt x="43" y="254"/>
                  </a:cubicBezTo>
                  <a:cubicBezTo>
                    <a:pt x="47" y="253"/>
                    <a:pt x="50" y="249"/>
                    <a:pt x="53" y="246"/>
                  </a:cubicBezTo>
                  <a:cubicBezTo>
                    <a:pt x="56" y="243"/>
                    <a:pt x="59" y="240"/>
                    <a:pt x="61" y="237"/>
                  </a:cubicBezTo>
                  <a:cubicBezTo>
                    <a:pt x="65" y="234"/>
                    <a:pt x="67" y="229"/>
                    <a:pt x="71" y="226"/>
                  </a:cubicBezTo>
                  <a:cubicBezTo>
                    <a:pt x="72" y="226"/>
                    <a:pt x="73" y="225"/>
                    <a:pt x="74" y="224"/>
                  </a:cubicBezTo>
                  <a:cubicBezTo>
                    <a:pt x="73" y="221"/>
                    <a:pt x="74" y="219"/>
                    <a:pt x="73" y="218"/>
                  </a:cubicBezTo>
                  <a:cubicBezTo>
                    <a:pt x="71" y="221"/>
                    <a:pt x="69" y="223"/>
                    <a:pt x="66" y="225"/>
                  </a:cubicBezTo>
                  <a:close/>
                  <a:moveTo>
                    <a:pt x="191" y="227"/>
                  </a:moveTo>
                  <a:cubicBezTo>
                    <a:pt x="190" y="230"/>
                    <a:pt x="187" y="233"/>
                    <a:pt x="184" y="235"/>
                  </a:cubicBezTo>
                  <a:cubicBezTo>
                    <a:pt x="184" y="236"/>
                    <a:pt x="184" y="236"/>
                    <a:pt x="184" y="237"/>
                  </a:cubicBezTo>
                  <a:cubicBezTo>
                    <a:pt x="182" y="240"/>
                    <a:pt x="178" y="241"/>
                    <a:pt x="176" y="245"/>
                  </a:cubicBezTo>
                  <a:cubicBezTo>
                    <a:pt x="174" y="247"/>
                    <a:pt x="173" y="251"/>
                    <a:pt x="170" y="251"/>
                  </a:cubicBezTo>
                  <a:cubicBezTo>
                    <a:pt x="171" y="252"/>
                    <a:pt x="169" y="253"/>
                    <a:pt x="168" y="255"/>
                  </a:cubicBezTo>
                  <a:cubicBezTo>
                    <a:pt x="169" y="255"/>
                    <a:pt x="170" y="255"/>
                    <a:pt x="170" y="255"/>
                  </a:cubicBezTo>
                  <a:cubicBezTo>
                    <a:pt x="174" y="250"/>
                    <a:pt x="177" y="246"/>
                    <a:pt x="182" y="242"/>
                  </a:cubicBezTo>
                  <a:cubicBezTo>
                    <a:pt x="188" y="236"/>
                    <a:pt x="194" y="229"/>
                    <a:pt x="199" y="223"/>
                  </a:cubicBezTo>
                  <a:cubicBezTo>
                    <a:pt x="199" y="221"/>
                    <a:pt x="200" y="220"/>
                    <a:pt x="199" y="219"/>
                  </a:cubicBezTo>
                  <a:cubicBezTo>
                    <a:pt x="196" y="221"/>
                    <a:pt x="194" y="225"/>
                    <a:pt x="191" y="227"/>
                  </a:cubicBezTo>
                  <a:close/>
                  <a:moveTo>
                    <a:pt x="127" y="229"/>
                  </a:moveTo>
                  <a:cubicBezTo>
                    <a:pt x="126" y="230"/>
                    <a:pt x="128" y="229"/>
                    <a:pt x="127" y="231"/>
                  </a:cubicBezTo>
                  <a:cubicBezTo>
                    <a:pt x="124" y="232"/>
                    <a:pt x="124" y="237"/>
                    <a:pt x="121" y="235"/>
                  </a:cubicBezTo>
                  <a:cubicBezTo>
                    <a:pt x="120" y="237"/>
                    <a:pt x="120" y="236"/>
                    <a:pt x="121" y="237"/>
                  </a:cubicBezTo>
                  <a:cubicBezTo>
                    <a:pt x="115" y="242"/>
                    <a:pt x="111" y="247"/>
                    <a:pt x="107" y="253"/>
                  </a:cubicBezTo>
                  <a:cubicBezTo>
                    <a:pt x="107" y="254"/>
                    <a:pt x="108" y="253"/>
                    <a:pt x="109" y="253"/>
                  </a:cubicBezTo>
                  <a:cubicBezTo>
                    <a:pt x="115" y="248"/>
                    <a:pt x="119" y="242"/>
                    <a:pt x="124" y="237"/>
                  </a:cubicBezTo>
                  <a:cubicBezTo>
                    <a:pt x="125" y="235"/>
                    <a:pt x="127" y="235"/>
                    <a:pt x="128" y="233"/>
                  </a:cubicBezTo>
                  <a:cubicBezTo>
                    <a:pt x="130" y="231"/>
                    <a:pt x="131" y="228"/>
                    <a:pt x="134" y="227"/>
                  </a:cubicBezTo>
                  <a:cubicBezTo>
                    <a:pt x="134" y="226"/>
                    <a:pt x="135" y="225"/>
                    <a:pt x="136" y="225"/>
                  </a:cubicBezTo>
                  <a:cubicBezTo>
                    <a:pt x="136" y="226"/>
                    <a:pt x="137" y="226"/>
                    <a:pt x="137" y="227"/>
                  </a:cubicBezTo>
                  <a:cubicBezTo>
                    <a:pt x="134" y="229"/>
                    <a:pt x="133" y="232"/>
                    <a:pt x="130" y="234"/>
                  </a:cubicBezTo>
                  <a:cubicBezTo>
                    <a:pt x="130" y="236"/>
                    <a:pt x="126" y="238"/>
                    <a:pt x="125" y="240"/>
                  </a:cubicBezTo>
                  <a:cubicBezTo>
                    <a:pt x="122" y="243"/>
                    <a:pt x="119" y="248"/>
                    <a:pt x="117" y="248"/>
                  </a:cubicBezTo>
                  <a:cubicBezTo>
                    <a:pt x="116" y="251"/>
                    <a:pt x="113" y="251"/>
                    <a:pt x="113" y="253"/>
                  </a:cubicBezTo>
                  <a:cubicBezTo>
                    <a:pt x="113" y="254"/>
                    <a:pt x="115" y="253"/>
                    <a:pt x="117" y="254"/>
                  </a:cubicBezTo>
                  <a:cubicBezTo>
                    <a:pt x="122" y="246"/>
                    <a:pt x="131" y="240"/>
                    <a:pt x="137" y="232"/>
                  </a:cubicBezTo>
                  <a:cubicBezTo>
                    <a:pt x="137" y="228"/>
                    <a:pt x="139" y="224"/>
                    <a:pt x="137" y="220"/>
                  </a:cubicBezTo>
                  <a:cubicBezTo>
                    <a:pt x="133" y="222"/>
                    <a:pt x="131" y="228"/>
                    <a:pt x="127" y="229"/>
                  </a:cubicBezTo>
                  <a:close/>
                  <a:moveTo>
                    <a:pt x="258" y="224"/>
                  </a:moveTo>
                  <a:cubicBezTo>
                    <a:pt x="247" y="234"/>
                    <a:pt x="238" y="245"/>
                    <a:pt x="229" y="256"/>
                  </a:cubicBezTo>
                  <a:cubicBezTo>
                    <a:pt x="231" y="257"/>
                    <a:pt x="232" y="256"/>
                    <a:pt x="234" y="256"/>
                  </a:cubicBezTo>
                  <a:cubicBezTo>
                    <a:pt x="234" y="256"/>
                    <a:pt x="234" y="255"/>
                    <a:pt x="234" y="254"/>
                  </a:cubicBezTo>
                  <a:cubicBezTo>
                    <a:pt x="242" y="247"/>
                    <a:pt x="249" y="238"/>
                    <a:pt x="257" y="231"/>
                  </a:cubicBezTo>
                  <a:cubicBezTo>
                    <a:pt x="257" y="229"/>
                    <a:pt x="259" y="228"/>
                    <a:pt x="261" y="228"/>
                  </a:cubicBezTo>
                  <a:cubicBezTo>
                    <a:pt x="261" y="224"/>
                    <a:pt x="262" y="224"/>
                    <a:pt x="261" y="221"/>
                  </a:cubicBezTo>
                  <a:cubicBezTo>
                    <a:pt x="259" y="221"/>
                    <a:pt x="259" y="224"/>
                    <a:pt x="258" y="224"/>
                  </a:cubicBezTo>
                  <a:cubicBezTo>
                    <a:pt x="258" y="224"/>
                    <a:pt x="258" y="224"/>
                    <a:pt x="258" y="224"/>
                  </a:cubicBezTo>
                  <a:close/>
                  <a:moveTo>
                    <a:pt x="192" y="233"/>
                  </a:moveTo>
                  <a:cubicBezTo>
                    <a:pt x="193" y="234"/>
                    <a:pt x="192" y="235"/>
                    <a:pt x="192" y="235"/>
                  </a:cubicBezTo>
                  <a:cubicBezTo>
                    <a:pt x="189" y="237"/>
                    <a:pt x="188" y="241"/>
                    <a:pt x="184" y="242"/>
                  </a:cubicBezTo>
                  <a:cubicBezTo>
                    <a:pt x="182" y="247"/>
                    <a:pt x="176" y="249"/>
                    <a:pt x="174" y="255"/>
                  </a:cubicBezTo>
                  <a:cubicBezTo>
                    <a:pt x="175" y="256"/>
                    <a:pt x="176" y="255"/>
                    <a:pt x="177" y="255"/>
                  </a:cubicBezTo>
                  <a:cubicBezTo>
                    <a:pt x="183" y="248"/>
                    <a:pt x="192" y="241"/>
                    <a:pt x="198" y="233"/>
                  </a:cubicBezTo>
                  <a:cubicBezTo>
                    <a:pt x="199" y="232"/>
                    <a:pt x="199" y="230"/>
                    <a:pt x="200" y="228"/>
                  </a:cubicBezTo>
                  <a:cubicBezTo>
                    <a:pt x="199" y="228"/>
                    <a:pt x="200" y="227"/>
                    <a:pt x="199" y="227"/>
                  </a:cubicBezTo>
                  <a:cubicBezTo>
                    <a:pt x="196" y="229"/>
                    <a:pt x="195" y="232"/>
                    <a:pt x="192" y="233"/>
                  </a:cubicBezTo>
                  <a:close/>
                  <a:moveTo>
                    <a:pt x="73" y="228"/>
                  </a:moveTo>
                  <a:cubicBezTo>
                    <a:pt x="65" y="237"/>
                    <a:pt x="58" y="244"/>
                    <a:pt x="50" y="253"/>
                  </a:cubicBezTo>
                  <a:cubicBezTo>
                    <a:pt x="56" y="252"/>
                    <a:pt x="59" y="243"/>
                    <a:pt x="65" y="241"/>
                  </a:cubicBezTo>
                  <a:cubicBezTo>
                    <a:pt x="67" y="236"/>
                    <a:pt x="71" y="233"/>
                    <a:pt x="74" y="231"/>
                  </a:cubicBezTo>
                  <a:cubicBezTo>
                    <a:pt x="74" y="230"/>
                    <a:pt x="74" y="229"/>
                    <a:pt x="74" y="228"/>
                  </a:cubicBezTo>
                  <a:cubicBezTo>
                    <a:pt x="73" y="228"/>
                    <a:pt x="73" y="228"/>
                    <a:pt x="73" y="228"/>
                  </a:cubicBezTo>
                  <a:close/>
                  <a:moveTo>
                    <a:pt x="243" y="252"/>
                  </a:moveTo>
                  <a:cubicBezTo>
                    <a:pt x="250" y="247"/>
                    <a:pt x="254" y="239"/>
                    <a:pt x="261" y="233"/>
                  </a:cubicBezTo>
                  <a:cubicBezTo>
                    <a:pt x="261" y="232"/>
                    <a:pt x="261" y="230"/>
                    <a:pt x="261" y="229"/>
                  </a:cubicBezTo>
                  <a:cubicBezTo>
                    <a:pt x="252" y="238"/>
                    <a:pt x="243" y="246"/>
                    <a:pt x="236" y="256"/>
                  </a:cubicBezTo>
                  <a:cubicBezTo>
                    <a:pt x="237" y="256"/>
                    <a:pt x="238" y="256"/>
                    <a:pt x="238" y="256"/>
                  </a:cubicBezTo>
                  <a:cubicBezTo>
                    <a:pt x="240" y="255"/>
                    <a:pt x="243" y="253"/>
                    <a:pt x="243" y="252"/>
                  </a:cubicBezTo>
                  <a:close/>
                  <a:moveTo>
                    <a:pt x="55" y="253"/>
                  </a:moveTo>
                  <a:cubicBezTo>
                    <a:pt x="56" y="254"/>
                    <a:pt x="58" y="253"/>
                    <a:pt x="60" y="253"/>
                  </a:cubicBezTo>
                  <a:cubicBezTo>
                    <a:pt x="64" y="248"/>
                    <a:pt x="69" y="243"/>
                    <a:pt x="74" y="239"/>
                  </a:cubicBezTo>
                  <a:cubicBezTo>
                    <a:pt x="73" y="237"/>
                    <a:pt x="75" y="235"/>
                    <a:pt x="73" y="235"/>
                  </a:cubicBezTo>
                  <a:cubicBezTo>
                    <a:pt x="67" y="241"/>
                    <a:pt x="61" y="247"/>
                    <a:pt x="55" y="253"/>
                  </a:cubicBezTo>
                  <a:close/>
                  <a:moveTo>
                    <a:pt x="196" y="238"/>
                  </a:moveTo>
                  <a:cubicBezTo>
                    <a:pt x="192" y="244"/>
                    <a:pt x="184" y="249"/>
                    <a:pt x="180" y="255"/>
                  </a:cubicBezTo>
                  <a:cubicBezTo>
                    <a:pt x="181" y="256"/>
                    <a:pt x="183" y="255"/>
                    <a:pt x="184" y="256"/>
                  </a:cubicBezTo>
                  <a:cubicBezTo>
                    <a:pt x="189" y="250"/>
                    <a:pt x="195" y="245"/>
                    <a:pt x="200" y="239"/>
                  </a:cubicBezTo>
                  <a:cubicBezTo>
                    <a:pt x="200" y="238"/>
                    <a:pt x="200" y="238"/>
                    <a:pt x="200" y="236"/>
                  </a:cubicBezTo>
                  <a:cubicBezTo>
                    <a:pt x="198" y="236"/>
                    <a:pt x="198" y="238"/>
                    <a:pt x="196" y="238"/>
                  </a:cubicBezTo>
                  <a:close/>
                  <a:moveTo>
                    <a:pt x="244" y="252"/>
                  </a:moveTo>
                  <a:cubicBezTo>
                    <a:pt x="243" y="254"/>
                    <a:pt x="242" y="254"/>
                    <a:pt x="241" y="256"/>
                  </a:cubicBezTo>
                  <a:cubicBezTo>
                    <a:pt x="249" y="256"/>
                    <a:pt x="253" y="256"/>
                    <a:pt x="261" y="256"/>
                  </a:cubicBezTo>
                  <a:cubicBezTo>
                    <a:pt x="261" y="254"/>
                    <a:pt x="262" y="251"/>
                    <a:pt x="260" y="249"/>
                  </a:cubicBezTo>
                  <a:cubicBezTo>
                    <a:pt x="259" y="250"/>
                    <a:pt x="256" y="256"/>
                    <a:pt x="253" y="254"/>
                  </a:cubicBezTo>
                  <a:cubicBezTo>
                    <a:pt x="256" y="251"/>
                    <a:pt x="258" y="249"/>
                    <a:pt x="261" y="246"/>
                  </a:cubicBezTo>
                  <a:cubicBezTo>
                    <a:pt x="261" y="245"/>
                    <a:pt x="261" y="244"/>
                    <a:pt x="261" y="243"/>
                  </a:cubicBezTo>
                  <a:cubicBezTo>
                    <a:pt x="257" y="248"/>
                    <a:pt x="252" y="252"/>
                    <a:pt x="247" y="255"/>
                  </a:cubicBezTo>
                  <a:cubicBezTo>
                    <a:pt x="246" y="255"/>
                    <a:pt x="246" y="255"/>
                    <a:pt x="246" y="254"/>
                  </a:cubicBezTo>
                  <a:cubicBezTo>
                    <a:pt x="251" y="251"/>
                    <a:pt x="256" y="246"/>
                    <a:pt x="260" y="241"/>
                  </a:cubicBezTo>
                  <a:cubicBezTo>
                    <a:pt x="261" y="241"/>
                    <a:pt x="260" y="243"/>
                    <a:pt x="261" y="243"/>
                  </a:cubicBezTo>
                  <a:cubicBezTo>
                    <a:pt x="261" y="241"/>
                    <a:pt x="262" y="237"/>
                    <a:pt x="260" y="237"/>
                  </a:cubicBezTo>
                  <a:cubicBezTo>
                    <a:pt x="255" y="242"/>
                    <a:pt x="249" y="250"/>
                    <a:pt x="244" y="252"/>
                  </a:cubicBezTo>
                  <a:close/>
                  <a:moveTo>
                    <a:pt x="119" y="253"/>
                  </a:moveTo>
                  <a:cubicBezTo>
                    <a:pt x="122" y="255"/>
                    <a:pt x="126" y="253"/>
                    <a:pt x="130" y="254"/>
                  </a:cubicBezTo>
                  <a:cubicBezTo>
                    <a:pt x="131" y="250"/>
                    <a:pt x="138" y="249"/>
                    <a:pt x="136" y="245"/>
                  </a:cubicBezTo>
                  <a:cubicBezTo>
                    <a:pt x="134" y="249"/>
                    <a:pt x="131" y="250"/>
                    <a:pt x="127" y="253"/>
                  </a:cubicBezTo>
                  <a:cubicBezTo>
                    <a:pt x="127" y="252"/>
                    <a:pt x="125" y="253"/>
                    <a:pt x="126" y="252"/>
                  </a:cubicBezTo>
                  <a:cubicBezTo>
                    <a:pt x="130" y="248"/>
                    <a:pt x="134" y="245"/>
                    <a:pt x="137" y="241"/>
                  </a:cubicBezTo>
                  <a:cubicBezTo>
                    <a:pt x="137" y="239"/>
                    <a:pt x="138" y="238"/>
                    <a:pt x="136" y="237"/>
                  </a:cubicBezTo>
                  <a:cubicBezTo>
                    <a:pt x="131" y="242"/>
                    <a:pt x="124" y="247"/>
                    <a:pt x="119" y="253"/>
                  </a:cubicBezTo>
                  <a:close/>
                  <a:moveTo>
                    <a:pt x="73" y="242"/>
                  </a:moveTo>
                  <a:cubicBezTo>
                    <a:pt x="70" y="247"/>
                    <a:pt x="66" y="249"/>
                    <a:pt x="63" y="253"/>
                  </a:cubicBezTo>
                  <a:cubicBezTo>
                    <a:pt x="68" y="255"/>
                    <a:pt x="70" y="248"/>
                    <a:pt x="74" y="248"/>
                  </a:cubicBezTo>
                  <a:cubicBezTo>
                    <a:pt x="73" y="247"/>
                    <a:pt x="75" y="244"/>
                    <a:pt x="74" y="242"/>
                  </a:cubicBezTo>
                  <a:cubicBezTo>
                    <a:pt x="74" y="242"/>
                    <a:pt x="73" y="242"/>
                    <a:pt x="73" y="242"/>
                  </a:cubicBezTo>
                  <a:close/>
                  <a:moveTo>
                    <a:pt x="190" y="253"/>
                  </a:moveTo>
                  <a:cubicBezTo>
                    <a:pt x="189" y="253"/>
                    <a:pt x="187" y="254"/>
                    <a:pt x="188" y="256"/>
                  </a:cubicBezTo>
                  <a:cubicBezTo>
                    <a:pt x="189" y="256"/>
                    <a:pt x="190" y="255"/>
                    <a:pt x="192" y="256"/>
                  </a:cubicBezTo>
                  <a:cubicBezTo>
                    <a:pt x="194" y="251"/>
                    <a:pt x="203" y="250"/>
                    <a:pt x="199" y="243"/>
                  </a:cubicBezTo>
                  <a:cubicBezTo>
                    <a:pt x="196" y="246"/>
                    <a:pt x="192" y="249"/>
                    <a:pt x="190" y="253"/>
                  </a:cubicBezTo>
                  <a:close/>
                  <a:moveTo>
                    <a:pt x="70" y="253"/>
                  </a:moveTo>
                  <a:cubicBezTo>
                    <a:pt x="72" y="254"/>
                    <a:pt x="73" y="254"/>
                    <a:pt x="74" y="254"/>
                  </a:cubicBezTo>
                  <a:cubicBezTo>
                    <a:pt x="74" y="253"/>
                    <a:pt x="74" y="251"/>
                    <a:pt x="74" y="250"/>
                  </a:cubicBezTo>
                  <a:cubicBezTo>
                    <a:pt x="72" y="251"/>
                    <a:pt x="71" y="252"/>
                    <a:pt x="70" y="253"/>
                  </a:cubicBezTo>
                  <a:close/>
                  <a:moveTo>
                    <a:pt x="132" y="254"/>
                  </a:moveTo>
                  <a:cubicBezTo>
                    <a:pt x="134" y="254"/>
                    <a:pt x="135" y="254"/>
                    <a:pt x="137" y="254"/>
                  </a:cubicBezTo>
                  <a:cubicBezTo>
                    <a:pt x="137" y="253"/>
                    <a:pt x="137" y="252"/>
                    <a:pt x="137" y="251"/>
                  </a:cubicBezTo>
                  <a:cubicBezTo>
                    <a:pt x="135" y="251"/>
                    <a:pt x="134" y="253"/>
                    <a:pt x="132" y="254"/>
                  </a:cubicBezTo>
                  <a:close/>
                  <a:moveTo>
                    <a:pt x="195" y="256"/>
                  </a:moveTo>
                  <a:cubicBezTo>
                    <a:pt x="197" y="256"/>
                    <a:pt x="198" y="256"/>
                    <a:pt x="200" y="256"/>
                  </a:cubicBezTo>
                  <a:cubicBezTo>
                    <a:pt x="201" y="255"/>
                    <a:pt x="200" y="254"/>
                    <a:pt x="200" y="252"/>
                  </a:cubicBezTo>
                  <a:cubicBezTo>
                    <a:pt x="197" y="253"/>
                    <a:pt x="196" y="254"/>
                    <a:pt x="195" y="25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 name="Freeform 6"/>
            <p:cNvSpPr>
              <a:spLocks/>
            </p:cNvSpPr>
            <p:nvPr/>
          </p:nvSpPr>
          <p:spPr bwMode="auto">
            <a:xfrm>
              <a:off x="4837" y="1302"/>
              <a:ext cx="1388" cy="1128"/>
            </a:xfrm>
            <a:custGeom>
              <a:avLst/>
              <a:gdLst>
                <a:gd name="T0" fmla="*/ 183 w 183"/>
                <a:gd name="T1" fmla="*/ 5 h 176"/>
                <a:gd name="T2" fmla="*/ 169 w 183"/>
                <a:gd name="T3" fmla="*/ 31 h 176"/>
                <a:gd name="T4" fmla="*/ 166 w 183"/>
                <a:gd name="T5" fmla="*/ 33 h 176"/>
                <a:gd name="T6" fmla="*/ 156 w 183"/>
                <a:gd name="T7" fmla="*/ 51 h 176"/>
                <a:gd name="T8" fmla="*/ 154 w 183"/>
                <a:gd name="T9" fmla="*/ 51 h 176"/>
                <a:gd name="T10" fmla="*/ 153 w 183"/>
                <a:gd name="T11" fmla="*/ 56 h 176"/>
                <a:gd name="T12" fmla="*/ 149 w 183"/>
                <a:gd name="T13" fmla="*/ 57 h 176"/>
                <a:gd name="T14" fmla="*/ 148 w 183"/>
                <a:gd name="T15" fmla="*/ 44 h 176"/>
                <a:gd name="T16" fmla="*/ 132 w 183"/>
                <a:gd name="T17" fmla="*/ 60 h 176"/>
                <a:gd name="T18" fmla="*/ 122 w 183"/>
                <a:gd name="T19" fmla="*/ 70 h 176"/>
                <a:gd name="T20" fmla="*/ 78 w 183"/>
                <a:gd name="T21" fmla="*/ 110 h 176"/>
                <a:gd name="T22" fmla="*/ 65 w 183"/>
                <a:gd name="T23" fmla="*/ 123 h 176"/>
                <a:gd name="T24" fmla="*/ 63 w 183"/>
                <a:gd name="T25" fmla="*/ 124 h 176"/>
                <a:gd name="T26" fmla="*/ 52 w 183"/>
                <a:gd name="T27" fmla="*/ 134 h 176"/>
                <a:gd name="T28" fmla="*/ 41 w 183"/>
                <a:gd name="T29" fmla="*/ 145 h 176"/>
                <a:gd name="T30" fmla="*/ 30 w 183"/>
                <a:gd name="T31" fmla="*/ 152 h 176"/>
                <a:gd name="T32" fmla="*/ 20 w 183"/>
                <a:gd name="T33" fmla="*/ 161 h 176"/>
                <a:gd name="T34" fmla="*/ 2 w 183"/>
                <a:gd name="T35" fmla="*/ 176 h 176"/>
                <a:gd name="T36" fmla="*/ 0 w 183"/>
                <a:gd name="T37" fmla="*/ 174 h 176"/>
                <a:gd name="T38" fmla="*/ 24 w 183"/>
                <a:gd name="T39" fmla="*/ 155 h 176"/>
                <a:gd name="T40" fmla="*/ 52 w 183"/>
                <a:gd name="T41" fmla="*/ 130 h 176"/>
                <a:gd name="T42" fmla="*/ 84 w 183"/>
                <a:gd name="T43" fmla="*/ 103 h 176"/>
                <a:gd name="T44" fmla="*/ 89 w 183"/>
                <a:gd name="T45" fmla="*/ 99 h 176"/>
                <a:gd name="T46" fmla="*/ 97 w 183"/>
                <a:gd name="T47" fmla="*/ 91 h 176"/>
                <a:gd name="T48" fmla="*/ 107 w 183"/>
                <a:gd name="T49" fmla="*/ 83 h 176"/>
                <a:gd name="T50" fmla="*/ 134 w 183"/>
                <a:gd name="T51" fmla="*/ 55 h 176"/>
                <a:gd name="T52" fmla="*/ 147 w 183"/>
                <a:gd name="T53" fmla="*/ 41 h 176"/>
                <a:gd name="T54" fmla="*/ 137 w 183"/>
                <a:gd name="T55" fmla="*/ 40 h 176"/>
                <a:gd name="T56" fmla="*/ 142 w 183"/>
                <a:gd name="T57" fmla="*/ 36 h 176"/>
                <a:gd name="T58" fmla="*/ 148 w 183"/>
                <a:gd name="T59" fmla="*/ 32 h 176"/>
                <a:gd name="T60" fmla="*/ 150 w 183"/>
                <a:gd name="T61" fmla="*/ 30 h 176"/>
                <a:gd name="T62" fmla="*/ 172 w 183"/>
                <a:gd name="T63" fmla="*/ 11 h 176"/>
                <a:gd name="T64" fmla="*/ 183 w 183"/>
                <a:gd name="T65" fmla="*/ 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3" h="176">
                  <a:moveTo>
                    <a:pt x="183" y="5"/>
                  </a:moveTo>
                  <a:cubicBezTo>
                    <a:pt x="178" y="13"/>
                    <a:pt x="173" y="21"/>
                    <a:pt x="169" y="31"/>
                  </a:cubicBezTo>
                  <a:cubicBezTo>
                    <a:pt x="168" y="31"/>
                    <a:pt x="167" y="32"/>
                    <a:pt x="166" y="33"/>
                  </a:cubicBezTo>
                  <a:cubicBezTo>
                    <a:pt x="164" y="40"/>
                    <a:pt x="158" y="44"/>
                    <a:pt x="156" y="51"/>
                  </a:cubicBezTo>
                  <a:cubicBezTo>
                    <a:pt x="155" y="51"/>
                    <a:pt x="155" y="51"/>
                    <a:pt x="154" y="51"/>
                  </a:cubicBezTo>
                  <a:cubicBezTo>
                    <a:pt x="154" y="53"/>
                    <a:pt x="153" y="54"/>
                    <a:pt x="153" y="56"/>
                  </a:cubicBezTo>
                  <a:cubicBezTo>
                    <a:pt x="151" y="56"/>
                    <a:pt x="151" y="57"/>
                    <a:pt x="149" y="57"/>
                  </a:cubicBezTo>
                  <a:cubicBezTo>
                    <a:pt x="149" y="52"/>
                    <a:pt x="149" y="49"/>
                    <a:pt x="148" y="44"/>
                  </a:cubicBezTo>
                  <a:cubicBezTo>
                    <a:pt x="143" y="49"/>
                    <a:pt x="138" y="55"/>
                    <a:pt x="132" y="60"/>
                  </a:cubicBezTo>
                  <a:cubicBezTo>
                    <a:pt x="129" y="64"/>
                    <a:pt x="125" y="67"/>
                    <a:pt x="122" y="70"/>
                  </a:cubicBezTo>
                  <a:cubicBezTo>
                    <a:pt x="108" y="84"/>
                    <a:pt x="93" y="98"/>
                    <a:pt x="78" y="110"/>
                  </a:cubicBezTo>
                  <a:cubicBezTo>
                    <a:pt x="74" y="115"/>
                    <a:pt x="69" y="119"/>
                    <a:pt x="65" y="123"/>
                  </a:cubicBezTo>
                  <a:cubicBezTo>
                    <a:pt x="64" y="124"/>
                    <a:pt x="64" y="124"/>
                    <a:pt x="63" y="124"/>
                  </a:cubicBezTo>
                  <a:cubicBezTo>
                    <a:pt x="60" y="128"/>
                    <a:pt x="56" y="131"/>
                    <a:pt x="52" y="134"/>
                  </a:cubicBezTo>
                  <a:cubicBezTo>
                    <a:pt x="48" y="137"/>
                    <a:pt x="44" y="141"/>
                    <a:pt x="41" y="145"/>
                  </a:cubicBezTo>
                  <a:cubicBezTo>
                    <a:pt x="38" y="148"/>
                    <a:pt x="33" y="149"/>
                    <a:pt x="30" y="152"/>
                  </a:cubicBezTo>
                  <a:cubicBezTo>
                    <a:pt x="26" y="155"/>
                    <a:pt x="24" y="158"/>
                    <a:pt x="20" y="161"/>
                  </a:cubicBezTo>
                  <a:cubicBezTo>
                    <a:pt x="14" y="166"/>
                    <a:pt x="8" y="171"/>
                    <a:pt x="2" y="176"/>
                  </a:cubicBezTo>
                  <a:cubicBezTo>
                    <a:pt x="1" y="175"/>
                    <a:pt x="1" y="174"/>
                    <a:pt x="0" y="174"/>
                  </a:cubicBezTo>
                  <a:cubicBezTo>
                    <a:pt x="8" y="168"/>
                    <a:pt x="16" y="162"/>
                    <a:pt x="24" y="155"/>
                  </a:cubicBezTo>
                  <a:cubicBezTo>
                    <a:pt x="33" y="146"/>
                    <a:pt x="44" y="140"/>
                    <a:pt x="52" y="130"/>
                  </a:cubicBezTo>
                  <a:cubicBezTo>
                    <a:pt x="63" y="122"/>
                    <a:pt x="73" y="112"/>
                    <a:pt x="84" y="103"/>
                  </a:cubicBezTo>
                  <a:cubicBezTo>
                    <a:pt x="85" y="101"/>
                    <a:pt x="87" y="100"/>
                    <a:pt x="89" y="99"/>
                  </a:cubicBezTo>
                  <a:cubicBezTo>
                    <a:pt x="92" y="96"/>
                    <a:pt x="94" y="93"/>
                    <a:pt x="97" y="91"/>
                  </a:cubicBezTo>
                  <a:cubicBezTo>
                    <a:pt x="100" y="88"/>
                    <a:pt x="104" y="86"/>
                    <a:pt x="107" y="83"/>
                  </a:cubicBezTo>
                  <a:cubicBezTo>
                    <a:pt x="116" y="74"/>
                    <a:pt x="125" y="64"/>
                    <a:pt x="134" y="55"/>
                  </a:cubicBezTo>
                  <a:cubicBezTo>
                    <a:pt x="139" y="51"/>
                    <a:pt x="143" y="46"/>
                    <a:pt x="147" y="41"/>
                  </a:cubicBezTo>
                  <a:cubicBezTo>
                    <a:pt x="143" y="39"/>
                    <a:pt x="140" y="43"/>
                    <a:pt x="137" y="40"/>
                  </a:cubicBezTo>
                  <a:cubicBezTo>
                    <a:pt x="136" y="37"/>
                    <a:pt x="140" y="37"/>
                    <a:pt x="142" y="36"/>
                  </a:cubicBezTo>
                  <a:cubicBezTo>
                    <a:pt x="144" y="35"/>
                    <a:pt x="145" y="33"/>
                    <a:pt x="148" y="32"/>
                  </a:cubicBezTo>
                  <a:cubicBezTo>
                    <a:pt x="148" y="31"/>
                    <a:pt x="150" y="31"/>
                    <a:pt x="150" y="30"/>
                  </a:cubicBezTo>
                  <a:cubicBezTo>
                    <a:pt x="158" y="26"/>
                    <a:pt x="166" y="18"/>
                    <a:pt x="172" y="11"/>
                  </a:cubicBezTo>
                  <a:cubicBezTo>
                    <a:pt x="175" y="8"/>
                    <a:pt x="180" y="0"/>
                    <a:pt x="183" y="5"/>
                  </a:cubicBezTo>
                  <a:close/>
                </a:path>
              </a:pathLst>
            </a:custGeom>
            <a:solidFill>
              <a:schemeClr val="accent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 name="Freeform 7"/>
            <p:cNvSpPr>
              <a:spLocks/>
            </p:cNvSpPr>
            <p:nvPr/>
          </p:nvSpPr>
          <p:spPr bwMode="auto">
            <a:xfrm>
              <a:off x="4496" y="2417"/>
              <a:ext cx="349" cy="186"/>
            </a:xfrm>
            <a:custGeom>
              <a:avLst/>
              <a:gdLst>
                <a:gd name="T0" fmla="*/ 45 w 46"/>
                <a:gd name="T1" fmla="*/ 0 h 29"/>
                <a:gd name="T2" fmla="*/ 46 w 46"/>
                <a:gd name="T3" fmla="*/ 2 h 29"/>
                <a:gd name="T4" fmla="*/ 28 w 46"/>
                <a:gd name="T5" fmla="*/ 15 h 29"/>
                <a:gd name="T6" fmla="*/ 0 w 46"/>
                <a:gd name="T7" fmla="*/ 29 h 29"/>
                <a:gd name="T8" fmla="*/ 5 w 46"/>
                <a:gd name="T9" fmla="*/ 25 h 29"/>
                <a:gd name="T10" fmla="*/ 39 w 46"/>
                <a:gd name="T11" fmla="*/ 4 h 29"/>
                <a:gd name="T12" fmla="*/ 45 w 46"/>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46" h="29">
                  <a:moveTo>
                    <a:pt x="45" y="0"/>
                  </a:moveTo>
                  <a:cubicBezTo>
                    <a:pt x="46" y="0"/>
                    <a:pt x="45" y="2"/>
                    <a:pt x="46" y="2"/>
                  </a:cubicBezTo>
                  <a:cubicBezTo>
                    <a:pt x="41" y="7"/>
                    <a:pt x="33" y="10"/>
                    <a:pt x="28" y="15"/>
                  </a:cubicBezTo>
                  <a:cubicBezTo>
                    <a:pt x="18" y="19"/>
                    <a:pt x="11" y="26"/>
                    <a:pt x="0" y="29"/>
                  </a:cubicBezTo>
                  <a:cubicBezTo>
                    <a:pt x="0" y="26"/>
                    <a:pt x="3" y="25"/>
                    <a:pt x="5" y="25"/>
                  </a:cubicBezTo>
                  <a:cubicBezTo>
                    <a:pt x="17" y="18"/>
                    <a:pt x="29" y="12"/>
                    <a:pt x="39" y="4"/>
                  </a:cubicBezTo>
                  <a:cubicBezTo>
                    <a:pt x="42" y="3"/>
                    <a:pt x="43" y="2"/>
                    <a:pt x="45" y="0"/>
                  </a:cubicBezTo>
                  <a:close/>
                </a:path>
              </a:pathLst>
            </a:custGeom>
            <a:solidFill>
              <a:schemeClr val="accent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21" name="PA_组合 20"/>
          <p:cNvGrpSpPr/>
          <p:nvPr>
            <p:custDataLst>
              <p:tags r:id="rId2"/>
            </p:custDataLst>
          </p:nvPr>
        </p:nvGrpSpPr>
        <p:grpSpPr>
          <a:xfrm>
            <a:off x="1145651" y="1829818"/>
            <a:ext cx="1850949" cy="2151008"/>
            <a:chOff x="8724903" y="3030540"/>
            <a:chExt cx="574675" cy="868363"/>
          </a:xfrm>
          <a:solidFill>
            <a:schemeClr val="tx1"/>
          </a:solidFill>
        </p:grpSpPr>
        <p:sp>
          <p:nvSpPr>
            <p:cNvPr id="22" name="Freeform 15"/>
            <p:cNvSpPr>
              <a:spLocks/>
            </p:cNvSpPr>
            <p:nvPr/>
          </p:nvSpPr>
          <p:spPr bwMode="auto">
            <a:xfrm>
              <a:off x="8943980" y="3236915"/>
              <a:ext cx="3175" cy="4763"/>
            </a:xfrm>
            <a:custGeom>
              <a:avLst/>
              <a:gdLst>
                <a:gd name="T0" fmla="*/ 1 w 1"/>
                <a:gd name="T1" fmla="*/ 0 h 1"/>
                <a:gd name="T2" fmla="*/ 1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1" y="0"/>
                  </a:cubicBezTo>
                  <a:cubicBezTo>
                    <a:pt x="1" y="1"/>
                    <a:pt x="0" y="0"/>
                    <a:pt x="0" y="1"/>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05790"/>
                </a:solidFill>
                <a:cs typeface="+mn-ea"/>
                <a:sym typeface="+mn-lt"/>
              </a:endParaRPr>
            </a:p>
          </p:txBody>
        </p:sp>
        <p:sp>
          <p:nvSpPr>
            <p:cNvPr id="23" name="Freeform 16"/>
            <p:cNvSpPr>
              <a:spLocks noEditPoints="1"/>
            </p:cNvSpPr>
            <p:nvPr/>
          </p:nvSpPr>
          <p:spPr bwMode="auto">
            <a:xfrm>
              <a:off x="8724903" y="3030540"/>
              <a:ext cx="574675" cy="868363"/>
            </a:xfrm>
            <a:custGeom>
              <a:avLst/>
              <a:gdLst>
                <a:gd name="T0" fmla="*/ 8 w 153"/>
                <a:gd name="T1" fmla="*/ 136 h 231"/>
                <a:gd name="T2" fmla="*/ 78 w 153"/>
                <a:gd name="T3" fmla="*/ 52 h 231"/>
                <a:gd name="T4" fmla="*/ 72 w 153"/>
                <a:gd name="T5" fmla="*/ 58 h 231"/>
                <a:gd name="T6" fmla="*/ 57 w 153"/>
                <a:gd name="T7" fmla="*/ 210 h 231"/>
                <a:gd name="T8" fmla="*/ 146 w 153"/>
                <a:gd name="T9" fmla="*/ 14 h 231"/>
                <a:gd name="T10" fmla="*/ 37 w 153"/>
                <a:gd name="T11" fmla="*/ 56 h 231"/>
                <a:gd name="T12" fmla="*/ 67 w 153"/>
                <a:gd name="T13" fmla="*/ 56 h 231"/>
                <a:gd name="T14" fmla="*/ 83 w 153"/>
                <a:gd name="T15" fmla="*/ 56 h 231"/>
                <a:gd name="T16" fmla="*/ 113 w 153"/>
                <a:gd name="T17" fmla="*/ 59 h 231"/>
                <a:gd name="T18" fmla="*/ 41 w 153"/>
                <a:gd name="T19" fmla="*/ 64 h 231"/>
                <a:gd name="T20" fmla="*/ 36 w 153"/>
                <a:gd name="T21" fmla="*/ 63 h 231"/>
                <a:gd name="T22" fmla="*/ 39 w 153"/>
                <a:gd name="T23" fmla="*/ 65 h 231"/>
                <a:gd name="T24" fmla="*/ 49 w 153"/>
                <a:gd name="T25" fmla="*/ 66 h 231"/>
                <a:gd name="T26" fmla="*/ 45 w 153"/>
                <a:gd name="T27" fmla="*/ 71 h 231"/>
                <a:gd name="T28" fmla="*/ 21 w 153"/>
                <a:gd name="T29" fmla="*/ 79 h 231"/>
                <a:gd name="T30" fmla="*/ 53 w 153"/>
                <a:gd name="T31" fmla="*/ 73 h 231"/>
                <a:gd name="T32" fmla="*/ 39 w 153"/>
                <a:gd name="T33" fmla="*/ 74 h 231"/>
                <a:gd name="T34" fmla="*/ 59 w 153"/>
                <a:gd name="T35" fmla="*/ 77 h 231"/>
                <a:gd name="T36" fmla="*/ 33 w 153"/>
                <a:gd name="T37" fmla="*/ 78 h 231"/>
                <a:gd name="T38" fmla="*/ 46 w 153"/>
                <a:gd name="T39" fmla="*/ 79 h 231"/>
                <a:gd name="T40" fmla="*/ 65 w 153"/>
                <a:gd name="T41" fmla="*/ 81 h 231"/>
                <a:gd name="T42" fmla="*/ 29 w 153"/>
                <a:gd name="T43" fmla="*/ 86 h 231"/>
                <a:gd name="T44" fmla="*/ 31 w 153"/>
                <a:gd name="T45" fmla="*/ 84 h 231"/>
                <a:gd name="T46" fmla="*/ 55 w 153"/>
                <a:gd name="T47" fmla="*/ 86 h 231"/>
                <a:gd name="T48" fmla="*/ 51 w 153"/>
                <a:gd name="T49" fmla="*/ 90 h 231"/>
                <a:gd name="T50" fmla="*/ 63 w 153"/>
                <a:gd name="T51" fmla="*/ 93 h 231"/>
                <a:gd name="T52" fmla="*/ 66 w 153"/>
                <a:gd name="T53" fmla="*/ 95 h 231"/>
                <a:gd name="T54" fmla="*/ 37 w 153"/>
                <a:gd name="T55" fmla="*/ 98 h 231"/>
                <a:gd name="T56" fmla="*/ 40 w 153"/>
                <a:gd name="T57" fmla="*/ 101 h 231"/>
                <a:gd name="T58" fmla="*/ 41 w 153"/>
                <a:gd name="T59" fmla="*/ 104 h 231"/>
                <a:gd name="T60" fmla="*/ 34 w 153"/>
                <a:gd name="T61" fmla="*/ 105 h 231"/>
                <a:gd name="T62" fmla="*/ 34 w 153"/>
                <a:gd name="T63" fmla="*/ 106 h 231"/>
                <a:gd name="T64" fmla="*/ 43 w 153"/>
                <a:gd name="T65" fmla="*/ 108 h 231"/>
                <a:gd name="T66" fmla="*/ 39 w 153"/>
                <a:gd name="T67" fmla="*/ 113 h 231"/>
                <a:gd name="T68" fmla="*/ 43 w 153"/>
                <a:gd name="T69" fmla="*/ 114 h 231"/>
                <a:gd name="T70" fmla="*/ 63 w 153"/>
                <a:gd name="T71" fmla="*/ 115 h 231"/>
                <a:gd name="T72" fmla="*/ 47 w 153"/>
                <a:gd name="T73" fmla="*/ 118 h 231"/>
                <a:gd name="T74" fmla="*/ 59 w 153"/>
                <a:gd name="T75" fmla="*/ 122 h 231"/>
                <a:gd name="T76" fmla="*/ 47 w 153"/>
                <a:gd name="T77" fmla="*/ 123 h 231"/>
                <a:gd name="T78" fmla="*/ 54 w 153"/>
                <a:gd name="T79" fmla="*/ 126 h 231"/>
                <a:gd name="T80" fmla="*/ 43 w 153"/>
                <a:gd name="T81" fmla="*/ 128 h 231"/>
                <a:gd name="T82" fmla="*/ 58 w 153"/>
                <a:gd name="T83" fmla="*/ 128 h 231"/>
                <a:gd name="T84" fmla="*/ 59 w 153"/>
                <a:gd name="T85" fmla="*/ 134 h 231"/>
                <a:gd name="T86" fmla="*/ 50 w 153"/>
                <a:gd name="T87" fmla="*/ 135 h 231"/>
                <a:gd name="T88" fmla="*/ 53 w 153"/>
                <a:gd name="T89" fmla="*/ 140 h 231"/>
                <a:gd name="T90" fmla="*/ 42 w 153"/>
                <a:gd name="T91" fmla="*/ 144 h 231"/>
                <a:gd name="T92" fmla="*/ 6 w 153"/>
                <a:gd name="T93" fmla="*/ 149 h 231"/>
                <a:gd name="T94" fmla="*/ 64 w 153"/>
                <a:gd name="T95" fmla="*/ 170 h 231"/>
                <a:gd name="T96" fmla="*/ 34 w 153"/>
                <a:gd name="T97" fmla="*/ 157 h 231"/>
                <a:gd name="T98" fmla="*/ 63 w 153"/>
                <a:gd name="T99" fmla="*/ 162 h 231"/>
                <a:gd name="T100" fmla="*/ 31 w 153"/>
                <a:gd name="T101" fmla="*/ 179 h 231"/>
                <a:gd name="T102" fmla="*/ 56 w 153"/>
                <a:gd name="T103" fmla="*/ 174 h 231"/>
                <a:gd name="T104" fmla="*/ 61 w 153"/>
                <a:gd name="T105" fmla="*/ 177 h 231"/>
                <a:gd name="T106" fmla="*/ 31 w 153"/>
                <a:gd name="T107" fmla="*/ 195 h 231"/>
                <a:gd name="T108" fmla="*/ 60 w 153"/>
                <a:gd name="T109" fmla="*/ 187 h 231"/>
                <a:gd name="T110" fmla="*/ 65 w 153"/>
                <a:gd name="T111" fmla="*/ 195 h 231"/>
                <a:gd name="T112" fmla="*/ 57 w 153"/>
                <a:gd name="T113" fmla="*/ 199 h 231"/>
                <a:gd name="T114" fmla="*/ 63 w 153"/>
                <a:gd name="T115" fmla="*/ 206 h 231"/>
                <a:gd name="T116" fmla="*/ 66 w 153"/>
                <a:gd name="T117" fmla="*/ 213 h 231"/>
                <a:gd name="T118" fmla="*/ 35 w 153"/>
                <a:gd name="T119" fmla="*/ 217 h 231"/>
                <a:gd name="T120" fmla="*/ 62 w 153"/>
                <a:gd name="T121" fmla="*/ 220 h 231"/>
                <a:gd name="T122" fmla="*/ 27 w 153"/>
                <a:gd name="T123" fmla="*/ 22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 h="231">
                  <a:moveTo>
                    <a:pt x="39" y="219"/>
                  </a:moveTo>
                  <a:cubicBezTo>
                    <a:pt x="39" y="219"/>
                    <a:pt x="39" y="219"/>
                    <a:pt x="38" y="219"/>
                  </a:cubicBezTo>
                  <a:cubicBezTo>
                    <a:pt x="39" y="221"/>
                    <a:pt x="40" y="222"/>
                    <a:pt x="41" y="224"/>
                  </a:cubicBezTo>
                  <a:cubicBezTo>
                    <a:pt x="41" y="224"/>
                    <a:pt x="42" y="224"/>
                    <a:pt x="42" y="224"/>
                  </a:cubicBezTo>
                  <a:cubicBezTo>
                    <a:pt x="42" y="225"/>
                    <a:pt x="41" y="224"/>
                    <a:pt x="40" y="224"/>
                  </a:cubicBezTo>
                  <a:cubicBezTo>
                    <a:pt x="40" y="225"/>
                    <a:pt x="40" y="225"/>
                    <a:pt x="40" y="226"/>
                  </a:cubicBezTo>
                  <a:cubicBezTo>
                    <a:pt x="39" y="227"/>
                    <a:pt x="38" y="225"/>
                    <a:pt x="37" y="225"/>
                  </a:cubicBezTo>
                  <a:cubicBezTo>
                    <a:pt x="37" y="226"/>
                    <a:pt x="38" y="227"/>
                    <a:pt x="39" y="228"/>
                  </a:cubicBezTo>
                  <a:cubicBezTo>
                    <a:pt x="39" y="228"/>
                    <a:pt x="40" y="227"/>
                    <a:pt x="40" y="227"/>
                  </a:cubicBezTo>
                  <a:cubicBezTo>
                    <a:pt x="41" y="227"/>
                    <a:pt x="41" y="226"/>
                    <a:pt x="41" y="226"/>
                  </a:cubicBezTo>
                  <a:cubicBezTo>
                    <a:pt x="41" y="226"/>
                    <a:pt x="41" y="226"/>
                    <a:pt x="42" y="226"/>
                  </a:cubicBezTo>
                  <a:cubicBezTo>
                    <a:pt x="42" y="227"/>
                    <a:pt x="42" y="228"/>
                    <a:pt x="41" y="228"/>
                  </a:cubicBezTo>
                  <a:cubicBezTo>
                    <a:pt x="41" y="228"/>
                    <a:pt x="41" y="228"/>
                    <a:pt x="40" y="228"/>
                  </a:cubicBezTo>
                  <a:cubicBezTo>
                    <a:pt x="38" y="229"/>
                    <a:pt x="36" y="230"/>
                    <a:pt x="33" y="230"/>
                  </a:cubicBezTo>
                  <a:cubicBezTo>
                    <a:pt x="32" y="230"/>
                    <a:pt x="33" y="230"/>
                    <a:pt x="32" y="231"/>
                  </a:cubicBezTo>
                  <a:cubicBezTo>
                    <a:pt x="31" y="230"/>
                    <a:pt x="30" y="229"/>
                    <a:pt x="29" y="230"/>
                  </a:cubicBezTo>
                  <a:cubicBezTo>
                    <a:pt x="28" y="228"/>
                    <a:pt x="26" y="229"/>
                    <a:pt x="25" y="228"/>
                  </a:cubicBezTo>
                  <a:cubicBezTo>
                    <a:pt x="24" y="228"/>
                    <a:pt x="24" y="229"/>
                    <a:pt x="23" y="228"/>
                  </a:cubicBezTo>
                  <a:cubicBezTo>
                    <a:pt x="23" y="228"/>
                    <a:pt x="23" y="228"/>
                    <a:pt x="23" y="227"/>
                  </a:cubicBezTo>
                  <a:cubicBezTo>
                    <a:pt x="22" y="227"/>
                    <a:pt x="21" y="228"/>
                    <a:pt x="20" y="228"/>
                  </a:cubicBezTo>
                  <a:cubicBezTo>
                    <a:pt x="21" y="227"/>
                    <a:pt x="21" y="226"/>
                    <a:pt x="22" y="226"/>
                  </a:cubicBezTo>
                  <a:cubicBezTo>
                    <a:pt x="23" y="225"/>
                    <a:pt x="23" y="224"/>
                    <a:pt x="24" y="224"/>
                  </a:cubicBezTo>
                  <a:cubicBezTo>
                    <a:pt x="23" y="223"/>
                    <a:pt x="24" y="222"/>
                    <a:pt x="24" y="221"/>
                  </a:cubicBezTo>
                  <a:cubicBezTo>
                    <a:pt x="26" y="220"/>
                    <a:pt x="26" y="215"/>
                    <a:pt x="29" y="215"/>
                  </a:cubicBezTo>
                  <a:cubicBezTo>
                    <a:pt x="29" y="210"/>
                    <a:pt x="30" y="205"/>
                    <a:pt x="29" y="201"/>
                  </a:cubicBezTo>
                  <a:cubicBezTo>
                    <a:pt x="30" y="198"/>
                    <a:pt x="30" y="193"/>
                    <a:pt x="30" y="189"/>
                  </a:cubicBezTo>
                  <a:cubicBezTo>
                    <a:pt x="30" y="186"/>
                    <a:pt x="30" y="184"/>
                    <a:pt x="29" y="182"/>
                  </a:cubicBezTo>
                  <a:cubicBezTo>
                    <a:pt x="29" y="181"/>
                    <a:pt x="30" y="181"/>
                    <a:pt x="30" y="180"/>
                  </a:cubicBezTo>
                  <a:cubicBezTo>
                    <a:pt x="30" y="175"/>
                    <a:pt x="30" y="169"/>
                    <a:pt x="31" y="163"/>
                  </a:cubicBezTo>
                  <a:cubicBezTo>
                    <a:pt x="31" y="159"/>
                    <a:pt x="32" y="156"/>
                    <a:pt x="32" y="152"/>
                  </a:cubicBezTo>
                  <a:cubicBezTo>
                    <a:pt x="32" y="152"/>
                    <a:pt x="32" y="151"/>
                    <a:pt x="32" y="151"/>
                  </a:cubicBezTo>
                  <a:cubicBezTo>
                    <a:pt x="32" y="150"/>
                    <a:pt x="32" y="150"/>
                    <a:pt x="32" y="149"/>
                  </a:cubicBezTo>
                  <a:cubicBezTo>
                    <a:pt x="33" y="147"/>
                    <a:pt x="32" y="144"/>
                    <a:pt x="32" y="141"/>
                  </a:cubicBezTo>
                  <a:cubicBezTo>
                    <a:pt x="32" y="142"/>
                    <a:pt x="32" y="143"/>
                    <a:pt x="31" y="144"/>
                  </a:cubicBezTo>
                  <a:cubicBezTo>
                    <a:pt x="31" y="144"/>
                    <a:pt x="31" y="143"/>
                    <a:pt x="31" y="143"/>
                  </a:cubicBezTo>
                  <a:cubicBezTo>
                    <a:pt x="30" y="137"/>
                    <a:pt x="30" y="129"/>
                    <a:pt x="29" y="123"/>
                  </a:cubicBezTo>
                  <a:cubicBezTo>
                    <a:pt x="29" y="118"/>
                    <a:pt x="29" y="114"/>
                    <a:pt x="28" y="110"/>
                  </a:cubicBezTo>
                  <a:cubicBezTo>
                    <a:pt x="27" y="99"/>
                    <a:pt x="26" y="88"/>
                    <a:pt x="24" y="78"/>
                  </a:cubicBezTo>
                  <a:cubicBezTo>
                    <a:pt x="23" y="80"/>
                    <a:pt x="22" y="83"/>
                    <a:pt x="21" y="84"/>
                  </a:cubicBezTo>
                  <a:cubicBezTo>
                    <a:pt x="21" y="86"/>
                    <a:pt x="20" y="87"/>
                    <a:pt x="20" y="88"/>
                  </a:cubicBezTo>
                  <a:cubicBezTo>
                    <a:pt x="18" y="92"/>
                    <a:pt x="17" y="98"/>
                    <a:pt x="15" y="101"/>
                  </a:cubicBezTo>
                  <a:cubicBezTo>
                    <a:pt x="16" y="104"/>
                    <a:pt x="14" y="106"/>
                    <a:pt x="14" y="109"/>
                  </a:cubicBezTo>
                  <a:cubicBezTo>
                    <a:pt x="14" y="109"/>
                    <a:pt x="14" y="110"/>
                    <a:pt x="13" y="110"/>
                  </a:cubicBezTo>
                  <a:cubicBezTo>
                    <a:pt x="13" y="111"/>
                    <a:pt x="13" y="112"/>
                    <a:pt x="12" y="113"/>
                  </a:cubicBezTo>
                  <a:cubicBezTo>
                    <a:pt x="12" y="115"/>
                    <a:pt x="12" y="118"/>
                    <a:pt x="11" y="120"/>
                  </a:cubicBezTo>
                  <a:cubicBezTo>
                    <a:pt x="11" y="121"/>
                    <a:pt x="11" y="122"/>
                    <a:pt x="11" y="123"/>
                  </a:cubicBezTo>
                  <a:cubicBezTo>
                    <a:pt x="10" y="126"/>
                    <a:pt x="9" y="130"/>
                    <a:pt x="9" y="133"/>
                  </a:cubicBezTo>
                  <a:cubicBezTo>
                    <a:pt x="9" y="133"/>
                    <a:pt x="9" y="133"/>
                    <a:pt x="9" y="133"/>
                  </a:cubicBezTo>
                  <a:cubicBezTo>
                    <a:pt x="9" y="133"/>
                    <a:pt x="9" y="134"/>
                    <a:pt x="9" y="134"/>
                  </a:cubicBezTo>
                  <a:cubicBezTo>
                    <a:pt x="9" y="135"/>
                    <a:pt x="8" y="136"/>
                    <a:pt x="8" y="136"/>
                  </a:cubicBezTo>
                  <a:cubicBezTo>
                    <a:pt x="9" y="136"/>
                    <a:pt x="8" y="136"/>
                    <a:pt x="8" y="136"/>
                  </a:cubicBezTo>
                  <a:cubicBezTo>
                    <a:pt x="8" y="138"/>
                    <a:pt x="9" y="141"/>
                    <a:pt x="8" y="143"/>
                  </a:cubicBezTo>
                  <a:cubicBezTo>
                    <a:pt x="8" y="143"/>
                    <a:pt x="9" y="143"/>
                    <a:pt x="9" y="143"/>
                  </a:cubicBezTo>
                  <a:cubicBezTo>
                    <a:pt x="9" y="145"/>
                    <a:pt x="8" y="147"/>
                    <a:pt x="9" y="149"/>
                  </a:cubicBezTo>
                  <a:cubicBezTo>
                    <a:pt x="9" y="149"/>
                    <a:pt x="8" y="150"/>
                    <a:pt x="8" y="150"/>
                  </a:cubicBezTo>
                  <a:cubicBezTo>
                    <a:pt x="8" y="150"/>
                    <a:pt x="9" y="150"/>
                    <a:pt x="9" y="150"/>
                  </a:cubicBezTo>
                  <a:cubicBezTo>
                    <a:pt x="8" y="153"/>
                    <a:pt x="6" y="157"/>
                    <a:pt x="5" y="160"/>
                  </a:cubicBezTo>
                  <a:cubicBezTo>
                    <a:pt x="4" y="162"/>
                    <a:pt x="4" y="163"/>
                    <a:pt x="5" y="165"/>
                  </a:cubicBezTo>
                  <a:cubicBezTo>
                    <a:pt x="4" y="166"/>
                    <a:pt x="5" y="168"/>
                    <a:pt x="3" y="169"/>
                  </a:cubicBezTo>
                  <a:cubicBezTo>
                    <a:pt x="2" y="168"/>
                    <a:pt x="3" y="167"/>
                    <a:pt x="3" y="165"/>
                  </a:cubicBezTo>
                  <a:cubicBezTo>
                    <a:pt x="3" y="165"/>
                    <a:pt x="2" y="166"/>
                    <a:pt x="2" y="166"/>
                  </a:cubicBezTo>
                  <a:cubicBezTo>
                    <a:pt x="0" y="164"/>
                    <a:pt x="2" y="162"/>
                    <a:pt x="3" y="161"/>
                  </a:cubicBezTo>
                  <a:cubicBezTo>
                    <a:pt x="4" y="158"/>
                    <a:pt x="6" y="156"/>
                    <a:pt x="7" y="153"/>
                  </a:cubicBezTo>
                  <a:cubicBezTo>
                    <a:pt x="7" y="153"/>
                    <a:pt x="6" y="153"/>
                    <a:pt x="6" y="153"/>
                  </a:cubicBezTo>
                  <a:cubicBezTo>
                    <a:pt x="5" y="154"/>
                    <a:pt x="5" y="155"/>
                    <a:pt x="4" y="156"/>
                  </a:cubicBezTo>
                  <a:cubicBezTo>
                    <a:pt x="4" y="157"/>
                    <a:pt x="4" y="160"/>
                    <a:pt x="3" y="161"/>
                  </a:cubicBezTo>
                  <a:cubicBezTo>
                    <a:pt x="1" y="160"/>
                    <a:pt x="2" y="158"/>
                    <a:pt x="2" y="157"/>
                  </a:cubicBezTo>
                  <a:cubicBezTo>
                    <a:pt x="3" y="154"/>
                    <a:pt x="3" y="149"/>
                    <a:pt x="3" y="146"/>
                  </a:cubicBezTo>
                  <a:cubicBezTo>
                    <a:pt x="3" y="145"/>
                    <a:pt x="3" y="146"/>
                    <a:pt x="3" y="146"/>
                  </a:cubicBezTo>
                  <a:cubicBezTo>
                    <a:pt x="1" y="145"/>
                    <a:pt x="4" y="143"/>
                    <a:pt x="3" y="141"/>
                  </a:cubicBezTo>
                  <a:cubicBezTo>
                    <a:pt x="4" y="141"/>
                    <a:pt x="4" y="141"/>
                    <a:pt x="4" y="141"/>
                  </a:cubicBezTo>
                  <a:cubicBezTo>
                    <a:pt x="5" y="136"/>
                    <a:pt x="5" y="131"/>
                    <a:pt x="6" y="127"/>
                  </a:cubicBezTo>
                  <a:cubicBezTo>
                    <a:pt x="7" y="123"/>
                    <a:pt x="8" y="117"/>
                    <a:pt x="9" y="112"/>
                  </a:cubicBezTo>
                  <a:cubicBezTo>
                    <a:pt x="8" y="112"/>
                    <a:pt x="7" y="111"/>
                    <a:pt x="8" y="110"/>
                  </a:cubicBezTo>
                  <a:cubicBezTo>
                    <a:pt x="8" y="110"/>
                    <a:pt x="8" y="110"/>
                    <a:pt x="9" y="110"/>
                  </a:cubicBezTo>
                  <a:cubicBezTo>
                    <a:pt x="9" y="109"/>
                    <a:pt x="9" y="108"/>
                    <a:pt x="9" y="108"/>
                  </a:cubicBezTo>
                  <a:cubicBezTo>
                    <a:pt x="9" y="107"/>
                    <a:pt x="8" y="103"/>
                    <a:pt x="9" y="102"/>
                  </a:cubicBezTo>
                  <a:cubicBezTo>
                    <a:pt x="9" y="101"/>
                    <a:pt x="10" y="100"/>
                    <a:pt x="10" y="99"/>
                  </a:cubicBezTo>
                  <a:cubicBezTo>
                    <a:pt x="11" y="101"/>
                    <a:pt x="9" y="103"/>
                    <a:pt x="10" y="104"/>
                  </a:cubicBezTo>
                  <a:cubicBezTo>
                    <a:pt x="11" y="101"/>
                    <a:pt x="12" y="98"/>
                    <a:pt x="13" y="94"/>
                  </a:cubicBezTo>
                  <a:cubicBezTo>
                    <a:pt x="14" y="91"/>
                    <a:pt x="15" y="88"/>
                    <a:pt x="16" y="85"/>
                  </a:cubicBezTo>
                  <a:cubicBezTo>
                    <a:pt x="17" y="83"/>
                    <a:pt x="17" y="81"/>
                    <a:pt x="18" y="79"/>
                  </a:cubicBezTo>
                  <a:cubicBezTo>
                    <a:pt x="18" y="78"/>
                    <a:pt x="19" y="77"/>
                    <a:pt x="18" y="76"/>
                  </a:cubicBezTo>
                  <a:cubicBezTo>
                    <a:pt x="18" y="77"/>
                    <a:pt x="17" y="78"/>
                    <a:pt x="17" y="79"/>
                  </a:cubicBezTo>
                  <a:cubicBezTo>
                    <a:pt x="18" y="74"/>
                    <a:pt x="20" y="68"/>
                    <a:pt x="21" y="63"/>
                  </a:cubicBezTo>
                  <a:cubicBezTo>
                    <a:pt x="21" y="62"/>
                    <a:pt x="21" y="62"/>
                    <a:pt x="21" y="61"/>
                  </a:cubicBezTo>
                  <a:cubicBezTo>
                    <a:pt x="21" y="60"/>
                    <a:pt x="22" y="58"/>
                    <a:pt x="21" y="57"/>
                  </a:cubicBezTo>
                  <a:cubicBezTo>
                    <a:pt x="22" y="56"/>
                    <a:pt x="23" y="56"/>
                    <a:pt x="25" y="55"/>
                  </a:cubicBezTo>
                  <a:cubicBezTo>
                    <a:pt x="24" y="55"/>
                    <a:pt x="24" y="55"/>
                    <a:pt x="24" y="54"/>
                  </a:cubicBezTo>
                  <a:cubicBezTo>
                    <a:pt x="25" y="53"/>
                    <a:pt x="26" y="52"/>
                    <a:pt x="28" y="52"/>
                  </a:cubicBezTo>
                  <a:cubicBezTo>
                    <a:pt x="28" y="52"/>
                    <a:pt x="28" y="50"/>
                    <a:pt x="29" y="50"/>
                  </a:cubicBezTo>
                  <a:cubicBezTo>
                    <a:pt x="29" y="51"/>
                    <a:pt x="29" y="51"/>
                    <a:pt x="29" y="52"/>
                  </a:cubicBezTo>
                  <a:cubicBezTo>
                    <a:pt x="31" y="51"/>
                    <a:pt x="33" y="48"/>
                    <a:pt x="36" y="49"/>
                  </a:cubicBezTo>
                  <a:cubicBezTo>
                    <a:pt x="35" y="50"/>
                    <a:pt x="35" y="50"/>
                    <a:pt x="35" y="50"/>
                  </a:cubicBezTo>
                  <a:cubicBezTo>
                    <a:pt x="37" y="52"/>
                    <a:pt x="40" y="52"/>
                    <a:pt x="43" y="53"/>
                  </a:cubicBezTo>
                  <a:cubicBezTo>
                    <a:pt x="47" y="52"/>
                    <a:pt x="50" y="52"/>
                    <a:pt x="52" y="52"/>
                  </a:cubicBezTo>
                  <a:cubicBezTo>
                    <a:pt x="53" y="52"/>
                    <a:pt x="54" y="52"/>
                    <a:pt x="55" y="52"/>
                  </a:cubicBezTo>
                  <a:cubicBezTo>
                    <a:pt x="56" y="52"/>
                    <a:pt x="57" y="52"/>
                    <a:pt x="57" y="52"/>
                  </a:cubicBezTo>
                  <a:cubicBezTo>
                    <a:pt x="60" y="52"/>
                    <a:pt x="62" y="50"/>
                    <a:pt x="64" y="50"/>
                  </a:cubicBezTo>
                  <a:cubicBezTo>
                    <a:pt x="66" y="50"/>
                    <a:pt x="68" y="50"/>
                    <a:pt x="68" y="52"/>
                  </a:cubicBezTo>
                  <a:cubicBezTo>
                    <a:pt x="69" y="51"/>
                    <a:pt x="68" y="51"/>
                    <a:pt x="69" y="51"/>
                  </a:cubicBezTo>
                  <a:cubicBezTo>
                    <a:pt x="71" y="50"/>
                    <a:pt x="75" y="51"/>
                    <a:pt x="78" y="52"/>
                  </a:cubicBezTo>
                  <a:cubicBezTo>
                    <a:pt x="79" y="52"/>
                    <a:pt x="81" y="52"/>
                    <a:pt x="83" y="52"/>
                  </a:cubicBezTo>
                  <a:cubicBezTo>
                    <a:pt x="87" y="53"/>
                    <a:pt x="92" y="54"/>
                    <a:pt x="96" y="55"/>
                  </a:cubicBezTo>
                  <a:cubicBezTo>
                    <a:pt x="99" y="55"/>
                    <a:pt x="102" y="55"/>
                    <a:pt x="105" y="56"/>
                  </a:cubicBezTo>
                  <a:cubicBezTo>
                    <a:pt x="107" y="56"/>
                    <a:pt x="109" y="56"/>
                    <a:pt x="110" y="56"/>
                  </a:cubicBezTo>
                  <a:cubicBezTo>
                    <a:pt x="111" y="56"/>
                    <a:pt x="112" y="55"/>
                    <a:pt x="112" y="54"/>
                  </a:cubicBezTo>
                  <a:cubicBezTo>
                    <a:pt x="116" y="51"/>
                    <a:pt x="120" y="47"/>
                    <a:pt x="122" y="43"/>
                  </a:cubicBezTo>
                  <a:cubicBezTo>
                    <a:pt x="126" y="38"/>
                    <a:pt x="130" y="33"/>
                    <a:pt x="134" y="27"/>
                  </a:cubicBezTo>
                  <a:cubicBezTo>
                    <a:pt x="134" y="27"/>
                    <a:pt x="134" y="26"/>
                    <a:pt x="135" y="26"/>
                  </a:cubicBezTo>
                  <a:cubicBezTo>
                    <a:pt x="135" y="26"/>
                    <a:pt x="135" y="25"/>
                    <a:pt x="135" y="25"/>
                  </a:cubicBezTo>
                  <a:cubicBezTo>
                    <a:pt x="136" y="24"/>
                    <a:pt x="137" y="23"/>
                    <a:pt x="138" y="22"/>
                  </a:cubicBezTo>
                  <a:cubicBezTo>
                    <a:pt x="138" y="21"/>
                    <a:pt x="138" y="21"/>
                    <a:pt x="138" y="21"/>
                  </a:cubicBezTo>
                  <a:cubicBezTo>
                    <a:pt x="138" y="20"/>
                    <a:pt x="139" y="20"/>
                    <a:pt x="139" y="19"/>
                  </a:cubicBezTo>
                  <a:cubicBezTo>
                    <a:pt x="139" y="19"/>
                    <a:pt x="139" y="19"/>
                    <a:pt x="139" y="19"/>
                  </a:cubicBezTo>
                  <a:cubicBezTo>
                    <a:pt x="139" y="17"/>
                    <a:pt x="141" y="16"/>
                    <a:pt x="141" y="15"/>
                  </a:cubicBezTo>
                  <a:cubicBezTo>
                    <a:pt x="141" y="15"/>
                    <a:pt x="141" y="15"/>
                    <a:pt x="141" y="14"/>
                  </a:cubicBezTo>
                  <a:cubicBezTo>
                    <a:pt x="143" y="12"/>
                    <a:pt x="144" y="10"/>
                    <a:pt x="146" y="8"/>
                  </a:cubicBezTo>
                  <a:cubicBezTo>
                    <a:pt x="147" y="8"/>
                    <a:pt x="147" y="9"/>
                    <a:pt x="148" y="9"/>
                  </a:cubicBezTo>
                  <a:cubicBezTo>
                    <a:pt x="148" y="8"/>
                    <a:pt x="149" y="7"/>
                    <a:pt x="149" y="5"/>
                  </a:cubicBezTo>
                  <a:cubicBezTo>
                    <a:pt x="150" y="4"/>
                    <a:pt x="150" y="3"/>
                    <a:pt x="152" y="2"/>
                  </a:cubicBezTo>
                  <a:cubicBezTo>
                    <a:pt x="152" y="1"/>
                    <a:pt x="152" y="0"/>
                    <a:pt x="153" y="0"/>
                  </a:cubicBezTo>
                  <a:cubicBezTo>
                    <a:pt x="153" y="1"/>
                    <a:pt x="153" y="1"/>
                    <a:pt x="153" y="1"/>
                  </a:cubicBezTo>
                  <a:cubicBezTo>
                    <a:pt x="153" y="2"/>
                    <a:pt x="152" y="3"/>
                    <a:pt x="151" y="4"/>
                  </a:cubicBezTo>
                  <a:cubicBezTo>
                    <a:pt x="151" y="4"/>
                    <a:pt x="151" y="5"/>
                    <a:pt x="151" y="5"/>
                  </a:cubicBezTo>
                  <a:cubicBezTo>
                    <a:pt x="151" y="6"/>
                    <a:pt x="150" y="6"/>
                    <a:pt x="150" y="7"/>
                  </a:cubicBezTo>
                  <a:cubicBezTo>
                    <a:pt x="149" y="7"/>
                    <a:pt x="150" y="8"/>
                    <a:pt x="149" y="8"/>
                  </a:cubicBezTo>
                  <a:cubicBezTo>
                    <a:pt x="149" y="10"/>
                    <a:pt x="147" y="12"/>
                    <a:pt x="148" y="14"/>
                  </a:cubicBezTo>
                  <a:cubicBezTo>
                    <a:pt x="147" y="15"/>
                    <a:pt x="149" y="18"/>
                    <a:pt x="149" y="19"/>
                  </a:cubicBezTo>
                  <a:cubicBezTo>
                    <a:pt x="148" y="20"/>
                    <a:pt x="146" y="21"/>
                    <a:pt x="145" y="21"/>
                  </a:cubicBezTo>
                  <a:cubicBezTo>
                    <a:pt x="145" y="22"/>
                    <a:pt x="144" y="22"/>
                    <a:pt x="145" y="22"/>
                  </a:cubicBezTo>
                  <a:cubicBezTo>
                    <a:pt x="142" y="24"/>
                    <a:pt x="139" y="26"/>
                    <a:pt x="138" y="29"/>
                  </a:cubicBezTo>
                  <a:cubicBezTo>
                    <a:pt x="138" y="29"/>
                    <a:pt x="138" y="29"/>
                    <a:pt x="138" y="29"/>
                  </a:cubicBezTo>
                  <a:cubicBezTo>
                    <a:pt x="137" y="29"/>
                    <a:pt x="137" y="29"/>
                    <a:pt x="137" y="29"/>
                  </a:cubicBezTo>
                  <a:cubicBezTo>
                    <a:pt x="134" y="31"/>
                    <a:pt x="133" y="35"/>
                    <a:pt x="130" y="37"/>
                  </a:cubicBezTo>
                  <a:cubicBezTo>
                    <a:pt x="130" y="37"/>
                    <a:pt x="129" y="37"/>
                    <a:pt x="129" y="38"/>
                  </a:cubicBezTo>
                  <a:cubicBezTo>
                    <a:pt x="129" y="38"/>
                    <a:pt x="129" y="39"/>
                    <a:pt x="129" y="39"/>
                  </a:cubicBezTo>
                  <a:cubicBezTo>
                    <a:pt x="128" y="40"/>
                    <a:pt x="127" y="41"/>
                    <a:pt x="126" y="42"/>
                  </a:cubicBezTo>
                  <a:cubicBezTo>
                    <a:pt x="126" y="43"/>
                    <a:pt x="126" y="43"/>
                    <a:pt x="126" y="43"/>
                  </a:cubicBezTo>
                  <a:cubicBezTo>
                    <a:pt x="126" y="43"/>
                    <a:pt x="126" y="43"/>
                    <a:pt x="126" y="43"/>
                  </a:cubicBezTo>
                  <a:cubicBezTo>
                    <a:pt x="124" y="45"/>
                    <a:pt x="123" y="48"/>
                    <a:pt x="121" y="50"/>
                  </a:cubicBezTo>
                  <a:cubicBezTo>
                    <a:pt x="119" y="54"/>
                    <a:pt x="116" y="57"/>
                    <a:pt x="114" y="61"/>
                  </a:cubicBezTo>
                  <a:cubicBezTo>
                    <a:pt x="114" y="61"/>
                    <a:pt x="114" y="61"/>
                    <a:pt x="113" y="61"/>
                  </a:cubicBezTo>
                  <a:cubicBezTo>
                    <a:pt x="113" y="61"/>
                    <a:pt x="113" y="61"/>
                    <a:pt x="113" y="60"/>
                  </a:cubicBezTo>
                  <a:cubicBezTo>
                    <a:pt x="112" y="60"/>
                    <a:pt x="111" y="61"/>
                    <a:pt x="110" y="61"/>
                  </a:cubicBezTo>
                  <a:cubicBezTo>
                    <a:pt x="109" y="61"/>
                    <a:pt x="108" y="60"/>
                    <a:pt x="106" y="60"/>
                  </a:cubicBezTo>
                  <a:cubicBezTo>
                    <a:pt x="106" y="60"/>
                    <a:pt x="106" y="61"/>
                    <a:pt x="106" y="61"/>
                  </a:cubicBezTo>
                  <a:cubicBezTo>
                    <a:pt x="100" y="60"/>
                    <a:pt x="95" y="59"/>
                    <a:pt x="90" y="59"/>
                  </a:cubicBezTo>
                  <a:cubicBezTo>
                    <a:pt x="89" y="59"/>
                    <a:pt x="87" y="59"/>
                    <a:pt x="86" y="59"/>
                  </a:cubicBezTo>
                  <a:cubicBezTo>
                    <a:pt x="85" y="59"/>
                    <a:pt x="83" y="58"/>
                    <a:pt x="82" y="59"/>
                  </a:cubicBezTo>
                  <a:cubicBezTo>
                    <a:pt x="81" y="59"/>
                    <a:pt x="80" y="60"/>
                    <a:pt x="78" y="60"/>
                  </a:cubicBezTo>
                  <a:cubicBezTo>
                    <a:pt x="79" y="59"/>
                    <a:pt x="79" y="59"/>
                    <a:pt x="80" y="59"/>
                  </a:cubicBezTo>
                  <a:cubicBezTo>
                    <a:pt x="77" y="59"/>
                    <a:pt x="74" y="58"/>
                    <a:pt x="72" y="58"/>
                  </a:cubicBezTo>
                  <a:cubicBezTo>
                    <a:pt x="72" y="63"/>
                    <a:pt x="72" y="71"/>
                    <a:pt x="71" y="76"/>
                  </a:cubicBezTo>
                  <a:cubicBezTo>
                    <a:pt x="71" y="78"/>
                    <a:pt x="70" y="79"/>
                    <a:pt x="70" y="81"/>
                  </a:cubicBezTo>
                  <a:cubicBezTo>
                    <a:pt x="70" y="82"/>
                    <a:pt x="70" y="82"/>
                    <a:pt x="70" y="83"/>
                  </a:cubicBezTo>
                  <a:cubicBezTo>
                    <a:pt x="70" y="84"/>
                    <a:pt x="70" y="85"/>
                    <a:pt x="70" y="86"/>
                  </a:cubicBezTo>
                  <a:cubicBezTo>
                    <a:pt x="70" y="87"/>
                    <a:pt x="70" y="87"/>
                    <a:pt x="70" y="88"/>
                  </a:cubicBezTo>
                  <a:cubicBezTo>
                    <a:pt x="69" y="90"/>
                    <a:pt x="69" y="91"/>
                    <a:pt x="69" y="93"/>
                  </a:cubicBezTo>
                  <a:cubicBezTo>
                    <a:pt x="69" y="94"/>
                    <a:pt x="69" y="95"/>
                    <a:pt x="69" y="97"/>
                  </a:cubicBezTo>
                  <a:cubicBezTo>
                    <a:pt x="69" y="98"/>
                    <a:pt x="68" y="100"/>
                    <a:pt x="68" y="102"/>
                  </a:cubicBezTo>
                  <a:cubicBezTo>
                    <a:pt x="67" y="104"/>
                    <a:pt x="68" y="106"/>
                    <a:pt x="67" y="108"/>
                  </a:cubicBezTo>
                  <a:cubicBezTo>
                    <a:pt x="67" y="109"/>
                    <a:pt x="67" y="111"/>
                    <a:pt x="67" y="112"/>
                  </a:cubicBezTo>
                  <a:cubicBezTo>
                    <a:pt x="67" y="114"/>
                    <a:pt x="67" y="117"/>
                    <a:pt x="67" y="118"/>
                  </a:cubicBezTo>
                  <a:cubicBezTo>
                    <a:pt x="67" y="119"/>
                    <a:pt x="68" y="119"/>
                    <a:pt x="68" y="119"/>
                  </a:cubicBezTo>
                  <a:cubicBezTo>
                    <a:pt x="68" y="119"/>
                    <a:pt x="67" y="119"/>
                    <a:pt x="67" y="120"/>
                  </a:cubicBezTo>
                  <a:cubicBezTo>
                    <a:pt x="67" y="120"/>
                    <a:pt x="67" y="123"/>
                    <a:pt x="67" y="124"/>
                  </a:cubicBezTo>
                  <a:cubicBezTo>
                    <a:pt x="67" y="125"/>
                    <a:pt x="66" y="128"/>
                    <a:pt x="66" y="129"/>
                  </a:cubicBezTo>
                  <a:cubicBezTo>
                    <a:pt x="66" y="130"/>
                    <a:pt x="66" y="130"/>
                    <a:pt x="66" y="131"/>
                  </a:cubicBezTo>
                  <a:cubicBezTo>
                    <a:pt x="66" y="131"/>
                    <a:pt x="66" y="132"/>
                    <a:pt x="66" y="133"/>
                  </a:cubicBezTo>
                  <a:cubicBezTo>
                    <a:pt x="66" y="137"/>
                    <a:pt x="66" y="141"/>
                    <a:pt x="66" y="147"/>
                  </a:cubicBezTo>
                  <a:cubicBezTo>
                    <a:pt x="66" y="147"/>
                    <a:pt x="66" y="148"/>
                    <a:pt x="66" y="149"/>
                  </a:cubicBezTo>
                  <a:cubicBezTo>
                    <a:pt x="66" y="152"/>
                    <a:pt x="67" y="157"/>
                    <a:pt x="66" y="161"/>
                  </a:cubicBezTo>
                  <a:cubicBezTo>
                    <a:pt x="67" y="164"/>
                    <a:pt x="66" y="167"/>
                    <a:pt x="66" y="170"/>
                  </a:cubicBezTo>
                  <a:cubicBezTo>
                    <a:pt x="66" y="170"/>
                    <a:pt x="67" y="170"/>
                    <a:pt x="67" y="170"/>
                  </a:cubicBezTo>
                  <a:cubicBezTo>
                    <a:pt x="67" y="171"/>
                    <a:pt x="67" y="171"/>
                    <a:pt x="66" y="171"/>
                  </a:cubicBezTo>
                  <a:cubicBezTo>
                    <a:pt x="66" y="174"/>
                    <a:pt x="66" y="176"/>
                    <a:pt x="66" y="179"/>
                  </a:cubicBezTo>
                  <a:cubicBezTo>
                    <a:pt x="66" y="179"/>
                    <a:pt x="66" y="179"/>
                    <a:pt x="66" y="180"/>
                  </a:cubicBezTo>
                  <a:cubicBezTo>
                    <a:pt x="66" y="180"/>
                    <a:pt x="66" y="181"/>
                    <a:pt x="66" y="181"/>
                  </a:cubicBezTo>
                  <a:cubicBezTo>
                    <a:pt x="67" y="183"/>
                    <a:pt x="66" y="185"/>
                    <a:pt x="66" y="187"/>
                  </a:cubicBezTo>
                  <a:cubicBezTo>
                    <a:pt x="66" y="190"/>
                    <a:pt x="66" y="194"/>
                    <a:pt x="66" y="197"/>
                  </a:cubicBezTo>
                  <a:cubicBezTo>
                    <a:pt x="67" y="201"/>
                    <a:pt x="66" y="207"/>
                    <a:pt x="67" y="212"/>
                  </a:cubicBezTo>
                  <a:cubicBezTo>
                    <a:pt x="67" y="213"/>
                    <a:pt x="67" y="214"/>
                    <a:pt x="67" y="215"/>
                  </a:cubicBezTo>
                  <a:cubicBezTo>
                    <a:pt x="68" y="215"/>
                    <a:pt x="69" y="216"/>
                    <a:pt x="70" y="216"/>
                  </a:cubicBezTo>
                  <a:cubicBezTo>
                    <a:pt x="70" y="217"/>
                    <a:pt x="70" y="218"/>
                    <a:pt x="69" y="217"/>
                  </a:cubicBezTo>
                  <a:cubicBezTo>
                    <a:pt x="70" y="219"/>
                    <a:pt x="71" y="220"/>
                    <a:pt x="72" y="221"/>
                  </a:cubicBezTo>
                  <a:cubicBezTo>
                    <a:pt x="72" y="223"/>
                    <a:pt x="72" y="226"/>
                    <a:pt x="72" y="227"/>
                  </a:cubicBezTo>
                  <a:cubicBezTo>
                    <a:pt x="70" y="228"/>
                    <a:pt x="68" y="229"/>
                    <a:pt x="65" y="229"/>
                  </a:cubicBezTo>
                  <a:cubicBezTo>
                    <a:pt x="65" y="229"/>
                    <a:pt x="65" y="230"/>
                    <a:pt x="65" y="230"/>
                  </a:cubicBezTo>
                  <a:cubicBezTo>
                    <a:pt x="65" y="230"/>
                    <a:pt x="64" y="230"/>
                    <a:pt x="63" y="230"/>
                  </a:cubicBezTo>
                  <a:cubicBezTo>
                    <a:pt x="63" y="230"/>
                    <a:pt x="63" y="229"/>
                    <a:pt x="62" y="229"/>
                  </a:cubicBezTo>
                  <a:cubicBezTo>
                    <a:pt x="59" y="229"/>
                    <a:pt x="56" y="229"/>
                    <a:pt x="53" y="229"/>
                  </a:cubicBezTo>
                  <a:cubicBezTo>
                    <a:pt x="53" y="229"/>
                    <a:pt x="53" y="229"/>
                    <a:pt x="53" y="229"/>
                  </a:cubicBezTo>
                  <a:cubicBezTo>
                    <a:pt x="52" y="227"/>
                    <a:pt x="54" y="228"/>
                    <a:pt x="54" y="227"/>
                  </a:cubicBezTo>
                  <a:cubicBezTo>
                    <a:pt x="53" y="227"/>
                    <a:pt x="53" y="228"/>
                    <a:pt x="51" y="228"/>
                  </a:cubicBezTo>
                  <a:cubicBezTo>
                    <a:pt x="51" y="226"/>
                    <a:pt x="53" y="225"/>
                    <a:pt x="54" y="223"/>
                  </a:cubicBezTo>
                  <a:cubicBezTo>
                    <a:pt x="53" y="223"/>
                    <a:pt x="51" y="226"/>
                    <a:pt x="50" y="225"/>
                  </a:cubicBezTo>
                  <a:cubicBezTo>
                    <a:pt x="52" y="222"/>
                    <a:pt x="55" y="221"/>
                    <a:pt x="57" y="218"/>
                  </a:cubicBezTo>
                  <a:cubicBezTo>
                    <a:pt x="57" y="218"/>
                    <a:pt x="56" y="218"/>
                    <a:pt x="56" y="218"/>
                  </a:cubicBezTo>
                  <a:cubicBezTo>
                    <a:pt x="55" y="217"/>
                    <a:pt x="56" y="215"/>
                    <a:pt x="57" y="214"/>
                  </a:cubicBezTo>
                  <a:cubicBezTo>
                    <a:pt x="57" y="212"/>
                    <a:pt x="58" y="211"/>
                    <a:pt x="59" y="209"/>
                  </a:cubicBezTo>
                  <a:cubicBezTo>
                    <a:pt x="60" y="209"/>
                    <a:pt x="60" y="209"/>
                    <a:pt x="60" y="208"/>
                  </a:cubicBezTo>
                  <a:cubicBezTo>
                    <a:pt x="60" y="208"/>
                    <a:pt x="60" y="208"/>
                    <a:pt x="60" y="208"/>
                  </a:cubicBezTo>
                  <a:cubicBezTo>
                    <a:pt x="59" y="208"/>
                    <a:pt x="59" y="210"/>
                    <a:pt x="57" y="210"/>
                  </a:cubicBezTo>
                  <a:cubicBezTo>
                    <a:pt x="56" y="209"/>
                    <a:pt x="57" y="208"/>
                    <a:pt x="57" y="207"/>
                  </a:cubicBezTo>
                  <a:cubicBezTo>
                    <a:pt x="57" y="207"/>
                    <a:pt x="57" y="206"/>
                    <a:pt x="57" y="206"/>
                  </a:cubicBezTo>
                  <a:cubicBezTo>
                    <a:pt x="57" y="204"/>
                    <a:pt x="57" y="202"/>
                    <a:pt x="56" y="199"/>
                  </a:cubicBezTo>
                  <a:cubicBezTo>
                    <a:pt x="56" y="199"/>
                    <a:pt x="56" y="200"/>
                    <a:pt x="55" y="199"/>
                  </a:cubicBezTo>
                  <a:cubicBezTo>
                    <a:pt x="55" y="197"/>
                    <a:pt x="57" y="196"/>
                    <a:pt x="56" y="194"/>
                  </a:cubicBezTo>
                  <a:cubicBezTo>
                    <a:pt x="57" y="193"/>
                    <a:pt x="55" y="192"/>
                    <a:pt x="55" y="190"/>
                  </a:cubicBezTo>
                  <a:cubicBezTo>
                    <a:pt x="55" y="190"/>
                    <a:pt x="56" y="190"/>
                    <a:pt x="56" y="190"/>
                  </a:cubicBezTo>
                  <a:cubicBezTo>
                    <a:pt x="56" y="187"/>
                    <a:pt x="56" y="184"/>
                    <a:pt x="56" y="182"/>
                  </a:cubicBezTo>
                  <a:cubicBezTo>
                    <a:pt x="56" y="181"/>
                    <a:pt x="55" y="181"/>
                    <a:pt x="55" y="180"/>
                  </a:cubicBezTo>
                  <a:cubicBezTo>
                    <a:pt x="55" y="179"/>
                    <a:pt x="55" y="179"/>
                    <a:pt x="55" y="179"/>
                  </a:cubicBezTo>
                  <a:cubicBezTo>
                    <a:pt x="56" y="178"/>
                    <a:pt x="55" y="178"/>
                    <a:pt x="55" y="177"/>
                  </a:cubicBezTo>
                  <a:cubicBezTo>
                    <a:pt x="55" y="170"/>
                    <a:pt x="54" y="161"/>
                    <a:pt x="53" y="153"/>
                  </a:cubicBezTo>
                  <a:cubicBezTo>
                    <a:pt x="53" y="153"/>
                    <a:pt x="52" y="153"/>
                    <a:pt x="52" y="153"/>
                  </a:cubicBezTo>
                  <a:cubicBezTo>
                    <a:pt x="52" y="152"/>
                    <a:pt x="53" y="151"/>
                    <a:pt x="52" y="149"/>
                  </a:cubicBezTo>
                  <a:cubicBezTo>
                    <a:pt x="52" y="149"/>
                    <a:pt x="51" y="150"/>
                    <a:pt x="51" y="149"/>
                  </a:cubicBezTo>
                  <a:cubicBezTo>
                    <a:pt x="51" y="149"/>
                    <a:pt x="51" y="149"/>
                    <a:pt x="51" y="148"/>
                  </a:cubicBezTo>
                  <a:cubicBezTo>
                    <a:pt x="49" y="147"/>
                    <a:pt x="50" y="144"/>
                    <a:pt x="48" y="143"/>
                  </a:cubicBezTo>
                  <a:cubicBezTo>
                    <a:pt x="48" y="144"/>
                    <a:pt x="48" y="145"/>
                    <a:pt x="47" y="145"/>
                  </a:cubicBezTo>
                  <a:cubicBezTo>
                    <a:pt x="47" y="144"/>
                    <a:pt x="47" y="144"/>
                    <a:pt x="47" y="143"/>
                  </a:cubicBezTo>
                  <a:cubicBezTo>
                    <a:pt x="46" y="145"/>
                    <a:pt x="45" y="147"/>
                    <a:pt x="44" y="149"/>
                  </a:cubicBezTo>
                  <a:cubicBezTo>
                    <a:pt x="44" y="151"/>
                    <a:pt x="43" y="152"/>
                    <a:pt x="44" y="154"/>
                  </a:cubicBezTo>
                  <a:cubicBezTo>
                    <a:pt x="43" y="157"/>
                    <a:pt x="43" y="161"/>
                    <a:pt x="42" y="163"/>
                  </a:cubicBezTo>
                  <a:cubicBezTo>
                    <a:pt x="42" y="163"/>
                    <a:pt x="42" y="162"/>
                    <a:pt x="41" y="162"/>
                  </a:cubicBezTo>
                  <a:cubicBezTo>
                    <a:pt x="43" y="158"/>
                    <a:pt x="43" y="153"/>
                    <a:pt x="43" y="149"/>
                  </a:cubicBezTo>
                  <a:cubicBezTo>
                    <a:pt x="42" y="149"/>
                    <a:pt x="43" y="152"/>
                    <a:pt x="42" y="152"/>
                  </a:cubicBezTo>
                  <a:cubicBezTo>
                    <a:pt x="42" y="153"/>
                    <a:pt x="42" y="154"/>
                    <a:pt x="42" y="156"/>
                  </a:cubicBezTo>
                  <a:cubicBezTo>
                    <a:pt x="41" y="157"/>
                    <a:pt x="41" y="158"/>
                    <a:pt x="41" y="160"/>
                  </a:cubicBezTo>
                  <a:cubicBezTo>
                    <a:pt x="41" y="160"/>
                    <a:pt x="41" y="161"/>
                    <a:pt x="41" y="162"/>
                  </a:cubicBezTo>
                  <a:cubicBezTo>
                    <a:pt x="41" y="163"/>
                    <a:pt x="40" y="166"/>
                    <a:pt x="41" y="169"/>
                  </a:cubicBezTo>
                  <a:cubicBezTo>
                    <a:pt x="41" y="170"/>
                    <a:pt x="40" y="172"/>
                    <a:pt x="40" y="174"/>
                  </a:cubicBezTo>
                  <a:cubicBezTo>
                    <a:pt x="40" y="175"/>
                    <a:pt x="40" y="175"/>
                    <a:pt x="40" y="176"/>
                  </a:cubicBezTo>
                  <a:cubicBezTo>
                    <a:pt x="40" y="179"/>
                    <a:pt x="40" y="181"/>
                    <a:pt x="39" y="185"/>
                  </a:cubicBezTo>
                  <a:cubicBezTo>
                    <a:pt x="39" y="187"/>
                    <a:pt x="39" y="189"/>
                    <a:pt x="39" y="190"/>
                  </a:cubicBezTo>
                  <a:cubicBezTo>
                    <a:pt x="39" y="191"/>
                    <a:pt x="39" y="191"/>
                    <a:pt x="39" y="191"/>
                  </a:cubicBezTo>
                  <a:cubicBezTo>
                    <a:pt x="39" y="192"/>
                    <a:pt x="39" y="192"/>
                    <a:pt x="39" y="193"/>
                  </a:cubicBezTo>
                  <a:cubicBezTo>
                    <a:pt x="38" y="197"/>
                    <a:pt x="38" y="201"/>
                    <a:pt x="38" y="205"/>
                  </a:cubicBezTo>
                  <a:cubicBezTo>
                    <a:pt x="37" y="207"/>
                    <a:pt x="37" y="208"/>
                    <a:pt x="37" y="210"/>
                  </a:cubicBezTo>
                  <a:cubicBezTo>
                    <a:pt x="37" y="211"/>
                    <a:pt x="38" y="212"/>
                    <a:pt x="38" y="213"/>
                  </a:cubicBezTo>
                  <a:cubicBezTo>
                    <a:pt x="38" y="213"/>
                    <a:pt x="37" y="214"/>
                    <a:pt x="37" y="213"/>
                  </a:cubicBezTo>
                  <a:cubicBezTo>
                    <a:pt x="37" y="214"/>
                    <a:pt x="37" y="214"/>
                    <a:pt x="37" y="214"/>
                  </a:cubicBezTo>
                  <a:cubicBezTo>
                    <a:pt x="38" y="216"/>
                    <a:pt x="39" y="217"/>
                    <a:pt x="39" y="219"/>
                  </a:cubicBezTo>
                  <a:close/>
                  <a:moveTo>
                    <a:pt x="37" y="215"/>
                  </a:moveTo>
                  <a:cubicBezTo>
                    <a:pt x="37" y="214"/>
                    <a:pt x="36" y="214"/>
                    <a:pt x="36" y="214"/>
                  </a:cubicBezTo>
                  <a:cubicBezTo>
                    <a:pt x="36" y="214"/>
                    <a:pt x="37" y="215"/>
                    <a:pt x="37" y="215"/>
                  </a:cubicBezTo>
                  <a:close/>
                  <a:moveTo>
                    <a:pt x="144" y="15"/>
                  </a:moveTo>
                  <a:cubicBezTo>
                    <a:pt x="144" y="15"/>
                    <a:pt x="145" y="14"/>
                    <a:pt x="145" y="14"/>
                  </a:cubicBezTo>
                  <a:cubicBezTo>
                    <a:pt x="145" y="14"/>
                    <a:pt x="145" y="15"/>
                    <a:pt x="144" y="15"/>
                  </a:cubicBezTo>
                  <a:close/>
                  <a:moveTo>
                    <a:pt x="146" y="15"/>
                  </a:moveTo>
                  <a:cubicBezTo>
                    <a:pt x="147" y="15"/>
                    <a:pt x="146" y="16"/>
                    <a:pt x="147" y="16"/>
                  </a:cubicBezTo>
                  <a:cubicBezTo>
                    <a:pt x="147" y="15"/>
                    <a:pt x="147" y="14"/>
                    <a:pt x="146" y="14"/>
                  </a:cubicBezTo>
                  <a:cubicBezTo>
                    <a:pt x="147" y="14"/>
                    <a:pt x="146" y="14"/>
                    <a:pt x="146" y="14"/>
                  </a:cubicBezTo>
                  <a:cubicBezTo>
                    <a:pt x="146" y="14"/>
                    <a:pt x="146" y="14"/>
                    <a:pt x="146" y="15"/>
                  </a:cubicBezTo>
                  <a:close/>
                  <a:moveTo>
                    <a:pt x="142" y="18"/>
                  </a:moveTo>
                  <a:cubicBezTo>
                    <a:pt x="143" y="18"/>
                    <a:pt x="144" y="18"/>
                    <a:pt x="144" y="17"/>
                  </a:cubicBezTo>
                  <a:cubicBezTo>
                    <a:pt x="143" y="17"/>
                    <a:pt x="143" y="18"/>
                    <a:pt x="142" y="18"/>
                  </a:cubicBezTo>
                  <a:close/>
                  <a:moveTo>
                    <a:pt x="130" y="34"/>
                  </a:moveTo>
                  <a:cubicBezTo>
                    <a:pt x="132" y="32"/>
                    <a:pt x="134" y="30"/>
                    <a:pt x="135" y="28"/>
                  </a:cubicBezTo>
                  <a:cubicBezTo>
                    <a:pt x="133" y="30"/>
                    <a:pt x="131" y="32"/>
                    <a:pt x="130" y="34"/>
                  </a:cubicBezTo>
                  <a:close/>
                  <a:moveTo>
                    <a:pt x="122" y="44"/>
                  </a:moveTo>
                  <a:cubicBezTo>
                    <a:pt x="122" y="44"/>
                    <a:pt x="123" y="44"/>
                    <a:pt x="123" y="44"/>
                  </a:cubicBezTo>
                  <a:cubicBezTo>
                    <a:pt x="124" y="43"/>
                    <a:pt x="125" y="41"/>
                    <a:pt x="125" y="40"/>
                  </a:cubicBezTo>
                  <a:cubicBezTo>
                    <a:pt x="124" y="42"/>
                    <a:pt x="123" y="43"/>
                    <a:pt x="122" y="44"/>
                  </a:cubicBezTo>
                  <a:close/>
                  <a:moveTo>
                    <a:pt x="30" y="52"/>
                  </a:moveTo>
                  <a:cubicBezTo>
                    <a:pt x="30" y="52"/>
                    <a:pt x="30" y="52"/>
                    <a:pt x="31" y="52"/>
                  </a:cubicBezTo>
                  <a:cubicBezTo>
                    <a:pt x="31" y="52"/>
                    <a:pt x="31" y="52"/>
                    <a:pt x="31" y="51"/>
                  </a:cubicBezTo>
                  <a:cubicBezTo>
                    <a:pt x="31" y="51"/>
                    <a:pt x="31" y="51"/>
                    <a:pt x="31" y="51"/>
                  </a:cubicBezTo>
                  <a:cubicBezTo>
                    <a:pt x="31" y="52"/>
                    <a:pt x="30" y="52"/>
                    <a:pt x="30" y="52"/>
                  </a:cubicBezTo>
                  <a:close/>
                  <a:moveTo>
                    <a:pt x="61" y="56"/>
                  </a:moveTo>
                  <a:cubicBezTo>
                    <a:pt x="62" y="56"/>
                    <a:pt x="62" y="58"/>
                    <a:pt x="63" y="59"/>
                  </a:cubicBezTo>
                  <a:cubicBezTo>
                    <a:pt x="63" y="59"/>
                    <a:pt x="63" y="58"/>
                    <a:pt x="64" y="58"/>
                  </a:cubicBezTo>
                  <a:cubicBezTo>
                    <a:pt x="64" y="57"/>
                    <a:pt x="64" y="56"/>
                    <a:pt x="64" y="55"/>
                  </a:cubicBezTo>
                  <a:cubicBezTo>
                    <a:pt x="63" y="56"/>
                    <a:pt x="64" y="57"/>
                    <a:pt x="63" y="57"/>
                  </a:cubicBezTo>
                  <a:cubicBezTo>
                    <a:pt x="61" y="55"/>
                    <a:pt x="65" y="51"/>
                    <a:pt x="66" y="55"/>
                  </a:cubicBezTo>
                  <a:cubicBezTo>
                    <a:pt x="67" y="55"/>
                    <a:pt x="68" y="54"/>
                    <a:pt x="68" y="54"/>
                  </a:cubicBezTo>
                  <a:cubicBezTo>
                    <a:pt x="67" y="53"/>
                    <a:pt x="66" y="53"/>
                    <a:pt x="67" y="52"/>
                  </a:cubicBezTo>
                  <a:cubicBezTo>
                    <a:pt x="65" y="51"/>
                    <a:pt x="62" y="51"/>
                    <a:pt x="60" y="52"/>
                  </a:cubicBezTo>
                  <a:cubicBezTo>
                    <a:pt x="62" y="53"/>
                    <a:pt x="63" y="51"/>
                    <a:pt x="64" y="52"/>
                  </a:cubicBezTo>
                  <a:cubicBezTo>
                    <a:pt x="64" y="54"/>
                    <a:pt x="62" y="54"/>
                    <a:pt x="61" y="56"/>
                  </a:cubicBezTo>
                  <a:close/>
                  <a:moveTo>
                    <a:pt x="112" y="56"/>
                  </a:moveTo>
                  <a:cubicBezTo>
                    <a:pt x="114" y="55"/>
                    <a:pt x="114" y="53"/>
                    <a:pt x="116" y="52"/>
                  </a:cubicBezTo>
                  <a:cubicBezTo>
                    <a:pt x="116" y="52"/>
                    <a:pt x="117" y="52"/>
                    <a:pt x="116" y="52"/>
                  </a:cubicBezTo>
                  <a:cubicBezTo>
                    <a:pt x="115" y="53"/>
                    <a:pt x="113" y="54"/>
                    <a:pt x="112" y="56"/>
                  </a:cubicBezTo>
                  <a:close/>
                  <a:moveTo>
                    <a:pt x="33" y="54"/>
                  </a:moveTo>
                  <a:cubicBezTo>
                    <a:pt x="33" y="54"/>
                    <a:pt x="33" y="54"/>
                    <a:pt x="33" y="54"/>
                  </a:cubicBezTo>
                  <a:cubicBezTo>
                    <a:pt x="32" y="55"/>
                    <a:pt x="32" y="56"/>
                    <a:pt x="32" y="57"/>
                  </a:cubicBezTo>
                  <a:cubicBezTo>
                    <a:pt x="32" y="57"/>
                    <a:pt x="31" y="58"/>
                    <a:pt x="32" y="59"/>
                  </a:cubicBezTo>
                  <a:cubicBezTo>
                    <a:pt x="34" y="57"/>
                    <a:pt x="34" y="54"/>
                    <a:pt x="35" y="52"/>
                  </a:cubicBezTo>
                  <a:cubicBezTo>
                    <a:pt x="33" y="51"/>
                    <a:pt x="33" y="53"/>
                    <a:pt x="33" y="54"/>
                  </a:cubicBezTo>
                  <a:close/>
                  <a:moveTo>
                    <a:pt x="71" y="52"/>
                  </a:moveTo>
                  <a:cubicBezTo>
                    <a:pt x="73" y="53"/>
                    <a:pt x="75" y="53"/>
                    <a:pt x="77" y="52"/>
                  </a:cubicBezTo>
                  <a:cubicBezTo>
                    <a:pt x="75" y="52"/>
                    <a:pt x="72" y="51"/>
                    <a:pt x="71" y="52"/>
                  </a:cubicBezTo>
                  <a:close/>
                  <a:moveTo>
                    <a:pt x="69" y="52"/>
                  </a:moveTo>
                  <a:cubicBezTo>
                    <a:pt x="69" y="52"/>
                    <a:pt x="70" y="53"/>
                    <a:pt x="70" y="52"/>
                  </a:cubicBezTo>
                  <a:cubicBezTo>
                    <a:pt x="69" y="53"/>
                    <a:pt x="69" y="52"/>
                    <a:pt x="69" y="52"/>
                  </a:cubicBezTo>
                  <a:close/>
                  <a:moveTo>
                    <a:pt x="35" y="55"/>
                  </a:moveTo>
                  <a:cubicBezTo>
                    <a:pt x="36" y="54"/>
                    <a:pt x="37" y="54"/>
                    <a:pt x="37" y="53"/>
                  </a:cubicBezTo>
                  <a:cubicBezTo>
                    <a:pt x="37" y="53"/>
                    <a:pt x="36" y="52"/>
                    <a:pt x="36" y="52"/>
                  </a:cubicBezTo>
                  <a:cubicBezTo>
                    <a:pt x="36" y="53"/>
                    <a:pt x="35" y="54"/>
                    <a:pt x="35" y="55"/>
                  </a:cubicBezTo>
                  <a:close/>
                  <a:moveTo>
                    <a:pt x="56" y="53"/>
                  </a:moveTo>
                  <a:cubicBezTo>
                    <a:pt x="53" y="54"/>
                    <a:pt x="48" y="53"/>
                    <a:pt x="45" y="54"/>
                  </a:cubicBezTo>
                  <a:cubicBezTo>
                    <a:pt x="49" y="55"/>
                    <a:pt x="53" y="54"/>
                    <a:pt x="56" y="53"/>
                  </a:cubicBezTo>
                  <a:close/>
                  <a:moveTo>
                    <a:pt x="37" y="56"/>
                  </a:moveTo>
                  <a:cubicBezTo>
                    <a:pt x="38" y="55"/>
                    <a:pt x="39" y="54"/>
                    <a:pt x="40" y="54"/>
                  </a:cubicBezTo>
                  <a:cubicBezTo>
                    <a:pt x="38" y="53"/>
                    <a:pt x="37" y="55"/>
                    <a:pt x="37" y="56"/>
                  </a:cubicBezTo>
                  <a:close/>
                  <a:moveTo>
                    <a:pt x="61" y="54"/>
                  </a:moveTo>
                  <a:cubicBezTo>
                    <a:pt x="61" y="54"/>
                    <a:pt x="62" y="54"/>
                    <a:pt x="62" y="54"/>
                  </a:cubicBezTo>
                  <a:cubicBezTo>
                    <a:pt x="61" y="54"/>
                    <a:pt x="61" y="54"/>
                    <a:pt x="61" y="54"/>
                  </a:cubicBezTo>
                  <a:close/>
                  <a:moveTo>
                    <a:pt x="29" y="54"/>
                  </a:moveTo>
                  <a:cubicBezTo>
                    <a:pt x="29" y="55"/>
                    <a:pt x="29" y="55"/>
                    <a:pt x="28" y="55"/>
                  </a:cubicBezTo>
                  <a:cubicBezTo>
                    <a:pt x="28" y="55"/>
                    <a:pt x="28" y="54"/>
                    <a:pt x="28" y="54"/>
                  </a:cubicBezTo>
                  <a:cubicBezTo>
                    <a:pt x="28" y="55"/>
                    <a:pt x="27" y="54"/>
                    <a:pt x="27" y="54"/>
                  </a:cubicBezTo>
                  <a:cubicBezTo>
                    <a:pt x="27" y="55"/>
                    <a:pt x="27" y="55"/>
                    <a:pt x="27" y="56"/>
                  </a:cubicBezTo>
                  <a:cubicBezTo>
                    <a:pt x="26" y="55"/>
                    <a:pt x="26" y="55"/>
                    <a:pt x="26" y="55"/>
                  </a:cubicBezTo>
                  <a:cubicBezTo>
                    <a:pt x="26" y="56"/>
                    <a:pt x="26" y="57"/>
                    <a:pt x="26" y="57"/>
                  </a:cubicBezTo>
                  <a:cubicBezTo>
                    <a:pt x="27" y="57"/>
                    <a:pt x="26" y="56"/>
                    <a:pt x="27" y="56"/>
                  </a:cubicBezTo>
                  <a:cubicBezTo>
                    <a:pt x="27" y="56"/>
                    <a:pt x="26" y="57"/>
                    <a:pt x="27" y="58"/>
                  </a:cubicBezTo>
                  <a:cubicBezTo>
                    <a:pt x="27" y="57"/>
                    <a:pt x="27" y="55"/>
                    <a:pt x="29" y="56"/>
                  </a:cubicBezTo>
                  <a:cubicBezTo>
                    <a:pt x="29" y="55"/>
                    <a:pt x="30" y="55"/>
                    <a:pt x="30" y="54"/>
                  </a:cubicBezTo>
                  <a:cubicBezTo>
                    <a:pt x="29" y="54"/>
                    <a:pt x="29" y="54"/>
                    <a:pt x="29" y="54"/>
                  </a:cubicBezTo>
                  <a:close/>
                  <a:moveTo>
                    <a:pt x="63" y="54"/>
                  </a:moveTo>
                  <a:cubicBezTo>
                    <a:pt x="64" y="54"/>
                    <a:pt x="64" y="54"/>
                    <a:pt x="64" y="54"/>
                  </a:cubicBezTo>
                  <a:cubicBezTo>
                    <a:pt x="63" y="54"/>
                    <a:pt x="63" y="54"/>
                    <a:pt x="63" y="54"/>
                  </a:cubicBezTo>
                  <a:close/>
                  <a:moveTo>
                    <a:pt x="38" y="59"/>
                  </a:moveTo>
                  <a:cubicBezTo>
                    <a:pt x="39" y="57"/>
                    <a:pt x="41" y="56"/>
                    <a:pt x="43" y="54"/>
                  </a:cubicBezTo>
                  <a:cubicBezTo>
                    <a:pt x="42" y="54"/>
                    <a:pt x="42" y="54"/>
                    <a:pt x="41" y="54"/>
                  </a:cubicBezTo>
                  <a:cubicBezTo>
                    <a:pt x="40" y="56"/>
                    <a:pt x="38" y="57"/>
                    <a:pt x="38" y="59"/>
                  </a:cubicBezTo>
                  <a:close/>
                  <a:moveTo>
                    <a:pt x="60" y="55"/>
                  </a:moveTo>
                  <a:cubicBezTo>
                    <a:pt x="59" y="55"/>
                    <a:pt x="59" y="55"/>
                    <a:pt x="59" y="55"/>
                  </a:cubicBezTo>
                  <a:cubicBezTo>
                    <a:pt x="59" y="54"/>
                    <a:pt x="59" y="54"/>
                    <a:pt x="59" y="54"/>
                  </a:cubicBezTo>
                  <a:cubicBezTo>
                    <a:pt x="58" y="54"/>
                    <a:pt x="58" y="55"/>
                    <a:pt x="57" y="56"/>
                  </a:cubicBezTo>
                  <a:cubicBezTo>
                    <a:pt x="57" y="57"/>
                    <a:pt x="58" y="57"/>
                    <a:pt x="58" y="58"/>
                  </a:cubicBezTo>
                  <a:cubicBezTo>
                    <a:pt x="59" y="57"/>
                    <a:pt x="60" y="56"/>
                    <a:pt x="60" y="55"/>
                  </a:cubicBezTo>
                  <a:cubicBezTo>
                    <a:pt x="60" y="55"/>
                    <a:pt x="60" y="55"/>
                    <a:pt x="60" y="55"/>
                  </a:cubicBezTo>
                  <a:close/>
                  <a:moveTo>
                    <a:pt x="55" y="54"/>
                  </a:moveTo>
                  <a:cubicBezTo>
                    <a:pt x="53" y="56"/>
                    <a:pt x="52" y="57"/>
                    <a:pt x="51" y="59"/>
                  </a:cubicBezTo>
                  <a:cubicBezTo>
                    <a:pt x="51" y="60"/>
                    <a:pt x="51" y="61"/>
                    <a:pt x="52" y="61"/>
                  </a:cubicBezTo>
                  <a:cubicBezTo>
                    <a:pt x="53" y="61"/>
                    <a:pt x="55" y="58"/>
                    <a:pt x="54" y="57"/>
                  </a:cubicBezTo>
                  <a:cubicBezTo>
                    <a:pt x="54" y="57"/>
                    <a:pt x="54" y="57"/>
                    <a:pt x="54" y="57"/>
                  </a:cubicBezTo>
                  <a:cubicBezTo>
                    <a:pt x="54" y="57"/>
                    <a:pt x="54" y="58"/>
                    <a:pt x="55" y="58"/>
                  </a:cubicBezTo>
                  <a:cubicBezTo>
                    <a:pt x="55" y="57"/>
                    <a:pt x="56" y="56"/>
                    <a:pt x="56" y="56"/>
                  </a:cubicBezTo>
                  <a:cubicBezTo>
                    <a:pt x="57" y="55"/>
                    <a:pt x="57" y="55"/>
                    <a:pt x="57" y="54"/>
                  </a:cubicBezTo>
                  <a:cubicBezTo>
                    <a:pt x="56" y="55"/>
                    <a:pt x="54" y="56"/>
                    <a:pt x="53" y="57"/>
                  </a:cubicBezTo>
                  <a:cubicBezTo>
                    <a:pt x="54" y="56"/>
                    <a:pt x="54" y="55"/>
                    <a:pt x="55" y="54"/>
                  </a:cubicBezTo>
                  <a:close/>
                  <a:moveTo>
                    <a:pt x="67" y="56"/>
                  </a:moveTo>
                  <a:cubicBezTo>
                    <a:pt x="67" y="57"/>
                    <a:pt x="67" y="58"/>
                    <a:pt x="68" y="59"/>
                  </a:cubicBezTo>
                  <a:cubicBezTo>
                    <a:pt x="68" y="58"/>
                    <a:pt x="69" y="58"/>
                    <a:pt x="68" y="57"/>
                  </a:cubicBezTo>
                  <a:cubicBezTo>
                    <a:pt x="69" y="57"/>
                    <a:pt x="70" y="57"/>
                    <a:pt x="71" y="57"/>
                  </a:cubicBezTo>
                  <a:cubicBezTo>
                    <a:pt x="70" y="57"/>
                    <a:pt x="71" y="57"/>
                    <a:pt x="71" y="57"/>
                  </a:cubicBezTo>
                  <a:cubicBezTo>
                    <a:pt x="70" y="57"/>
                    <a:pt x="70" y="57"/>
                    <a:pt x="70" y="56"/>
                  </a:cubicBezTo>
                  <a:cubicBezTo>
                    <a:pt x="70" y="56"/>
                    <a:pt x="70" y="55"/>
                    <a:pt x="71" y="55"/>
                  </a:cubicBezTo>
                  <a:cubicBezTo>
                    <a:pt x="71" y="54"/>
                    <a:pt x="70" y="54"/>
                    <a:pt x="69" y="54"/>
                  </a:cubicBezTo>
                  <a:cubicBezTo>
                    <a:pt x="69" y="55"/>
                    <a:pt x="69" y="55"/>
                    <a:pt x="69" y="55"/>
                  </a:cubicBezTo>
                  <a:cubicBezTo>
                    <a:pt x="68" y="55"/>
                    <a:pt x="68" y="56"/>
                    <a:pt x="67" y="56"/>
                  </a:cubicBezTo>
                  <a:close/>
                  <a:moveTo>
                    <a:pt x="96" y="56"/>
                  </a:moveTo>
                  <a:cubicBezTo>
                    <a:pt x="93" y="55"/>
                    <a:pt x="87" y="55"/>
                    <a:pt x="84" y="55"/>
                  </a:cubicBezTo>
                  <a:cubicBezTo>
                    <a:pt x="88" y="56"/>
                    <a:pt x="91" y="56"/>
                    <a:pt x="96" y="56"/>
                  </a:cubicBezTo>
                  <a:close/>
                  <a:moveTo>
                    <a:pt x="45" y="56"/>
                  </a:moveTo>
                  <a:cubicBezTo>
                    <a:pt x="46" y="56"/>
                    <a:pt x="46" y="55"/>
                    <a:pt x="47" y="56"/>
                  </a:cubicBezTo>
                  <a:cubicBezTo>
                    <a:pt x="47" y="56"/>
                    <a:pt x="46" y="57"/>
                    <a:pt x="46" y="57"/>
                  </a:cubicBezTo>
                  <a:cubicBezTo>
                    <a:pt x="46" y="58"/>
                    <a:pt x="46" y="58"/>
                    <a:pt x="46" y="58"/>
                  </a:cubicBezTo>
                  <a:cubicBezTo>
                    <a:pt x="47" y="58"/>
                    <a:pt x="47" y="57"/>
                    <a:pt x="48" y="57"/>
                  </a:cubicBezTo>
                  <a:cubicBezTo>
                    <a:pt x="48" y="56"/>
                    <a:pt x="49" y="56"/>
                    <a:pt x="49" y="55"/>
                  </a:cubicBezTo>
                  <a:cubicBezTo>
                    <a:pt x="48" y="55"/>
                    <a:pt x="47" y="55"/>
                    <a:pt x="45" y="55"/>
                  </a:cubicBezTo>
                  <a:cubicBezTo>
                    <a:pt x="45" y="55"/>
                    <a:pt x="45" y="56"/>
                    <a:pt x="45" y="56"/>
                  </a:cubicBezTo>
                  <a:close/>
                  <a:moveTo>
                    <a:pt x="38" y="56"/>
                  </a:moveTo>
                  <a:cubicBezTo>
                    <a:pt x="37" y="57"/>
                    <a:pt x="36" y="57"/>
                    <a:pt x="36" y="58"/>
                  </a:cubicBezTo>
                  <a:cubicBezTo>
                    <a:pt x="36" y="58"/>
                    <a:pt x="35" y="59"/>
                    <a:pt x="36" y="60"/>
                  </a:cubicBezTo>
                  <a:cubicBezTo>
                    <a:pt x="37" y="58"/>
                    <a:pt x="38" y="57"/>
                    <a:pt x="39" y="55"/>
                  </a:cubicBezTo>
                  <a:cubicBezTo>
                    <a:pt x="38" y="55"/>
                    <a:pt x="39" y="56"/>
                    <a:pt x="38" y="56"/>
                  </a:cubicBezTo>
                  <a:close/>
                  <a:moveTo>
                    <a:pt x="35" y="57"/>
                  </a:moveTo>
                  <a:cubicBezTo>
                    <a:pt x="35" y="56"/>
                    <a:pt x="36" y="55"/>
                    <a:pt x="36" y="55"/>
                  </a:cubicBezTo>
                  <a:cubicBezTo>
                    <a:pt x="35" y="56"/>
                    <a:pt x="34" y="56"/>
                    <a:pt x="35" y="57"/>
                  </a:cubicBezTo>
                  <a:close/>
                  <a:moveTo>
                    <a:pt x="51" y="55"/>
                  </a:moveTo>
                  <a:cubicBezTo>
                    <a:pt x="50" y="56"/>
                    <a:pt x="50" y="56"/>
                    <a:pt x="50" y="57"/>
                  </a:cubicBezTo>
                  <a:cubicBezTo>
                    <a:pt x="50" y="57"/>
                    <a:pt x="50" y="57"/>
                    <a:pt x="50" y="57"/>
                  </a:cubicBezTo>
                  <a:cubicBezTo>
                    <a:pt x="51" y="56"/>
                    <a:pt x="52" y="56"/>
                    <a:pt x="52" y="55"/>
                  </a:cubicBezTo>
                  <a:cubicBezTo>
                    <a:pt x="52" y="55"/>
                    <a:pt x="52" y="55"/>
                    <a:pt x="51" y="55"/>
                  </a:cubicBezTo>
                  <a:close/>
                  <a:moveTo>
                    <a:pt x="39" y="61"/>
                  </a:moveTo>
                  <a:cubicBezTo>
                    <a:pt x="39" y="61"/>
                    <a:pt x="39" y="62"/>
                    <a:pt x="40" y="62"/>
                  </a:cubicBezTo>
                  <a:cubicBezTo>
                    <a:pt x="40" y="61"/>
                    <a:pt x="43" y="60"/>
                    <a:pt x="42" y="58"/>
                  </a:cubicBezTo>
                  <a:cubicBezTo>
                    <a:pt x="42" y="58"/>
                    <a:pt x="42" y="57"/>
                    <a:pt x="43" y="57"/>
                  </a:cubicBezTo>
                  <a:cubicBezTo>
                    <a:pt x="43" y="58"/>
                    <a:pt x="43" y="58"/>
                    <a:pt x="43" y="58"/>
                  </a:cubicBezTo>
                  <a:cubicBezTo>
                    <a:pt x="44" y="58"/>
                    <a:pt x="44" y="57"/>
                    <a:pt x="45" y="57"/>
                  </a:cubicBezTo>
                  <a:cubicBezTo>
                    <a:pt x="44" y="56"/>
                    <a:pt x="44" y="56"/>
                    <a:pt x="44" y="55"/>
                  </a:cubicBezTo>
                  <a:cubicBezTo>
                    <a:pt x="42" y="57"/>
                    <a:pt x="41" y="59"/>
                    <a:pt x="39" y="61"/>
                  </a:cubicBezTo>
                  <a:close/>
                  <a:moveTo>
                    <a:pt x="71" y="56"/>
                  </a:moveTo>
                  <a:cubicBezTo>
                    <a:pt x="73" y="56"/>
                    <a:pt x="74" y="56"/>
                    <a:pt x="75" y="55"/>
                  </a:cubicBezTo>
                  <a:cubicBezTo>
                    <a:pt x="73" y="55"/>
                    <a:pt x="72" y="55"/>
                    <a:pt x="71" y="56"/>
                  </a:cubicBezTo>
                  <a:close/>
                  <a:moveTo>
                    <a:pt x="41" y="56"/>
                  </a:moveTo>
                  <a:cubicBezTo>
                    <a:pt x="41" y="58"/>
                    <a:pt x="38" y="58"/>
                    <a:pt x="38" y="60"/>
                  </a:cubicBezTo>
                  <a:cubicBezTo>
                    <a:pt x="40" y="59"/>
                    <a:pt x="42" y="57"/>
                    <a:pt x="42" y="55"/>
                  </a:cubicBezTo>
                  <a:cubicBezTo>
                    <a:pt x="42" y="56"/>
                    <a:pt x="42" y="56"/>
                    <a:pt x="41" y="56"/>
                  </a:cubicBezTo>
                  <a:close/>
                  <a:moveTo>
                    <a:pt x="24" y="57"/>
                  </a:moveTo>
                  <a:cubicBezTo>
                    <a:pt x="23" y="61"/>
                    <a:pt x="22" y="66"/>
                    <a:pt x="21" y="70"/>
                  </a:cubicBezTo>
                  <a:cubicBezTo>
                    <a:pt x="23" y="67"/>
                    <a:pt x="23" y="62"/>
                    <a:pt x="25" y="59"/>
                  </a:cubicBezTo>
                  <a:cubicBezTo>
                    <a:pt x="25" y="58"/>
                    <a:pt x="25" y="57"/>
                    <a:pt x="25" y="56"/>
                  </a:cubicBezTo>
                  <a:cubicBezTo>
                    <a:pt x="24" y="56"/>
                    <a:pt x="24" y="56"/>
                    <a:pt x="24" y="57"/>
                  </a:cubicBezTo>
                  <a:cubicBezTo>
                    <a:pt x="24" y="56"/>
                    <a:pt x="24" y="57"/>
                    <a:pt x="24" y="57"/>
                  </a:cubicBezTo>
                  <a:close/>
                  <a:moveTo>
                    <a:pt x="77" y="57"/>
                  </a:moveTo>
                  <a:cubicBezTo>
                    <a:pt x="77" y="57"/>
                    <a:pt x="78" y="57"/>
                    <a:pt x="78" y="56"/>
                  </a:cubicBezTo>
                  <a:cubicBezTo>
                    <a:pt x="78" y="56"/>
                    <a:pt x="77" y="56"/>
                    <a:pt x="77" y="57"/>
                  </a:cubicBezTo>
                  <a:close/>
                  <a:moveTo>
                    <a:pt x="83" y="57"/>
                  </a:moveTo>
                  <a:cubicBezTo>
                    <a:pt x="85" y="57"/>
                    <a:pt x="87" y="58"/>
                    <a:pt x="89" y="57"/>
                  </a:cubicBezTo>
                  <a:cubicBezTo>
                    <a:pt x="87" y="57"/>
                    <a:pt x="86" y="56"/>
                    <a:pt x="83" y="56"/>
                  </a:cubicBezTo>
                  <a:cubicBezTo>
                    <a:pt x="84" y="56"/>
                    <a:pt x="83" y="57"/>
                    <a:pt x="83" y="57"/>
                  </a:cubicBezTo>
                  <a:close/>
                  <a:moveTo>
                    <a:pt x="50" y="58"/>
                  </a:moveTo>
                  <a:cubicBezTo>
                    <a:pt x="50" y="58"/>
                    <a:pt x="50" y="58"/>
                    <a:pt x="50" y="58"/>
                  </a:cubicBezTo>
                  <a:cubicBezTo>
                    <a:pt x="51" y="58"/>
                    <a:pt x="51" y="57"/>
                    <a:pt x="51" y="57"/>
                  </a:cubicBezTo>
                  <a:cubicBezTo>
                    <a:pt x="51" y="57"/>
                    <a:pt x="50" y="57"/>
                    <a:pt x="50" y="58"/>
                  </a:cubicBezTo>
                  <a:close/>
                  <a:moveTo>
                    <a:pt x="59" y="59"/>
                  </a:moveTo>
                  <a:cubicBezTo>
                    <a:pt x="59" y="59"/>
                    <a:pt x="59" y="60"/>
                    <a:pt x="59" y="60"/>
                  </a:cubicBezTo>
                  <a:cubicBezTo>
                    <a:pt x="60" y="59"/>
                    <a:pt x="61" y="59"/>
                    <a:pt x="61" y="58"/>
                  </a:cubicBezTo>
                  <a:cubicBezTo>
                    <a:pt x="61" y="58"/>
                    <a:pt x="61" y="57"/>
                    <a:pt x="60" y="57"/>
                  </a:cubicBezTo>
                  <a:cubicBezTo>
                    <a:pt x="60" y="57"/>
                    <a:pt x="60" y="57"/>
                    <a:pt x="60" y="57"/>
                  </a:cubicBezTo>
                  <a:cubicBezTo>
                    <a:pt x="60" y="58"/>
                    <a:pt x="59" y="58"/>
                    <a:pt x="59" y="59"/>
                  </a:cubicBezTo>
                  <a:close/>
                  <a:moveTo>
                    <a:pt x="30" y="58"/>
                  </a:moveTo>
                  <a:cubicBezTo>
                    <a:pt x="31" y="58"/>
                    <a:pt x="31" y="57"/>
                    <a:pt x="31" y="57"/>
                  </a:cubicBezTo>
                  <a:cubicBezTo>
                    <a:pt x="31" y="57"/>
                    <a:pt x="30" y="57"/>
                    <a:pt x="30" y="58"/>
                  </a:cubicBezTo>
                  <a:close/>
                  <a:moveTo>
                    <a:pt x="108" y="57"/>
                  </a:moveTo>
                  <a:cubicBezTo>
                    <a:pt x="106" y="57"/>
                    <a:pt x="105" y="57"/>
                    <a:pt x="104" y="57"/>
                  </a:cubicBezTo>
                  <a:cubicBezTo>
                    <a:pt x="106" y="57"/>
                    <a:pt x="107" y="58"/>
                    <a:pt x="108" y="57"/>
                  </a:cubicBezTo>
                  <a:close/>
                  <a:moveTo>
                    <a:pt x="55" y="59"/>
                  </a:moveTo>
                  <a:cubicBezTo>
                    <a:pt x="55" y="59"/>
                    <a:pt x="55" y="60"/>
                    <a:pt x="56" y="61"/>
                  </a:cubicBezTo>
                  <a:cubicBezTo>
                    <a:pt x="58" y="60"/>
                    <a:pt x="56" y="58"/>
                    <a:pt x="56" y="57"/>
                  </a:cubicBezTo>
                  <a:cubicBezTo>
                    <a:pt x="56" y="57"/>
                    <a:pt x="55" y="58"/>
                    <a:pt x="55" y="59"/>
                  </a:cubicBezTo>
                  <a:close/>
                  <a:moveTo>
                    <a:pt x="47" y="60"/>
                  </a:moveTo>
                  <a:cubicBezTo>
                    <a:pt x="48" y="59"/>
                    <a:pt x="48" y="59"/>
                    <a:pt x="49" y="58"/>
                  </a:cubicBezTo>
                  <a:cubicBezTo>
                    <a:pt x="49" y="58"/>
                    <a:pt x="49" y="57"/>
                    <a:pt x="49" y="57"/>
                  </a:cubicBezTo>
                  <a:cubicBezTo>
                    <a:pt x="48" y="58"/>
                    <a:pt x="47" y="59"/>
                    <a:pt x="47" y="60"/>
                  </a:cubicBezTo>
                  <a:close/>
                  <a:moveTo>
                    <a:pt x="32" y="59"/>
                  </a:moveTo>
                  <a:cubicBezTo>
                    <a:pt x="32" y="60"/>
                    <a:pt x="32" y="60"/>
                    <a:pt x="32" y="60"/>
                  </a:cubicBezTo>
                  <a:cubicBezTo>
                    <a:pt x="32" y="59"/>
                    <a:pt x="33" y="58"/>
                    <a:pt x="33" y="59"/>
                  </a:cubicBezTo>
                  <a:cubicBezTo>
                    <a:pt x="33" y="58"/>
                    <a:pt x="33" y="58"/>
                    <a:pt x="33" y="58"/>
                  </a:cubicBezTo>
                  <a:cubicBezTo>
                    <a:pt x="33" y="58"/>
                    <a:pt x="32" y="59"/>
                    <a:pt x="32" y="59"/>
                  </a:cubicBezTo>
                  <a:close/>
                  <a:moveTo>
                    <a:pt x="101" y="58"/>
                  </a:moveTo>
                  <a:cubicBezTo>
                    <a:pt x="102" y="58"/>
                    <a:pt x="102" y="59"/>
                    <a:pt x="103" y="58"/>
                  </a:cubicBezTo>
                  <a:cubicBezTo>
                    <a:pt x="102" y="58"/>
                    <a:pt x="101" y="58"/>
                    <a:pt x="101" y="58"/>
                  </a:cubicBezTo>
                  <a:close/>
                  <a:moveTo>
                    <a:pt x="104" y="58"/>
                  </a:moveTo>
                  <a:cubicBezTo>
                    <a:pt x="104" y="58"/>
                    <a:pt x="105" y="58"/>
                    <a:pt x="105" y="58"/>
                  </a:cubicBezTo>
                  <a:cubicBezTo>
                    <a:pt x="105" y="58"/>
                    <a:pt x="104" y="58"/>
                    <a:pt x="104" y="58"/>
                  </a:cubicBezTo>
                  <a:close/>
                  <a:moveTo>
                    <a:pt x="29" y="59"/>
                  </a:moveTo>
                  <a:cubicBezTo>
                    <a:pt x="29" y="59"/>
                    <a:pt x="30" y="59"/>
                    <a:pt x="29" y="60"/>
                  </a:cubicBezTo>
                  <a:cubicBezTo>
                    <a:pt x="29" y="60"/>
                    <a:pt x="29" y="61"/>
                    <a:pt x="29" y="62"/>
                  </a:cubicBezTo>
                  <a:cubicBezTo>
                    <a:pt x="29" y="61"/>
                    <a:pt x="30" y="61"/>
                    <a:pt x="30" y="61"/>
                  </a:cubicBezTo>
                  <a:cubicBezTo>
                    <a:pt x="30" y="60"/>
                    <a:pt x="31" y="59"/>
                    <a:pt x="30" y="58"/>
                  </a:cubicBezTo>
                  <a:cubicBezTo>
                    <a:pt x="30" y="58"/>
                    <a:pt x="30" y="58"/>
                    <a:pt x="30" y="58"/>
                  </a:cubicBezTo>
                  <a:cubicBezTo>
                    <a:pt x="30" y="59"/>
                    <a:pt x="29" y="59"/>
                    <a:pt x="29" y="59"/>
                  </a:cubicBezTo>
                  <a:close/>
                  <a:moveTo>
                    <a:pt x="44" y="59"/>
                  </a:moveTo>
                  <a:cubicBezTo>
                    <a:pt x="44" y="60"/>
                    <a:pt x="44" y="60"/>
                    <a:pt x="44" y="60"/>
                  </a:cubicBezTo>
                  <a:cubicBezTo>
                    <a:pt x="44" y="60"/>
                    <a:pt x="46" y="59"/>
                    <a:pt x="45" y="58"/>
                  </a:cubicBezTo>
                  <a:cubicBezTo>
                    <a:pt x="45" y="58"/>
                    <a:pt x="45" y="59"/>
                    <a:pt x="44" y="59"/>
                  </a:cubicBezTo>
                  <a:close/>
                  <a:moveTo>
                    <a:pt x="113" y="59"/>
                  </a:moveTo>
                  <a:cubicBezTo>
                    <a:pt x="113" y="59"/>
                    <a:pt x="114" y="59"/>
                    <a:pt x="114" y="58"/>
                  </a:cubicBezTo>
                  <a:cubicBezTo>
                    <a:pt x="113" y="58"/>
                    <a:pt x="113" y="58"/>
                    <a:pt x="113" y="58"/>
                  </a:cubicBezTo>
                  <a:cubicBezTo>
                    <a:pt x="113" y="58"/>
                    <a:pt x="113" y="58"/>
                    <a:pt x="113" y="59"/>
                  </a:cubicBezTo>
                  <a:close/>
                  <a:moveTo>
                    <a:pt x="48" y="61"/>
                  </a:moveTo>
                  <a:cubicBezTo>
                    <a:pt x="48" y="61"/>
                    <a:pt x="49" y="60"/>
                    <a:pt x="50" y="59"/>
                  </a:cubicBezTo>
                  <a:cubicBezTo>
                    <a:pt x="49" y="58"/>
                    <a:pt x="46" y="61"/>
                    <a:pt x="48" y="61"/>
                  </a:cubicBezTo>
                  <a:close/>
                  <a:moveTo>
                    <a:pt x="33" y="62"/>
                  </a:moveTo>
                  <a:cubicBezTo>
                    <a:pt x="33" y="63"/>
                    <a:pt x="33" y="63"/>
                    <a:pt x="33" y="63"/>
                  </a:cubicBezTo>
                  <a:cubicBezTo>
                    <a:pt x="34" y="63"/>
                    <a:pt x="34" y="62"/>
                    <a:pt x="34" y="61"/>
                  </a:cubicBezTo>
                  <a:cubicBezTo>
                    <a:pt x="34" y="60"/>
                    <a:pt x="35" y="59"/>
                    <a:pt x="34" y="59"/>
                  </a:cubicBezTo>
                  <a:cubicBezTo>
                    <a:pt x="34" y="60"/>
                    <a:pt x="34" y="61"/>
                    <a:pt x="33" y="62"/>
                  </a:cubicBezTo>
                  <a:close/>
                  <a:moveTo>
                    <a:pt x="27" y="60"/>
                  </a:moveTo>
                  <a:cubicBezTo>
                    <a:pt x="28" y="60"/>
                    <a:pt x="28" y="60"/>
                    <a:pt x="28" y="59"/>
                  </a:cubicBezTo>
                  <a:cubicBezTo>
                    <a:pt x="27" y="59"/>
                    <a:pt x="27" y="59"/>
                    <a:pt x="27" y="59"/>
                  </a:cubicBezTo>
                  <a:cubicBezTo>
                    <a:pt x="27" y="59"/>
                    <a:pt x="27" y="60"/>
                    <a:pt x="27" y="60"/>
                  </a:cubicBezTo>
                  <a:close/>
                  <a:moveTo>
                    <a:pt x="68" y="62"/>
                  </a:moveTo>
                  <a:cubicBezTo>
                    <a:pt x="68" y="61"/>
                    <a:pt x="68" y="61"/>
                    <a:pt x="69" y="61"/>
                  </a:cubicBezTo>
                  <a:cubicBezTo>
                    <a:pt x="69" y="60"/>
                    <a:pt x="69" y="59"/>
                    <a:pt x="69" y="59"/>
                  </a:cubicBezTo>
                  <a:cubicBezTo>
                    <a:pt x="68" y="60"/>
                    <a:pt x="67" y="61"/>
                    <a:pt x="68" y="62"/>
                  </a:cubicBezTo>
                  <a:close/>
                  <a:moveTo>
                    <a:pt x="63" y="60"/>
                  </a:moveTo>
                  <a:cubicBezTo>
                    <a:pt x="64" y="60"/>
                    <a:pt x="63" y="61"/>
                    <a:pt x="64" y="61"/>
                  </a:cubicBezTo>
                  <a:cubicBezTo>
                    <a:pt x="64" y="60"/>
                    <a:pt x="64" y="60"/>
                    <a:pt x="64" y="59"/>
                  </a:cubicBezTo>
                  <a:cubicBezTo>
                    <a:pt x="64" y="60"/>
                    <a:pt x="63" y="59"/>
                    <a:pt x="63" y="60"/>
                  </a:cubicBezTo>
                  <a:close/>
                  <a:moveTo>
                    <a:pt x="52" y="62"/>
                  </a:moveTo>
                  <a:cubicBezTo>
                    <a:pt x="53" y="63"/>
                    <a:pt x="53" y="64"/>
                    <a:pt x="53" y="64"/>
                  </a:cubicBezTo>
                  <a:cubicBezTo>
                    <a:pt x="54" y="63"/>
                    <a:pt x="55" y="63"/>
                    <a:pt x="55" y="62"/>
                  </a:cubicBezTo>
                  <a:cubicBezTo>
                    <a:pt x="55" y="61"/>
                    <a:pt x="55" y="60"/>
                    <a:pt x="54" y="60"/>
                  </a:cubicBezTo>
                  <a:cubicBezTo>
                    <a:pt x="53" y="61"/>
                    <a:pt x="53" y="61"/>
                    <a:pt x="52" y="62"/>
                  </a:cubicBezTo>
                  <a:close/>
                  <a:moveTo>
                    <a:pt x="60" y="62"/>
                  </a:moveTo>
                  <a:cubicBezTo>
                    <a:pt x="61" y="61"/>
                    <a:pt x="62" y="60"/>
                    <a:pt x="62" y="60"/>
                  </a:cubicBezTo>
                  <a:cubicBezTo>
                    <a:pt x="61" y="60"/>
                    <a:pt x="59" y="61"/>
                    <a:pt x="60" y="62"/>
                  </a:cubicBezTo>
                  <a:close/>
                  <a:moveTo>
                    <a:pt x="44" y="61"/>
                  </a:moveTo>
                  <a:cubicBezTo>
                    <a:pt x="45" y="61"/>
                    <a:pt x="46" y="60"/>
                    <a:pt x="45" y="60"/>
                  </a:cubicBezTo>
                  <a:cubicBezTo>
                    <a:pt x="45" y="60"/>
                    <a:pt x="44" y="61"/>
                    <a:pt x="44" y="61"/>
                  </a:cubicBezTo>
                  <a:close/>
                  <a:moveTo>
                    <a:pt x="36" y="61"/>
                  </a:moveTo>
                  <a:cubicBezTo>
                    <a:pt x="37" y="61"/>
                    <a:pt x="37" y="60"/>
                    <a:pt x="37" y="60"/>
                  </a:cubicBezTo>
                  <a:cubicBezTo>
                    <a:pt x="37" y="60"/>
                    <a:pt x="36" y="61"/>
                    <a:pt x="36" y="61"/>
                  </a:cubicBezTo>
                  <a:close/>
                  <a:moveTo>
                    <a:pt x="48" y="62"/>
                  </a:moveTo>
                  <a:cubicBezTo>
                    <a:pt x="48" y="63"/>
                    <a:pt x="49" y="63"/>
                    <a:pt x="49" y="64"/>
                  </a:cubicBezTo>
                  <a:cubicBezTo>
                    <a:pt x="51" y="63"/>
                    <a:pt x="52" y="61"/>
                    <a:pt x="50" y="60"/>
                  </a:cubicBezTo>
                  <a:cubicBezTo>
                    <a:pt x="49" y="61"/>
                    <a:pt x="49" y="62"/>
                    <a:pt x="48" y="62"/>
                  </a:cubicBezTo>
                  <a:close/>
                  <a:moveTo>
                    <a:pt x="65" y="62"/>
                  </a:moveTo>
                  <a:cubicBezTo>
                    <a:pt x="66" y="62"/>
                    <a:pt x="65" y="60"/>
                    <a:pt x="65" y="60"/>
                  </a:cubicBezTo>
                  <a:cubicBezTo>
                    <a:pt x="65" y="61"/>
                    <a:pt x="65" y="61"/>
                    <a:pt x="65" y="62"/>
                  </a:cubicBezTo>
                  <a:close/>
                  <a:moveTo>
                    <a:pt x="56" y="62"/>
                  </a:moveTo>
                  <a:cubicBezTo>
                    <a:pt x="57" y="62"/>
                    <a:pt x="57" y="61"/>
                    <a:pt x="58" y="61"/>
                  </a:cubicBezTo>
                  <a:cubicBezTo>
                    <a:pt x="58" y="61"/>
                    <a:pt x="58" y="60"/>
                    <a:pt x="57" y="60"/>
                  </a:cubicBezTo>
                  <a:cubicBezTo>
                    <a:pt x="57" y="61"/>
                    <a:pt x="56" y="62"/>
                    <a:pt x="56" y="62"/>
                  </a:cubicBezTo>
                  <a:close/>
                  <a:moveTo>
                    <a:pt x="31" y="62"/>
                  </a:moveTo>
                  <a:cubicBezTo>
                    <a:pt x="31" y="62"/>
                    <a:pt x="32" y="61"/>
                    <a:pt x="31" y="61"/>
                  </a:cubicBezTo>
                  <a:cubicBezTo>
                    <a:pt x="31" y="61"/>
                    <a:pt x="31" y="61"/>
                    <a:pt x="31" y="62"/>
                  </a:cubicBezTo>
                  <a:close/>
                  <a:moveTo>
                    <a:pt x="41" y="64"/>
                  </a:moveTo>
                  <a:cubicBezTo>
                    <a:pt x="41" y="63"/>
                    <a:pt x="44" y="62"/>
                    <a:pt x="43" y="61"/>
                  </a:cubicBezTo>
                  <a:cubicBezTo>
                    <a:pt x="42" y="62"/>
                    <a:pt x="40" y="63"/>
                    <a:pt x="41" y="64"/>
                  </a:cubicBezTo>
                  <a:close/>
                  <a:moveTo>
                    <a:pt x="36" y="62"/>
                  </a:moveTo>
                  <a:cubicBezTo>
                    <a:pt x="37" y="62"/>
                    <a:pt x="37" y="62"/>
                    <a:pt x="37" y="62"/>
                  </a:cubicBezTo>
                  <a:cubicBezTo>
                    <a:pt x="37" y="62"/>
                    <a:pt x="38" y="62"/>
                    <a:pt x="38" y="61"/>
                  </a:cubicBezTo>
                  <a:cubicBezTo>
                    <a:pt x="38" y="61"/>
                    <a:pt x="38" y="61"/>
                    <a:pt x="37" y="61"/>
                  </a:cubicBezTo>
                  <a:cubicBezTo>
                    <a:pt x="37" y="61"/>
                    <a:pt x="37" y="61"/>
                    <a:pt x="36" y="62"/>
                  </a:cubicBezTo>
                  <a:close/>
                  <a:moveTo>
                    <a:pt x="45" y="62"/>
                  </a:moveTo>
                  <a:cubicBezTo>
                    <a:pt x="45" y="61"/>
                    <a:pt x="46" y="61"/>
                    <a:pt x="46" y="61"/>
                  </a:cubicBezTo>
                  <a:cubicBezTo>
                    <a:pt x="46" y="61"/>
                    <a:pt x="45" y="62"/>
                    <a:pt x="45" y="62"/>
                  </a:cubicBezTo>
                  <a:close/>
                  <a:moveTo>
                    <a:pt x="45" y="63"/>
                  </a:moveTo>
                  <a:cubicBezTo>
                    <a:pt x="45" y="63"/>
                    <a:pt x="46" y="63"/>
                    <a:pt x="45" y="64"/>
                  </a:cubicBezTo>
                  <a:cubicBezTo>
                    <a:pt x="46" y="64"/>
                    <a:pt x="46" y="63"/>
                    <a:pt x="47" y="62"/>
                  </a:cubicBezTo>
                  <a:cubicBezTo>
                    <a:pt x="47" y="61"/>
                    <a:pt x="45" y="62"/>
                    <a:pt x="45" y="63"/>
                  </a:cubicBezTo>
                  <a:close/>
                  <a:moveTo>
                    <a:pt x="70" y="61"/>
                  </a:moveTo>
                  <a:cubicBezTo>
                    <a:pt x="71" y="62"/>
                    <a:pt x="70" y="62"/>
                    <a:pt x="70" y="63"/>
                  </a:cubicBezTo>
                  <a:cubicBezTo>
                    <a:pt x="70" y="63"/>
                    <a:pt x="70" y="63"/>
                    <a:pt x="70" y="63"/>
                  </a:cubicBezTo>
                  <a:cubicBezTo>
                    <a:pt x="70" y="64"/>
                    <a:pt x="71" y="65"/>
                    <a:pt x="70" y="66"/>
                  </a:cubicBezTo>
                  <a:cubicBezTo>
                    <a:pt x="69" y="65"/>
                    <a:pt x="70" y="65"/>
                    <a:pt x="69" y="65"/>
                  </a:cubicBezTo>
                  <a:cubicBezTo>
                    <a:pt x="69" y="66"/>
                    <a:pt x="70" y="68"/>
                    <a:pt x="70" y="70"/>
                  </a:cubicBezTo>
                  <a:cubicBezTo>
                    <a:pt x="69" y="70"/>
                    <a:pt x="69" y="70"/>
                    <a:pt x="69" y="70"/>
                  </a:cubicBezTo>
                  <a:cubicBezTo>
                    <a:pt x="69" y="71"/>
                    <a:pt x="69" y="71"/>
                    <a:pt x="69" y="72"/>
                  </a:cubicBezTo>
                  <a:cubicBezTo>
                    <a:pt x="70" y="73"/>
                    <a:pt x="69" y="75"/>
                    <a:pt x="70" y="75"/>
                  </a:cubicBezTo>
                  <a:cubicBezTo>
                    <a:pt x="70" y="70"/>
                    <a:pt x="71" y="66"/>
                    <a:pt x="71" y="62"/>
                  </a:cubicBezTo>
                  <a:cubicBezTo>
                    <a:pt x="71" y="62"/>
                    <a:pt x="71" y="62"/>
                    <a:pt x="71" y="62"/>
                  </a:cubicBezTo>
                  <a:cubicBezTo>
                    <a:pt x="71" y="61"/>
                    <a:pt x="71" y="62"/>
                    <a:pt x="71" y="61"/>
                  </a:cubicBezTo>
                  <a:cubicBezTo>
                    <a:pt x="71" y="61"/>
                    <a:pt x="70" y="61"/>
                    <a:pt x="70" y="61"/>
                  </a:cubicBezTo>
                  <a:close/>
                  <a:moveTo>
                    <a:pt x="61" y="63"/>
                  </a:moveTo>
                  <a:cubicBezTo>
                    <a:pt x="61" y="64"/>
                    <a:pt x="61" y="65"/>
                    <a:pt x="62" y="66"/>
                  </a:cubicBezTo>
                  <a:cubicBezTo>
                    <a:pt x="62" y="64"/>
                    <a:pt x="62" y="62"/>
                    <a:pt x="62" y="61"/>
                  </a:cubicBezTo>
                  <a:cubicBezTo>
                    <a:pt x="62" y="62"/>
                    <a:pt x="61" y="62"/>
                    <a:pt x="61" y="63"/>
                  </a:cubicBezTo>
                  <a:close/>
                  <a:moveTo>
                    <a:pt x="25" y="65"/>
                  </a:moveTo>
                  <a:cubicBezTo>
                    <a:pt x="26" y="64"/>
                    <a:pt x="27" y="63"/>
                    <a:pt x="27" y="62"/>
                  </a:cubicBezTo>
                  <a:cubicBezTo>
                    <a:pt x="26" y="63"/>
                    <a:pt x="26" y="64"/>
                    <a:pt x="25" y="65"/>
                  </a:cubicBezTo>
                  <a:close/>
                  <a:moveTo>
                    <a:pt x="31" y="63"/>
                  </a:moveTo>
                  <a:cubicBezTo>
                    <a:pt x="31" y="63"/>
                    <a:pt x="32" y="63"/>
                    <a:pt x="32" y="64"/>
                  </a:cubicBezTo>
                  <a:cubicBezTo>
                    <a:pt x="31" y="64"/>
                    <a:pt x="31" y="64"/>
                    <a:pt x="31" y="64"/>
                  </a:cubicBezTo>
                  <a:cubicBezTo>
                    <a:pt x="31" y="63"/>
                    <a:pt x="31" y="64"/>
                    <a:pt x="31" y="63"/>
                  </a:cubicBezTo>
                  <a:cubicBezTo>
                    <a:pt x="31" y="63"/>
                    <a:pt x="32" y="63"/>
                    <a:pt x="32" y="62"/>
                  </a:cubicBezTo>
                  <a:cubicBezTo>
                    <a:pt x="31" y="62"/>
                    <a:pt x="31" y="63"/>
                    <a:pt x="31" y="63"/>
                  </a:cubicBezTo>
                  <a:cubicBezTo>
                    <a:pt x="31" y="64"/>
                    <a:pt x="31" y="64"/>
                    <a:pt x="31" y="64"/>
                  </a:cubicBezTo>
                  <a:cubicBezTo>
                    <a:pt x="31" y="64"/>
                    <a:pt x="31" y="64"/>
                    <a:pt x="31" y="64"/>
                  </a:cubicBezTo>
                  <a:cubicBezTo>
                    <a:pt x="31" y="65"/>
                    <a:pt x="31" y="65"/>
                    <a:pt x="32" y="66"/>
                  </a:cubicBezTo>
                  <a:cubicBezTo>
                    <a:pt x="32" y="65"/>
                    <a:pt x="32" y="63"/>
                    <a:pt x="32" y="62"/>
                  </a:cubicBezTo>
                  <a:cubicBezTo>
                    <a:pt x="31" y="63"/>
                    <a:pt x="32" y="63"/>
                    <a:pt x="31" y="63"/>
                  </a:cubicBezTo>
                  <a:close/>
                  <a:moveTo>
                    <a:pt x="42" y="64"/>
                  </a:moveTo>
                  <a:cubicBezTo>
                    <a:pt x="41" y="64"/>
                    <a:pt x="41" y="65"/>
                    <a:pt x="41" y="65"/>
                  </a:cubicBezTo>
                  <a:cubicBezTo>
                    <a:pt x="41" y="64"/>
                    <a:pt x="41" y="65"/>
                    <a:pt x="41" y="65"/>
                  </a:cubicBezTo>
                  <a:cubicBezTo>
                    <a:pt x="42" y="64"/>
                    <a:pt x="44" y="63"/>
                    <a:pt x="43" y="62"/>
                  </a:cubicBezTo>
                  <a:cubicBezTo>
                    <a:pt x="42" y="63"/>
                    <a:pt x="42" y="64"/>
                    <a:pt x="41" y="65"/>
                  </a:cubicBezTo>
                  <a:cubicBezTo>
                    <a:pt x="41" y="64"/>
                    <a:pt x="42" y="64"/>
                    <a:pt x="42" y="64"/>
                  </a:cubicBezTo>
                  <a:close/>
                  <a:moveTo>
                    <a:pt x="35" y="65"/>
                  </a:moveTo>
                  <a:cubicBezTo>
                    <a:pt x="35" y="65"/>
                    <a:pt x="36" y="64"/>
                    <a:pt x="36" y="63"/>
                  </a:cubicBezTo>
                  <a:cubicBezTo>
                    <a:pt x="36" y="63"/>
                    <a:pt x="36" y="62"/>
                    <a:pt x="36" y="62"/>
                  </a:cubicBezTo>
                  <a:cubicBezTo>
                    <a:pt x="35" y="63"/>
                    <a:pt x="35" y="64"/>
                    <a:pt x="35" y="65"/>
                  </a:cubicBezTo>
                  <a:close/>
                  <a:moveTo>
                    <a:pt x="37" y="64"/>
                  </a:moveTo>
                  <a:cubicBezTo>
                    <a:pt x="38" y="64"/>
                    <a:pt x="38" y="64"/>
                    <a:pt x="38" y="64"/>
                  </a:cubicBezTo>
                  <a:cubicBezTo>
                    <a:pt x="38" y="64"/>
                    <a:pt x="39" y="63"/>
                    <a:pt x="39" y="63"/>
                  </a:cubicBezTo>
                  <a:cubicBezTo>
                    <a:pt x="39" y="63"/>
                    <a:pt x="39" y="62"/>
                    <a:pt x="38" y="62"/>
                  </a:cubicBezTo>
                  <a:cubicBezTo>
                    <a:pt x="38" y="63"/>
                    <a:pt x="37" y="63"/>
                    <a:pt x="37" y="64"/>
                  </a:cubicBezTo>
                  <a:close/>
                  <a:moveTo>
                    <a:pt x="57" y="64"/>
                  </a:moveTo>
                  <a:cubicBezTo>
                    <a:pt x="57" y="64"/>
                    <a:pt x="57" y="64"/>
                    <a:pt x="58" y="64"/>
                  </a:cubicBezTo>
                  <a:cubicBezTo>
                    <a:pt x="58" y="64"/>
                    <a:pt x="59" y="63"/>
                    <a:pt x="59" y="63"/>
                  </a:cubicBezTo>
                  <a:cubicBezTo>
                    <a:pt x="58" y="63"/>
                    <a:pt x="58" y="63"/>
                    <a:pt x="57" y="64"/>
                  </a:cubicBezTo>
                  <a:close/>
                  <a:moveTo>
                    <a:pt x="63" y="64"/>
                  </a:moveTo>
                  <a:cubicBezTo>
                    <a:pt x="63" y="64"/>
                    <a:pt x="63" y="64"/>
                    <a:pt x="64" y="64"/>
                  </a:cubicBezTo>
                  <a:cubicBezTo>
                    <a:pt x="63" y="63"/>
                    <a:pt x="63" y="63"/>
                    <a:pt x="63" y="63"/>
                  </a:cubicBezTo>
                  <a:cubicBezTo>
                    <a:pt x="63" y="63"/>
                    <a:pt x="63" y="64"/>
                    <a:pt x="63" y="64"/>
                  </a:cubicBezTo>
                  <a:close/>
                  <a:moveTo>
                    <a:pt x="50" y="65"/>
                  </a:moveTo>
                  <a:cubicBezTo>
                    <a:pt x="50" y="66"/>
                    <a:pt x="50" y="66"/>
                    <a:pt x="51" y="67"/>
                  </a:cubicBezTo>
                  <a:cubicBezTo>
                    <a:pt x="52" y="67"/>
                    <a:pt x="52" y="66"/>
                    <a:pt x="52" y="65"/>
                  </a:cubicBezTo>
                  <a:cubicBezTo>
                    <a:pt x="52" y="64"/>
                    <a:pt x="52" y="63"/>
                    <a:pt x="51" y="63"/>
                  </a:cubicBezTo>
                  <a:cubicBezTo>
                    <a:pt x="51" y="64"/>
                    <a:pt x="50" y="64"/>
                    <a:pt x="50" y="65"/>
                  </a:cubicBezTo>
                  <a:close/>
                  <a:moveTo>
                    <a:pt x="46" y="65"/>
                  </a:moveTo>
                  <a:cubicBezTo>
                    <a:pt x="47" y="65"/>
                    <a:pt x="47" y="66"/>
                    <a:pt x="47" y="66"/>
                  </a:cubicBezTo>
                  <a:cubicBezTo>
                    <a:pt x="47" y="66"/>
                    <a:pt x="47" y="66"/>
                    <a:pt x="48" y="66"/>
                  </a:cubicBezTo>
                  <a:cubicBezTo>
                    <a:pt x="48" y="66"/>
                    <a:pt x="48" y="66"/>
                    <a:pt x="48" y="66"/>
                  </a:cubicBezTo>
                  <a:cubicBezTo>
                    <a:pt x="48" y="66"/>
                    <a:pt x="48" y="66"/>
                    <a:pt x="48" y="65"/>
                  </a:cubicBezTo>
                  <a:cubicBezTo>
                    <a:pt x="48" y="65"/>
                    <a:pt x="48" y="64"/>
                    <a:pt x="47" y="63"/>
                  </a:cubicBezTo>
                  <a:cubicBezTo>
                    <a:pt x="47" y="64"/>
                    <a:pt x="46" y="64"/>
                    <a:pt x="46" y="65"/>
                  </a:cubicBezTo>
                  <a:close/>
                  <a:moveTo>
                    <a:pt x="54" y="64"/>
                  </a:moveTo>
                  <a:cubicBezTo>
                    <a:pt x="54" y="65"/>
                    <a:pt x="54" y="65"/>
                    <a:pt x="54" y="65"/>
                  </a:cubicBezTo>
                  <a:cubicBezTo>
                    <a:pt x="54" y="65"/>
                    <a:pt x="55" y="65"/>
                    <a:pt x="54" y="64"/>
                  </a:cubicBezTo>
                  <a:close/>
                  <a:moveTo>
                    <a:pt x="54" y="66"/>
                  </a:moveTo>
                  <a:cubicBezTo>
                    <a:pt x="55" y="66"/>
                    <a:pt x="57" y="64"/>
                    <a:pt x="56" y="63"/>
                  </a:cubicBezTo>
                  <a:cubicBezTo>
                    <a:pt x="55" y="64"/>
                    <a:pt x="54" y="65"/>
                    <a:pt x="54" y="66"/>
                  </a:cubicBezTo>
                  <a:close/>
                  <a:moveTo>
                    <a:pt x="42" y="66"/>
                  </a:moveTo>
                  <a:cubicBezTo>
                    <a:pt x="42" y="65"/>
                    <a:pt x="43" y="65"/>
                    <a:pt x="43" y="65"/>
                  </a:cubicBezTo>
                  <a:cubicBezTo>
                    <a:pt x="43" y="66"/>
                    <a:pt x="42" y="66"/>
                    <a:pt x="42" y="66"/>
                  </a:cubicBezTo>
                  <a:cubicBezTo>
                    <a:pt x="42" y="67"/>
                    <a:pt x="42" y="67"/>
                    <a:pt x="43" y="67"/>
                  </a:cubicBezTo>
                  <a:cubicBezTo>
                    <a:pt x="44" y="66"/>
                    <a:pt x="44" y="66"/>
                    <a:pt x="45" y="65"/>
                  </a:cubicBezTo>
                  <a:cubicBezTo>
                    <a:pt x="45" y="64"/>
                    <a:pt x="45" y="64"/>
                    <a:pt x="44" y="64"/>
                  </a:cubicBezTo>
                  <a:cubicBezTo>
                    <a:pt x="43" y="63"/>
                    <a:pt x="42" y="65"/>
                    <a:pt x="42" y="66"/>
                  </a:cubicBezTo>
                  <a:close/>
                  <a:moveTo>
                    <a:pt x="27" y="67"/>
                  </a:moveTo>
                  <a:cubicBezTo>
                    <a:pt x="27" y="66"/>
                    <a:pt x="28" y="65"/>
                    <a:pt x="28" y="64"/>
                  </a:cubicBezTo>
                  <a:cubicBezTo>
                    <a:pt x="27" y="65"/>
                    <a:pt x="27" y="66"/>
                    <a:pt x="27" y="67"/>
                  </a:cubicBezTo>
                  <a:close/>
                  <a:moveTo>
                    <a:pt x="36" y="67"/>
                  </a:moveTo>
                  <a:cubicBezTo>
                    <a:pt x="36" y="67"/>
                    <a:pt x="37" y="66"/>
                    <a:pt x="37" y="65"/>
                  </a:cubicBezTo>
                  <a:cubicBezTo>
                    <a:pt x="37" y="64"/>
                    <a:pt x="37" y="64"/>
                    <a:pt x="37" y="64"/>
                  </a:cubicBezTo>
                  <a:cubicBezTo>
                    <a:pt x="36" y="65"/>
                    <a:pt x="35" y="66"/>
                    <a:pt x="36" y="67"/>
                  </a:cubicBezTo>
                  <a:close/>
                  <a:moveTo>
                    <a:pt x="58" y="65"/>
                  </a:moveTo>
                  <a:cubicBezTo>
                    <a:pt x="58" y="65"/>
                    <a:pt x="59" y="64"/>
                    <a:pt x="59" y="64"/>
                  </a:cubicBezTo>
                  <a:cubicBezTo>
                    <a:pt x="58" y="64"/>
                    <a:pt x="58" y="65"/>
                    <a:pt x="58" y="65"/>
                  </a:cubicBezTo>
                  <a:close/>
                  <a:moveTo>
                    <a:pt x="39" y="65"/>
                  </a:moveTo>
                  <a:cubicBezTo>
                    <a:pt x="39" y="66"/>
                    <a:pt x="39" y="66"/>
                    <a:pt x="39" y="66"/>
                  </a:cubicBezTo>
                  <a:cubicBezTo>
                    <a:pt x="39" y="66"/>
                    <a:pt x="40" y="65"/>
                    <a:pt x="40" y="65"/>
                  </a:cubicBezTo>
                  <a:cubicBezTo>
                    <a:pt x="40" y="65"/>
                    <a:pt x="40" y="64"/>
                    <a:pt x="40" y="64"/>
                  </a:cubicBezTo>
                  <a:cubicBezTo>
                    <a:pt x="39" y="65"/>
                    <a:pt x="39" y="65"/>
                    <a:pt x="39" y="65"/>
                  </a:cubicBezTo>
                  <a:close/>
                  <a:moveTo>
                    <a:pt x="58" y="66"/>
                  </a:moveTo>
                  <a:cubicBezTo>
                    <a:pt x="59" y="67"/>
                    <a:pt x="59" y="68"/>
                    <a:pt x="59" y="68"/>
                  </a:cubicBezTo>
                  <a:cubicBezTo>
                    <a:pt x="60" y="68"/>
                    <a:pt x="61" y="67"/>
                    <a:pt x="61" y="66"/>
                  </a:cubicBezTo>
                  <a:cubicBezTo>
                    <a:pt x="60" y="67"/>
                    <a:pt x="60" y="65"/>
                    <a:pt x="59" y="64"/>
                  </a:cubicBezTo>
                  <a:cubicBezTo>
                    <a:pt x="59" y="65"/>
                    <a:pt x="58" y="66"/>
                    <a:pt x="58" y="66"/>
                  </a:cubicBezTo>
                  <a:close/>
                  <a:moveTo>
                    <a:pt x="29" y="67"/>
                  </a:moveTo>
                  <a:cubicBezTo>
                    <a:pt x="30" y="66"/>
                    <a:pt x="30" y="66"/>
                    <a:pt x="30" y="65"/>
                  </a:cubicBezTo>
                  <a:cubicBezTo>
                    <a:pt x="30" y="65"/>
                    <a:pt x="30" y="65"/>
                    <a:pt x="30" y="65"/>
                  </a:cubicBezTo>
                  <a:cubicBezTo>
                    <a:pt x="30" y="66"/>
                    <a:pt x="29" y="66"/>
                    <a:pt x="29" y="67"/>
                  </a:cubicBezTo>
                  <a:close/>
                  <a:moveTo>
                    <a:pt x="63" y="65"/>
                  </a:moveTo>
                  <a:cubicBezTo>
                    <a:pt x="63" y="66"/>
                    <a:pt x="62" y="67"/>
                    <a:pt x="63" y="68"/>
                  </a:cubicBezTo>
                  <a:cubicBezTo>
                    <a:pt x="64" y="67"/>
                    <a:pt x="65" y="67"/>
                    <a:pt x="64" y="66"/>
                  </a:cubicBezTo>
                  <a:cubicBezTo>
                    <a:pt x="64" y="66"/>
                    <a:pt x="64" y="65"/>
                    <a:pt x="64" y="65"/>
                  </a:cubicBezTo>
                  <a:cubicBezTo>
                    <a:pt x="64" y="65"/>
                    <a:pt x="63" y="65"/>
                    <a:pt x="63" y="65"/>
                  </a:cubicBezTo>
                  <a:cubicBezTo>
                    <a:pt x="63" y="65"/>
                    <a:pt x="63" y="66"/>
                    <a:pt x="63" y="65"/>
                  </a:cubicBezTo>
                  <a:close/>
                  <a:moveTo>
                    <a:pt x="24" y="69"/>
                  </a:moveTo>
                  <a:cubicBezTo>
                    <a:pt x="25" y="68"/>
                    <a:pt x="26" y="67"/>
                    <a:pt x="26" y="65"/>
                  </a:cubicBezTo>
                  <a:cubicBezTo>
                    <a:pt x="25" y="66"/>
                    <a:pt x="24" y="67"/>
                    <a:pt x="24" y="69"/>
                  </a:cubicBezTo>
                  <a:close/>
                  <a:moveTo>
                    <a:pt x="39" y="67"/>
                  </a:moveTo>
                  <a:cubicBezTo>
                    <a:pt x="40" y="67"/>
                    <a:pt x="40" y="66"/>
                    <a:pt x="41" y="66"/>
                  </a:cubicBezTo>
                  <a:cubicBezTo>
                    <a:pt x="41" y="66"/>
                    <a:pt x="40" y="66"/>
                    <a:pt x="40" y="66"/>
                  </a:cubicBezTo>
                  <a:cubicBezTo>
                    <a:pt x="40" y="66"/>
                    <a:pt x="39" y="66"/>
                    <a:pt x="39" y="67"/>
                  </a:cubicBezTo>
                  <a:close/>
                  <a:moveTo>
                    <a:pt x="43" y="69"/>
                  </a:moveTo>
                  <a:cubicBezTo>
                    <a:pt x="44" y="69"/>
                    <a:pt x="44" y="70"/>
                    <a:pt x="44" y="70"/>
                  </a:cubicBezTo>
                  <a:cubicBezTo>
                    <a:pt x="45" y="69"/>
                    <a:pt x="47" y="67"/>
                    <a:pt x="45" y="66"/>
                  </a:cubicBezTo>
                  <a:cubicBezTo>
                    <a:pt x="45" y="67"/>
                    <a:pt x="43" y="68"/>
                    <a:pt x="43" y="69"/>
                  </a:cubicBezTo>
                  <a:close/>
                  <a:moveTo>
                    <a:pt x="51" y="68"/>
                  </a:moveTo>
                  <a:cubicBezTo>
                    <a:pt x="51" y="68"/>
                    <a:pt x="52" y="69"/>
                    <a:pt x="52" y="69"/>
                  </a:cubicBezTo>
                  <a:cubicBezTo>
                    <a:pt x="53" y="69"/>
                    <a:pt x="53" y="68"/>
                    <a:pt x="54" y="67"/>
                  </a:cubicBezTo>
                  <a:cubicBezTo>
                    <a:pt x="53" y="66"/>
                    <a:pt x="53" y="66"/>
                    <a:pt x="53" y="66"/>
                  </a:cubicBezTo>
                  <a:cubicBezTo>
                    <a:pt x="52" y="66"/>
                    <a:pt x="52" y="67"/>
                    <a:pt x="51" y="68"/>
                  </a:cubicBezTo>
                  <a:close/>
                  <a:moveTo>
                    <a:pt x="55" y="67"/>
                  </a:moveTo>
                  <a:cubicBezTo>
                    <a:pt x="55" y="67"/>
                    <a:pt x="55" y="68"/>
                    <a:pt x="55" y="68"/>
                  </a:cubicBezTo>
                  <a:cubicBezTo>
                    <a:pt x="56" y="67"/>
                    <a:pt x="56" y="66"/>
                    <a:pt x="56" y="66"/>
                  </a:cubicBezTo>
                  <a:cubicBezTo>
                    <a:pt x="56" y="66"/>
                    <a:pt x="55" y="67"/>
                    <a:pt x="55" y="67"/>
                  </a:cubicBezTo>
                  <a:close/>
                  <a:moveTo>
                    <a:pt x="30" y="67"/>
                  </a:moveTo>
                  <a:cubicBezTo>
                    <a:pt x="31" y="68"/>
                    <a:pt x="31" y="67"/>
                    <a:pt x="31" y="67"/>
                  </a:cubicBezTo>
                  <a:cubicBezTo>
                    <a:pt x="31" y="66"/>
                    <a:pt x="31" y="66"/>
                    <a:pt x="30" y="66"/>
                  </a:cubicBezTo>
                  <a:cubicBezTo>
                    <a:pt x="30" y="66"/>
                    <a:pt x="30" y="67"/>
                    <a:pt x="30" y="67"/>
                  </a:cubicBezTo>
                  <a:close/>
                  <a:moveTo>
                    <a:pt x="32" y="67"/>
                  </a:moveTo>
                  <a:cubicBezTo>
                    <a:pt x="32" y="67"/>
                    <a:pt x="33" y="68"/>
                    <a:pt x="33" y="68"/>
                  </a:cubicBezTo>
                  <a:cubicBezTo>
                    <a:pt x="33" y="67"/>
                    <a:pt x="34" y="67"/>
                    <a:pt x="33" y="66"/>
                  </a:cubicBezTo>
                  <a:cubicBezTo>
                    <a:pt x="33" y="66"/>
                    <a:pt x="33" y="67"/>
                    <a:pt x="32" y="67"/>
                  </a:cubicBezTo>
                  <a:close/>
                  <a:moveTo>
                    <a:pt x="48" y="68"/>
                  </a:moveTo>
                  <a:cubicBezTo>
                    <a:pt x="49" y="68"/>
                    <a:pt x="48" y="69"/>
                    <a:pt x="49" y="69"/>
                  </a:cubicBezTo>
                  <a:cubicBezTo>
                    <a:pt x="49" y="69"/>
                    <a:pt x="50" y="68"/>
                    <a:pt x="50" y="68"/>
                  </a:cubicBezTo>
                  <a:cubicBezTo>
                    <a:pt x="49" y="67"/>
                    <a:pt x="50" y="66"/>
                    <a:pt x="49" y="66"/>
                  </a:cubicBezTo>
                  <a:cubicBezTo>
                    <a:pt x="49" y="67"/>
                    <a:pt x="48" y="67"/>
                    <a:pt x="48" y="68"/>
                  </a:cubicBezTo>
                  <a:close/>
                  <a:moveTo>
                    <a:pt x="36" y="68"/>
                  </a:moveTo>
                  <a:cubicBezTo>
                    <a:pt x="37" y="69"/>
                    <a:pt x="36" y="69"/>
                    <a:pt x="37" y="69"/>
                  </a:cubicBezTo>
                  <a:cubicBezTo>
                    <a:pt x="37" y="68"/>
                    <a:pt x="38" y="68"/>
                    <a:pt x="38" y="67"/>
                  </a:cubicBezTo>
                  <a:cubicBezTo>
                    <a:pt x="38" y="66"/>
                    <a:pt x="37" y="68"/>
                    <a:pt x="36" y="68"/>
                  </a:cubicBezTo>
                  <a:close/>
                  <a:moveTo>
                    <a:pt x="40" y="68"/>
                  </a:moveTo>
                  <a:cubicBezTo>
                    <a:pt x="40" y="68"/>
                    <a:pt x="41" y="68"/>
                    <a:pt x="40" y="69"/>
                  </a:cubicBezTo>
                  <a:cubicBezTo>
                    <a:pt x="41" y="69"/>
                    <a:pt x="41" y="69"/>
                    <a:pt x="41" y="69"/>
                  </a:cubicBezTo>
                  <a:cubicBezTo>
                    <a:pt x="42" y="68"/>
                    <a:pt x="42" y="67"/>
                    <a:pt x="41" y="67"/>
                  </a:cubicBezTo>
                  <a:cubicBezTo>
                    <a:pt x="41" y="67"/>
                    <a:pt x="40" y="67"/>
                    <a:pt x="40" y="68"/>
                  </a:cubicBezTo>
                  <a:close/>
                  <a:moveTo>
                    <a:pt x="66" y="70"/>
                  </a:moveTo>
                  <a:cubicBezTo>
                    <a:pt x="66" y="69"/>
                    <a:pt x="66" y="69"/>
                    <a:pt x="67" y="69"/>
                  </a:cubicBezTo>
                  <a:cubicBezTo>
                    <a:pt x="67" y="68"/>
                    <a:pt x="66" y="67"/>
                    <a:pt x="66" y="67"/>
                  </a:cubicBezTo>
                  <a:cubicBezTo>
                    <a:pt x="66" y="67"/>
                    <a:pt x="66" y="68"/>
                    <a:pt x="66" y="68"/>
                  </a:cubicBezTo>
                  <a:cubicBezTo>
                    <a:pt x="65" y="69"/>
                    <a:pt x="66" y="70"/>
                    <a:pt x="66" y="70"/>
                  </a:cubicBezTo>
                  <a:close/>
                  <a:moveTo>
                    <a:pt x="57" y="68"/>
                  </a:moveTo>
                  <a:cubicBezTo>
                    <a:pt x="56" y="68"/>
                    <a:pt x="56" y="68"/>
                    <a:pt x="56" y="68"/>
                  </a:cubicBezTo>
                  <a:cubicBezTo>
                    <a:pt x="57" y="69"/>
                    <a:pt x="56" y="70"/>
                    <a:pt x="57" y="71"/>
                  </a:cubicBezTo>
                  <a:cubicBezTo>
                    <a:pt x="58" y="70"/>
                    <a:pt x="58" y="70"/>
                    <a:pt x="59" y="69"/>
                  </a:cubicBezTo>
                  <a:cubicBezTo>
                    <a:pt x="58" y="69"/>
                    <a:pt x="58" y="67"/>
                    <a:pt x="57" y="67"/>
                  </a:cubicBezTo>
                  <a:cubicBezTo>
                    <a:pt x="57" y="67"/>
                    <a:pt x="56" y="68"/>
                    <a:pt x="57" y="68"/>
                  </a:cubicBezTo>
                  <a:close/>
                  <a:moveTo>
                    <a:pt x="64" y="69"/>
                  </a:moveTo>
                  <a:cubicBezTo>
                    <a:pt x="64" y="69"/>
                    <a:pt x="64" y="70"/>
                    <a:pt x="65" y="70"/>
                  </a:cubicBezTo>
                  <a:cubicBezTo>
                    <a:pt x="65" y="69"/>
                    <a:pt x="65" y="68"/>
                    <a:pt x="65" y="67"/>
                  </a:cubicBezTo>
                  <a:cubicBezTo>
                    <a:pt x="65" y="68"/>
                    <a:pt x="64" y="68"/>
                    <a:pt x="64" y="69"/>
                  </a:cubicBezTo>
                  <a:close/>
                  <a:moveTo>
                    <a:pt x="34" y="68"/>
                  </a:moveTo>
                  <a:cubicBezTo>
                    <a:pt x="35" y="68"/>
                    <a:pt x="35" y="68"/>
                    <a:pt x="35" y="68"/>
                  </a:cubicBezTo>
                  <a:cubicBezTo>
                    <a:pt x="35" y="67"/>
                    <a:pt x="35" y="67"/>
                    <a:pt x="35" y="67"/>
                  </a:cubicBezTo>
                  <a:cubicBezTo>
                    <a:pt x="34" y="67"/>
                    <a:pt x="35" y="68"/>
                    <a:pt x="34" y="68"/>
                  </a:cubicBezTo>
                  <a:close/>
                  <a:moveTo>
                    <a:pt x="37" y="70"/>
                  </a:moveTo>
                  <a:cubicBezTo>
                    <a:pt x="38" y="69"/>
                    <a:pt x="38" y="68"/>
                    <a:pt x="39" y="68"/>
                  </a:cubicBezTo>
                  <a:cubicBezTo>
                    <a:pt x="38" y="68"/>
                    <a:pt x="38" y="69"/>
                    <a:pt x="37" y="70"/>
                  </a:cubicBezTo>
                  <a:close/>
                  <a:moveTo>
                    <a:pt x="27" y="72"/>
                  </a:moveTo>
                  <a:cubicBezTo>
                    <a:pt x="27" y="72"/>
                    <a:pt x="28" y="71"/>
                    <a:pt x="28" y="70"/>
                  </a:cubicBezTo>
                  <a:cubicBezTo>
                    <a:pt x="27" y="70"/>
                    <a:pt x="29" y="68"/>
                    <a:pt x="28" y="68"/>
                  </a:cubicBezTo>
                  <a:cubicBezTo>
                    <a:pt x="27" y="69"/>
                    <a:pt x="26" y="71"/>
                    <a:pt x="27" y="72"/>
                  </a:cubicBezTo>
                  <a:close/>
                  <a:moveTo>
                    <a:pt x="61" y="70"/>
                  </a:moveTo>
                  <a:cubicBezTo>
                    <a:pt x="61" y="70"/>
                    <a:pt x="61" y="70"/>
                    <a:pt x="62" y="69"/>
                  </a:cubicBezTo>
                  <a:cubicBezTo>
                    <a:pt x="61" y="69"/>
                    <a:pt x="62" y="69"/>
                    <a:pt x="61" y="68"/>
                  </a:cubicBezTo>
                  <a:cubicBezTo>
                    <a:pt x="60" y="68"/>
                    <a:pt x="60" y="70"/>
                    <a:pt x="61" y="70"/>
                  </a:cubicBezTo>
                  <a:close/>
                  <a:moveTo>
                    <a:pt x="53" y="71"/>
                  </a:moveTo>
                  <a:cubicBezTo>
                    <a:pt x="53" y="70"/>
                    <a:pt x="54" y="70"/>
                    <a:pt x="55" y="69"/>
                  </a:cubicBezTo>
                  <a:cubicBezTo>
                    <a:pt x="54" y="67"/>
                    <a:pt x="52" y="70"/>
                    <a:pt x="53" y="71"/>
                  </a:cubicBezTo>
                  <a:close/>
                  <a:moveTo>
                    <a:pt x="33" y="69"/>
                  </a:moveTo>
                  <a:cubicBezTo>
                    <a:pt x="33" y="69"/>
                    <a:pt x="34" y="69"/>
                    <a:pt x="34" y="68"/>
                  </a:cubicBezTo>
                  <a:cubicBezTo>
                    <a:pt x="33" y="68"/>
                    <a:pt x="33" y="69"/>
                    <a:pt x="33" y="69"/>
                  </a:cubicBezTo>
                  <a:close/>
                  <a:moveTo>
                    <a:pt x="38" y="71"/>
                  </a:moveTo>
                  <a:cubicBezTo>
                    <a:pt x="39" y="70"/>
                    <a:pt x="39" y="69"/>
                    <a:pt x="40" y="69"/>
                  </a:cubicBezTo>
                  <a:cubicBezTo>
                    <a:pt x="40" y="69"/>
                    <a:pt x="40" y="69"/>
                    <a:pt x="39" y="69"/>
                  </a:cubicBezTo>
                  <a:cubicBezTo>
                    <a:pt x="39" y="69"/>
                    <a:pt x="38" y="70"/>
                    <a:pt x="38" y="71"/>
                  </a:cubicBezTo>
                  <a:close/>
                  <a:moveTo>
                    <a:pt x="45" y="71"/>
                  </a:moveTo>
                  <a:cubicBezTo>
                    <a:pt x="46" y="71"/>
                    <a:pt x="46" y="72"/>
                    <a:pt x="46" y="72"/>
                  </a:cubicBezTo>
                  <a:cubicBezTo>
                    <a:pt x="47" y="71"/>
                    <a:pt x="48" y="71"/>
                    <a:pt x="48" y="70"/>
                  </a:cubicBezTo>
                  <a:cubicBezTo>
                    <a:pt x="48" y="70"/>
                    <a:pt x="48" y="69"/>
                    <a:pt x="47" y="69"/>
                  </a:cubicBezTo>
                  <a:cubicBezTo>
                    <a:pt x="46" y="69"/>
                    <a:pt x="46" y="70"/>
                    <a:pt x="45" y="71"/>
                  </a:cubicBezTo>
                  <a:close/>
                  <a:moveTo>
                    <a:pt x="41" y="70"/>
                  </a:moveTo>
                  <a:cubicBezTo>
                    <a:pt x="42" y="71"/>
                    <a:pt x="42" y="71"/>
                    <a:pt x="43" y="72"/>
                  </a:cubicBezTo>
                  <a:cubicBezTo>
                    <a:pt x="43" y="71"/>
                    <a:pt x="43" y="71"/>
                    <a:pt x="44" y="71"/>
                  </a:cubicBezTo>
                  <a:cubicBezTo>
                    <a:pt x="43" y="70"/>
                    <a:pt x="43" y="69"/>
                    <a:pt x="42" y="69"/>
                  </a:cubicBezTo>
                  <a:cubicBezTo>
                    <a:pt x="42" y="69"/>
                    <a:pt x="42" y="70"/>
                    <a:pt x="41" y="70"/>
                  </a:cubicBezTo>
                  <a:close/>
                  <a:moveTo>
                    <a:pt x="49" y="70"/>
                  </a:moveTo>
                  <a:cubicBezTo>
                    <a:pt x="50" y="70"/>
                    <a:pt x="50" y="71"/>
                    <a:pt x="50" y="71"/>
                  </a:cubicBezTo>
                  <a:cubicBezTo>
                    <a:pt x="51" y="71"/>
                    <a:pt x="51" y="71"/>
                    <a:pt x="51" y="70"/>
                  </a:cubicBezTo>
                  <a:cubicBezTo>
                    <a:pt x="51" y="69"/>
                    <a:pt x="50" y="69"/>
                    <a:pt x="49" y="70"/>
                  </a:cubicBezTo>
                  <a:close/>
                  <a:moveTo>
                    <a:pt x="35" y="71"/>
                  </a:moveTo>
                  <a:cubicBezTo>
                    <a:pt x="35" y="71"/>
                    <a:pt x="35" y="71"/>
                    <a:pt x="35" y="71"/>
                  </a:cubicBezTo>
                  <a:cubicBezTo>
                    <a:pt x="35" y="71"/>
                    <a:pt x="36" y="70"/>
                    <a:pt x="36" y="70"/>
                  </a:cubicBezTo>
                  <a:cubicBezTo>
                    <a:pt x="36" y="69"/>
                    <a:pt x="36" y="69"/>
                    <a:pt x="36" y="69"/>
                  </a:cubicBezTo>
                  <a:cubicBezTo>
                    <a:pt x="35" y="70"/>
                    <a:pt x="35" y="70"/>
                    <a:pt x="35" y="71"/>
                  </a:cubicBezTo>
                  <a:close/>
                  <a:moveTo>
                    <a:pt x="39" y="71"/>
                  </a:moveTo>
                  <a:cubicBezTo>
                    <a:pt x="38" y="71"/>
                    <a:pt x="38" y="71"/>
                    <a:pt x="38" y="71"/>
                  </a:cubicBezTo>
                  <a:cubicBezTo>
                    <a:pt x="38" y="72"/>
                    <a:pt x="39" y="71"/>
                    <a:pt x="39" y="72"/>
                  </a:cubicBezTo>
                  <a:cubicBezTo>
                    <a:pt x="39" y="71"/>
                    <a:pt x="40" y="71"/>
                    <a:pt x="40" y="70"/>
                  </a:cubicBezTo>
                  <a:cubicBezTo>
                    <a:pt x="40" y="70"/>
                    <a:pt x="40" y="69"/>
                    <a:pt x="40" y="69"/>
                  </a:cubicBezTo>
                  <a:cubicBezTo>
                    <a:pt x="40" y="70"/>
                    <a:pt x="38" y="70"/>
                    <a:pt x="39" y="71"/>
                  </a:cubicBezTo>
                  <a:close/>
                  <a:moveTo>
                    <a:pt x="54" y="71"/>
                  </a:moveTo>
                  <a:cubicBezTo>
                    <a:pt x="54" y="72"/>
                    <a:pt x="54" y="73"/>
                    <a:pt x="55" y="73"/>
                  </a:cubicBezTo>
                  <a:cubicBezTo>
                    <a:pt x="56" y="73"/>
                    <a:pt x="56" y="70"/>
                    <a:pt x="55" y="70"/>
                  </a:cubicBezTo>
                  <a:cubicBezTo>
                    <a:pt x="55" y="70"/>
                    <a:pt x="54" y="71"/>
                    <a:pt x="54" y="71"/>
                  </a:cubicBezTo>
                  <a:close/>
                  <a:moveTo>
                    <a:pt x="32" y="71"/>
                  </a:moveTo>
                  <a:cubicBezTo>
                    <a:pt x="33" y="71"/>
                    <a:pt x="33" y="70"/>
                    <a:pt x="33" y="70"/>
                  </a:cubicBezTo>
                  <a:cubicBezTo>
                    <a:pt x="33" y="70"/>
                    <a:pt x="32" y="70"/>
                    <a:pt x="32" y="71"/>
                  </a:cubicBezTo>
                  <a:close/>
                  <a:moveTo>
                    <a:pt x="64" y="72"/>
                  </a:moveTo>
                  <a:cubicBezTo>
                    <a:pt x="64" y="72"/>
                    <a:pt x="64" y="72"/>
                    <a:pt x="64" y="72"/>
                  </a:cubicBezTo>
                  <a:cubicBezTo>
                    <a:pt x="64" y="71"/>
                    <a:pt x="63" y="70"/>
                    <a:pt x="63" y="70"/>
                  </a:cubicBezTo>
                  <a:cubicBezTo>
                    <a:pt x="63" y="71"/>
                    <a:pt x="63" y="72"/>
                    <a:pt x="64" y="72"/>
                  </a:cubicBezTo>
                  <a:close/>
                  <a:moveTo>
                    <a:pt x="36" y="72"/>
                  </a:moveTo>
                  <a:cubicBezTo>
                    <a:pt x="36" y="71"/>
                    <a:pt x="37" y="71"/>
                    <a:pt x="36" y="70"/>
                  </a:cubicBezTo>
                  <a:cubicBezTo>
                    <a:pt x="36" y="71"/>
                    <a:pt x="35" y="71"/>
                    <a:pt x="36" y="72"/>
                  </a:cubicBezTo>
                  <a:close/>
                  <a:moveTo>
                    <a:pt x="29" y="73"/>
                  </a:moveTo>
                  <a:cubicBezTo>
                    <a:pt x="30" y="72"/>
                    <a:pt x="30" y="72"/>
                    <a:pt x="31" y="71"/>
                  </a:cubicBezTo>
                  <a:cubicBezTo>
                    <a:pt x="30" y="71"/>
                    <a:pt x="31" y="70"/>
                    <a:pt x="30" y="70"/>
                  </a:cubicBezTo>
                  <a:cubicBezTo>
                    <a:pt x="30" y="71"/>
                    <a:pt x="29" y="71"/>
                    <a:pt x="29" y="73"/>
                  </a:cubicBezTo>
                  <a:close/>
                  <a:moveTo>
                    <a:pt x="58" y="72"/>
                  </a:moveTo>
                  <a:cubicBezTo>
                    <a:pt x="58" y="72"/>
                    <a:pt x="58" y="71"/>
                    <a:pt x="58" y="71"/>
                  </a:cubicBezTo>
                  <a:cubicBezTo>
                    <a:pt x="59" y="71"/>
                    <a:pt x="59" y="72"/>
                    <a:pt x="59" y="72"/>
                  </a:cubicBezTo>
                  <a:cubicBezTo>
                    <a:pt x="60" y="72"/>
                    <a:pt x="59" y="71"/>
                    <a:pt x="59" y="70"/>
                  </a:cubicBezTo>
                  <a:cubicBezTo>
                    <a:pt x="59" y="71"/>
                    <a:pt x="57" y="71"/>
                    <a:pt x="58" y="72"/>
                  </a:cubicBezTo>
                  <a:close/>
                  <a:moveTo>
                    <a:pt x="62" y="72"/>
                  </a:moveTo>
                  <a:cubicBezTo>
                    <a:pt x="61" y="71"/>
                    <a:pt x="62" y="71"/>
                    <a:pt x="62" y="71"/>
                  </a:cubicBezTo>
                  <a:cubicBezTo>
                    <a:pt x="61" y="71"/>
                    <a:pt x="61" y="72"/>
                    <a:pt x="62" y="72"/>
                  </a:cubicBezTo>
                  <a:close/>
                  <a:moveTo>
                    <a:pt x="21" y="79"/>
                  </a:moveTo>
                  <a:cubicBezTo>
                    <a:pt x="22" y="77"/>
                    <a:pt x="24" y="74"/>
                    <a:pt x="24" y="72"/>
                  </a:cubicBezTo>
                  <a:cubicBezTo>
                    <a:pt x="24" y="72"/>
                    <a:pt x="24" y="71"/>
                    <a:pt x="23" y="71"/>
                  </a:cubicBezTo>
                  <a:cubicBezTo>
                    <a:pt x="23" y="74"/>
                    <a:pt x="22" y="76"/>
                    <a:pt x="21" y="79"/>
                  </a:cubicBezTo>
                  <a:close/>
                  <a:moveTo>
                    <a:pt x="66" y="72"/>
                  </a:moveTo>
                  <a:cubicBezTo>
                    <a:pt x="66" y="72"/>
                    <a:pt x="66" y="72"/>
                    <a:pt x="66" y="72"/>
                  </a:cubicBezTo>
                  <a:cubicBezTo>
                    <a:pt x="66" y="72"/>
                    <a:pt x="67" y="71"/>
                    <a:pt x="66" y="71"/>
                  </a:cubicBezTo>
                  <a:cubicBezTo>
                    <a:pt x="66" y="71"/>
                    <a:pt x="66" y="71"/>
                    <a:pt x="66" y="72"/>
                  </a:cubicBezTo>
                  <a:close/>
                  <a:moveTo>
                    <a:pt x="25" y="73"/>
                  </a:moveTo>
                  <a:cubicBezTo>
                    <a:pt x="25" y="73"/>
                    <a:pt x="26" y="72"/>
                    <a:pt x="26" y="71"/>
                  </a:cubicBezTo>
                  <a:cubicBezTo>
                    <a:pt x="26" y="72"/>
                    <a:pt x="25" y="73"/>
                    <a:pt x="25" y="73"/>
                  </a:cubicBezTo>
                  <a:close/>
                  <a:moveTo>
                    <a:pt x="39" y="73"/>
                  </a:moveTo>
                  <a:cubicBezTo>
                    <a:pt x="40" y="73"/>
                    <a:pt x="40" y="74"/>
                    <a:pt x="40" y="74"/>
                  </a:cubicBezTo>
                  <a:cubicBezTo>
                    <a:pt x="41" y="74"/>
                    <a:pt x="42" y="73"/>
                    <a:pt x="42" y="73"/>
                  </a:cubicBezTo>
                  <a:cubicBezTo>
                    <a:pt x="42" y="72"/>
                    <a:pt x="41" y="71"/>
                    <a:pt x="41" y="71"/>
                  </a:cubicBezTo>
                  <a:cubicBezTo>
                    <a:pt x="40" y="71"/>
                    <a:pt x="40" y="72"/>
                    <a:pt x="39" y="73"/>
                  </a:cubicBezTo>
                  <a:close/>
                  <a:moveTo>
                    <a:pt x="51" y="73"/>
                  </a:moveTo>
                  <a:cubicBezTo>
                    <a:pt x="52" y="73"/>
                    <a:pt x="52" y="72"/>
                    <a:pt x="52" y="72"/>
                  </a:cubicBezTo>
                  <a:cubicBezTo>
                    <a:pt x="52" y="71"/>
                    <a:pt x="52" y="71"/>
                    <a:pt x="52" y="71"/>
                  </a:cubicBezTo>
                  <a:cubicBezTo>
                    <a:pt x="51" y="71"/>
                    <a:pt x="51" y="72"/>
                    <a:pt x="51" y="73"/>
                  </a:cubicBezTo>
                  <a:close/>
                  <a:moveTo>
                    <a:pt x="47" y="73"/>
                  </a:moveTo>
                  <a:cubicBezTo>
                    <a:pt x="47" y="74"/>
                    <a:pt x="47" y="74"/>
                    <a:pt x="48" y="74"/>
                  </a:cubicBezTo>
                  <a:cubicBezTo>
                    <a:pt x="48" y="74"/>
                    <a:pt x="49" y="73"/>
                    <a:pt x="50" y="72"/>
                  </a:cubicBezTo>
                  <a:cubicBezTo>
                    <a:pt x="49" y="70"/>
                    <a:pt x="47" y="72"/>
                    <a:pt x="47" y="73"/>
                  </a:cubicBezTo>
                  <a:close/>
                  <a:moveTo>
                    <a:pt x="37" y="72"/>
                  </a:moveTo>
                  <a:cubicBezTo>
                    <a:pt x="37" y="72"/>
                    <a:pt x="38" y="72"/>
                    <a:pt x="37" y="71"/>
                  </a:cubicBezTo>
                  <a:cubicBezTo>
                    <a:pt x="37" y="71"/>
                    <a:pt x="36" y="72"/>
                    <a:pt x="37" y="72"/>
                  </a:cubicBezTo>
                  <a:close/>
                  <a:moveTo>
                    <a:pt x="63" y="73"/>
                  </a:moveTo>
                  <a:cubicBezTo>
                    <a:pt x="63" y="73"/>
                    <a:pt x="63" y="73"/>
                    <a:pt x="63" y="72"/>
                  </a:cubicBezTo>
                  <a:cubicBezTo>
                    <a:pt x="63" y="72"/>
                    <a:pt x="63" y="71"/>
                    <a:pt x="62" y="72"/>
                  </a:cubicBezTo>
                  <a:cubicBezTo>
                    <a:pt x="63" y="72"/>
                    <a:pt x="62" y="73"/>
                    <a:pt x="63" y="73"/>
                  </a:cubicBezTo>
                  <a:close/>
                  <a:moveTo>
                    <a:pt x="43" y="73"/>
                  </a:moveTo>
                  <a:cubicBezTo>
                    <a:pt x="44" y="73"/>
                    <a:pt x="44" y="74"/>
                    <a:pt x="44" y="74"/>
                  </a:cubicBezTo>
                  <a:cubicBezTo>
                    <a:pt x="45" y="74"/>
                    <a:pt x="45" y="73"/>
                    <a:pt x="45" y="73"/>
                  </a:cubicBezTo>
                  <a:cubicBezTo>
                    <a:pt x="45" y="73"/>
                    <a:pt x="45" y="72"/>
                    <a:pt x="44" y="72"/>
                  </a:cubicBezTo>
                  <a:cubicBezTo>
                    <a:pt x="44" y="72"/>
                    <a:pt x="43" y="72"/>
                    <a:pt x="43" y="73"/>
                  </a:cubicBezTo>
                  <a:close/>
                  <a:moveTo>
                    <a:pt x="36" y="74"/>
                  </a:moveTo>
                  <a:cubicBezTo>
                    <a:pt x="37" y="74"/>
                    <a:pt x="37" y="74"/>
                    <a:pt x="37" y="74"/>
                  </a:cubicBezTo>
                  <a:cubicBezTo>
                    <a:pt x="37" y="74"/>
                    <a:pt x="38" y="73"/>
                    <a:pt x="38" y="72"/>
                  </a:cubicBezTo>
                  <a:cubicBezTo>
                    <a:pt x="37" y="72"/>
                    <a:pt x="37" y="73"/>
                    <a:pt x="36" y="74"/>
                  </a:cubicBezTo>
                  <a:close/>
                  <a:moveTo>
                    <a:pt x="33" y="73"/>
                  </a:moveTo>
                  <a:cubicBezTo>
                    <a:pt x="34" y="73"/>
                    <a:pt x="34" y="73"/>
                    <a:pt x="34" y="72"/>
                  </a:cubicBezTo>
                  <a:cubicBezTo>
                    <a:pt x="33" y="72"/>
                    <a:pt x="33" y="73"/>
                    <a:pt x="33" y="73"/>
                  </a:cubicBezTo>
                  <a:close/>
                  <a:moveTo>
                    <a:pt x="67" y="73"/>
                  </a:moveTo>
                  <a:cubicBezTo>
                    <a:pt x="67" y="73"/>
                    <a:pt x="67" y="73"/>
                    <a:pt x="67" y="72"/>
                  </a:cubicBezTo>
                  <a:cubicBezTo>
                    <a:pt x="67" y="72"/>
                    <a:pt x="67" y="72"/>
                    <a:pt x="67" y="72"/>
                  </a:cubicBezTo>
                  <a:cubicBezTo>
                    <a:pt x="67" y="73"/>
                    <a:pt x="67" y="73"/>
                    <a:pt x="67" y="73"/>
                  </a:cubicBezTo>
                  <a:close/>
                  <a:moveTo>
                    <a:pt x="53" y="73"/>
                  </a:moveTo>
                  <a:cubicBezTo>
                    <a:pt x="53" y="74"/>
                    <a:pt x="52" y="75"/>
                    <a:pt x="53" y="75"/>
                  </a:cubicBezTo>
                  <a:cubicBezTo>
                    <a:pt x="54" y="75"/>
                    <a:pt x="54" y="75"/>
                    <a:pt x="54" y="74"/>
                  </a:cubicBezTo>
                  <a:cubicBezTo>
                    <a:pt x="54" y="74"/>
                    <a:pt x="53" y="73"/>
                    <a:pt x="53" y="73"/>
                  </a:cubicBezTo>
                  <a:close/>
                  <a:moveTo>
                    <a:pt x="53" y="73"/>
                  </a:moveTo>
                  <a:cubicBezTo>
                    <a:pt x="53" y="73"/>
                    <a:pt x="53" y="72"/>
                    <a:pt x="53" y="73"/>
                  </a:cubicBezTo>
                  <a:cubicBezTo>
                    <a:pt x="53" y="73"/>
                    <a:pt x="52" y="73"/>
                    <a:pt x="53" y="73"/>
                  </a:cubicBezTo>
                  <a:cubicBezTo>
                    <a:pt x="53" y="73"/>
                    <a:pt x="53" y="73"/>
                    <a:pt x="53" y="73"/>
                  </a:cubicBezTo>
                  <a:close/>
                  <a:moveTo>
                    <a:pt x="34" y="74"/>
                  </a:moveTo>
                  <a:cubicBezTo>
                    <a:pt x="35" y="73"/>
                    <a:pt x="35" y="73"/>
                    <a:pt x="35" y="73"/>
                  </a:cubicBezTo>
                  <a:cubicBezTo>
                    <a:pt x="35" y="73"/>
                    <a:pt x="34" y="73"/>
                    <a:pt x="34" y="74"/>
                  </a:cubicBezTo>
                  <a:close/>
                  <a:moveTo>
                    <a:pt x="59" y="74"/>
                  </a:moveTo>
                  <a:cubicBezTo>
                    <a:pt x="59" y="75"/>
                    <a:pt x="60" y="75"/>
                    <a:pt x="60" y="76"/>
                  </a:cubicBezTo>
                  <a:cubicBezTo>
                    <a:pt x="62" y="75"/>
                    <a:pt x="60" y="73"/>
                    <a:pt x="60" y="73"/>
                  </a:cubicBezTo>
                  <a:cubicBezTo>
                    <a:pt x="60" y="73"/>
                    <a:pt x="59" y="73"/>
                    <a:pt x="59" y="74"/>
                  </a:cubicBezTo>
                  <a:close/>
                  <a:moveTo>
                    <a:pt x="64" y="73"/>
                  </a:moveTo>
                  <a:cubicBezTo>
                    <a:pt x="64" y="73"/>
                    <a:pt x="65" y="73"/>
                    <a:pt x="65" y="73"/>
                  </a:cubicBezTo>
                  <a:cubicBezTo>
                    <a:pt x="65" y="73"/>
                    <a:pt x="64" y="73"/>
                    <a:pt x="64" y="73"/>
                  </a:cubicBezTo>
                  <a:cubicBezTo>
                    <a:pt x="64" y="73"/>
                    <a:pt x="64" y="74"/>
                    <a:pt x="64" y="73"/>
                  </a:cubicBezTo>
                  <a:close/>
                  <a:moveTo>
                    <a:pt x="19" y="74"/>
                  </a:moveTo>
                  <a:cubicBezTo>
                    <a:pt x="19" y="74"/>
                    <a:pt x="20" y="73"/>
                    <a:pt x="19" y="73"/>
                  </a:cubicBezTo>
                  <a:cubicBezTo>
                    <a:pt x="19" y="73"/>
                    <a:pt x="19" y="73"/>
                    <a:pt x="19" y="74"/>
                  </a:cubicBezTo>
                  <a:close/>
                  <a:moveTo>
                    <a:pt x="29" y="74"/>
                  </a:moveTo>
                  <a:cubicBezTo>
                    <a:pt x="30" y="74"/>
                    <a:pt x="30" y="73"/>
                    <a:pt x="30" y="73"/>
                  </a:cubicBezTo>
                  <a:cubicBezTo>
                    <a:pt x="30" y="74"/>
                    <a:pt x="29" y="74"/>
                    <a:pt x="29" y="74"/>
                  </a:cubicBezTo>
                  <a:close/>
                  <a:moveTo>
                    <a:pt x="49" y="74"/>
                  </a:moveTo>
                  <a:cubicBezTo>
                    <a:pt x="49" y="74"/>
                    <a:pt x="48" y="75"/>
                    <a:pt x="48" y="75"/>
                  </a:cubicBezTo>
                  <a:cubicBezTo>
                    <a:pt x="48" y="76"/>
                    <a:pt x="48" y="76"/>
                    <a:pt x="49" y="76"/>
                  </a:cubicBezTo>
                  <a:cubicBezTo>
                    <a:pt x="49" y="75"/>
                    <a:pt x="50" y="74"/>
                    <a:pt x="51" y="73"/>
                  </a:cubicBezTo>
                  <a:cubicBezTo>
                    <a:pt x="50" y="73"/>
                    <a:pt x="50" y="73"/>
                    <a:pt x="50" y="73"/>
                  </a:cubicBezTo>
                  <a:cubicBezTo>
                    <a:pt x="50" y="73"/>
                    <a:pt x="49" y="74"/>
                    <a:pt x="49" y="74"/>
                  </a:cubicBezTo>
                  <a:close/>
                  <a:moveTo>
                    <a:pt x="56" y="76"/>
                  </a:moveTo>
                  <a:cubicBezTo>
                    <a:pt x="57" y="75"/>
                    <a:pt x="57" y="75"/>
                    <a:pt x="57" y="75"/>
                  </a:cubicBezTo>
                  <a:cubicBezTo>
                    <a:pt x="57" y="74"/>
                    <a:pt x="57" y="73"/>
                    <a:pt x="56" y="73"/>
                  </a:cubicBezTo>
                  <a:cubicBezTo>
                    <a:pt x="56" y="74"/>
                    <a:pt x="56" y="75"/>
                    <a:pt x="56" y="76"/>
                  </a:cubicBezTo>
                  <a:close/>
                  <a:moveTo>
                    <a:pt x="43" y="74"/>
                  </a:moveTo>
                  <a:cubicBezTo>
                    <a:pt x="42" y="74"/>
                    <a:pt x="42" y="75"/>
                    <a:pt x="41" y="76"/>
                  </a:cubicBezTo>
                  <a:cubicBezTo>
                    <a:pt x="41" y="76"/>
                    <a:pt x="42" y="76"/>
                    <a:pt x="42" y="77"/>
                  </a:cubicBezTo>
                  <a:cubicBezTo>
                    <a:pt x="43" y="76"/>
                    <a:pt x="43" y="76"/>
                    <a:pt x="44" y="75"/>
                  </a:cubicBezTo>
                  <a:cubicBezTo>
                    <a:pt x="43" y="75"/>
                    <a:pt x="43" y="74"/>
                    <a:pt x="43" y="74"/>
                  </a:cubicBezTo>
                  <a:close/>
                  <a:moveTo>
                    <a:pt x="64" y="75"/>
                  </a:moveTo>
                  <a:cubicBezTo>
                    <a:pt x="64" y="75"/>
                    <a:pt x="64" y="75"/>
                    <a:pt x="64" y="75"/>
                  </a:cubicBezTo>
                  <a:cubicBezTo>
                    <a:pt x="64" y="75"/>
                    <a:pt x="64" y="74"/>
                    <a:pt x="64" y="74"/>
                  </a:cubicBezTo>
                  <a:cubicBezTo>
                    <a:pt x="64" y="74"/>
                    <a:pt x="64" y="74"/>
                    <a:pt x="63" y="74"/>
                  </a:cubicBezTo>
                  <a:cubicBezTo>
                    <a:pt x="63" y="74"/>
                    <a:pt x="64" y="76"/>
                    <a:pt x="64" y="75"/>
                  </a:cubicBezTo>
                  <a:close/>
                  <a:moveTo>
                    <a:pt x="27" y="76"/>
                  </a:moveTo>
                  <a:cubicBezTo>
                    <a:pt x="28" y="75"/>
                    <a:pt x="28" y="74"/>
                    <a:pt x="27" y="74"/>
                  </a:cubicBezTo>
                  <a:cubicBezTo>
                    <a:pt x="27" y="74"/>
                    <a:pt x="27" y="75"/>
                    <a:pt x="27" y="76"/>
                  </a:cubicBezTo>
                  <a:close/>
                  <a:moveTo>
                    <a:pt x="46" y="76"/>
                  </a:moveTo>
                  <a:cubicBezTo>
                    <a:pt x="46" y="76"/>
                    <a:pt x="47" y="76"/>
                    <a:pt x="47" y="75"/>
                  </a:cubicBezTo>
                  <a:cubicBezTo>
                    <a:pt x="47" y="75"/>
                    <a:pt x="46" y="74"/>
                    <a:pt x="46" y="74"/>
                  </a:cubicBezTo>
                  <a:cubicBezTo>
                    <a:pt x="45" y="74"/>
                    <a:pt x="45" y="75"/>
                    <a:pt x="45" y="75"/>
                  </a:cubicBezTo>
                  <a:cubicBezTo>
                    <a:pt x="45" y="75"/>
                    <a:pt x="45" y="75"/>
                    <a:pt x="45" y="75"/>
                  </a:cubicBezTo>
                  <a:cubicBezTo>
                    <a:pt x="45" y="76"/>
                    <a:pt x="46" y="76"/>
                    <a:pt x="46" y="76"/>
                  </a:cubicBezTo>
                  <a:close/>
                  <a:moveTo>
                    <a:pt x="39" y="77"/>
                  </a:moveTo>
                  <a:cubicBezTo>
                    <a:pt x="40" y="76"/>
                    <a:pt x="40" y="74"/>
                    <a:pt x="39" y="74"/>
                  </a:cubicBezTo>
                  <a:cubicBezTo>
                    <a:pt x="38" y="75"/>
                    <a:pt x="38" y="76"/>
                    <a:pt x="39" y="77"/>
                  </a:cubicBezTo>
                  <a:close/>
                  <a:moveTo>
                    <a:pt x="19" y="75"/>
                  </a:moveTo>
                  <a:cubicBezTo>
                    <a:pt x="19" y="75"/>
                    <a:pt x="19" y="74"/>
                    <a:pt x="19" y="74"/>
                  </a:cubicBezTo>
                  <a:cubicBezTo>
                    <a:pt x="19" y="75"/>
                    <a:pt x="18" y="75"/>
                    <a:pt x="19" y="75"/>
                  </a:cubicBezTo>
                  <a:close/>
                  <a:moveTo>
                    <a:pt x="35" y="76"/>
                  </a:moveTo>
                  <a:cubicBezTo>
                    <a:pt x="35" y="76"/>
                    <a:pt x="36" y="75"/>
                    <a:pt x="36" y="74"/>
                  </a:cubicBezTo>
                  <a:cubicBezTo>
                    <a:pt x="35" y="74"/>
                    <a:pt x="35" y="75"/>
                    <a:pt x="35" y="76"/>
                  </a:cubicBezTo>
                  <a:close/>
                  <a:moveTo>
                    <a:pt x="49" y="77"/>
                  </a:moveTo>
                  <a:cubicBezTo>
                    <a:pt x="50" y="77"/>
                    <a:pt x="50" y="78"/>
                    <a:pt x="50" y="78"/>
                  </a:cubicBezTo>
                  <a:cubicBezTo>
                    <a:pt x="52" y="78"/>
                    <a:pt x="52" y="75"/>
                    <a:pt x="51" y="74"/>
                  </a:cubicBezTo>
                  <a:cubicBezTo>
                    <a:pt x="50" y="75"/>
                    <a:pt x="50" y="76"/>
                    <a:pt x="49" y="77"/>
                  </a:cubicBezTo>
                  <a:close/>
                  <a:moveTo>
                    <a:pt x="19" y="84"/>
                  </a:moveTo>
                  <a:cubicBezTo>
                    <a:pt x="19" y="81"/>
                    <a:pt x="21" y="77"/>
                    <a:pt x="22" y="75"/>
                  </a:cubicBezTo>
                  <a:cubicBezTo>
                    <a:pt x="22" y="75"/>
                    <a:pt x="22" y="74"/>
                    <a:pt x="22" y="75"/>
                  </a:cubicBezTo>
                  <a:cubicBezTo>
                    <a:pt x="21" y="78"/>
                    <a:pt x="19" y="81"/>
                    <a:pt x="19" y="84"/>
                  </a:cubicBezTo>
                  <a:close/>
                  <a:moveTo>
                    <a:pt x="30" y="76"/>
                  </a:moveTo>
                  <a:cubicBezTo>
                    <a:pt x="30" y="75"/>
                    <a:pt x="31" y="75"/>
                    <a:pt x="30" y="75"/>
                  </a:cubicBezTo>
                  <a:cubicBezTo>
                    <a:pt x="30" y="75"/>
                    <a:pt x="29" y="75"/>
                    <a:pt x="30" y="76"/>
                  </a:cubicBezTo>
                  <a:close/>
                  <a:moveTo>
                    <a:pt x="25" y="75"/>
                  </a:moveTo>
                  <a:cubicBezTo>
                    <a:pt x="26" y="82"/>
                    <a:pt x="27" y="89"/>
                    <a:pt x="28" y="95"/>
                  </a:cubicBezTo>
                  <a:cubicBezTo>
                    <a:pt x="28" y="95"/>
                    <a:pt x="27" y="95"/>
                    <a:pt x="27" y="95"/>
                  </a:cubicBezTo>
                  <a:cubicBezTo>
                    <a:pt x="28" y="98"/>
                    <a:pt x="28" y="102"/>
                    <a:pt x="29" y="104"/>
                  </a:cubicBezTo>
                  <a:cubicBezTo>
                    <a:pt x="29" y="104"/>
                    <a:pt x="28" y="104"/>
                    <a:pt x="28" y="105"/>
                  </a:cubicBezTo>
                  <a:cubicBezTo>
                    <a:pt x="29" y="106"/>
                    <a:pt x="29" y="107"/>
                    <a:pt x="29" y="108"/>
                  </a:cubicBezTo>
                  <a:cubicBezTo>
                    <a:pt x="30" y="115"/>
                    <a:pt x="30" y="121"/>
                    <a:pt x="30" y="126"/>
                  </a:cubicBezTo>
                  <a:cubicBezTo>
                    <a:pt x="31" y="130"/>
                    <a:pt x="31" y="135"/>
                    <a:pt x="32" y="139"/>
                  </a:cubicBezTo>
                  <a:cubicBezTo>
                    <a:pt x="31" y="128"/>
                    <a:pt x="30" y="119"/>
                    <a:pt x="30" y="109"/>
                  </a:cubicBezTo>
                  <a:cubicBezTo>
                    <a:pt x="30" y="108"/>
                    <a:pt x="30" y="108"/>
                    <a:pt x="30" y="108"/>
                  </a:cubicBezTo>
                  <a:cubicBezTo>
                    <a:pt x="29" y="97"/>
                    <a:pt x="27" y="84"/>
                    <a:pt x="26" y="75"/>
                  </a:cubicBezTo>
                  <a:cubicBezTo>
                    <a:pt x="26" y="75"/>
                    <a:pt x="25" y="75"/>
                    <a:pt x="25" y="75"/>
                  </a:cubicBezTo>
                  <a:close/>
                  <a:moveTo>
                    <a:pt x="32" y="76"/>
                  </a:moveTo>
                  <a:cubicBezTo>
                    <a:pt x="32" y="76"/>
                    <a:pt x="33" y="75"/>
                    <a:pt x="33" y="75"/>
                  </a:cubicBezTo>
                  <a:cubicBezTo>
                    <a:pt x="33" y="75"/>
                    <a:pt x="32" y="76"/>
                    <a:pt x="32" y="76"/>
                  </a:cubicBezTo>
                  <a:close/>
                  <a:moveTo>
                    <a:pt x="55" y="77"/>
                  </a:moveTo>
                  <a:cubicBezTo>
                    <a:pt x="55" y="76"/>
                    <a:pt x="55" y="75"/>
                    <a:pt x="55" y="75"/>
                  </a:cubicBezTo>
                  <a:cubicBezTo>
                    <a:pt x="54" y="76"/>
                    <a:pt x="55" y="76"/>
                    <a:pt x="55" y="77"/>
                  </a:cubicBezTo>
                  <a:close/>
                  <a:moveTo>
                    <a:pt x="67" y="77"/>
                  </a:moveTo>
                  <a:cubicBezTo>
                    <a:pt x="67" y="76"/>
                    <a:pt x="67" y="75"/>
                    <a:pt x="67" y="75"/>
                  </a:cubicBezTo>
                  <a:cubicBezTo>
                    <a:pt x="67" y="76"/>
                    <a:pt x="66" y="77"/>
                    <a:pt x="67" y="77"/>
                  </a:cubicBezTo>
                  <a:close/>
                  <a:moveTo>
                    <a:pt x="22" y="81"/>
                  </a:moveTo>
                  <a:cubicBezTo>
                    <a:pt x="22" y="81"/>
                    <a:pt x="23" y="80"/>
                    <a:pt x="23" y="80"/>
                  </a:cubicBezTo>
                  <a:cubicBezTo>
                    <a:pt x="23" y="80"/>
                    <a:pt x="23" y="79"/>
                    <a:pt x="23" y="79"/>
                  </a:cubicBezTo>
                  <a:cubicBezTo>
                    <a:pt x="23" y="78"/>
                    <a:pt x="25" y="77"/>
                    <a:pt x="24" y="75"/>
                  </a:cubicBezTo>
                  <a:cubicBezTo>
                    <a:pt x="23" y="77"/>
                    <a:pt x="23" y="79"/>
                    <a:pt x="22" y="81"/>
                  </a:cubicBezTo>
                  <a:close/>
                  <a:moveTo>
                    <a:pt x="15" y="93"/>
                  </a:moveTo>
                  <a:cubicBezTo>
                    <a:pt x="17" y="87"/>
                    <a:pt x="19" y="81"/>
                    <a:pt x="20" y="75"/>
                  </a:cubicBezTo>
                  <a:cubicBezTo>
                    <a:pt x="18" y="81"/>
                    <a:pt x="16" y="87"/>
                    <a:pt x="15" y="93"/>
                  </a:cubicBezTo>
                  <a:close/>
                  <a:moveTo>
                    <a:pt x="35" y="77"/>
                  </a:moveTo>
                  <a:cubicBezTo>
                    <a:pt x="36" y="77"/>
                    <a:pt x="37" y="76"/>
                    <a:pt x="37" y="75"/>
                  </a:cubicBezTo>
                  <a:cubicBezTo>
                    <a:pt x="36" y="76"/>
                    <a:pt x="35" y="76"/>
                    <a:pt x="35" y="77"/>
                  </a:cubicBezTo>
                  <a:close/>
                  <a:moveTo>
                    <a:pt x="59" y="77"/>
                  </a:moveTo>
                  <a:cubicBezTo>
                    <a:pt x="60" y="77"/>
                    <a:pt x="59" y="76"/>
                    <a:pt x="59" y="75"/>
                  </a:cubicBezTo>
                  <a:cubicBezTo>
                    <a:pt x="58" y="76"/>
                    <a:pt x="59" y="77"/>
                    <a:pt x="59" y="77"/>
                  </a:cubicBezTo>
                  <a:close/>
                  <a:moveTo>
                    <a:pt x="65" y="76"/>
                  </a:moveTo>
                  <a:cubicBezTo>
                    <a:pt x="65" y="76"/>
                    <a:pt x="65" y="76"/>
                    <a:pt x="66" y="77"/>
                  </a:cubicBezTo>
                  <a:cubicBezTo>
                    <a:pt x="65" y="77"/>
                    <a:pt x="66" y="77"/>
                    <a:pt x="66" y="77"/>
                  </a:cubicBezTo>
                  <a:cubicBezTo>
                    <a:pt x="66" y="76"/>
                    <a:pt x="66" y="75"/>
                    <a:pt x="65" y="75"/>
                  </a:cubicBezTo>
                  <a:cubicBezTo>
                    <a:pt x="65" y="76"/>
                    <a:pt x="66" y="76"/>
                    <a:pt x="65" y="76"/>
                  </a:cubicBezTo>
                  <a:close/>
                  <a:moveTo>
                    <a:pt x="54" y="76"/>
                  </a:moveTo>
                  <a:cubicBezTo>
                    <a:pt x="54" y="77"/>
                    <a:pt x="54" y="77"/>
                    <a:pt x="54" y="78"/>
                  </a:cubicBezTo>
                  <a:cubicBezTo>
                    <a:pt x="55" y="78"/>
                    <a:pt x="55" y="77"/>
                    <a:pt x="55" y="77"/>
                  </a:cubicBezTo>
                  <a:cubicBezTo>
                    <a:pt x="55" y="77"/>
                    <a:pt x="54" y="76"/>
                    <a:pt x="54" y="75"/>
                  </a:cubicBezTo>
                  <a:cubicBezTo>
                    <a:pt x="54" y="76"/>
                    <a:pt x="54" y="76"/>
                    <a:pt x="54" y="76"/>
                  </a:cubicBezTo>
                  <a:close/>
                  <a:moveTo>
                    <a:pt x="43" y="78"/>
                  </a:moveTo>
                  <a:cubicBezTo>
                    <a:pt x="43" y="78"/>
                    <a:pt x="43" y="79"/>
                    <a:pt x="44" y="79"/>
                  </a:cubicBezTo>
                  <a:cubicBezTo>
                    <a:pt x="45" y="78"/>
                    <a:pt x="46" y="77"/>
                    <a:pt x="44" y="76"/>
                  </a:cubicBezTo>
                  <a:cubicBezTo>
                    <a:pt x="44" y="77"/>
                    <a:pt x="43" y="77"/>
                    <a:pt x="43" y="78"/>
                  </a:cubicBezTo>
                  <a:close/>
                  <a:moveTo>
                    <a:pt x="57" y="77"/>
                  </a:moveTo>
                  <a:cubicBezTo>
                    <a:pt x="58" y="77"/>
                    <a:pt x="57" y="76"/>
                    <a:pt x="58" y="76"/>
                  </a:cubicBezTo>
                  <a:cubicBezTo>
                    <a:pt x="57" y="76"/>
                    <a:pt x="57" y="77"/>
                    <a:pt x="57" y="77"/>
                  </a:cubicBezTo>
                  <a:close/>
                  <a:moveTo>
                    <a:pt x="61" y="77"/>
                  </a:moveTo>
                  <a:cubicBezTo>
                    <a:pt x="61" y="77"/>
                    <a:pt x="61" y="77"/>
                    <a:pt x="61" y="77"/>
                  </a:cubicBezTo>
                  <a:cubicBezTo>
                    <a:pt x="61" y="76"/>
                    <a:pt x="62" y="76"/>
                    <a:pt x="61" y="76"/>
                  </a:cubicBezTo>
                  <a:cubicBezTo>
                    <a:pt x="61" y="76"/>
                    <a:pt x="61" y="76"/>
                    <a:pt x="61" y="77"/>
                  </a:cubicBezTo>
                  <a:close/>
                  <a:moveTo>
                    <a:pt x="47" y="78"/>
                  </a:moveTo>
                  <a:cubicBezTo>
                    <a:pt x="47" y="78"/>
                    <a:pt x="47" y="78"/>
                    <a:pt x="47" y="78"/>
                  </a:cubicBezTo>
                  <a:cubicBezTo>
                    <a:pt x="47" y="77"/>
                    <a:pt x="48" y="77"/>
                    <a:pt x="48" y="76"/>
                  </a:cubicBezTo>
                  <a:cubicBezTo>
                    <a:pt x="48" y="76"/>
                    <a:pt x="48" y="76"/>
                    <a:pt x="47" y="76"/>
                  </a:cubicBezTo>
                  <a:cubicBezTo>
                    <a:pt x="47" y="77"/>
                    <a:pt x="46" y="77"/>
                    <a:pt x="47" y="78"/>
                  </a:cubicBezTo>
                  <a:close/>
                  <a:moveTo>
                    <a:pt x="33" y="77"/>
                  </a:moveTo>
                  <a:cubicBezTo>
                    <a:pt x="33" y="77"/>
                    <a:pt x="34" y="76"/>
                    <a:pt x="33" y="76"/>
                  </a:cubicBezTo>
                  <a:cubicBezTo>
                    <a:pt x="33" y="76"/>
                    <a:pt x="33" y="77"/>
                    <a:pt x="33" y="77"/>
                  </a:cubicBezTo>
                  <a:close/>
                  <a:moveTo>
                    <a:pt x="36" y="78"/>
                  </a:moveTo>
                  <a:cubicBezTo>
                    <a:pt x="36" y="79"/>
                    <a:pt x="36" y="79"/>
                    <a:pt x="36" y="79"/>
                  </a:cubicBezTo>
                  <a:cubicBezTo>
                    <a:pt x="37" y="79"/>
                    <a:pt x="38" y="78"/>
                    <a:pt x="38" y="77"/>
                  </a:cubicBezTo>
                  <a:cubicBezTo>
                    <a:pt x="38" y="77"/>
                    <a:pt x="38" y="76"/>
                    <a:pt x="37" y="76"/>
                  </a:cubicBezTo>
                  <a:cubicBezTo>
                    <a:pt x="37" y="77"/>
                    <a:pt x="36" y="77"/>
                    <a:pt x="36" y="78"/>
                  </a:cubicBezTo>
                  <a:close/>
                  <a:moveTo>
                    <a:pt x="63" y="77"/>
                  </a:moveTo>
                  <a:cubicBezTo>
                    <a:pt x="63" y="77"/>
                    <a:pt x="63" y="76"/>
                    <a:pt x="63" y="76"/>
                  </a:cubicBezTo>
                  <a:cubicBezTo>
                    <a:pt x="63" y="76"/>
                    <a:pt x="63" y="77"/>
                    <a:pt x="63" y="77"/>
                  </a:cubicBezTo>
                  <a:close/>
                  <a:moveTo>
                    <a:pt x="31" y="77"/>
                  </a:moveTo>
                  <a:cubicBezTo>
                    <a:pt x="31" y="77"/>
                    <a:pt x="31" y="76"/>
                    <a:pt x="30" y="76"/>
                  </a:cubicBezTo>
                  <a:cubicBezTo>
                    <a:pt x="30" y="77"/>
                    <a:pt x="30" y="77"/>
                    <a:pt x="31" y="77"/>
                  </a:cubicBezTo>
                  <a:close/>
                  <a:moveTo>
                    <a:pt x="40" y="78"/>
                  </a:moveTo>
                  <a:cubicBezTo>
                    <a:pt x="40" y="78"/>
                    <a:pt x="40" y="78"/>
                    <a:pt x="41" y="79"/>
                  </a:cubicBezTo>
                  <a:cubicBezTo>
                    <a:pt x="41" y="78"/>
                    <a:pt x="41" y="78"/>
                    <a:pt x="41" y="78"/>
                  </a:cubicBezTo>
                  <a:cubicBezTo>
                    <a:pt x="41" y="76"/>
                    <a:pt x="40" y="76"/>
                    <a:pt x="40" y="78"/>
                  </a:cubicBezTo>
                  <a:close/>
                  <a:moveTo>
                    <a:pt x="69" y="78"/>
                  </a:moveTo>
                  <a:cubicBezTo>
                    <a:pt x="69" y="77"/>
                    <a:pt x="69" y="76"/>
                    <a:pt x="68" y="76"/>
                  </a:cubicBezTo>
                  <a:cubicBezTo>
                    <a:pt x="69" y="77"/>
                    <a:pt x="69" y="78"/>
                    <a:pt x="69" y="78"/>
                  </a:cubicBezTo>
                  <a:close/>
                  <a:moveTo>
                    <a:pt x="33" y="78"/>
                  </a:moveTo>
                  <a:cubicBezTo>
                    <a:pt x="33" y="78"/>
                    <a:pt x="33" y="78"/>
                    <a:pt x="33" y="78"/>
                  </a:cubicBezTo>
                  <a:cubicBezTo>
                    <a:pt x="34" y="78"/>
                    <a:pt x="34" y="78"/>
                    <a:pt x="34" y="77"/>
                  </a:cubicBezTo>
                  <a:cubicBezTo>
                    <a:pt x="34" y="77"/>
                    <a:pt x="34" y="77"/>
                    <a:pt x="34" y="77"/>
                  </a:cubicBezTo>
                  <a:cubicBezTo>
                    <a:pt x="34" y="77"/>
                    <a:pt x="33" y="77"/>
                    <a:pt x="33" y="78"/>
                  </a:cubicBezTo>
                  <a:close/>
                  <a:moveTo>
                    <a:pt x="57" y="80"/>
                  </a:moveTo>
                  <a:cubicBezTo>
                    <a:pt x="57" y="80"/>
                    <a:pt x="57" y="79"/>
                    <a:pt x="57" y="79"/>
                  </a:cubicBezTo>
                  <a:cubicBezTo>
                    <a:pt x="57" y="78"/>
                    <a:pt x="57" y="78"/>
                    <a:pt x="56" y="77"/>
                  </a:cubicBezTo>
                  <a:cubicBezTo>
                    <a:pt x="56" y="78"/>
                    <a:pt x="57" y="79"/>
                    <a:pt x="57" y="80"/>
                  </a:cubicBezTo>
                  <a:close/>
                  <a:moveTo>
                    <a:pt x="27" y="77"/>
                  </a:moveTo>
                  <a:cubicBezTo>
                    <a:pt x="28" y="78"/>
                    <a:pt x="27" y="79"/>
                    <a:pt x="28" y="79"/>
                  </a:cubicBezTo>
                  <a:cubicBezTo>
                    <a:pt x="28" y="78"/>
                    <a:pt x="28" y="78"/>
                    <a:pt x="29" y="77"/>
                  </a:cubicBezTo>
                  <a:cubicBezTo>
                    <a:pt x="28" y="77"/>
                    <a:pt x="28" y="77"/>
                    <a:pt x="27" y="77"/>
                  </a:cubicBezTo>
                  <a:close/>
                  <a:moveTo>
                    <a:pt x="31" y="78"/>
                  </a:moveTo>
                  <a:cubicBezTo>
                    <a:pt x="31" y="78"/>
                    <a:pt x="31" y="77"/>
                    <a:pt x="31" y="77"/>
                  </a:cubicBezTo>
                  <a:cubicBezTo>
                    <a:pt x="31" y="77"/>
                    <a:pt x="30" y="78"/>
                    <a:pt x="31" y="78"/>
                  </a:cubicBezTo>
                  <a:close/>
                  <a:moveTo>
                    <a:pt x="47" y="79"/>
                  </a:moveTo>
                  <a:cubicBezTo>
                    <a:pt x="48" y="79"/>
                    <a:pt x="48" y="80"/>
                    <a:pt x="49" y="80"/>
                  </a:cubicBezTo>
                  <a:cubicBezTo>
                    <a:pt x="49" y="80"/>
                    <a:pt x="49" y="80"/>
                    <a:pt x="50" y="79"/>
                  </a:cubicBezTo>
                  <a:cubicBezTo>
                    <a:pt x="49" y="79"/>
                    <a:pt x="49" y="78"/>
                    <a:pt x="48" y="77"/>
                  </a:cubicBezTo>
                  <a:cubicBezTo>
                    <a:pt x="48" y="78"/>
                    <a:pt x="47" y="78"/>
                    <a:pt x="47" y="79"/>
                  </a:cubicBezTo>
                  <a:close/>
                  <a:moveTo>
                    <a:pt x="53" y="80"/>
                  </a:moveTo>
                  <a:cubicBezTo>
                    <a:pt x="53" y="79"/>
                    <a:pt x="54" y="79"/>
                    <a:pt x="54" y="78"/>
                  </a:cubicBezTo>
                  <a:cubicBezTo>
                    <a:pt x="53" y="76"/>
                    <a:pt x="52" y="79"/>
                    <a:pt x="53" y="80"/>
                  </a:cubicBezTo>
                  <a:close/>
                  <a:moveTo>
                    <a:pt x="64" y="78"/>
                  </a:moveTo>
                  <a:cubicBezTo>
                    <a:pt x="64" y="78"/>
                    <a:pt x="64" y="77"/>
                    <a:pt x="64" y="77"/>
                  </a:cubicBezTo>
                  <a:cubicBezTo>
                    <a:pt x="64" y="77"/>
                    <a:pt x="63" y="78"/>
                    <a:pt x="63" y="78"/>
                  </a:cubicBezTo>
                  <a:cubicBezTo>
                    <a:pt x="64" y="78"/>
                    <a:pt x="64" y="78"/>
                    <a:pt x="64" y="78"/>
                  </a:cubicBezTo>
                  <a:close/>
                  <a:moveTo>
                    <a:pt x="60" y="78"/>
                  </a:moveTo>
                  <a:cubicBezTo>
                    <a:pt x="60" y="79"/>
                    <a:pt x="60" y="79"/>
                    <a:pt x="61" y="80"/>
                  </a:cubicBezTo>
                  <a:cubicBezTo>
                    <a:pt x="61" y="79"/>
                    <a:pt x="61" y="79"/>
                    <a:pt x="61" y="79"/>
                  </a:cubicBezTo>
                  <a:cubicBezTo>
                    <a:pt x="61" y="79"/>
                    <a:pt x="61" y="78"/>
                    <a:pt x="60" y="77"/>
                  </a:cubicBezTo>
                  <a:cubicBezTo>
                    <a:pt x="60" y="78"/>
                    <a:pt x="59" y="78"/>
                    <a:pt x="60" y="78"/>
                  </a:cubicBezTo>
                  <a:close/>
                  <a:moveTo>
                    <a:pt x="68" y="78"/>
                  </a:moveTo>
                  <a:cubicBezTo>
                    <a:pt x="68" y="78"/>
                    <a:pt x="68" y="79"/>
                    <a:pt x="68" y="80"/>
                  </a:cubicBezTo>
                  <a:cubicBezTo>
                    <a:pt x="68" y="80"/>
                    <a:pt x="69" y="80"/>
                    <a:pt x="69" y="80"/>
                  </a:cubicBezTo>
                  <a:cubicBezTo>
                    <a:pt x="67" y="81"/>
                    <a:pt x="68" y="85"/>
                    <a:pt x="68" y="87"/>
                  </a:cubicBezTo>
                  <a:cubicBezTo>
                    <a:pt x="68" y="87"/>
                    <a:pt x="68" y="87"/>
                    <a:pt x="67" y="87"/>
                  </a:cubicBezTo>
                  <a:cubicBezTo>
                    <a:pt x="67" y="89"/>
                    <a:pt x="67" y="91"/>
                    <a:pt x="68" y="93"/>
                  </a:cubicBezTo>
                  <a:cubicBezTo>
                    <a:pt x="69" y="88"/>
                    <a:pt x="70" y="83"/>
                    <a:pt x="69" y="79"/>
                  </a:cubicBezTo>
                  <a:cubicBezTo>
                    <a:pt x="69" y="79"/>
                    <a:pt x="69" y="78"/>
                    <a:pt x="68" y="78"/>
                  </a:cubicBezTo>
                  <a:close/>
                  <a:moveTo>
                    <a:pt x="34" y="80"/>
                  </a:moveTo>
                  <a:cubicBezTo>
                    <a:pt x="34" y="79"/>
                    <a:pt x="35" y="79"/>
                    <a:pt x="35" y="78"/>
                  </a:cubicBezTo>
                  <a:cubicBezTo>
                    <a:pt x="34" y="78"/>
                    <a:pt x="33" y="79"/>
                    <a:pt x="34" y="80"/>
                  </a:cubicBezTo>
                  <a:close/>
                  <a:moveTo>
                    <a:pt x="37" y="80"/>
                  </a:moveTo>
                  <a:cubicBezTo>
                    <a:pt x="38" y="80"/>
                    <a:pt x="38" y="81"/>
                    <a:pt x="38" y="81"/>
                  </a:cubicBezTo>
                  <a:cubicBezTo>
                    <a:pt x="39" y="81"/>
                    <a:pt x="41" y="79"/>
                    <a:pt x="39" y="78"/>
                  </a:cubicBezTo>
                  <a:cubicBezTo>
                    <a:pt x="38" y="79"/>
                    <a:pt x="38" y="79"/>
                    <a:pt x="37" y="80"/>
                  </a:cubicBezTo>
                  <a:close/>
                  <a:moveTo>
                    <a:pt x="46" y="79"/>
                  </a:moveTo>
                  <a:cubicBezTo>
                    <a:pt x="46" y="79"/>
                    <a:pt x="46" y="79"/>
                    <a:pt x="46" y="78"/>
                  </a:cubicBezTo>
                  <a:cubicBezTo>
                    <a:pt x="46" y="78"/>
                    <a:pt x="46" y="78"/>
                    <a:pt x="45" y="78"/>
                  </a:cubicBezTo>
                  <a:cubicBezTo>
                    <a:pt x="45" y="79"/>
                    <a:pt x="44" y="79"/>
                    <a:pt x="44" y="80"/>
                  </a:cubicBezTo>
                  <a:cubicBezTo>
                    <a:pt x="45" y="80"/>
                    <a:pt x="45" y="79"/>
                    <a:pt x="46" y="79"/>
                  </a:cubicBezTo>
                  <a:close/>
                  <a:moveTo>
                    <a:pt x="51" y="79"/>
                  </a:moveTo>
                  <a:cubicBezTo>
                    <a:pt x="51" y="79"/>
                    <a:pt x="51" y="80"/>
                    <a:pt x="52" y="80"/>
                  </a:cubicBezTo>
                  <a:cubicBezTo>
                    <a:pt x="52" y="79"/>
                    <a:pt x="52" y="79"/>
                    <a:pt x="52" y="78"/>
                  </a:cubicBezTo>
                  <a:cubicBezTo>
                    <a:pt x="51" y="78"/>
                    <a:pt x="51" y="79"/>
                    <a:pt x="51" y="79"/>
                  </a:cubicBezTo>
                  <a:close/>
                  <a:moveTo>
                    <a:pt x="41" y="80"/>
                  </a:moveTo>
                  <a:cubicBezTo>
                    <a:pt x="41" y="80"/>
                    <a:pt x="42" y="81"/>
                    <a:pt x="42" y="81"/>
                  </a:cubicBezTo>
                  <a:cubicBezTo>
                    <a:pt x="42" y="80"/>
                    <a:pt x="43" y="80"/>
                    <a:pt x="43" y="80"/>
                  </a:cubicBezTo>
                  <a:cubicBezTo>
                    <a:pt x="43" y="79"/>
                    <a:pt x="43" y="79"/>
                    <a:pt x="42" y="79"/>
                  </a:cubicBezTo>
                  <a:cubicBezTo>
                    <a:pt x="42" y="79"/>
                    <a:pt x="41" y="79"/>
                    <a:pt x="41" y="80"/>
                  </a:cubicBezTo>
                  <a:close/>
                  <a:moveTo>
                    <a:pt x="59" y="79"/>
                  </a:moveTo>
                  <a:cubicBezTo>
                    <a:pt x="59" y="79"/>
                    <a:pt x="60" y="80"/>
                    <a:pt x="60" y="80"/>
                  </a:cubicBezTo>
                  <a:cubicBezTo>
                    <a:pt x="60" y="80"/>
                    <a:pt x="60" y="79"/>
                    <a:pt x="59" y="79"/>
                  </a:cubicBezTo>
                  <a:cubicBezTo>
                    <a:pt x="59" y="79"/>
                    <a:pt x="59" y="79"/>
                    <a:pt x="59" y="79"/>
                  </a:cubicBezTo>
                  <a:close/>
                  <a:moveTo>
                    <a:pt x="34" y="80"/>
                  </a:moveTo>
                  <a:cubicBezTo>
                    <a:pt x="34" y="81"/>
                    <a:pt x="35" y="81"/>
                    <a:pt x="35" y="82"/>
                  </a:cubicBezTo>
                  <a:cubicBezTo>
                    <a:pt x="35" y="81"/>
                    <a:pt x="36" y="81"/>
                    <a:pt x="36" y="80"/>
                  </a:cubicBezTo>
                  <a:cubicBezTo>
                    <a:pt x="36" y="79"/>
                    <a:pt x="36" y="79"/>
                    <a:pt x="35" y="79"/>
                  </a:cubicBezTo>
                  <a:cubicBezTo>
                    <a:pt x="35" y="79"/>
                    <a:pt x="34" y="80"/>
                    <a:pt x="34" y="80"/>
                  </a:cubicBezTo>
                  <a:close/>
                  <a:moveTo>
                    <a:pt x="32" y="80"/>
                  </a:moveTo>
                  <a:cubicBezTo>
                    <a:pt x="32" y="80"/>
                    <a:pt x="33" y="79"/>
                    <a:pt x="32" y="79"/>
                  </a:cubicBezTo>
                  <a:cubicBezTo>
                    <a:pt x="32" y="79"/>
                    <a:pt x="32" y="80"/>
                    <a:pt x="32" y="80"/>
                  </a:cubicBezTo>
                  <a:close/>
                  <a:moveTo>
                    <a:pt x="47" y="83"/>
                  </a:moveTo>
                  <a:cubicBezTo>
                    <a:pt x="47" y="83"/>
                    <a:pt x="47" y="82"/>
                    <a:pt x="48" y="81"/>
                  </a:cubicBezTo>
                  <a:cubicBezTo>
                    <a:pt x="48" y="81"/>
                    <a:pt x="47" y="80"/>
                    <a:pt x="47" y="79"/>
                  </a:cubicBezTo>
                  <a:cubicBezTo>
                    <a:pt x="45" y="80"/>
                    <a:pt x="45" y="82"/>
                    <a:pt x="47" y="83"/>
                  </a:cubicBezTo>
                  <a:close/>
                  <a:moveTo>
                    <a:pt x="54" y="80"/>
                  </a:moveTo>
                  <a:cubicBezTo>
                    <a:pt x="53" y="81"/>
                    <a:pt x="54" y="81"/>
                    <a:pt x="54" y="81"/>
                  </a:cubicBezTo>
                  <a:cubicBezTo>
                    <a:pt x="54" y="82"/>
                    <a:pt x="54" y="81"/>
                    <a:pt x="54" y="82"/>
                  </a:cubicBezTo>
                  <a:cubicBezTo>
                    <a:pt x="55" y="82"/>
                    <a:pt x="54" y="82"/>
                    <a:pt x="54" y="82"/>
                  </a:cubicBezTo>
                  <a:cubicBezTo>
                    <a:pt x="55" y="82"/>
                    <a:pt x="55" y="82"/>
                    <a:pt x="55" y="82"/>
                  </a:cubicBezTo>
                  <a:cubicBezTo>
                    <a:pt x="56" y="82"/>
                    <a:pt x="55" y="80"/>
                    <a:pt x="54" y="79"/>
                  </a:cubicBezTo>
                  <a:cubicBezTo>
                    <a:pt x="54" y="80"/>
                    <a:pt x="54" y="80"/>
                    <a:pt x="54" y="80"/>
                  </a:cubicBezTo>
                  <a:close/>
                  <a:moveTo>
                    <a:pt x="57" y="80"/>
                  </a:moveTo>
                  <a:cubicBezTo>
                    <a:pt x="56" y="80"/>
                    <a:pt x="56" y="79"/>
                    <a:pt x="56" y="79"/>
                  </a:cubicBezTo>
                  <a:cubicBezTo>
                    <a:pt x="56" y="80"/>
                    <a:pt x="56" y="80"/>
                    <a:pt x="57" y="80"/>
                  </a:cubicBezTo>
                  <a:close/>
                  <a:moveTo>
                    <a:pt x="27" y="81"/>
                  </a:moveTo>
                  <a:cubicBezTo>
                    <a:pt x="28" y="81"/>
                    <a:pt x="28" y="80"/>
                    <a:pt x="28" y="80"/>
                  </a:cubicBezTo>
                  <a:cubicBezTo>
                    <a:pt x="28" y="80"/>
                    <a:pt x="28" y="79"/>
                    <a:pt x="27" y="80"/>
                  </a:cubicBezTo>
                  <a:cubicBezTo>
                    <a:pt x="28" y="80"/>
                    <a:pt x="28" y="80"/>
                    <a:pt x="27" y="81"/>
                  </a:cubicBezTo>
                  <a:close/>
                  <a:moveTo>
                    <a:pt x="49" y="81"/>
                  </a:moveTo>
                  <a:cubicBezTo>
                    <a:pt x="50" y="82"/>
                    <a:pt x="50" y="81"/>
                    <a:pt x="50" y="81"/>
                  </a:cubicBezTo>
                  <a:cubicBezTo>
                    <a:pt x="50" y="82"/>
                    <a:pt x="51" y="82"/>
                    <a:pt x="50" y="82"/>
                  </a:cubicBezTo>
                  <a:cubicBezTo>
                    <a:pt x="51" y="82"/>
                    <a:pt x="51" y="82"/>
                    <a:pt x="51" y="81"/>
                  </a:cubicBezTo>
                  <a:cubicBezTo>
                    <a:pt x="51" y="81"/>
                    <a:pt x="51" y="80"/>
                    <a:pt x="50" y="80"/>
                  </a:cubicBezTo>
                  <a:cubicBezTo>
                    <a:pt x="50" y="81"/>
                    <a:pt x="49" y="81"/>
                    <a:pt x="49" y="81"/>
                  </a:cubicBezTo>
                  <a:close/>
                  <a:moveTo>
                    <a:pt x="32" y="81"/>
                  </a:moveTo>
                  <a:cubicBezTo>
                    <a:pt x="33" y="81"/>
                    <a:pt x="33" y="80"/>
                    <a:pt x="33" y="80"/>
                  </a:cubicBezTo>
                  <a:cubicBezTo>
                    <a:pt x="33" y="81"/>
                    <a:pt x="32" y="81"/>
                    <a:pt x="32" y="81"/>
                  </a:cubicBezTo>
                  <a:close/>
                  <a:moveTo>
                    <a:pt x="65" y="81"/>
                  </a:moveTo>
                  <a:cubicBezTo>
                    <a:pt x="65" y="81"/>
                    <a:pt x="66" y="81"/>
                    <a:pt x="65" y="80"/>
                  </a:cubicBezTo>
                  <a:cubicBezTo>
                    <a:pt x="65" y="81"/>
                    <a:pt x="65" y="81"/>
                    <a:pt x="65" y="81"/>
                  </a:cubicBezTo>
                  <a:close/>
                  <a:moveTo>
                    <a:pt x="43" y="82"/>
                  </a:moveTo>
                  <a:cubicBezTo>
                    <a:pt x="43" y="82"/>
                    <a:pt x="44" y="81"/>
                    <a:pt x="43" y="80"/>
                  </a:cubicBezTo>
                  <a:cubicBezTo>
                    <a:pt x="43" y="81"/>
                    <a:pt x="42" y="81"/>
                    <a:pt x="43" y="82"/>
                  </a:cubicBezTo>
                  <a:close/>
                  <a:moveTo>
                    <a:pt x="59" y="82"/>
                  </a:moveTo>
                  <a:cubicBezTo>
                    <a:pt x="60" y="82"/>
                    <a:pt x="60" y="81"/>
                    <a:pt x="59" y="81"/>
                  </a:cubicBezTo>
                  <a:cubicBezTo>
                    <a:pt x="59" y="81"/>
                    <a:pt x="58" y="82"/>
                    <a:pt x="59" y="82"/>
                  </a:cubicBezTo>
                  <a:close/>
                  <a:moveTo>
                    <a:pt x="66" y="81"/>
                  </a:moveTo>
                  <a:cubicBezTo>
                    <a:pt x="66" y="81"/>
                    <a:pt x="66" y="81"/>
                    <a:pt x="66" y="81"/>
                  </a:cubicBezTo>
                  <a:cubicBezTo>
                    <a:pt x="66" y="81"/>
                    <a:pt x="67" y="81"/>
                    <a:pt x="66" y="81"/>
                  </a:cubicBezTo>
                  <a:cubicBezTo>
                    <a:pt x="66" y="81"/>
                    <a:pt x="66" y="81"/>
                    <a:pt x="66" y="81"/>
                  </a:cubicBezTo>
                  <a:close/>
                  <a:moveTo>
                    <a:pt x="36" y="84"/>
                  </a:moveTo>
                  <a:cubicBezTo>
                    <a:pt x="37" y="83"/>
                    <a:pt x="37" y="83"/>
                    <a:pt x="37" y="82"/>
                  </a:cubicBezTo>
                  <a:cubicBezTo>
                    <a:pt x="37" y="82"/>
                    <a:pt x="37" y="81"/>
                    <a:pt x="36" y="81"/>
                  </a:cubicBezTo>
                  <a:cubicBezTo>
                    <a:pt x="36" y="82"/>
                    <a:pt x="35" y="83"/>
                    <a:pt x="36" y="84"/>
                  </a:cubicBezTo>
                  <a:close/>
                  <a:moveTo>
                    <a:pt x="39" y="83"/>
                  </a:moveTo>
                  <a:cubicBezTo>
                    <a:pt x="39" y="83"/>
                    <a:pt x="39" y="84"/>
                    <a:pt x="40" y="84"/>
                  </a:cubicBezTo>
                  <a:cubicBezTo>
                    <a:pt x="40" y="83"/>
                    <a:pt x="41" y="83"/>
                    <a:pt x="41" y="82"/>
                  </a:cubicBezTo>
                  <a:cubicBezTo>
                    <a:pt x="41" y="80"/>
                    <a:pt x="39" y="82"/>
                    <a:pt x="39" y="83"/>
                  </a:cubicBezTo>
                  <a:close/>
                  <a:moveTo>
                    <a:pt x="62" y="82"/>
                  </a:moveTo>
                  <a:cubicBezTo>
                    <a:pt x="63" y="82"/>
                    <a:pt x="63" y="82"/>
                    <a:pt x="63" y="82"/>
                  </a:cubicBezTo>
                  <a:cubicBezTo>
                    <a:pt x="63" y="81"/>
                    <a:pt x="63" y="81"/>
                    <a:pt x="62" y="81"/>
                  </a:cubicBezTo>
                  <a:cubicBezTo>
                    <a:pt x="62" y="81"/>
                    <a:pt x="62" y="82"/>
                    <a:pt x="62" y="82"/>
                  </a:cubicBezTo>
                  <a:close/>
                  <a:moveTo>
                    <a:pt x="30" y="81"/>
                  </a:moveTo>
                  <a:cubicBezTo>
                    <a:pt x="31" y="81"/>
                    <a:pt x="30" y="82"/>
                    <a:pt x="30" y="82"/>
                  </a:cubicBezTo>
                  <a:cubicBezTo>
                    <a:pt x="30" y="82"/>
                    <a:pt x="30" y="83"/>
                    <a:pt x="30" y="83"/>
                  </a:cubicBezTo>
                  <a:cubicBezTo>
                    <a:pt x="31" y="82"/>
                    <a:pt x="31" y="82"/>
                    <a:pt x="31" y="81"/>
                  </a:cubicBezTo>
                  <a:cubicBezTo>
                    <a:pt x="31" y="81"/>
                    <a:pt x="31" y="81"/>
                    <a:pt x="30" y="81"/>
                  </a:cubicBezTo>
                  <a:close/>
                  <a:moveTo>
                    <a:pt x="39" y="82"/>
                  </a:moveTo>
                  <a:cubicBezTo>
                    <a:pt x="39" y="82"/>
                    <a:pt x="39" y="82"/>
                    <a:pt x="40" y="81"/>
                  </a:cubicBezTo>
                  <a:cubicBezTo>
                    <a:pt x="39" y="81"/>
                    <a:pt x="39" y="82"/>
                    <a:pt x="39" y="82"/>
                  </a:cubicBezTo>
                  <a:close/>
                  <a:moveTo>
                    <a:pt x="43" y="83"/>
                  </a:moveTo>
                  <a:cubicBezTo>
                    <a:pt x="44" y="84"/>
                    <a:pt x="45" y="84"/>
                    <a:pt x="45" y="85"/>
                  </a:cubicBezTo>
                  <a:cubicBezTo>
                    <a:pt x="45" y="84"/>
                    <a:pt x="46" y="84"/>
                    <a:pt x="46" y="84"/>
                  </a:cubicBezTo>
                  <a:cubicBezTo>
                    <a:pt x="45" y="83"/>
                    <a:pt x="45" y="82"/>
                    <a:pt x="44" y="82"/>
                  </a:cubicBezTo>
                  <a:cubicBezTo>
                    <a:pt x="44" y="82"/>
                    <a:pt x="44" y="82"/>
                    <a:pt x="43" y="83"/>
                  </a:cubicBezTo>
                  <a:close/>
                  <a:moveTo>
                    <a:pt x="34" y="83"/>
                  </a:moveTo>
                  <a:cubicBezTo>
                    <a:pt x="34" y="83"/>
                    <a:pt x="34" y="82"/>
                    <a:pt x="34" y="82"/>
                  </a:cubicBezTo>
                  <a:cubicBezTo>
                    <a:pt x="34" y="82"/>
                    <a:pt x="34" y="82"/>
                    <a:pt x="34" y="83"/>
                  </a:cubicBezTo>
                  <a:close/>
                  <a:moveTo>
                    <a:pt x="47" y="84"/>
                  </a:moveTo>
                  <a:cubicBezTo>
                    <a:pt x="48" y="84"/>
                    <a:pt x="48" y="85"/>
                    <a:pt x="48" y="85"/>
                  </a:cubicBezTo>
                  <a:cubicBezTo>
                    <a:pt x="49" y="85"/>
                    <a:pt x="49" y="84"/>
                    <a:pt x="50" y="83"/>
                  </a:cubicBezTo>
                  <a:cubicBezTo>
                    <a:pt x="49" y="81"/>
                    <a:pt x="48" y="82"/>
                    <a:pt x="47" y="84"/>
                  </a:cubicBezTo>
                  <a:close/>
                  <a:moveTo>
                    <a:pt x="56" y="86"/>
                  </a:moveTo>
                  <a:cubicBezTo>
                    <a:pt x="57" y="85"/>
                    <a:pt x="57" y="85"/>
                    <a:pt x="57" y="84"/>
                  </a:cubicBezTo>
                  <a:cubicBezTo>
                    <a:pt x="57" y="83"/>
                    <a:pt x="57" y="82"/>
                    <a:pt x="56" y="82"/>
                  </a:cubicBezTo>
                  <a:cubicBezTo>
                    <a:pt x="56" y="83"/>
                    <a:pt x="56" y="84"/>
                    <a:pt x="56" y="86"/>
                  </a:cubicBezTo>
                  <a:close/>
                  <a:moveTo>
                    <a:pt x="60" y="82"/>
                  </a:moveTo>
                  <a:cubicBezTo>
                    <a:pt x="60" y="83"/>
                    <a:pt x="60" y="84"/>
                    <a:pt x="60" y="84"/>
                  </a:cubicBezTo>
                  <a:cubicBezTo>
                    <a:pt x="60" y="84"/>
                    <a:pt x="60" y="84"/>
                    <a:pt x="61" y="83"/>
                  </a:cubicBezTo>
                  <a:cubicBezTo>
                    <a:pt x="61" y="83"/>
                    <a:pt x="60" y="83"/>
                    <a:pt x="60" y="82"/>
                  </a:cubicBezTo>
                  <a:close/>
                  <a:moveTo>
                    <a:pt x="29" y="86"/>
                  </a:moveTo>
                  <a:cubicBezTo>
                    <a:pt x="28" y="88"/>
                    <a:pt x="29" y="91"/>
                    <a:pt x="29" y="93"/>
                  </a:cubicBezTo>
                  <a:cubicBezTo>
                    <a:pt x="29" y="94"/>
                    <a:pt x="29" y="94"/>
                    <a:pt x="29" y="95"/>
                  </a:cubicBezTo>
                  <a:cubicBezTo>
                    <a:pt x="30" y="95"/>
                    <a:pt x="29" y="95"/>
                    <a:pt x="29" y="96"/>
                  </a:cubicBezTo>
                  <a:cubicBezTo>
                    <a:pt x="29" y="96"/>
                    <a:pt x="30" y="96"/>
                    <a:pt x="30" y="96"/>
                  </a:cubicBezTo>
                  <a:cubicBezTo>
                    <a:pt x="30" y="96"/>
                    <a:pt x="29" y="97"/>
                    <a:pt x="29" y="97"/>
                  </a:cubicBezTo>
                  <a:cubicBezTo>
                    <a:pt x="29" y="98"/>
                    <a:pt x="30" y="100"/>
                    <a:pt x="31" y="102"/>
                  </a:cubicBezTo>
                  <a:cubicBezTo>
                    <a:pt x="31" y="98"/>
                    <a:pt x="30" y="94"/>
                    <a:pt x="30" y="90"/>
                  </a:cubicBezTo>
                  <a:cubicBezTo>
                    <a:pt x="30" y="89"/>
                    <a:pt x="29" y="89"/>
                    <a:pt x="29" y="88"/>
                  </a:cubicBezTo>
                  <a:cubicBezTo>
                    <a:pt x="29" y="88"/>
                    <a:pt x="30" y="88"/>
                    <a:pt x="30" y="87"/>
                  </a:cubicBezTo>
                  <a:cubicBezTo>
                    <a:pt x="30" y="86"/>
                    <a:pt x="29" y="86"/>
                    <a:pt x="29" y="86"/>
                  </a:cubicBezTo>
                  <a:cubicBezTo>
                    <a:pt x="29" y="85"/>
                    <a:pt x="30" y="84"/>
                    <a:pt x="29" y="82"/>
                  </a:cubicBezTo>
                  <a:cubicBezTo>
                    <a:pt x="29" y="83"/>
                    <a:pt x="29" y="82"/>
                    <a:pt x="28" y="82"/>
                  </a:cubicBezTo>
                  <a:cubicBezTo>
                    <a:pt x="28" y="84"/>
                    <a:pt x="28" y="85"/>
                    <a:pt x="29" y="86"/>
                  </a:cubicBezTo>
                  <a:close/>
                  <a:moveTo>
                    <a:pt x="66" y="83"/>
                  </a:moveTo>
                  <a:cubicBezTo>
                    <a:pt x="66" y="83"/>
                    <a:pt x="66" y="84"/>
                    <a:pt x="67" y="84"/>
                  </a:cubicBezTo>
                  <a:cubicBezTo>
                    <a:pt x="67" y="83"/>
                    <a:pt x="67" y="82"/>
                    <a:pt x="66" y="82"/>
                  </a:cubicBezTo>
                  <a:cubicBezTo>
                    <a:pt x="66" y="83"/>
                    <a:pt x="66" y="83"/>
                    <a:pt x="66" y="83"/>
                  </a:cubicBezTo>
                  <a:close/>
                  <a:moveTo>
                    <a:pt x="40" y="85"/>
                  </a:moveTo>
                  <a:cubicBezTo>
                    <a:pt x="41" y="85"/>
                    <a:pt x="42" y="83"/>
                    <a:pt x="42" y="82"/>
                  </a:cubicBezTo>
                  <a:cubicBezTo>
                    <a:pt x="41" y="83"/>
                    <a:pt x="40" y="84"/>
                    <a:pt x="40" y="85"/>
                  </a:cubicBezTo>
                  <a:close/>
                  <a:moveTo>
                    <a:pt x="63" y="84"/>
                  </a:moveTo>
                  <a:cubicBezTo>
                    <a:pt x="63" y="84"/>
                    <a:pt x="64" y="83"/>
                    <a:pt x="64" y="82"/>
                  </a:cubicBezTo>
                  <a:cubicBezTo>
                    <a:pt x="63" y="83"/>
                    <a:pt x="63" y="83"/>
                    <a:pt x="63" y="84"/>
                  </a:cubicBezTo>
                  <a:close/>
                  <a:moveTo>
                    <a:pt x="52" y="85"/>
                  </a:moveTo>
                  <a:cubicBezTo>
                    <a:pt x="51" y="84"/>
                    <a:pt x="52" y="83"/>
                    <a:pt x="51" y="83"/>
                  </a:cubicBezTo>
                  <a:cubicBezTo>
                    <a:pt x="51" y="83"/>
                    <a:pt x="51" y="85"/>
                    <a:pt x="52" y="85"/>
                  </a:cubicBezTo>
                  <a:close/>
                  <a:moveTo>
                    <a:pt x="21" y="84"/>
                  </a:moveTo>
                  <a:cubicBezTo>
                    <a:pt x="21" y="84"/>
                    <a:pt x="22" y="83"/>
                    <a:pt x="21" y="83"/>
                  </a:cubicBezTo>
                  <a:cubicBezTo>
                    <a:pt x="21" y="83"/>
                    <a:pt x="21" y="84"/>
                    <a:pt x="21" y="84"/>
                  </a:cubicBezTo>
                  <a:close/>
                  <a:moveTo>
                    <a:pt x="35" y="86"/>
                  </a:moveTo>
                  <a:cubicBezTo>
                    <a:pt x="35" y="85"/>
                    <a:pt x="35" y="84"/>
                    <a:pt x="34" y="83"/>
                  </a:cubicBezTo>
                  <a:cubicBezTo>
                    <a:pt x="34" y="84"/>
                    <a:pt x="34" y="85"/>
                    <a:pt x="35" y="86"/>
                  </a:cubicBezTo>
                  <a:close/>
                  <a:moveTo>
                    <a:pt x="38" y="86"/>
                  </a:moveTo>
                  <a:cubicBezTo>
                    <a:pt x="38" y="86"/>
                    <a:pt x="38" y="86"/>
                    <a:pt x="38" y="86"/>
                  </a:cubicBezTo>
                  <a:cubicBezTo>
                    <a:pt x="38" y="86"/>
                    <a:pt x="39" y="85"/>
                    <a:pt x="39" y="84"/>
                  </a:cubicBezTo>
                  <a:cubicBezTo>
                    <a:pt x="39" y="84"/>
                    <a:pt x="39" y="84"/>
                    <a:pt x="39" y="84"/>
                  </a:cubicBezTo>
                  <a:cubicBezTo>
                    <a:pt x="38" y="84"/>
                    <a:pt x="36" y="85"/>
                    <a:pt x="38" y="86"/>
                  </a:cubicBezTo>
                  <a:close/>
                  <a:moveTo>
                    <a:pt x="41" y="86"/>
                  </a:moveTo>
                  <a:cubicBezTo>
                    <a:pt x="41" y="86"/>
                    <a:pt x="42" y="87"/>
                    <a:pt x="42" y="88"/>
                  </a:cubicBezTo>
                  <a:cubicBezTo>
                    <a:pt x="43" y="87"/>
                    <a:pt x="44" y="86"/>
                    <a:pt x="44" y="86"/>
                  </a:cubicBezTo>
                  <a:cubicBezTo>
                    <a:pt x="44" y="85"/>
                    <a:pt x="43" y="84"/>
                    <a:pt x="43" y="84"/>
                  </a:cubicBezTo>
                  <a:cubicBezTo>
                    <a:pt x="42" y="84"/>
                    <a:pt x="41" y="85"/>
                    <a:pt x="41" y="86"/>
                  </a:cubicBezTo>
                  <a:close/>
                  <a:moveTo>
                    <a:pt x="35" y="85"/>
                  </a:moveTo>
                  <a:cubicBezTo>
                    <a:pt x="35" y="85"/>
                    <a:pt x="35" y="85"/>
                    <a:pt x="36" y="85"/>
                  </a:cubicBezTo>
                  <a:cubicBezTo>
                    <a:pt x="36" y="84"/>
                    <a:pt x="35" y="84"/>
                    <a:pt x="35" y="84"/>
                  </a:cubicBezTo>
                  <a:cubicBezTo>
                    <a:pt x="35" y="84"/>
                    <a:pt x="35" y="84"/>
                    <a:pt x="35" y="85"/>
                  </a:cubicBezTo>
                  <a:close/>
                  <a:moveTo>
                    <a:pt x="53" y="85"/>
                  </a:moveTo>
                  <a:cubicBezTo>
                    <a:pt x="53" y="85"/>
                    <a:pt x="53" y="84"/>
                    <a:pt x="53" y="84"/>
                  </a:cubicBezTo>
                  <a:cubicBezTo>
                    <a:pt x="53" y="84"/>
                    <a:pt x="53" y="84"/>
                    <a:pt x="53" y="85"/>
                  </a:cubicBezTo>
                  <a:close/>
                  <a:moveTo>
                    <a:pt x="30" y="87"/>
                  </a:moveTo>
                  <a:cubicBezTo>
                    <a:pt x="31" y="86"/>
                    <a:pt x="32" y="85"/>
                    <a:pt x="31" y="84"/>
                  </a:cubicBezTo>
                  <a:cubicBezTo>
                    <a:pt x="31" y="85"/>
                    <a:pt x="30" y="86"/>
                    <a:pt x="30" y="87"/>
                  </a:cubicBezTo>
                  <a:close/>
                  <a:moveTo>
                    <a:pt x="65" y="86"/>
                  </a:moveTo>
                  <a:cubicBezTo>
                    <a:pt x="65" y="85"/>
                    <a:pt x="65" y="84"/>
                    <a:pt x="65" y="84"/>
                  </a:cubicBezTo>
                  <a:cubicBezTo>
                    <a:pt x="65" y="85"/>
                    <a:pt x="64" y="86"/>
                    <a:pt x="65" y="86"/>
                  </a:cubicBezTo>
                  <a:close/>
                  <a:moveTo>
                    <a:pt x="66" y="85"/>
                  </a:moveTo>
                  <a:cubicBezTo>
                    <a:pt x="66" y="85"/>
                    <a:pt x="67" y="84"/>
                    <a:pt x="66" y="84"/>
                  </a:cubicBezTo>
                  <a:cubicBezTo>
                    <a:pt x="66" y="85"/>
                    <a:pt x="66" y="84"/>
                    <a:pt x="66" y="84"/>
                  </a:cubicBezTo>
                  <a:cubicBezTo>
                    <a:pt x="66" y="84"/>
                    <a:pt x="66" y="85"/>
                    <a:pt x="66" y="85"/>
                  </a:cubicBezTo>
                  <a:close/>
                  <a:moveTo>
                    <a:pt x="45" y="86"/>
                  </a:moveTo>
                  <a:cubicBezTo>
                    <a:pt x="46" y="86"/>
                    <a:pt x="46" y="87"/>
                    <a:pt x="47" y="87"/>
                  </a:cubicBezTo>
                  <a:cubicBezTo>
                    <a:pt x="47" y="87"/>
                    <a:pt x="47" y="87"/>
                    <a:pt x="48" y="86"/>
                  </a:cubicBezTo>
                  <a:cubicBezTo>
                    <a:pt x="47" y="86"/>
                    <a:pt x="47" y="85"/>
                    <a:pt x="46" y="84"/>
                  </a:cubicBezTo>
                  <a:cubicBezTo>
                    <a:pt x="46" y="85"/>
                    <a:pt x="46" y="85"/>
                    <a:pt x="45" y="86"/>
                  </a:cubicBezTo>
                  <a:close/>
                  <a:moveTo>
                    <a:pt x="49" y="86"/>
                  </a:moveTo>
                  <a:cubicBezTo>
                    <a:pt x="49" y="87"/>
                    <a:pt x="50" y="87"/>
                    <a:pt x="50" y="88"/>
                  </a:cubicBezTo>
                  <a:cubicBezTo>
                    <a:pt x="50" y="87"/>
                    <a:pt x="50" y="85"/>
                    <a:pt x="50" y="85"/>
                  </a:cubicBezTo>
                  <a:cubicBezTo>
                    <a:pt x="49" y="85"/>
                    <a:pt x="49" y="85"/>
                    <a:pt x="49" y="86"/>
                  </a:cubicBezTo>
                  <a:close/>
                  <a:moveTo>
                    <a:pt x="60" y="86"/>
                  </a:moveTo>
                  <a:cubicBezTo>
                    <a:pt x="61" y="86"/>
                    <a:pt x="61" y="87"/>
                    <a:pt x="61" y="87"/>
                  </a:cubicBezTo>
                  <a:cubicBezTo>
                    <a:pt x="61" y="86"/>
                    <a:pt x="61" y="86"/>
                    <a:pt x="61" y="85"/>
                  </a:cubicBezTo>
                  <a:cubicBezTo>
                    <a:pt x="60" y="86"/>
                    <a:pt x="61" y="86"/>
                    <a:pt x="60" y="86"/>
                  </a:cubicBezTo>
                  <a:close/>
                  <a:moveTo>
                    <a:pt x="36" y="87"/>
                  </a:moveTo>
                  <a:cubicBezTo>
                    <a:pt x="37" y="87"/>
                    <a:pt x="37" y="87"/>
                    <a:pt x="37" y="87"/>
                  </a:cubicBezTo>
                  <a:cubicBezTo>
                    <a:pt x="37" y="87"/>
                    <a:pt x="37" y="86"/>
                    <a:pt x="36" y="86"/>
                  </a:cubicBezTo>
                  <a:cubicBezTo>
                    <a:pt x="36" y="86"/>
                    <a:pt x="36" y="87"/>
                    <a:pt x="36" y="87"/>
                  </a:cubicBezTo>
                  <a:close/>
                  <a:moveTo>
                    <a:pt x="36" y="86"/>
                  </a:moveTo>
                  <a:cubicBezTo>
                    <a:pt x="36" y="85"/>
                    <a:pt x="36" y="85"/>
                    <a:pt x="36" y="85"/>
                  </a:cubicBezTo>
                  <a:cubicBezTo>
                    <a:pt x="36" y="86"/>
                    <a:pt x="36" y="86"/>
                    <a:pt x="36" y="86"/>
                  </a:cubicBezTo>
                  <a:close/>
                  <a:moveTo>
                    <a:pt x="38" y="86"/>
                  </a:moveTo>
                  <a:cubicBezTo>
                    <a:pt x="38" y="87"/>
                    <a:pt x="38" y="87"/>
                    <a:pt x="38" y="87"/>
                  </a:cubicBezTo>
                  <a:cubicBezTo>
                    <a:pt x="39" y="87"/>
                    <a:pt x="39" y="86"/>
                    <a:pt x="40" y="86"/>
                  </a:cubicBezTo>
                  <a:cubicBezTo>
                    <a:pt x="40" y="85"/>
                    <a:pt x="40" y="85"/>
                    <a:pt x="39" y="85"/>
                  </a:cubicBezTo>
                  <a:cubicBezTo>
                    <a:pt x="39" y="86"/>
                    <a:pt x="39" y="86"/>
                    <a:pt x="38" y="86"/>
                  </a:cubicBezTo>
                  <a:close/>
                  <a:moveTo>
                    <a:pt x="57" y="87"/>
                  </a:moveTo>
                  <a:cubicBezTo>
                    <a:pt x="57" y="88"/>
                    <a:pt x="57" y="88"/>
                    <a:pt x="57" y="88"/>
                  </a:cubicBezTo>
                  <a:cubicBezTo>
                    <a:pt x="58" y="87"/>
                    <a:pt x="58" y="87"/>
                    <a:pt x="58" y="87"/>
                  </a:cubicBezTo>
                  <a:cubicBezTo>
                    <a:pt x="57" y="87"/>
                    <a:pt x="57" y="87"/>
                    <a:pt x="57" y="87"/>
                  </a:cubicBezTo>
                  <a:close/>
                  <a:moveTo>
                    <a:pt x="58" y="87"/>
                  </a:moveTo>
                  <a:cubicBezTo>
                    <a:pt x="58" y="86"/>
                    <a:pt x="58" y="86"/>
                    <a:pt x="58" y="85"/>
                  </a:cubicBezTo>
                  <a:cubicBezTo>
                    <a:pt x="57" y="86"/>
                    <a:pt x="56" y="86"/>
                    <a:pt x="57" y="87"/>
                  </a:cubicBezTo>
                  <a:cubicBezTo>
                    <a:pt x="57" y="87"/>
                    <a:pt x="57" y="87"/>
                    <a:pt x="58" y="87"/>
                  </a:cubicBezTo>
                  <a:close/>
                  <a:moveTo>
                    <a:pt x="51" y="87"/>
                  </a:moveTo>
                  <a:cubicBezTo>
                    <a:pt x="51" y="87"/>
                    <a:pt x="52" y="86"/>
                    <a:pt x="51" y="86"/>
                  </a:cubicBezTo>
                  <a:cubicBezTo>
                    <a:pt x="51" y="87"/>
                    <a:pt x="51" y="87"/>
                    <a:pt x="51" y="87"/>
                  </a:cubicBezTo>
                  <a:close/>
                  <a:moveTo>
                    <a:pt x="35" y="87"/>
                  </a:moveTo>
                  <a:cubicBezTo>
                    <a:pt x="36" y="87"/>
                    <a:pt x="36" y="88"/>
                    <a:pt x="36" y="88"/>
                  </a:cubicBezTo>
                  <a:cubicBezTo>
                    <a:pt x="36" y="87"/>
                    <a:pt x="36" y="86"/>
                    <a:pt x="35" y="86"/>
                  </a:cubicBezTo>
                  <a:cubicBezTo>
                    <a:pt x="35" y="86"/>
                    <a:pt x="35" y="86"/>
                    <a:pt x="35" y="87"/>
                  </a:cubicBezTo>
                  <a:close/>
                  <a:moveTo>
                    <a:pt x="55" y="87"/>
                  </a:moveTo>
                  <a:cubicBezTo>
                    <a:pt x="55" y="87"/>
                    <a:pt x="55" y="87"/>
                    <a:pt x="55" y="87"/>
                  </a:cubicBezTo>
                  <a:cubicBezTo>
                    <a:pt x="55" y="87"/>
                    <a:pt x="55" y="86"/>
                    <a:pt x="55" y="86"/>
                  </a:cubicBezTo>
                  <a:cubicBezTo>
                    <a:pt x="54" y="87"/>
                    <a:pt x="54" y="87"/>
                    <a:pt x="55" y="87"/>
                  </a:cubicBezTo>
                  <a:close/>
                  <a:moveTo>
                    <a:pt x="39" y="88"/>
                  </a:moveTo>
                  <a:cubicBezTo>
                    <a:pt x="40" y="89"/>
                    <a:pt x="40" y="89"/>
                    <a:pt x="40" y="90"/>
                  </a:cubicBezTo>
                  <a:cubicBezTo>
                    <a:pt x="41" y="89"/>
                    <a:pt x="41" y="89"/>
                    <a:pt x="42" y="88"/>
                  </a:cubicBezTo>
                  <a:cubicBezTo>
                    <a:pt x="41" y="88"/>
                    <a:pt x="41" y="87"/>
                    <a:pt x="40" y="86"/>
                  </a:cubicBezTo>
                  <a:cubicBezTo>
                    <a:pt x="40" y="87"/>
                    <a:pt x="39" y="88"/>
                    <a:pt x="39" y="88"/>
                  </a:cubicBezTo>
                  <a:close/>
                  <a:moveTo>
                    <a:pt x="43" y="89"/>
                  </a:moveTo>
                  <a:cubicBezTo>
                    <a:pt x="43" y="89"/>
                    <a:pt x="44" y="90"/>
                    <a:pt x="44" y="90"/>
                  </a:cubicBezTo>
                  <a:cubicBezTo>
                    <a:pt x="45" y="89"/>
                    <a:pt x="45" y="89"/>
                    <a:pt x="46" y="88"/>
                  </a:cubicBezTo>
                  <a:cubicBezTo>
                    <a:pt x="46" y="87"/>
                    <a:pt x="45" y="87"/>
                    <a:pt x="45" y="86"/>
                  </a:cubicBezTo>
                  <a:cubicBezTo>
                    <a:pt x="44" y="87"/>
                    <a:pt x="43" y="88"/>
                    <a:pt x="43" y="89"/>
                  </a:cubicBezTo>
                  <a:close/>
                  <a:moveTo>
                    <a:pt x="31" y="88"/>
                  </a:moveTo>
                  <a:cubicBezTo>
                    <a:pt x="31" y="89"/>
                    <a:pt x="31" y="89"/>
                    <a:pt x="32" y="89"/>
                  </a:cubicBezTo>
                  <a:cubicBezTo>
                    <a:pt x="32" y="89"/>
                    <a:pt x="32" y="87"/>
                    <a:pt x="32" y="87"/>
                  </a:cubicBezTo>
                  <a:cubicBezTo>
                    <a:pt x="32" y="87"/>
                    <a:pt x="31" y="88"/>
                    <a:pt x="31" y="88"/>
                  </a:cubicBezTo>
                  <a:close/>
                  <a:moveTo>
                    <a:pt x="47" y="88"/>
                  </a:moveTo>
                  <a:cubicBezTo>
                    <a:pt x="48" y="89"/>
                    <a:pt x="48" y="89"/>
                    <a:pt x="48" y="90"/>
                  </a:cubicBezTo>
                  <a:cubicBezTo>
                    <a:pt x="49" y="90"/>
                    <a:pt x="49" y="89"/>
                    <a:pt x="50" y="89"/>
                  </a:cubicBezTo>
                  <a:cubicBezTo>
                    <a:pt x="49" y="88"/>
                    <a:pt x="49" y="87"/>
                    <a:pt x="48" y="87"/>
                  </a:cubicBezTo>
                  <a:cubicBezTo>
                    <a:pt x="48" y="87"/>
                    <a:pt x="47" y="87"/>
                    <a:pt x="47" y="88"/>
                  </a:cubicBezTo>
                  <a:close/>
                  <a:moveTo>
                    <a:pt x="59" y="90"/>
                  </a:moveTo>
                  <a:cubicBezTo>
                    <a:pt x="59" y="89"/>
                    <a:pt x="60" y="89"/>
                    <a:pt x="60" y="88"/>
                  </a:cubicBezTo>
                  <a:cubicBezTo>
                    <a:pt x="59" y="85"/>
                    <a:pt x="58" y="89"/>
                    <a:pt x="59" y="90"/>
                  </a:cubicBezTo>
                  <a:close/>
                  <a:moveTo>
                    <a:pt x="34" y="88"/>
                  </a:moveTo>
                  <a:cubicBezTo>
                    <a:pt x="35" y="88"/>
                    <a:pt x="35" y="89"/>
                    <a:pt x="35" y="89"/>
                  </a:cubicBezTo>
                  <a:cubicBezTo>
                    <a:pt x="36" y="88"/>
                    <a:pt x="35" y="88"/>
                    <a:pt x="34" y="87"/>
                  </a:cubicBezTo>
                  <a:cubicBezTo>
                    <a:pt x="35" y="88"/>
                    <a:pt x="34" y="88"/>
                    <a:pt x="34" y="88"/>
                  </a:cubicBezTo>
                  <a:close/>
                  <a:moveTo>
                    <a:pt x="64" y="88"/>
                  </a:moveTo>
                  <a:cubicBezTo>
                    <a:pt x="63" y="88"/>
                    <a:pt x="64" y="87"/>
                    <a:pt x="64" y="87"/>
                  </a:cubicBezTo>
                  <a:cubicBezTo>
                    <a:pt x="63" y="88"/>
                    <a:pt x="63" y="88"/>
                    <a:pt x="63" y="88"/>
                  </a:cubicBezTo>
                  <a:cubicBezTo>
                    <a:pt x="63" y="89"/>
                    <a:pt x="63" y="89"/>
                    <a:pt x="63" y="89"/>
                  </a:cubicBezTo>
                  <a:cubicBezTo>
                    <a:pt x="63" y="89"/>
                    <a:pt x="63" y="88"/>
                    <a:pt x="64" y="88"/>
                  </a:cubicBezTo>
                  <a:cubicBezTo>
                    <a:pt x="64" y="88"/>
                    <a:pt x="64" y="88"/>
                    <a:pt x="64" y="88"/>
                  </a:cubicBezTo>
                  <a:close/>
                  <a:moveTo>
                    <a:pt x="37" y="89"/>
                  </a:moveTo>
                  <a:cubicBezTo>
                    <a:pt x="37" y="88"/>
                    <a:pt x="38" y="88"/>
                    <a:pt x="38" y="88"/>
                  </a:cubicBezTo>
                  <a:cubicBezTo>
                    <a:pt x="38" y="88"/>
                    <a:pt x="38" y="87"/>
                    <a:pt x="37" y="87"/>
                  </a:cubicBezTo>
                  <a:cubicBezTo>
                    <a:pt x="37" y="88"/>
                    <a:pt x="37" y="88"/>
                    <a:pt x="37" y="89"/>
                  </a:cubicBezTo>
                  <a:close/>
                  <a:moveTo>
                    <a:pt x="66" y="90"/>
                  </a:moveTo>
                  <a:cubicBezTo>
                    <a:pt x="67" y="89"/>
                    <a:pt x="66" y="88"/>
                    <a:pt x="66" y="87"/>
                  </a:cubicBezTo>
                  <a:cubicBezTo>
                    <a:pt x="65" y="88"/>
                    <a:pt x="66" y="89"/>
                    <a:pt x="66" y="90"/>
                  </a:cubicBezTo>
                  <a:close/>
                  <a:moveTo>
                    <a:pt x="53" y="90"/>
                  </a:moveTo>
                  <a:cubicBezTo>
                    <a:pt x="53" y="90"/>
                    <a:pt x="53" y="88"/>
                    <a:pt x="52" y="88"/>
                  </a:cubicBezTo>
                  <a:cubicBezTo>
                    <a:pt x="52" y="89"/>
                    <a:pt x="52" y="89"/>
                    <a:pt x="53" y="90"/>
                  </a:cubicBezTo>
                  <a:close/>
                  <a:moveTo>
                    <a:pt x="55" y="89"/>
                  </a:moveTo>
                  <a:cubicBezTo>
                    <a:pt x="55" y="89"/>
                    <a:pt x="55" y="90"/>
                    <a:pt x="55" y="90"/>
                  </a:cubicBezTo>
                  <a:cubicBezTo>
                    <a:pt x="55" y="89"/>
                    <a:pt x="55" y="89"/>
                    <a:pt x="55" y="88"/>
                  </a:cubicBezTo>
                  <a:cubicBezTo>
                    <a:pt x="55" y="89"/>
                    <a:pt x="55" y="88"/>
                    <a:pt x="55" y="89"/>
                  </a:cubicBezTo>
                  <a:close/>
                  <a:moveTo>
                    <a:pt x="56" y="89"/>
                  </a:moveTo>
                  <a:cubicBezTo>
                    <a:pt x="57" y="89"/>
                    <a:pt x="56" y="88"/>
                    <a:pt x="56" y="88"/>
                  </a:cubicBezTo>
                  <a:cubicBezTo>
                    <a:pt x="56" y="89"/>
                    <a:pt x="56" y="89"/>
                    <a:pt x="56" y="89"/>
                  </a:cubicBezTo>
                  <a:close/>
                  <a:moveTo>
                    <a:pt x="51" y="90"/>
                  </a:moveTo>
                  <a:cubicBezTo>
                    <a:pt x="51" y="89"/>
                    <a:pt x="52" y="89"/>
                    <a:pt x="51" y="88"/>
                  </a:cubicBezTo>
                  <a:cubicBezTo>
                    <a:pt x="51" y="89"/>
                    <a:pt x="51" y="89"/>
                    <a:pt x="51" y="90"/>
                  </a:cubicBezTo>
                  <a:close/>
                  <a:moveTo>
                    <a:pt x="33" y="91"/>
                  </a:moveTo>
                  <a:cubicBezTo>
                    <a:pt x="34" y="91"/>
                    <a:pt x="35" y="89"/>
                    <a:pt x="34" y="88"/>
                  </a:cubicBezTo>
                  <a:cubicBezTo>
                    <a:pt x="33" y="89"/>
                    <a:pt x="33" y="90"/>
                    <a:pt x="33" y="91"/>
                  </a:cubicBezTo>
                  <a:close/>
                  <a:moveTo>
                    <a:pt x="37" y="89"/>
                  </a:moveTo>
                  <a:cubicBezTo>
                    <a:pt x="37" y="89"/>
                    <a:pt x="37" y="88"/>
                    <a:pt x="36" y="88"/>
                  </a:cubicBezTo>
                  <a:cubicBezTo>
                    <a:pt x="37" y="89"/>
                    <a:pt x="37" y="89"/>
                    <a:pt x="37" y="89"/>
                  </a:cubicBezTo>
                  <a:close/>
                  <a:moveTo>
                    <a:pt x="59" y="91"/>
                  </a:moveTo>
                  <a:cubicBezTo>
                    <a:pt x="60" y="91"/>
                    <a:pt x="60" y="92"/>
                    <a:pt x="61" y="93"/>
                  </a:cubicBezTo>
                  <a:cubicBezTo>
                    <a:pt x="61" y="92"/>
                    <a:pt x="61" y="90"/>
                    <a:pt x="61" y="89"/>
                  </a:cubicBezTo>
                  <a:cubicBezTo>
                    <a:pt x="60" y="89"/>
                    <a:pt x="60" y="90"/>
                    <a:pt x="59" y="91"/>
                  </a:cubicBezTo>
                  <a:close/>
                  <a:moveTo>
                    <a:pt x="38" y="90"/>
                  </a:moveTo>
                  <a:cubicBezTo>
                    <a:pt x="38" y="90"/>
                    <a:pt x="38" y="91"/>
                    <a:pt x="39" y="91"/>
                  </a:cubicBezTo>
                  <a:cubicBezTo>
                    <a:pt x="39" y="91"/>
                    <a:pt x="39" y="91"/>
                    <a:pt x="40" y="91"/>
                  </a:cubicBezTo>
                  <a:cubicBezTo>
                    <a:pt x="39" y="90"/>
                    <a:pt x="38" y="88"/>
                    <a:pt x="38" y="90"/>
                  </a:cubicBezTo>
                  <a:close/>
                  <a:moveTo>
                    <a:pt x="46" y="90"/>
                  </a:moveTo>
                  <a:cubicBezTo>
                    <a:pt x="46" y="91"/>
                    <a:pt x="45" y="93"/>
                    <a:pt x="46" y="94"/>
                  </a:cubicBezTo>
                  <a:cubicBezTo>
                    <a:pt x="47" y="93"/>
                    <a:pt x="47" y="92"/>
                    <a:pt x="48" y="91"/>
                  </a:cubicBezTo>
                  <a:cubicBezTo>
                    <a:pt x="47" y="90"/>
                    <a:pt x="47" y="89"/>
                    <a:pt x="46" y="89"/>
                  </a:cubicBezTo>
                  <a:cubicBezTo>
                    <a:pt x="46" y="89"/>
                    <a:pt x="46" y="90"/>
                    <a:pt x="46" y="90"/>
                  </a:cubicBezTo>
                  <a:close/>
                  <a:moveTo>
                    <a:pt x="36" y="90"/>
                  </a:moveTo>
                  <a:cubicBezTo>
                    <a:pt x="36" y="90"/>
                    <a:pt x="36" y="89"/>
                    <a:pt x="36" y="89"/>
                  </a:cubicBezTo>
                  <a:cubicBezTo>
                    <a:pt x="36" y="90"/>
                    <a:pt x="36" y="90"/>
                    <a:pt x="36" y="90"/>
                  </a:cubicBezTo>
                  <a:close/>
                  <a:moveTo>
                    <a:pt x="56" y="91"/>
                  </a:moveTo>
                  <a:cubicBezTo>
                    <a:pt x="56" y="91"/>
                    <a:pt x="56" y="92"/>
                    <a:pt x="57" y="92"/>
                  </a:cubicBezTo>
                  <a:cubicBezTo>
                    <a:pt x="57" y="92"/>
                    <a:pt x="58" y="90"/>
                    <a:pt x="57" y="90"/>
                  </a:cubicBezTo>
                  <a:cubicBezTo>
                    <a:pt x="57" y="90"/>
                    <a:pt x="56" y="91"/>
                    <a:pt x="56" y="91"/>
                  </a:cubicBezTo>
                  <a:close/>
                  <a:moveTo>
                    <a:pt x="41" y="91"/>
                  </a:moveTo>
                  <a:cubicBezTo>
                    <a:pt x="41" y="92"/>
                    <a:pt x="42" y="92"/>
                    <a:pt x="42" y="92"/>
                  </a:cubicBezTo>
                  <a:cubicBezTo>
                    <a:pt x="42" y="91"/>
                    <a:pt x="42" y="92"/>
                    <a:pt x="42" y="91"/>
                  </a:cubicBezTo>
                  <a:cubicBezTo>
                    <a:pt x="42" y="91"/>
                    <a:pt x="42" y="92"/>
                    <a:pt x="43" y="92"/>
                  </a:cubicBezTo>
                  <a:cubicBezTo>
                    <a:pt x="44" y="91"/>
                    <a:pt x="43" y="90"/>
                    <a:pt x="42" y="90"/>
                  </a:cubicBezTo>
                  <a:cubicBezTo>
                    <a:pt x="42" y="90"/>
                    <a:pt x="42" y="91"/>
                    <a:pt x="41" y="91"/>
                  </a:cubicBezTo>
                  <a:close/>
                  <a:moveTo>
                    <a:pt x="50" y="93"/>
                  </a:moveTo>
                  <a:cubicBezTo>
                    <a:pt x="50" y="91"/>
                    <a:pt x="51" y="90"/>
                    <a:pt x="50" y="90"/>
                  </a:cubicBezTo>
                  <a:cubicBezTo>
                    <a:pt x="49" y="91"/>
                    <a:pt x="49" y="92"/>
                    <a:pt x="50" y="93"/>
                  </a:cubicBezTo>
                  <a:close/>
                  <a:moveTo>
                    <a:pt x="66" y="93"/>
                  </a:moveTo>
                  <a:cubicBezTo>
                    <a:pt x="66" y="91"/>
                    <a:pt x="66" y="90"/>
                    <a:pt x="65" y="90"/>
                  </a:cubicBezTo>
                  <a:cubicBezTo>
                    <a:pt x="65" y="91"/>
                    <a:pt x="66" y="92"/>
                    <a:pt x="66" y="93"/>
                  </a:cubicBezTo>
                  <a:close/>
                  <a:moveTo>
                    <a:pt x="36" y="91"/>
                  </a:moveTo>
                  <a:cubicBezTo>
                    <a:pt x="37" y="92"/>
                    <a:pt x="37" y="93"/>
                    <a:pt x="37" y="93"/>
                  </a:cubicBezTo>
                  <a:cubicBezTo>
                    <a:pt x="38" y="93"/>
                    <a:pt x="37" y="91"/>
                    <a:pt x="37" y="91"/>
                  </a:cubicBezTo>
                  <a:cubicBezTo>
                    <a:pt x="36" y="91"/>
                    <a:pt x="36" y="91"/>
                    <a:pt x="36" y="91"/>
                  </a:cubicBezTo>
                  <a:close/>
                  <a:moveTo>
                    <a:pt x="45" y="91"/>
                  </a:moveTo>
                  <a:cubicBezTo>
                    <a:pt x="45" y="91"/>
                    <a:pt x="45" y="91"/>
                    <a:pt x="45" y="91"/>
                  </a:cubicBezTo>
                  <a:cubicBezTo>
                    <a:pt x="44" y="91"/>
                    <a:pt x="45" y="91"/>
                    <a:pt x="45" y="91"/>
                  </a:cubicBezTo>
                  <a:close/>
                  <a:moveTo>
                    <a:pt x="63" y="93"/>
                  </a:moveTo>
                  <a:cubicBezTo>
                    <a:pt x="63" y="93"/>
                    <a:pt x="63" y="92"/>
                    <a:pt x="63" y="91"/>
                  </a:cubicBezTo>
                  <a:cubicBezTo>
                    <a:pt x="63" y="91"/>
                    <a:pt x="63" y="91"/>
                    <a:pt x="63" y="91"/>
                  </a:cubicBezTo>
                  <a:cubicBezTo>
                    <a:pt x="63" y="92"/>
                    <a:pt x="62" y="93"/>
                    <a:pt x="63" y="93"/>
                  </a:cubicBezTo>
                  <a:close/>
                  <a:moveTo>
                    <a:pt x="34" y="93"/>
                  </a:moveTo>
                  <a:cubicBezTo>
                    <a:pt x="34" y="92"/>
                    <a:pt x="35" y="92"/>
                    <a:pt x="34" y="92"/>
                  </a:cubicBezTo>
                  <a:cubicBezTo>
                    <a:pt x="34" y="92"/>
                    <a:pt x="34" y="92"/>
                    <a:pt x="34" y="93"/>
                  </a:cubicBezTo>
                  <a:close/>
                  <a:moveTo>
                    <a:pt x="43" y="93"/>
                  </a:moveTo>
                  <a:cubicBezTo>
                    <a:pt x="43" y="93"/>
                    <a:pt x="43" y="94"/>
                    <a:pt x="43" y="94"/>
                  </a:cubicBezTo>
                  <a:cubicBezTo>
                    <a:pt x="43" y="93"/>
                    <a:pt x="44" y="93"/>
                    <a:pt x="44" y="92"/>
                  </a:cubicBezTo>
                  <a:cubicBezTo>
                    <a:pt x="43" y="92"/>
                    <a:pt x="43" y="93"/>
                    <a:pt x="43" y="93"/>
                  </a:cubicBezTo>
                  <a:close/>
                  <a:moveTo>
                    <a:pt x="40" y="94"/>
                  </a:moveTo>
                  <a:cubicBezTo>
                    <a:pt x="41" y="94"/>
                    <a:pt x="41" y="94"/>
                    <a:pt x="41" y="93"/>
                  </a:cubicBezTo>
                  <a:cubicBezTo>
                    <a:pt x="41" y="93"/>
                    <a:pt x="41" y="92"/>
                    <a:pt x="40" y="92"/>
                  </a:cubicBezTo>
                  <a:cubicBezTo>
                    <a:pt x="40" y="92"/>
                    <a:pt x="39" y="93"/>
                    <a:pt x="40" y="93"/>
                  </a:cubicBezTo>
                  <a:cubicBezTo>
                    <a:pt x="40" y="93"/>
                    <a:pt x="39" y="93"/>
                    <a:pt x="39" y="94"/>
                  </a:cubicBezTo>
                  <a:cubicBezTo>
                    <a:pt x="40" y="94"/>
                    <a:pt x="40" y="94"/>
                    <a:pt x="40" y="94"/>
                  </a:cubicBezTo>
                  <a:cubicBezTo>
                    <a:pt x="40" y="94"/>
                    <a:pt x="40" y="94"/>
                    <a:pt x="40" y="94"/>
                  </a:cubicBezTo>
                  <a:close/>
                  <a:moveTo>
                    <a:pt x="47" y="94"/>
                  </a:moveTo>
                  <a:cubicBezTo>
                    <a:pt x="47" y="95"/>
                    <a:pt x="47" y="95"/>
                    <a:pt x="48" y="96"/>
                  </a:cubicBezTo>
                  <a:cubicBezTo>
                    <a:pt x="48" y="95"/>
                    <a:pt x="48" y="94"/>
                    <a:pt x="49" y="94"/>
                  </a:cubicBezTo>
                  <a:cubicBezTo>
                    <a:pt x="49" y="94"/>
                    <a:pt x="49" y="94"/>
                    <a:pt x="49" y="94"/>
                  </a:cubicBezTo>
                  <a:cubicBezTo>
                    <a:pt x="50" y="94"/>
                    <a:pt x="49" y="93"/>
                    <a:pt x="49" y="93"/>
                  </a:cubicBezTo>
                  <a:cubicBezTo>
                    <a:pt x="48" y="93"/>
                    <a:pt x="49" y="92"/>
                    <a:pt x="48" y="92"/>
                  </a:cubicBezTo>
                  <a:cubicBezTo>
                    <a:pt x="48" y="93"/>
                    <a:pt x="47" y="93"/>
                    <a:pt x="47" y="94"/>
                  </a:cubicBezTo>
                  <a:close/>
                  <a:moveTo>
                    <a:pt x="31" y="94"/>
                  </a:moveTo>
                  <a:cubicBezTo>
                    <a:pt x="32" y="94"/>
                    <a:pt x="32" y="93"/>
                    <a:pt x="32" y="93"/>
                  </a:cubicBezTo>
                  <a:cubicBezTo>
                    <a:pt x="32" y="93"/>
                    <a:pt x="32" y="92"/>
                    <a:pt x="31" y="92"/>
                  </a:cubicBezTo>
                  <a:cubicBezTo>
                    <a:pt x="31" y="93"/>
                    <a:pt x="31" y="93"/>
                    <a:pt x="31" y="94"/>
                  </a:cubicBezTo>
                  <a:close/>
                  <a:moveTo>
                    <a:pt x="34" y="94"/>
                  </a:moveTo>
                  <a:cubicBezTo>
                    <a:pt x="34" y="94"/>
                    <a:pt x="35" y="95"/>
                    <a:pt x="36" y="95"/>
                  </a:cubicBezTo>
                  <a:cubicBezTo>
                    <a:pt x="36" y="95"/>
                    <a:pt x="36" y="94"/>
                    <a:pt x="37" y="94"/>
                  </a:cubicBezTo>
                  <a:cubicBezTo>
                    <a:pt x="36" y="93"/>
                    <a:pt x="36" y="92"/>
                    <a:pt x="36" y="92"/>
                  </a:cubicBezTo>
                  <a:cubicBezTo>
                    <a:pt x="35" y="93"/>
                    <a:pt x="35" y="93"/>
                    <a:pt x="34" y="94"/>
                  </a:cubicBezTo>
                  <a:close/>
                  <a:moveTo>
                    <a:pt x="54" y="93"/>
                  </a:moveTo>
                  <a:cubicBezTo>
                    <a:pt x="54" y="94"/>
                    <a:pt x="54" y="94"/>
                    <a:pt x="55" y="95"/>
                  </a:cubicBezTo>
                  <a:cubicBezTo>
                    <a:pt x="55" y="94"/>
                    <a:pt x="55" y="93"/>
                    <a:pt x="55" y="92"/>
                  </a:cubicBezTo>
                  <a:cubicBezTo>
                    <a:pt x="55" y="93"/>
                    <a:pt x="55" y="93"/>
                    <a:pt x="54" y="93"/>
                  </a:cubicBezTo>
                  <a:close/>
                  <a:moveTo>
                    <a:pt x="59" y="94"/>
                  </a:moveTo>
                  <a:cubicBezTo>
                    <a:pt x="60" y="94"/>
                    <a:pt x="60" y="94"/>
                    <a:pt x="60" y="93"/>
                  </a:cubicBezTo>
                  <a:cubicBezTo>
                    <a:pt x="59" y="93"/>
                    <a:pt x="59" y="93"/>
                    <a:pt x="59" y="93"/>
                  </a:cubicBezTo>
                  <a:cubicBezTo>
                    <a:pt x="59" y="93"/>
                    <a:pt x="59" y="94"/>
                    <a:pt x="59" y="94"/>
                  </a:cubicBezTo>
                  <a:close/>
                  <a:moveTo>
                    <a:pt x="52" y="94"/>
                  </a:moveTo>
                  <a:cubicBezTo>
                    <a:pt x="52" y="94"/>
                    <a:pt x="53" y="94"/>
                    <a:pt x="53" y="93"/>
                  </a:cubicBezTo>
                  <a:cubicBezTo>
                    <a:pt x="52" y="93"/>
                    <a:pt x="52" y="93"/>
                    <a:pt x="52" y="93"/>
                  </a:cubicBezTo>
                  <a:cubicBezTo>
                    <a:pt x="52" y="93"/>
                    <a:pt x="52" y="94"/>
                    <a:pt x="52" y="94"/>
                  </a:cubicBezTo>
                  <a:close/>
                  <a:moveTo>
                    <a:pt x="44" y="94"/>
                  </a:moveTo>
                  <a:cubicBezTo>
                    <a:pt x="44" y="94"/>
                    <a:pt x="44" y="95"/>
                    <a:pt x="45" y="95"/>
                  </a:cubicBezTo>
                  <a:cubicBezTo>
                    <a:pt x="45" y="94"/>
                    <a:pt x="44" y="92"/>
                    <a:pt x="44" y="94"/>
                  </a:cubicBezTo>
                  <a:close/>
                  <a:moveTo>
                    <a:pt x="38" y="94"/>
                  </a:moveTo>
                  <a:cubicBezTo>
                    <a:pt x="38" y="94"/>
                    <a:pt x="38" y="94"/>
                    <a:pt x="38" y="94"/>
                  </a:cubicBezTo>
                  <a:cubicBezTo>
                    <a:pt x="38" y="94"/>
                    <a:pt x="38" y="94"/>
                    <a:pt x="38" y="94"/>
                  </a:cubicBezTo>
                  <a:cubicBezTo>
                    <a:pt x="38" y="94"/>
                    <a:pt x="38" y="94"/>
                    <a:pt x="38" y="94"/>
                  </a:cubicBezTo>
                  <a:close/>
                  <a:moveTo>
                    <a:pt x="65" y="96"/>
                  </a:moveTo>
                  <a:cubicBezTo>
                    <a:pt x="65" y="96"/>
                    <a:pt x="65" y="95"/>
                    <a:pt x="66" y="95"/>
                  </a:cubicBezTo>
                  <a:cubicBezTo>
                    <a:pt x="65" y="95"/>
                    <a:pt x="66" y="94"/>
                    <a:pt x="65" y="94"/>
                  </a:cubicBezTo>
                  <a:cubicBezTo>
                    <a:pt x="65" y="94"/>
                    <a:pt x="65" y="94"/>
                    <a:pt x="65" y="96"/>
                  </a:cubicBezTo>
                  <a:close/>
                  <a:moveTo>
                    <a:pt x="57" y="97"/>
                  </a:moveTo>
                  <a:cubicBezTo>
                    <a:pt x="57" y="96"/>
                    <a:pt x="58" y="94"/>
                    <a:pt x="56" y="94"/>
                  </a:cubicBezTo>
                  <a:cubicBezTo>
                    <a:pt x="55" y="95"/>
                    <a:pt x="56" y="97"/>
                    <a:pt x="57" y="97"/>
                  </a:cubicBezTo>
                  <a:close/>
                  <a:moveTo>
                    <a:pt x="68" y="99"/>
                  </a:moveTo>
                  <a:cubicBezTo>
                    <a:pt x="68" y="97"/>
                    <a:pt x="68" y="96"/>
                    <a:pt x="68" y="94"/>
                  </a:cubicBezTo>
                  <a:cubicBezTo>
                    <a:pt x="68" y="94"/>
                    <a:pt x="67" y="94"/>
                    <a:pt x="67" y="94"/>
                  </a:cubicBezTo>
                  <a:cubicBezTo>
                    <a:pt x="67" y="95"/>
                    <a:pt x="67" y="98"/>
                    <a:pt x="68" y="99"/>
                  </a:cubicBezTo>
                  <a:close/>
                  <a:moveTo>
                    <a:pt x="38" y="95"/>
                  </a:moveTo>
                  <a:cubicBezTo>
                    <a:pt x="39" y="95"/>
                    <a:pt x="39" y="96"/>
                    <a:pt x="39" y="96"/>
                  </a:cubicBezTo>
                  <a:cubicBezTo>
                    <a:pt x="40" y="95"/>
                    <a:pt x="39" y="94"/>
                    <a:pt x="39" y="94"/>
                  </a:cubicBezTo>
                  <a:cubicBezTo>
                    <a:pt x="39" y="94"/>
                    <a:pt x="38" y="95"/>
                    <a:pt x="38" y="95"/>
                  </a:cubicBezTo>
                  <a:close/>
                  <a:moveTo>
                    <a:pt x="41" y="96"/>
                  </a:moveTo>
                  <a:cubicBezTo>
                    <a:pt x="42" y="95"/>
                    <a:pt x="43" y="95"/>
                    <a:pt x="42" y="94"/>
                  </a:cubicBezTo>
                  <a:cubicBezTo>
                    <a:pt x="41" y="94"/>
                    <a:pt x="41" y="95"/>
                    <a:pt x="41" y="95"/>
                  </a:cubicBezTo>
                  <a:cubicBezTo>
                    <a:pt x="41" y="96"/>
                    <a:pt x="41" y="96"/>
                    <a:pt x="41" y="96"/>
                  </a:cubicBezTo>
                  <a:cubicBezTo>
                    <a:pt x="41" y="96"/>
                    <a:pt x="41" y="95"/>
                    <a:pt x="41" y="95"/>
                  </a:cubicBezTo>
                  <a:cubicBezTo>
                    <a:pt x="41" y="95"/>
                    <a:pt x="41" y="96"/>
                    <a:pt x="41" y="96"/>
                  </a:cubicBezTo>
                  <a:close/>
                  <a:moveTo>
                    <a:pt x="44" y="95"/>
                  </a:moveTo>
                  <a:cubicBezTo>
                    <a:pt x="44" y="94"/>
                    <a:pt x="44" y="94"/>
                    <a:pt x="43" y="94"/>
                  </a:cubicBezTo>
                  <a:cubicBezTo>
                    <a:pt x="43" y="94"/>
                    <a:pt x="43" y="95"/>
                    <a:pt x="44" y="95"/>
                  </a:cubicBezTo>
                  <a:close/>
                  <a:moveTo>
                    <a:pt x="59" y="96"/>
                  </a:moveTo>
                  <a:cubicBezTo>
                    <a:pt x="60" y="96"/>
                    <a:pt x="60" y="97"/>
                    <a:pt x="60" y="98"/>
                  </a:cubicBezTo>
                  <a:cubicBezTo>
                    <a:pt x="61" y="97"/>
                    <a:pt x="61" y="96"/>
                    <a:pt x="60" y="96"/>
                  </a:cubicBezTo>
                  <a:cubicBezTo>
                    <a:pt x="60" y="96"/>
                    <a:pt x="60" y="96"/>
                    <a:pt x="60" y="96"/>
                  </a:cubicBezTo>
                  <a:cubicBezTo>
                    <a:pt x="60" y="95"/>
                    <a:pt x="61" y="95"/>
                    <a:pt x="61" y="95"/>
                  </a:cubicBezTo>
                  <a:cubicBezTo>
                    <a:pt x="60" y="95"/>
                    <a:pt x="61" y="94"/>
                    <a:pt x="60" y="94"/>
                  </a:cubicBezTo>
                  <a:cubicBezTo>
                    <a:pt x="60" y="95"/>
                    <a:pt x="59" y="95"/>
                    <a:pt x="59" y="96"/>
                  </a:cubicBezTo>
                  <a:close/>
                  <a:moveTo>
                    <a:pt x="15" y="99"/>
                  </a:moveTo>
                  <a:cubicBezTo>
                    <a:pt x="16" y="97"/>
                    <a:pt x="17" y="96"/>
                    <a:pt x="17" y="94"/>
                  </a:cubicBezTo>
                  <a:cubicBezTo>
                    <a:pt x="16" y="96"/>
                    <a:pt x="15" y="97"/>
                    <a:pt x="15" y="99"/>
                  </a:cubicBezTo>
                  <a:close/>
                  <a:moveTo>
                    <a:pt x="36" y="96"/>
                  </a:moveTo>
                  <a:cubicBezTo>
                    <a:pt x="36" y="96"/>
                    <a:pt x="37" y="96"/>
                    <a:pt x="37" y="95"/>
                  </a:cubicBezTo>
                  <a:cubicBezTo>
                    <a:pt x="37" y="95"/>
                    <a:pt x="37" y="95"/>
                    <a:pt x="37" y="95"/>
                  </a:cubicBezTo>
                  <a:cubicBezTo>
                    <a:pt x="37" y="95"/>
                    <a:pt x="36" y="96"/>
                    <a:pt x="36" y="96"/>
                  </a:cubicBezTo>
                  <a:close/>
                  <a:moveTo>
                    <a:pt x="41" y="96"/>
                  </a:moveTo>
                  <a:cubicBezTo>
                    <a:pt x="42" y="97"/>
                    <a:pt x="42" y="97"/>
                    <a:pt x="43" y="98"/>
                  </a:cubicBezTo>
                  <a:cubicBezTo>
                    <a:pt x="43" y="97"/>
                    <a:pt x="43" y="97"/>
                    <a:pt x="44" y="96"/>
                  </a:cubicBezTo>
                  <a:cubicBezTo>
                    <a:pt x="43" y="96"/>
                    <a:pt x="43" y="95"/>
                    <a:pt x="42" y="95"/>
                  </a:cubicBezTo>
                  <a:cubicBezTo>
                    <a:pt x="42" y="96"/>
                    <a:pt x="41" y="96"/>
                    <a:pt x="41" y="96"/>
                  </a:cubicBezTo>
                  <a:cubicBezTo>
                    <a:pt x="41" y="96"/>
                    <a:pt x="41" y="96"/>
                    <a:pt x="41" y="96"/>
                  </a:cubicBezTo>
                  <a:close/>
                  <a:moveTo>
                    <a:pt x="52" y="95"/>
                  </a:moveTo>
                  <a:cubicBezTo>
                    <a:pt x="52" y="96"/>
                    <a:pt x="52" y="96"/>
                    <a:pt x="52" y="96"/>
                  </a:cubicBezTo>
                  <a:cubicBezTo>
                    <a:pt x="53" y="96"/>
                    <a:pt x="52" y="96"/>
                    <a:pt x="53" y="96"/>
                  </a:cubicBezTo>
                  <a:cubicBezTo>
                    <a:pt x="53" y="96"/>
                    <a:pt x="53" y="95"/>
                    <a:pt x="53" y="95"/>
                  </a:cubicBezTo>
                  <a:cubicBezTo>
                    <a:pt x="53" y="95"/>
                    <a:pt x="52" y="95"/>
                    <a:pt x="52" y="95"/>
                  </a:cubicBezTo>
                  <a:close/>
                  <a:moveTo>
                    <a:pt x="37" y="98"/>
                  </a:moveTo>
                  <a:cubicBezTo>
                    <a:pt x="38" y="98"/>
                    <a:pt x="38" y="97"/>
                    <a:pt x="38" y="97"/>
                  </a:cubicBezTo>
                  <a:cubicBezTo>
                    <a:pt x="38" y="96"/>
                    <a:pt x="38" y="96"/>
                    <a:pt x="38" y="96"/>
                  </a:cubicBezTo>
                  <a:cubicBezTo>
                    <a:pt x="37" y="96"/>
                    <a:pt x="37" y="97"/>
                    <a:pt x="37" y="98"/>
                  </a:cubicBezTo>
                  <a:close/>
                  <a:moveTo>
                    <a:pt x="47" y="97"/>
                  </a:moveTo>
                  <a:cubicBezTo>
                    <a:pt x="47" y="96"/>
                    <a:pt x="47" y="96"/>
                    <a:pt x="46" y="96"/>
                  </a:cubicBezTo>
                  <a:cubicBezTo>
                    <a:pt x="47" y="96"/>
                    <a:pt x="47" y="97"/>
                    <a:pt x="47" y="97"/>
                  </a:cubicBezTo>
                  <a:close/>
                  <a:moveTo>
                    <a:pt x="39" y="97"/>
                  </a:moveTo>
                  <a:cubicBezTo>
                    <a:pt x="39" y="97"/>
                    <a:pt x="40" y="97"/>
                    <a:pt x="40" y="98"/>
                  </a:cubicBezTo>
                  <a:cubicBezTo>
                    <a:pt x="40" y="97"/>
                    <a:pt x="41" y="97"/>
                    <a:pt x="41" y="96"/>
                  </a:cubicBezTo>
                  <a:cubicBezTo>
                    <a:pt x="40" y="96"/>
                    <a:pt x="40" y="96"/>
                    <a:pt x="40" y="96"/>
                  </a:cubicBezTo>
                  <a:cubicBezTo>
                    <a:pt x="40" y="96"/>
                    <a:pt x="40" y="97"/>
                    <a:pt x="39" y="97"/>
                  </a:cubicBezTo>
                  <a:close/>
                  <a:moveTo>
                    <a:pt x="31" y="96"/>
                  </a:moveTo>
                  <a:cubicBezTo>
                    <a:pt x="31" y="97"/>
                    <a:pt x="32" y="97"/>
                    <a:pt x="32" y="97"/>
                  </a:cubicBezTo>
                  <a:cubicBezTo>
                    <a:pt x="32" y="97"/>
                    <a:pt x="32" y="97"/>
                    <a:pt x="32" y="98"/>
                  </a:cubicBezTo>
                  <a:cubicBezTo>
                    <a:pt x="32" y="98"/>
                    <a:pt x="32" y="99"/>
                    <a:pt x="32" y="100"/>
                  </a:cubicBezTo>
                  <a:cubicBezTo>
                    <a:pt x="33" y="99"/>
                    <a:pt x="32" y="98"/>
                    <a:pt x="33" y="96"/>
                  </a:cubicBezTo>
                  <a:cubicBezTo>
                    <a:pt x="32" y="96"/>
                    <a:pt x="32" y="97"/>
                    <a:pt x="31" y="96"/>
                  </a:cubicBezTo>
                  <a:close/>
                  <a:moveTo>
                    <a:pt x="54" y="98"/>
                  </a:moveTo>
                  <a:cubicBezTo>
                    <a:pt x="55" y="99"/>
                    <a:pt x="54" y="100"/>
                    <a:pt x="55" y="100"/>
                  </a:cubicBezTo>
                  <a:cubicBezTo>
                    <a:pt x="55" y="99"/>
                    <a:pt x="55" y="97"/>
                    <a:pt x="55" y="96"/>
                  </a:cubicBezTo>
                  <a:cubicBezTo>
                    <a:pt x="54" y="97"/>
                    <a:pt x="54" y="98"/>
                    <a:pt x="54" y="98"/>
                  </a:cubicBezTo>
                  <a:close/>
                  <a:moveTo>
                    <a:pt x="46" y="98"/>
                  </a:moveTo>
                  <a:cubicBezTo>
                    <a:pt x="46" y="98"/>
                    <a:pt x="46" y="98"/>
                    <a:pt x="47" y="97"/>
                  </a:cubicBezTo>
                  <a:cubicBezTo>
                    <a:pt x="46" y="97"/>
                    <a:pt x="46" y="96"/>
                    <a:pt x="46" y="96"/>
                  </a:cubicBezTo>
                  <a:cubicBezTo>
                    <a:pt x="46" y="97"/>
                    <a:pt x="46" y="97"/>
                    <a:pt x="46" y="98"/>
                  </a:cubicBezTo>
                  <a:close/>
                  <a:moveTo>
                    <a:pt x="58" y="100"/>
                  </a:moveTo>
                  <a:cubicBezTo>
                    <a:pt x="58" y="99"/>
                    <a:pt x="58" y="98"/>
                    <a:pt x="58" y="97"/>
                  </a:cubicBezTo>
                  <a:cubicBezTo>
                    <a:pt x="58" y="98"/>
                    <a:pt x="58" y="99"/>
                    <a:pt x="58" y="100"/>
                  </a:cubicBezTo>
                  <a:close/>
                  <a:moveTo>
                    <a:pt x="65" y="102"/>
                  </a:moveTo>
                  <a:cubicBezTo>
                    <a:pt x="65" y="100"/>
                    <a:pt x="66" y="98"/>
                    <a:pt x="65" y="97"/>
                  </a:cubicBezTo>
                  <a:cubicBezTo>
                    <a:pt x="64" y="98"/>
                    <a:pt x="65" y="100"/>
                    <a:pt x="65" y="102"/>
                  </a:cubicBezTo>
                  <a:close/>
                  <a:moveTo>
                    <a:pt x="40" y="98"/>
                  </a:moveTo>
                  <a:cubicBezTo>
                    <a:pt x="41" y="99"/>
                    <a:pt x="41" y="99"/>
                    <a:pt x="41" y="100"/>
                  </a:cubicBezTo>
                  <a:cubicBezTo>
                    <a:pt x="42" y="100"/>
                    <a:pt x="42" y="99"/>
                    <a:pt x="42" y="99"/>
                  </a:cubicBezTo>
                  <a:cubicBezTo>
                    <a:pt x="41" y="98"/>
                    <a:pt x="41" y="96"/>
                    <a:pt x="40" y="98"/>
                  </a:cubicBezTo>
                  <a:close/>
                  <a:moveTo>
                    <a:pt x="43" y="99"/>
                  </a:moveTo>
                  <a:cubicBezTo>
                    <a:pt x="44" y="99"/>
                    <a:pt x="44" y="100"/>
                    <a:pt x="44" y="100"/>
                  </a:cubicBezTo>
                  <a:cubicBezTo>
                    <a:pt x="45" y="100"/>
                    <a:pt x="45" y="98"/>
                    <a:pt x="44" y="97"/>
                  </a:cubicBezTo>
                  <a:cubicBezTo>
                    <a:pt x="44" y="98"/>
                    <a:pt x="43" y="98"/>
                    <a:pt x="43" y="99"/>
                  </a:cubicBezTo>
                  <a:close/>
                  <a:moveTo>
                    <a:pt x="47" y="98"/>
                  </a:moveTo>
                  <a:cubicBezTo>
                    <a:pt x="48" y="98"/>
                    <a:pt x="48" y="97"/>
                    <a:pt x="47" y="97"/>
                  </a:cubicBezTo>
                  <a:cubicBezTo>
                    <a:pt x="47" y="98"/>
                    <a:pt x="47" y="98"/>
                    <a:pt x="47" y="98"/>
                  </a:cubicBezTo>
                  <a:close/>
                  <a:moveTo>
                    <a:pt x="38" y="99"/>
                  </a:moveTo>
                  <a:cubicBezTo>
                    <a:pt x="38" y="99"/>
                    <a:pt x="38" y="99"/>
                    <a:pt x="38" y="99"/>
                  </a:cubicBezTo>
                  <a:cubicBezTo>
                    <a:pt x="39" y="99"/>
                    <a:pt x="40" y="98"/>
                    <a:pt x="39" y="98"/>
                  </a:cubicBezTo>
                  <a:cubicBezTo>
                    <a:pt x="38" y="98"/>
                    <a:pt x="38" y="98"/>
                    <a:pt x="38" y="99"/>
                  </a:cubicBezTo>
                  <a:close/>
                  <a:moveTo>
                    <a:pt x="48" y="100"/>
                  </a:moveTo>
                  <a:cubicBezTo>
                    <a:pt x="48" y="99"/>
                    <a:pt x="47" y="98"/>
                    <a:pt x="47" y="98"/>
                  </a:cubicBezTo>
                  <a:cubicBezTo>
                    <a:pt x="46" y="98"/>
                    <a:pt x="47" y="100"/>
                    <a:pt x="48" y="100"/>
                  </a:cubicBezTo>
                  <a:close/>
                  <a:moveTo>
                    <a:pt x="36" y="100"/>
                  </a:moveTo>
                  <a:cubicBezTo>
                    <a:pt x="36" y="99"/>
                    <a:pt x="36" y="99"/>
                    <a:pt x="35" y="99"/>
                  </a:cubicBezTo>
                  <a:cubicBezTo>
                    <a:pt x="35" y="99"/>
                    <a:pt x="35" y="100"/>
                    <a:pt x="36" y="100"/>
                  </a:cubicBezTo>
                  <a:close/>
                  <a:moveTo>
                    <a:pt x="39" y="100"/>
                  </a:moveTo>
                  <a:cubicBezTo>
                    <a:pt x="39" y="100"/>
                    <a:pt x="39" y="101"/>
                    <a:pt x="40" y="101"/>
                  </a:cubicBezTo>
                  <a:cubicBezTo>
                    <a:pt x="40" y="101"/>
                    <a:pt x="40" y="101"/>
                    <a:pt x="41" y="100"/>
                  </a:cubicBezTo>
                  <a:cubicBezTo>
                    <a:pt x="40" y="100"/>
                    <a:pt x="40" y="99"/>
                    <a:pt x="40" y="99"/>
                  </a:cubicBezTo>
                  <a:cubicBezTo>
                    <a:pt x="39" y="99"/>
                    <a:pt x="39" y="100"/>
                    <a:pt x="39" y="100"/>
                  </a:cubicBezTo>
                  <a:close/>
                  <a:moveTo>
                    <a:pt x="52" y="103"/>
                  </a:moveTo>
                  <a:cubicBezTo>
                    <a:pt x="53" y="102"/>
                    <a:pt x="53" y="100"/>
                    <a:pt x="52" y="99"/>
                  </a:cubicBezTo>
                  <a:cubicBezTo>
                    <a:pt x="52" y="100"/>
                    <a:pt x="52" y="102"/>
                    <a:pt x="52" y="103"/>
                  </a:cubicBezTo>
                  <a:close/>
                  <a:moveTo>
                    <a:pt x="56" y="103"/>
                  </a:moveTo>
                  <a:cubicBezTo>
                    <a:pt x="57" y="102"/>
                    <a:pt x="57" y="100"/>
                    <a:pt x="57" y="99"/>
                  </a:cubicBezTo>
                  <a:cubicBezTo>
                    <a:pt x="56" y="100"/>
                    <a:pt x="55" y="102"/>
                    <a:pt x="56" y="103"/>
                  </a:cubicBezTo>
                  <a:close/>
                  <a:moveTo>
                    <a:pt x="59" y="100"/>
                  </a:moveTo>
                  <a:cubicBezTo>
                    <a:pt x="59" y="100"/>
                    <a:pt x="60" y="100"/>
                    <a:pt x="59" y="100"/>
                  </a:cubicBezTo>
                  <a:cubicBezTo>
                    <a:pt x="59" y="101"/>
                    <a:pt x="59" y="101"/>
                    <a:pt x="60" y="101"/>
                  </a:cubicBezTo>
                  <a:cubicBezTo>
                    <a:pt x="59" y="101"/>
                    <a:pt x="60" y="102"/>
                    <a:pt x="60" y="102"/>
                  </a:cubicBezTo>
                  <a:cubicBezTo>
                    <a:pt x="61" y="102"/>
                    <a:pt x="60" y="101"/>
                    <a:pt x="60" y="100"/>
                  </a:cubicBezTo>
                  <a:cubicBezTo>
                    <a:pt x="60" y="101"/>
                    <a:pt x="60" y="101"/>
                    <a:pt x="60" y="101"/>
                  </a:cubicBezTo>
                  <a:cubicBezTo>
                    <a:pt x="60" y="100"/>
                    <a:pt x="61" y="100"/>
                    <a:pt x="60" y="99"/>
                  </a:cubicBezTo>
                  <a:cubicBezTo>
                    <a:pt x="60" y="100"/>
                    <a:pt x="60" y="99"/>
                    <a:pt x="59" y="100"/>
                  </a:cubicBezTo>
                  <a:close/>
                  <a:moveTo>
                    <a:pt x="13" y="101"/>
                  </a:moveTo>
                  <a:cubicBezTo>
                    <a:pt x="13" y="100"/>
                    <a:pt x="14" y="100"/>
                    <a:pt x="13" y="100"/>
                  </a:cubicBezTo>
                  <a:cubicBezTo>
                    <a:pt x="13" y="100"/>
                    <a:pt x="13" y="101"/>
                    <a:pt x="13" y="101"/>
                  </a:cubicBezTo>
                  <a:close/>
                  <a:moveTo>
                    <a:pt x="42" y="101"/>
                  </a:moveTo>
                  <a:cubicBezTo>
                    <a:pt x="42" y="101"/>
                    <a:pt x="42" y="102"/>
                    <a:pt x="43" y="102"/>
                  </a:cubicBezTo>
                  <a:cubicBezTo>
                    <a:pt x="43" y="102"/>
                    <a:pt x="43" y="102"/>
                    <a:pt x="43" y="101"/>
                  </a:cubicBezTo>
                  <a:cubicBezTo>
                    <a:pt x="43" y="101"/>
                    <a:pt x="43" y="100"/>
                    <a:pt x="42" y="100"/>
                  </a:cubicBezTo>
                  <a:cubicBezTo>
                    <a:pt x="42" y="100"/>
                    <a:pt x="42" y="100"/>
                    <a:pt x="42" y="101"/>
                  </a:cubicBezTo>
                  <a:close/>
                  <a:moveTo>
                    <a:pt x="34" y="102"/>
                  </a:moveTo>
                  <a:cubicBezTo>
                    <a:pt x="34" y="102"/>
                    <a:pt x="35" y="101"/>
                    <a:pt x="35" y="101"/>
                  </a:cubicBezTo>
                  <a:cubicBezTo>
                    <a:pt x="35" y="99"/>
                    <a:pt x="33" y="101"/>
                    <a:pt x="34" y="102"/>
                  </a:cubicBezTo>
                  <a:close/>
                  <a:moveTo>
                    <a:pt x="46" y="102"/>
                  </a:moveTo>
                  <a:cubicBezTo>
                    <a:pt x="46" y="101"/>
                    <a:pt x="47" y="101"/>
                    <a:pt x="47" y="101"/>
                  </a:cubicBezTo>
                  <a:cubicBezTo>
                    <a:pt x="46" y="100"/>
                    <a:pt x="46" y="100"/>
                    <a:pt x="46" y="100"/>
                  </a:cubicBezTo>
                  <a:cubicBezTo>
                    <a:pt x="46" y="101"/>
                    <a:pt x="46" y="101"/>
                    <a:pt x="46" y="102"/>
                  </a:cubicBezTo>
                  <a:close/>
                  <a:moveTo>
                    <a:pt x="37" y="102"/>
                  </a:moveTo>
                  <a:cubicBezTo>
                    <a:pt x="37" y="101"/>
                    <a:pt x="37" y="100"/>
                    <a:pt x="36" y="100"/>
                  </a:cubicBezTo>
                  <a:cubicBezTo>
                    <a:pt x="36" y="100"/>
                    <a:pt x="36" y="101"/>
                    <a:pt x="37" y="102"/>
                  </a:cubicBezTo>
                  <a:close/>
                  <a:moveTo>
                    <a:pt x="39" y="103"/>
                  </a:moveTo>
                  <a:cubicBezTo>
                    <a:pt x="39" y="102"/>
                    <a:pt x="38" y="101"/>
                    <a:pt x="38" y="101"/>
                  </a:cubicBezTo>
                  <a:cubicBezTo>
                    <a:pt x="38" y="101"/>
                    <a:pt x="38" y="101"/>
                    <a:pt x="38" y="101"/>
                  </a:cubicBezTo>
                  <a:cubicBezTo>
                    <a:pt x="38" y="101"/>
                    <a:pt x="38" y="102"/>
                    <a:pt x="39" y="103"/>
                  </a:cubicBezTo>
                  <a:close/>
                  <a:moveTo>
                    <a:pt x="45" y="101"/>
                  </a:moveTo>
                  <a:cubicBezTo>
                    <a:pt x="45" y="102"/>
                    <a:pt x="45" y="102"/>
                    <a:pt x="45" y="102"/>
                  </a:cubicBezTo>
                  <a:cubicBezTo>
                    <a:pt x="45" y="102"/>
                    <a:pt x="45" y="101"/>
                    <a:pt x="45" y="101"/>
                  </a:cubicBezTo>
                  <a:cubicBezTo>
                    <a:pt x="45" y="101"/>
                    <a:pt x="44" y="101"/>
                    <a:pt x="45" y="101"/>
                  </a:cubicBezTo>
                  <a:close/>
                  <a:moveTo>
                    <a:pt x="62" y="104"/>
                  </a:moveTo>
                  <a:cubicBezTo>
                    <a:pt x="62" y="103"/>
                    <a:pt x="63" y="102"/>
                    <a:pt x="62" y="101"/>
                  </a:cubicBezTo>
                  <a:cubicBezTo>
                    <a:pt x="62" y="102"/>
                    <a:pt x="62" y="103"/>
                    <a:pt x="62" y="104"/>
                  </a:cubicBezTo>
                  <a:close/>
                  <a:moveTo>
                    <a:pt x="66" y="108"/>
                  </a:moveTo>
                  <a:cubicBezTo>
                    <a:pt x="66" y="106"/>
                    <a:pt x="68" y="103"/>
                    <a:pt x="66" y="101"/>
                  </a:cubicBezTo>
                  <a:cubicBezTo>
                    <a:pt x="67" y="104"/>
                    <a:pt x="66" y="106"/>
                    <a:pt x="66" y="108"/>
                  </a:cubicBezTo>
                  <a:close/>
                  <a:moveTo>
                    <a:pt x="40" y="103"/>
                  </a:moveTo>
                  <a:cubicBezTo>
                    <a:pt x="41" y="103"/>
                    <a:pt x="41" y="104"/>
                    <a:pt x="41" y="104"/>
                  </a:cubicBezTo>
                  <a:cubicBezTo>
                    <a:pt x="42" y="103"/>
                    <a:pt x="42" y="103"/>
                    <a:pt x="42" y="103"/>
                  </a:cubicBezTo>
                  <a:cubicBezTo>
                    <a:pt x="42" y="102"/>
                    <a:pt x="42" y="102"/>
                    <a:pt x="41" y="101"/>
                  </a:cubicBezTo>
                  <a:cubicBezTo>
                    <a:pt x="41" y="102"/>
                    <a:pt x="40" y="102"/>
                    <a:pt x="40" y="103"/>
                  </a:cubicBezTo>
                  <a:close/>
                  <a:moveTo>
                    <a:pt x="35" y="104"/>
                  </a:moveTo>
                  <a:cubicBezTo>
                    <a:pt x="35" y="103"/>
                    <a:pt x="36" y="103"/>
                    <a:pt x="36" y="102"/>
                  </a:cubicBezTo>
                  <a:cubicBezTo>
                    <a:pt x="36" y="102"/>
                    <a:pt x="36" y="102"/>
                    <a:pt x="35" y="101"/>
                  </a:cubicBezTo>
                  <a:cubicBezTo>
                    <a:pt x="35" y="102"/>
                    <a:pt x="34" y="103"/>
                    <a:pt x="35" y="104"/>
                  </a:cubicBezTo>
                  <a:close/>
                  <a:moveTo>
                    <a:pt x="32" y="104"/>
                  </a:moveTo>
                  <a:cubicBezTo>
                    <a:pt x="33" y="103"/>
                    <a:pt x="32" y="102"/>
                    <a:pt x="33" y="102"/>
                  </a:cubicBezTo>
                  <a:cubicBezTo>
                    <a:pt x="32" y="102"/>
                    <a:pt x="32" y="102"/>
                    <a:pt x="32" y="102"/>
                  </a:cubicBezTo>
                  <a:cubicBezTo>
                    <a:pt x="32" y="102"/>
                    <a:pt x="32" y="103"/>
                    <a:pt x="32" y="104"/>
                  </a:cubicBezTo>
                  <a:close/>
                  <a:moveTo>
                    <a:pt x="47" y="105"/>
                  </a:moveTo>
                  <a:cubicBezTo>
                    <a:pt x="48" y="104"/>
                    <a:pt x="48" y="102"/>
                    <a:pt x="47" y="102"/>
                  </a:cubicBezTo>
                  <a:cubicBezTo>
                    <a:pt x="46" y="102"/>
                    <a:pt x="45" y="104"/>
                    <a:pt x="47" y="105"/>
                  </a:cubicBezTo>
                  <a:close/>
                  <a:moveTo>
                    <a:pt x="38" y="104"/>
                  </a:moveTo>
                  <a:cubicBezTo>
                    <a:pt x="39" y="103"/>
                    <a:pt x="38" y="102"/>
                    <a:pt x="37" y="102"/>
                  </a:cubicBezTo>
                  <a:cubicBezTo>
                    <a:pt x="37" y="102"/>
                    <a:pt x="38" y="103"/>
                    <a:pt x="38" y="104"/>
                  </a:cubicBezTo>
                  <a:close/>
                  <a:moveTo>
                    <a:pt x="58" y="103"/>
                  </a:moveTo>
                  <a:cubicBezTo>
                    <a:pt x="58" y="102"/>
                    <a:pt x="59" y="102"/>
                    <a:pt x="58" y="102"/>
                  </a:cubicBezTo>
                  <a:cubicBezTo>
                    <a:pt x="58" y="102"/>
                    <a:pt x="58" y="102"/>
                    <a:pt x="58" y="103"/>
                  </a:cubicBezTo>
                  <a:close/>
                  <a:moveTo>
                    <a:pt x="51" y="103"/>
                  </a:moveTo>
                  <a:cubicBezTo>
                    <a:pt x="51" y="102"/>
                    <a:pt x="51" y="102"/>
                    <a:pt x="50" y="102"/>
                  </a:cubicBezTo>
                  <a:cubicBezTo>
                    <a:pt x="50" y="102"/>
                    <a:pt x="50" y="103"/>
                    <a:pt x="51" y="103"/>
                  </a:cubicBezTo>
                  <a:close/>
                  <a:moveTo>
                    <a:pt x="43" y="103"/>
                  </a:moveTo>
                  <a:cubicBezTo>
                    <a:pt x="44" y="103"/>
                    <a:pt x="44" y="104"/>
                    <a:pt x="44" y="104"/>
                  </a:cubicBezTo>
                  <a:cubicBezTo>
                    <a:pt x="44" y="104"/>
                    <a:pt x="45" y="104"/>
                    <a:pt x="45" y="103"/>
                  </a:cubicBezTo>
                  <a:cubicBezTo>
                    <a:pt x="44" y="102"/>
                    <a:pt x="44" y="103"/>
                    <a:pt x="44" y="102"/>
                  </a:cubicBezTo>
                  <a:cubicBezTo>
                    <a:pt x="44" y="103"/>
                    <a:pt x="43" y="103"/>
                    <a:pt x="43" y="103"/>
                  </a:cubicBezTo>
                  <a:close/>
                  <a:moveTo>
                    <a:pt x="54" y="106"/>
                  </a:moveTo>
                  <a:cubicBezTo>
                    <a:pt x="55" y="105"/>
                    <a:pt x="56" y="103"/>
                    <a:pt x="54" y="102"/>
                  </a:cubicBezTo>
                  <a:cubicBezTo>
                    <a:pt x="54" y="103"/>
                    <a:pt x="53" y="105"/>
                    <a:pt x="54" y="106"/>
                  </a:cubicBezTo>
                  <a:close/>
                  <a:moveTo>
                    <a:pt x="58" y="103"/>
                  </a:moveTo>
                  <a:cubicBezTo>
                    <a:pt x="58" y="104"/>
                    <a:pt x="58" y="104"/>
                    <a:pt x="58" y="105"/>
                  </a:cubicBezTo>
                  <a:cubicBezTo>
                    <a:pt x="59" y="105"/>
                    <a:pt x="59" y="103"/>
                    <a:pt x="58" y="103"/>
                  </a:cubicBezTo>
                  <a:cubicBezTo>
                    <a:pt x="58" y="103"/>
                    <a:pt x="58" y="103"/>
                    <a:pt x="58" y="103"/>
                  </a:cubicBezTo>
                  <a:close/>
                  <a:moveTo>
                    <a:pt x="10" y="114"/>
                  </a:moveTo>
                  <a:cubicBezTo>
                    <a:pt x="10" y="112"/>
                    <a:pt x="10" y="110"/>
                    <a:pt x="11" y="108"/>
                  </a:cubicBezTo>
                  <a:cubicBezTo>
                    <a:pt x="11" y="106"/>
                    <a:pt x="12" y="104"/>
                    <a:pt x="12" y="103"/>
                  </a:cubicBezTo>
                  <a:cubicBezTo>
                    <a:pt x="11" y="106"/>
                    <a:pt x="9" y="111"/>
                    <a:pt x="10" y="114"/>
                  </a:cubicBezTo>
                  <a:close/>
                  <a:moveTo>
                    <a:pt x="35" y="104"/>
                  </a:moveTo>
                  <a:cubicBezTo>
                    <a:pt x="35" y="105"/>
                    <a:pt x="36" y="106"/>
                    <a:pt x="36" y="106"/>
                  </a:cubicBezTo>
                  <a:cubicBezTo>
                    <a:pt x="37" y="106"/>
                    <a:pt x="37" y="105"/>
                    <a:pt x="37" y="104"/>
                  </a:cubicBezTo>
                  <a:cubicBezTo>
                    <a:pt x="37" y="104"/>
                    <a:pt x="37" y="103"/>
                    <a:pt x="36" y="103"/>
                  </a:cubicBezTo>
                  <a:cubicBezTo>
                    <a:pt x="36" y="103"/>
                    <a:pt x="35" y="104"/>
                    <a:pt x="35" y="104"/>
                  </a:cubicBezTo>
                  <a:close/>
                  <a:moveTo>
                    <a:pt x="39" y="104"/>
                  </a:moveTo>
                  <a:cubicBezTo>
                    <a:pt x="40" y="104"/>
                    <a:pt x="40" y="105"/>
                    <a:pt x="40" y="105"/>
                  </a:cubicBezTo>
                  <a:cubicBezTo>
                    <a:pt x="40" y="105"/>
                    <a:pt x="41" y="105"/>
                    <a:pt x="41" y="105"/>
                  </a:cubicBezTo>
                  <a:cubicBezTo>
                    <a:pt x="40" y="104"/>
                    <a:pt x="40" y="103"/>
                    <a:pt x="40" y="103"/>
                  </a:cubicBezTo>
                  <a:cubicBezTo>
                    <a:pt x="40" y="103"/>
                    <a:pt x="40" y="104"/>
                    <a:pt x="39" y="104"/>
                  </a:cubicBezTo>
                  <a:close/>
                  <a:moveTo>
                    <a:pt x="34" y="105"/>
                  </a:moveTo>
                  <a:cubicBezTo>
                    <a:pt x="34" y="105"/>
                    <a:pt x="34" y="105"/>
                    <a:pt x="34" y="105"/>
                  </a:cubicBezTo>
                  <a:cubicBezTo>
                    <a:pt x="34" y="104"/>
                    <a:pt x="34" y="103"/>
                    <a:pt x="34" y="104"/>
                  </a:cubicBezTo>
                  <a:cubicBezTo>
                    <a:pt x="34" y="104"/>
                    <a:pt x="33" y="105"/>
                    <a:pt x="34" y="105"/>
                  </a:cubicBezTo>
                  <a:close/>
                  <a:moveTo>
                    <a:pt x="51" y="105"/>
                  </a:moveTo>
                  <a:cubicBezTo>
                    <a:pt x="51" y="104"/>
                    <a:pt x="51" y="104"/>
                    <a:pt x="50" y="103"/>
                  </a:cubicBezTo>
                  <a:cubicBezTo>
                    <a:pt x="50" y="104"/>
                    <a:pt x="50" y="105"/>
                    <a:pt x="51" y="105"/>
                  </a:cubicBezTo>
                  <a:close/>
                  <a:moveTo>
                    <a:pt x="43" y="104"/>
                  </a:moveTo>
                  <a:cubicBezTo>
                    <a:pt x="42" y="104"/>
                    <a:pt x="42" y="105"/>
                    <a:pt x="42" y="105"/>
                  </a:cubicBezTo>
                  <a:cubicBezTo>
                    <a:pt x="42" y="105"/>
                    <a:pt x="42" y="105"/>
                    <a:pt x="42" y="105"/>
                  </a:cubicBezTo>
                  <a:cubicBezTo>
                    <a:pt x="42" y="105"/>
                    <a:pt x="43" y="105"/>
                    <a:pt x="43" y="106"/>
                  </a:cubicBezTo>
                  <a:cubicBezTo>
                    <a:pt x="43" y="106"/>
                    <a:pt x="43" y="105"/>
                    <a:pt x="43" y="105"/>
                  </a:cubicBezTo>
                  <a:cubicBezTo>
                    <a:pt x="43" y="105"/>
                    <a:pt x="43" y="105"/>
                    <a:pt x="43" y="104"/>
                  </a:cubicBezTo>
                  <a:cubicBezTo>
                    <a:pt x="43" y="104"/>
                    <a:pt x="43" y="105"/>
                    <a:pt x="43" y="104"/>
                  </a:cubicBezTo>
                  <a:cubicBezTo>
                    <a:pt x="43" y="104"/>
                    <a:pt x="43" y="104"/>
                    <a:pt x="43" y="104"/>
                  </a:cubicBezTo>
                  <a:close/>
                  <a:moveTo>
                    <a:pt x="49" y="107"/>
                  </a:moveTo>
                  <a:cubicBezTo>
                    <a:pt x="49" y="107"/>
                    <a:pt x="50" y="104"/>
                    <a:pt x="49" y="104"/>
                  </a:cubicBezTo>
                  <a:cubicBezTo>
                    <a:pt x="48" y="105"/>
                    <a:pt x="49" y="106"/>
                    <a:pt x="49" y="107"/>
                  </a:cubicBezTo>
                  <a:close/>
                  <a:moveTo>
                    <a:pt x="45" y="105"/>
                  </a:moveTo>
                  <a:cubicBezTo>
                    <a:pt x="45" y="105"/>
                    <a:pt x="45" y="106"/>
                    <a:pt x="45" y="106"/>
                  </a:cubicBezTo>
                  <a:cubicBezTo>
                    <a:pt x="45" y="105"/>
                    <a:pt x="46" y="105"/>
                    <a:pt x="45" y="104"/>
                  </a:cubicBezTo>
                  <a:cubicBezTo>
                    <a:pt x="45" y="105"/>
                    <a:pt x="45" y="105"/>
                    <a:pt x="45" y="105"/>
                  </a:cubicBezTo>
                  <a:close/>
                  <a:moveTo>
                    <a:pt x="31" y="105"/>
                  </a:moveTo>
                  <a:cubicBezTo>
                    <a:pt x="31" y="106"/>
                    <a:pt x="32" y="105"/>
                    <a:pt x="31" y="104"/>
                  </a:cubicBezTo>
                  <a:cubicBezTo>
                    <a:pt x="31" y="105"/>
                    <a:pt x="31" y="105"/>
                    <a:pt x="31" y="105"/>
                  </a:cubicBezTo>
                  <a:close/>
                  <a:moveTo>
                    <a:pt x="38" y="105"/>
                  </a:moveTo>
                  <a:cubicBezTo>
                    <a:pt x="39" y="105"/>
                    <a:pt x="39" y="106"/>
                    <a:pt x="39" y="106"/>
                  </a:cubicBezTo>
                  <a:cubicBezTo>
                    <a:pt x="39" y="106"/>
                    <a:pt x="39" y="106"/>
                    <a:pt x="40" y="106"/>
                  </a:cubicBezTo>
                  <a:cubicBezTo>
                    <a:pt x="39" y="105"/>
                    <a:pt x="39" y="105"/>
                    <a:pt x="39" y="104"/>
                  </a:cubicBezTo>
                  <a:cubicBezTo>
                    <a:pt x="39" y="105"/>
                    <a:pt x="38" y="105"/>
                    <a:pt x="38" y="105"/>
                  </a:cubicBezTo>
                  <a:close/>
                  <a:moveTo>
                    <a:pt x="56" y="107"/>
                  </a:moveTo>
                  <a:cubicBezTo>
                    <a:pt x="57" y="107"/>
                    <a:pt x="57" y="105"/>
                    <a:pt x="56" y="105"/>
                  </a:cubicBezTo>
                  <a:cubicBezTo>
                    <a:pt x="56" y="105"/>
                    <a:pt x="56" y="107"/>
                    <a:pt x="56" y="107"/>
                  </a:cubicBezTo>
                  <a:close/>
                  <a:moveTo>
                    <a:pt x="53" y="106"/>
                  </a:moveTo>
                  <a:cubicBezTo>
                    <a:pt x="52" y="106"/>
                    <a:pt x="52" y="105"/>
                    <a:pt x="52" y="105"/>
                  </a:cubicBezTo>
                  <a:cubicBezTo>
                    <a:pt x="52" y="105"/>
                    <a:pt x="52" y="106"/>
                    <a:pt x="53" y="106"/>
                  </a:cubicBezTo>
                  <a:close/>
                  <a:moveTo>
                    <a:pt x="63" y="106"/>
                  </a:moveTo>
                  <a:cubicBezTo>
                    <a:pt x="63" y="106"/>
                    <a:pt x="63" y="106"/>
                    <a:pt x="63" y="105"/>
                  </a:cubicBezTo>
                  <a:cubicBezTo>
                    <a:pt x="63" y="105"/>
                    <a:pt x="63" y="105"/>
                    <a:pt x="63" y="105"/>
                  </a:cubicBezTo>
                  <a:cubicBezTo>
                    <a:pt x="63" y="105"/>
                    <a:pt x="63" y="108"/>
                    <a:pt x="63" y="106"/>
                  </a:cubicBezTo>
                  <a:close/>
                  <a:moveTo>
                    <a:pt x="34" y="106"/>
                  </a:moveTo>
                  <a:cubicBezTo>
                    <a:pt x="34" y="108"/>
                    <a:pt x="35" y="109"/>
                    <a:pt x="36" y="111"/>
                  </a:cubicBezTo>
                  <a:cubicBezTo>
                    <a:pt x="36" y="110"/>
                    <a:pt x="36" y="110"/>
                    <a:pt x="36" y="109"/>
                  </a:cubicBezTo>
                  <a:cubicBezTo>
                    <a:pt x="36" y="109"/>
                    <a:pt x="36" y="110"/>
                    <a:pt x="36" y="110"/>
                  </a:cubicBezTo>
                  <a:cubicBezTo>
                    <a:pt x="37" y="110"/>
                    <a:pt x="36" y="109"/>
                    <a:pt x="37" y="109"/>
                  </a:cubicBezTo>
                  <a:cubicBezTo>
                    <a:pt x="36" y="109"/>
                    <a:pt x="36" y="109"/>
                    <a:pt x="36" y="108"/>
                  </a:cubicBezTo>
                  <a:cubicBezTo>
                    <a:pt x="37" y="108"/>
                    <a:pt x="37" y="108"/>
                    <a:pt x="37" y="108"/>
                  </a:cubicBezTo>
                  <a:cubicBezTo>
                    <a:pt x="37" y="108"/>
                    <a:pt x="37" y="108"/>
                    <a:pt x="37" y="108"/>
                  </a:cubicBezTo>
                  <a:cubicBezTo>
                    <a:pt x="38" y="108"/>
                    <a:pt x="38" y="107"/>
                    <a:pt x="39" y="107"/>
                  </a:cubicBezTo>
                  <a:cubicBezTo>
                    <a:pt x="38" y="107"/>
                    <a:pt x="38" y="106"/>
                    <a:pt x="38" y="106"/>
                  </a:cubicBezTo>
                  <a:cubicBezTo>
                    <a:pt x="37" y="107"/>
                    <a:pt x="37" y="108"/>
                    <a:pt x="35" y="108"/>
                  </a:cubicBezTo>
                  <a:cubicBezTo>
                    <a:pt x="35" y="107"/>
                    <a:pt x="35" y="106"/>
                    <a:pt x="35" y="105"/>
                  </a:cubicBezTo>
                  <a:cubicBezTo>
                    <a:pt x="34" y="105"/>
                    <a:pt x="34" y="105"/>
                    <a:pt x="34" y="106"/>
                  </a:cubicBezTo>
                  <a:cubicBezTo>
                    <a:pt x="34" y="106"/>
                    <a:pt x="34" y="106"/>
                    <a:pt x="34" y="106"/>
                  </a:cubicBezTo>
                  <a:cubicBezTo>
                    <a:pt x="34" y="106"/>
                    <a:pt x="34" y="106"/>
                    <a:pt x="34" y="106"/>
                  </a:cubicBezTo>
                  <a:close/>
                  <a:moveTo>
                    <a:pt x="41" y="106"/>
                  </a:moveTo>
                  <a:cubicBezTo>
                    <a:pt x="41" y="106"/>
                    <a:pt x="41" y="107"/>
                    <a:pt x="42" y="107"/>
                  </a:cubicBezTo>
                  <a:cubicBezTo>
                    <a:pt x="42" y="106"/>
                    <a:pt x="42" y="106"/>
                    <a:pt x="41" y="105"/>
                  </a:cubicBezTo>
                  <a:cubicBezTo>
                    <a:pt x="41" y="106"/>
                    <a:pt x="41" y="106"/>
                    <a:pt x="41" y="106"/>
                  </a:cubicBezTo>
                  <a:close/>
                  <a:moveTo>
                    <a:pt x="43" y="107"/>
                  </a:moveTo>
                  <a:cubicBezTo>
                    <a:pt x="44" y="107"/>
                    <a:pt x="44" y="106"/>
                    <a:pt x="44" y="107"/>
                  </a:cubicBezTo>
                  <a:cubicBezTo>
                    <a:pt x="44" y="107"/>
                    <a:pt x="44" y="107"/>
                    <a:pt x="43" y="107"/>
                  </a:cubicBezTo>
                  <a:cubicBezTo>
                    <a:pt x="44" y="107"/>
                    <a:pt x="44" y="108"/>
                    <a:pt x="45" y="108"/>
                  </a:cubicBezTo>
                  <a:cubicBezTo>
                    <a:pt x="44" y="107"/>
                    <a:pt x="44" y="106"/>
                    <a:pt x="43" y="106"/>
                  </a:cubicBezTo>
                  <a:cubicBezTo>
                    <a:pt x="43" y="106"/>
                    <a:pt x="43" y="107"/>
                    <a:pt x="43" y="107"/>
                  </a:cubicBezTo>
                  <a:close/>
                  <a:moveTo>
                    <a:pt x="54" y="106"/>
                  </a:moveTo>
                  <a:cubicBezTo>
                    <a:pt x="55" y="107"/>
                    <a:pt x="55" y="107"/>
                    <a:pt x="55" y="107"/>
                  </a:cubicBezTo>
                  <a:cubicBezTo>
                    <a:pt x="55" y="107"/>
                    <a:pt x="55" y="106"/>
                    <a:pt x="55" y="106"/>
                  </a:cubicBezTo>
                  <a:cubicBezTo>
                    <a:pt x="55" y="106"/>
                    <a:pt x="55" y="106"/>
                    <a:pt x="54" y="106"/>
                  </a:cubicBezTo>
                  <a:close/>
                  <a:moveTo>
                    <a:pt x="47" y="107"/>
                  </a:moveTo>
                  <a:cubicBezTo>
                    <a:pt x="46" y="107"/>
                    <a:pt x="46" y="107"/>
                    <a:pt x="46" y="108"/>
                  </a:cubicBezTo>
                  <a:cubicBezTo>
                    <a:pt x="47" y="108"/>
                    <a:pt x="47" y="109"/>
                    <a:pt x="48" y="109"/>
                  </a:cubicBezTo>
                  <a:cubicBezTo>
                    <a:pt x="48" y="108"/>
                    <a:pt x="47" y="107"/>
                    <a:pt x="47" y="107"/>
                  </a:cubicBezTo>
                  <a:close/>
                  <a:moveTo>
                    <a:pt x="52" y="108"/>
                  </a:moveTo>
                  <a:cubicBezTo>
                    <a:pt x="52" y="107"/>
                    <a:pt x="53" y="106"/>
                    <a:pt x="52" y="107"/>
                  </a:cubicBezTo>
                  <a:cubicBezTo>
                    <a:pt x="52" y="107"/>
                    <a:pt x="52" y="108"/>
                    <a:pt x="52" y="108"/>
                  </a:cubicBezTo>
                  <a:close/>
                  <a:moveTo>
                    <a:pt x="58" y="109"/>
                  </a:moveTo>
                  <a:cubicBezTo>
                    <a:pt x="58" y="108"/>
                    <a:pt x="58" y="108"/>
                    <a:pt x="58" y="108"/>
                  </a:cubicBezTo>
                  <a:cubicBezTo>
                    <a:pt x="58" y="108"/>
                    <a:pt x="58" y="107"/>
                    <a:pt x="57" y="107"/>
                  </a:cubicBezTo>
                  <a:cubicBezTo>
                    <a:pt x="58" y="108"/>
                    <a:pt x="57" y="108"/>
                    <a:pt x="58" y="109"/>
                  </a:cubicBezTo>
                  <a:close/>
                  <a:moveTo>
                    <a:pt x="40" y="108"/>
                  </a:moveTo>
                  <a:cubicBezTo>
                    <a:pt x="40" y="108"/>
                    <a:pt x="40" y="108"/>
                    <a:pt x="41" y="108"/>
                  </a:cubicBezTo>
                  <a:cubicBezTo>
                    <a:pt x="41" y="108"/>
                    <a:pt x="41" y="107"/>
                    <a:pt x="40" y="107"/>
                  </a:cubicBezTo>
                  <a:cubicBezTo>
                    <a:pt x="40" y="107"/>
                    <a:pt x="40" y="108"/>
                    <a:pt x="40" y="108"/>
                  </a:cubicBezTo>
                  <a:close/>
                  <a:moveTo>
                    <a:pt x="51" y="110"/>
                  </a:moveTo>
                  <a:cubicBezTo>
                    <a:pt x="51" y="109"/>
                    <a:pt x="51" y="107"/>
                    <a:pt x="50" y="107"/>
                  </a:cubicBezTo>
                  <a:cubicBezTo>
                    <a:pt x="50" y="108"/>
                    <a:pt x="50" y="109"/>
                    <a:pt x="51" y="110"/>
                  </a:cubicBezTo>
                  <a:close/>
                  <a:moveTo>
                    <a:pt x="42" y="108"/>
                  </a:moveTo>
                  <a:cubicBezTo>
                    <a:pt x="42" y="108"/>
                    <a:pt x="43" y="108"/>
                    <a:pt x="43" y="107"/>
                  </a:cubicBezTo>
                  <a:cubicBezTo>
                    <a:pt x="43" y="107"/>
                    <a:pt x="43" y="107"/>
                    <a:pt x="42" y="107"/>
                  </a:cubicBezTo>
                  <a:cubicBezTo>
                    <a:pt x="42" y="108"/>
                    <a:pt x="42" y="108"/>
                    <a:pt x="42" y="108"/>
                  </a:cubicBezTo>
                  <a:close/>
                  <a:moveTo>
                    <a:pt x="60" y="109"/>
                  </a:moveTo>
                  <a:cubicBezTo>
                    <a:pt x="60" y="108"/>
                    <a:pt x="60" y="108"/>
                    <a:pt x="60" y="107"/>
                  </a:cubicBezTo>
                  <a:cubicBezTo>
                    <a:pt x="59" y="108"/>
                    <a:pt x="60" y="109"/>
                    <a:pt x="60" y="109"/>
                  </a:cubicBezTo>
                  <a:close/>
                  <a:moveTo>
                    <a:pt x="55" y="109"/>
                  </a:moveTo>
                  <a:cubicBezTo>
                    <a:pt x="55" y="109"/>
                    <a:pt x="54" y="108"/>
                    <a:pt x="54" y="108"/>
                  </a:cubicBezTo>
                  <a:cubicBezTo>
                    <a:pt x="54" y="108"/>
                    <a:pt x="54" y="109"/>
                    <a:pt x="55" y="109"/>
                  </a:cubicBezTo>
                  <a:close/>
                  <a:moveTo>
                    <a:pt x="57" y="110"/>
                  </a:moveTo>
                  <a:cubicBezTo>
                    <a:pt x="56" y="109"/>
                    <a:pt x="57" y="108"/>
                    <a:pt x="57" y="108"/>
                  </a:cubicBezTo>
                  <a:cubicBezTo>
                    <a:pt x="56" y="108"/>
                    <a:pt x="56" y="110"/>
                    <a:pt x="57" y="110"/>
                  </a:cubicBezTo>
                  <a:close/>
                  <a:moveTo>
                    <a:pt x="42" y="108"/>
                  </a:moveTo>
                  <a:cubicBezTo>
                    <a:pt x="42" y="109"/>
                    <a:pt x="43" y="109"/>
                    <a:pt x="43" y="109"/>
                  </a:cubicBezTo>
                  <a:cubicBezTo>
                    <a:pt x="43" y="109"/>
                    <a:pt x="43" y="109"/>
                    <a:pt x="44" y="109"/>
                  </a:cubicBezTo>
                  <a:cubicBezTo>
                    <a:pt x="43" y="108"/>
                    <a:pt x="43" y="108"/>
                    <a:pt x="43" y="108"/>
                  </a:cubicBezTo>
                  <a:cubicBezTo>
                    <a:pt x="43" y="108"/>
                    <a:pt x="43" y="108"/>
                    <a:pt x="42" y="108"/>
                  </a:cubicBezTo>
                  <a:close/>
                  <a:moveTo>
                    <a:pt x="32" y="110"/>
                  </a:moveTo>
                  <a:cubicBezTo>
                    <a:pt x="32" y="109"/>
                    <a:pt x="32" y="108"/>
                    <a:pt x="31" y="108"/>
                  </a:cubicBezTo>
                  <a:cubicBezTo>
                    <a:pt x="32" y="109"/>
                    <a:pt x="31" y="110"/>
                    <a:pt x="32" y="110"/>
                  </a:cubicBezTo>
                  <a:close/>
                  <a:moveTo>
                    <a:pt x="40" y="109"/>
                  </a:moveTo>
                  <a:cubicBezTo>
                    <a:pt x="40" y="109"/>
                    <a:pt x="40" y="108"/>
                    <a:pt x="39" y="108"/>
                  </a:cubicBezTo>
                  <a:cubicBezTo>
                    <a:pt x="39" y="109"/>
                    <a:pt x="40" y="109"/>
                    <a:pt x="40" y="109"/>
                  </a:cubicBezTo>
                  <a:close/>
                  <a:moveTo>
                    <a:pt x="34" y="113"/>
                  </a:moveTo>
                  <a:cubicBezTo>
                    <a:pt x="36" y="112"/>
                    <a:pt x="35" y="110"/>
                    <a:pt x="33" y="108"/>
                  </a:cubicBezTo>
                  <a:cubicBezTo>
                    <a:pt x="34" y="110"/>
                    <a:pt x="33" y="112"/>
                    <a:pt x="34" y="113"/>
                  </a:cubicBezTo>
                  <a:close/>
                  <a:moveTo>
                    <a:pt x="41" y="109"/>
                  </a:moveTo>
                  <a:cubicBezTo>
                    <a:pt x="41" y="110"/>
                    <a:pt x="42" y="109"/>
                    <a:pt x="41" y="108"/>
                  </a:cubicBezTo>
                  <a:cubicBezTo>
                    <a:pt x="41" y="109"/>
                    <a:pt x="41" y="109"/>
                    <a:pt x="41" y="109"/>
                  </a:cubicBezTo>
                  <a:close/>
                  <a:moveTo>
                    <a:pt x="45" y="110"/>
                  </a:moveTo>
                  <a:cubicBezTo>
                    <a:pt x="46" y="109"/>
                    <a:pt x="45" y="109"/>
                    <a:pt x="45" y="109"/>
                  </a:cubicBezTo>
                  <a:cubicBezTo>
                    <a:pt x="45" y="109"/>
                    <a:pt x="45" y="110"/>
                    <a:pt x="45" y="110"/>
                  </a:cubicBezTo>
                  <a:close/>
                  <a:moveTo>
                    <a:pt x="58" y="112"/>
                  </a:moveTo>
                  <a:cubicBezTo>
                    <a:pt x="58" y="111"/>
                    <a:pt x="59" y="110"/>
                    <a:pt x="58" y="109"/>
                  </a:cubicBezTo>
                  <a:cubicBezTo>
                    <a:pt x="58" y="110"/>
                    <a:pt x="57" y="111"/>
                    <a:pt x="58" y="112"/>
                  </a:cubicBezTo>
                  <a:close/>
                  <a:moveTo>
                    <a:pt x="38" y="110"/>
                  </a:moveTo>
                  <a:cubicBezTo>
                    <a:pt x="39" y="110"/>
                    <a:pt x="39" y="110"/>
                    <a:pt x="39" y="109"/>
                  </a:cubicBezTo>
                  <a:cubicBezTo>
                    <a:pt x="39" y="109"/>
                    <a:pt x="38" y="110"/>
                    <a:pt x="38" y="110"/>
                  </a:cubicBezTo>
                  <a:close/>
                  <a:moveTo>
                    <a:pt x="41" y="109"/>
                  </a:moveTo>
                  <a:cubicBezTo>
                    <a:pt x="42" y="110"/>
                    <a:pt x="42" y="111"/>
                    <a:pt x="42" y="111"/>
                  </a:cubicBezTo>
                  <a:cubicBezTo>
                    <a:pt x="43" y="110"/>
                    <a:pt x="42" y="109"/>
                    <a:pt x="42" y="109"/>
                  </a:cubicBezTo>
                  <a:cubicBezTo>
                    <a:pt x="42" y="109"/>
                    <a:pt x="42" y="109"/>
                    <a:pt x="41" y="109"/>
                  </a:cubicBezTo>
                  <a:close/>
                  <a:moveTo>
                    <a:pt x="47" y="110"/>
                  </a:moveTo>
                  <a:cubicBezTo>
                    <a:pt x="47" y="110"/>
                    <a:pt x="47" y="110"/>
                    <a:pt x="46" y="109"/>
                  </a:cubicBezTo>
                  <a:cubicBezTo>
                    <a:pt x="46" y="110"/>
                    <a:pt x="46" y="110"/>
                    <a:pt x="47" y="110"/>
                  </a:cubicBezTo>
                  <a:close/>
                  <a:moveTo>
                    <a:pt x="52" y="111"/>
                  </a:moveTo>
                  <a:cubicBezTo>
                    <a:pt x="52" y="111"/>
                    <a:pt x="52" y="110"/>
                    <a:pt x="52" y="110"/>
                  </a:cubicBezTo>
                  <a:cubicBezTo>
                    <a:pt x="52" y="110"/>
                    <a:pt x="52" y="111"/>
                    <a:pt x="52" y="111"/>
                  </a:cubicBezTo>
                  <a:close/>
                  <a:moveTo>
                    <a:pt x="44" y="110"/>
                  </a:moveTo>
                  <a:cubicBezTo>
                    <a:pt x="45" y="111"/>
                    <a:pt x="44" y="112"/>
                    <a:pt x="45" y="112"/>
                  </a:cubicBezTo>
                  <a:cubicBezTo>
                    <a:pt x="46" y="111"/>
                    <a:pt x="45" y="110"/>
                    <a:pt x="44" y="110"/>
                  </a:cubicBezTo>
                  <a:cubicBezTo>
                    <a:pt x="44" y="110"/>
                    <a:pt x="44" y="110"/>
                    <a:pt x="44" y="110"/>
                  </a:cubicBezTo>
                  <a:close/>
                  <a:moveTo>
                    <a:pt x="66" y="110"/>
                  </a:moveTo>
                  <a:cubicBezTo>
                    <a:pt x="66" y="112"/>
                    <a:pt x="66" y="110"/>
                    <a:pt x="66" y="110"/>
                  </a:cubicBezTo>
                  <a:close/>
                  <a:moveTo>
                    <a:pt x="39" y="112"/>
                  </a:moveTo>
                  <a:cubicBezTo>
                    <a:pt x="40" y="112"/>
                    <a:pt x="40" y="111"/>
                    <a:pt x="40" y="110"/>
                  </a:cubicBezTo>
                  <a:cubicBezTo>
                    <a:pt x="39" y="111"/>
                    <a:pt x="39" y="111"/>
                    <a:pt x="39" y="112"/>
                  </a:cubicBezTo>
                  <a:close/>
                  <a:moveTo>
                    <a:pt x="55" y="111"/>
                  </a:moveTo>
                  <a:cubicBezTo>
                    <a:pt x="55" y="111"/>
                    <a:pt x="55" y="111"/>
                    <a:pt x="55" y="110"/>
                  </a:cubicBezTo>
                  <a:cubicBezTo>
                    <a:pt x="54" y="111"/>
                    <a:pt x="55" y="111"/>
                    <a:pt x="55" y="111"/>
                  </a:cubicBezTo>
                  <a:close/>
                  <a:moveTo>
                    <a:pt x="63" y="111"/>
                  </a:moveTo>
                  <a:cubicBezTo>
                    <a:pt x="63" y="111"/>
                    <a:pt x="63" y="111"/>
                    <a:pt x="63" y="111"/>
                  </a:cubicBezTo>
                  <a:cubicBezTo>
                    <a:pt x="63" y="110"/>
                    <a:pt x="63" y="111"/>
                    <a:pt x="63" y="111"/>
                  </a:cubicBezTo>
                  <a:close/>
                  <a:moveTo>
                    <a:pt x="40" y="112"/>
                  </a:moveTo>
                  <a:cubicBezTo>
                    <a:pt x="41" y="112"/>
                    <a:pt x="41" y="112"/>
                    <a:pt x="41" y="112"/>
                  </a:cubicBezTo>
                  <a:cubicBezTo>
                    <a:pt x="40" y="112"/>
                    <a:pt x="41" y="111"/>
                    <a:pt x="40" y="112"/>
                  </a:cubicBezTo>
                  <a:cubicBezTo>
                    <a:pt x="40" y="112"/>
                    <a:pt x="40" y="112"/>
                    <a:pt x="39" y="113"/>
                  </a:cubicBezTo>
                  <a:cubicBezTo>
                    <a:pt x="40" y="113"/>
                    <a:pt x="40" y="113"/>
                    <a:pt x="40" y="113"/>
                  </a:cubicBezTo>
                  <a:cubicBezTo>
                    <a:pt x="41" y="113"/>
                    <a:pt x="41" y="112"/>
                    <a:pt x="41" y="112"/>
                  </a:cubicBezTo>
                  <a:cubicBezTo>
                    <a:pt x="41" y="111"/>
                    <a:pt x="41" y="111"/>
                    <a:pt x="41" y="111"/>
                  </a:cubicBezTo>
                  <a:cubicBezTo>
                    <a:pt x="41" y="111"/>
                    <a:pt x="40" y="111"/>
                    <a:pt x="40" y="112"/>
                  </a:cubicBezTo>
                  <a:close/>
                  <a:moveTo>
                    <a:pt x="7" y="127"/>
                  </a:moveTo>
                  <a:cubicBezTo>
                    <a:pt x="7" y="127"/>
                    <a:pt x="7" y="127"/>
                    <a:pt x="8" y="127"/>
                  </a:cubicBezTo>
                  <a:cubicBezTo>
                    <a:pt x="8" y="125"/>
                    <a:pt x="9" y="124"/>
                    <a:pt x="9" y="122"/>
                  </a:cubicBezTo>
                  <a:cubicBezTo>
                    <a:pt x="9" y="120"/>
                    <a:pt x="10" y="118"/>
                    <a:pt x="10" y="116"/>
                  </a:cubicBezTo>
                  <a:cubicBezTo>
                    <a:pt x="11" y="114"/>
                    <a:pt x="12" y="112"/>
                    <a:pt x="11" y="111"/>
                  </a:cubicBezTo>
                  <a:cubicBezTo>
                    <a:pt x="10" y="116"/>
                    <a:pt x="8" y="122"/>
                    <a:pt x="7" y="127"/>
                  </a:cubicBezTo>
                  <a:close/>
                  <a:moveTo>
                    <a:pt x="37" y="112"/>
                  </a:moveTo>
                  <a:cubicBezTo>
                    <a:pt x="37" y="111"/>
                    <a:pt x="37" y="111"/>
                    <a:pt x="38" y="111"/>
                  </a:cubicBezTo>
                  <a:cubicBezTo>
                    <a:pt x="38" y="111"/>
                    <a:pt x="38" y="111"/>
                    <a:pt x="37" y="111"/>
                  </a:cubicBezTo>
                  <a:cubicBezTo>
                    <a:pt x="38" y="111"/>
                    <a:pt x="37" y="111"/>
                    <a:pt x="37" y="112"/>
                  </a:cubicBezTo>
                  <a:close/>
                  <a:moveTo>
                    <a:pt x="48" y="112"/>
                  </a:moveTo>
                  <a:cubicBezTo>
                    <a:pt x="48" y="111"/>
                    <a:pt x="48" y="111"/>
                    <a:pt x="47" y="111"/>
                  </a:cubicBezTo>
                  <a:cubicBezTo>
                    <a:pt x="47" y="111"/>
                    <a:pt x="47" y="112"/>
                    <a:pt x="48" y="112"/>
                  </a:cubicBezTo>
                  <a:close/>
                  <a:moveTo>
                    <a:pt x="44" y="113"/>
                  </a:moveTo>
                  <a:cubicBezTo>
                    <a:pt x="44" y="113"/>
                    <a:pt x="44" y="113"/>
                    <a:pt x="44" y="113"/>
                  </a:cubicBezTo>
                  <a:cubicBezTo>
                    <a:pt x="44" y="112"/>
                    <a:pt x="44" y="111"/>
                    <a:pt x="43" y="111"/>
                  </a:cubicBezTo>
                  <a:cubicBezTo>
                    <a:pt x="42" y="112"/>
                    <a:pt x="43" y="113"/>
                    <a:pt x="44" y="113"/>
                  </a:cubicBezTo>
                  <a:close/>
                  <a:moveTo>
                    <a:pt x="58" y="112"/>
                  </a:moveTo>
                  <a:cubicBezTo>
                    <a:pt x="58" y="112"/>
                    <a:pt x="58" y="112"/>
                    <a:pt x="58" y="113"/>
                  </a:cubicBezTo>
                  <a:cubicBezTo>
                    <a:pt x="59" y="113"/>
                    <a:pt x="59" y="112"/>
                    <a:pt x="59" y="111"/>
                  </a:cubicBezTo>
                  <a:cubicBezTo>
                    <a:pt x="58" y="111"/>
                    <a:pt x="58" y="112"/>
                    <a:pt x="58" y="112"/>
                  </a:cubicBezTo>
                  <a:close/>
                  <a:moveTo>
                    <a:pt x="60" y="113"/>
                  </a:moveTo>
                  <a:cubicBezTo>
                    <a:pt x="60" y="113"/>
                    <a:pt x="60" y="112"/>
                    <a:pt x="60" y="112"/>
                  </a:cubicBezTo>
                  <a:cubicBezTo>
                    <a:pt x="61" y="112"/>
                    <a:pt x="61" y="112"/>
                    <a:pt x="61" y="112"/>
                  </a:cubicBezTo>
                  <a:cubicBezTo>
                    <a:pt x="60" y="112"/>
                    <a:pt x="59" y="113"/>
                    <a:pt x="60" y="113"/>
                  </a:cubicBezTo>
                  <a:close/>
                  <a:moveTo>
                    <a:pt x="36" y="112"/>
                  </a:moveTo>
                  <a:cubicBezTo>
                    <a:pt x="36" y="112"/>
                    <a:pt x="37" y="112"/>
                    <a:pt x="37" y="112"/>
                  </a:cubicBezTo>
                  <a:cubicBezTo>
                    <a:pt x="37" y="112"/>
                    <a:pt x="37" y="112"/>
                    <a:pt x="37" y="112"/>
                  </a:cubicBezTo>
                  <a:cubicBezTo>
                    <a:pt x="37" y="112"/>
                    <a:pt x="37" y="112"/>
                    <a:pt x="36" y="112"/>
                  </a:cubicBezTo>
                  <a:close/>
                  <a:moveTo>
                    <a:pt x="38" y="113"/>
                  </a:moveTo>
                  <a:cubicBezTo>
                    <a:pt x="38" y="112"/>
                    <a:pt x="38" y="113"/>
                    <a:pt x="38" y="113"/>
                  </a:cubicBezTo>
                  <a:cubicBezTo>
                    <a:pt x="38" y="113"/>
                    <a:pt x="38" y="112"/>
                    <a:pt x="38" y="112"/>
                  </a:cubicBezTo>
                  <a:cubicBezTo>
                    <a:pt x="38" y="112"/>
                    <a:pt x="38" y="112"/>
                    <a:pt x="38" y="113"/>
                  </a:cubicBezTo>
                  <a:close/>
                  <a:moveTo>
                    <a:pt x="50" y="113"/>
                  </a:moveTo>
                  <a:cubicBezTo>
                    <a:pt x="50" y="113"/>
                    <a:pt x="50" y="114"/>
                    <a:pt x="51" y="114"/>
                  </a:cubicBezTo>
                  <a:cubicBezTo>
                    <a:pt x="51" y="114"/>
                    <a:pt x="51" y="113"/>
                    <a:pt x="51" y="113"/>
                  </a:cubicBezTo>
                  <a:cubicBezTo>
                    <a:pt x="50" y="113"/>
                    <a:pt x="50" y="113"/>
                    <a:pt x="50" y="112"/>
                  </a:cubicBezTo>
                  <a:cubicBezTo>
                    <a:pt x="49" y="112"/>
                    <a:pt x="50" y="113"/>
                    <a:pt x="50" y="113"/>
                  </a:cubicBezTo>
                  <a:close/>
                  <a:moveTo>
                    <a:pt x="53" y="113"/>
                  </a:moveTo>
                  <a:cubicBezTo>
                    <a:pt x="53" y="113"/>
                    <a:pt x="54" y="112"/>
                    <a:pt x="53" y="112"/>
                  </a:cubicBezTo>
                  <a:cubicBezTo>
                    <a:pt x="53" y="113"/>
                    <a:pt x="53" y="113"/>
                    <a:pt x="53" y="113"/>
                  </a:cubicBezTo>
                  <a:close/>
                  <a:moveTo>
                    <a:pt x="43" y="114"/>
                  </a:moveTo>
                  <a:cubicBezTo>
                    <a:pt x="42" y="114"/>
                    <a:pt x="42" y="113"/>
                    <a:pt x="42" y="113"/>
                  </a:cubicBezTo>
                  <a:cubicBezTo>
                    <a:pt x="41" y="113"/>
                    <a:pt x="42" y="114"/>
                    <a:pt x="42" y="114"/>
                  </a:cubicBezTo>
                  <a:cubicBezTo>
                    <a:pt x="41" y="114"/>
                    <a:pt x="41" y="114"/>
                    <a:pt x="41" y="114"/>
                  </a:cubicBezTo>
                  <a:cubicBezTo>
                    <a:pt x="41" y="115"/>
                    <a:pt x="41" y="116"/>
                    <a:pt x="42" y="116"/>
                  </a:cubicBezTo>
                  <a:cubicBezTo>
                    <a:pt x="42" y="115"/>
                    <a:pt x="43" y="115"/>
                    <a:pt x="43" y="114"/>
                  </a:cubicBezTo>
                  <a:cubicBezTo>
                    <a:pt x="43" y="114"/>
                    <a:pt x="43" y="112"/>
                    <a:pt x="42" y="113"/>
                  </a:cubicBezTo>
                  <a:cubicBezTo>
                    <a:pt x="42" y="113"/>
                    <a:pt x="43" y="114"/>
                    <a:pt x="43" y="114"/>
                  </a:cubicBezTo>
                  <a:close/>
                  <a:moveTo>
                    <a:pt x="56" y="113"/>
                  </a:moveTo>
                  <a:cubicBezTo>
                    <a:pt x="56" y="113"/>
                    <a:pt x="56" y="112"/>
                    <a:pt x="56" y="112"/>
                  </a:cubicBezTo>
                  <a:cubicBezTo>
                    <a:pt x="56" y="113"/>
                    <a:pt x="56" y="113"/>
                    <a:pt x="56" y="113"/>
                  </a:cubicBezTo>
                  <a:close/>
                  <a:moveTo>
                    <a:pt x="46" y="114"/>
                  </a:moveTo>
                  <a:cubicBezTo>
                    <a:pt x="46" y="114"/>
                    <a:pt x="46" y="114"/>
                    <a:pt x="46" y="115"/>
                  </a:cubicBezTo>
                  <a:cubicBezTo>
                    <a:pt x="47" y="115"/>
                    <a:pt x="47" y="114"/>
                    <a:pt x="47" y="114"/>
                  </a:cubicBezTo>
                  <a:cubicBezTo>
                    <a:pt x="47" y="114"/>
                    <a:pt x="47" y="113"/>
                    <a:pt x="46" y="113"/>
                  </a:cubicBezTo>
                  <a:cubicBezTo>
                    <a:pt x="46" y="113"/>
                    <a:pt x="47" y="114"/>
                    <a:pt x="46" y="114"/>
                  </a:cubicBezTo>
                  <a:close/>
                  <a:moveTo>
                    <a:pt x="63" y="114"/>
                  </a:moveTo>
                  <a:cubicBezTo>
                    <a:pt x="63" y="114"/>
                    <a:pt x="63" y="113"/>
                    <a:pt x="63" y="113"/>
                  </a:cubicBezTo>
                  <a:cubicBezTo>
                    <a:pt x="63" y="113"/>
                    <a:pt x="63" y="114"/>
                    <a:pt x="63" y="114"/>
                  </a:cubicBezTo>
                  <a:close/>
                  <a:moveTo>
                    <a:pt x="37" y="114"/>
                  </a:moveTo>
                  <a:cubicBezTo>
                    <a:pt x="37" y="114"/>
                    <a:pt x="37" y="114"/>
                    <a:pt x="37" y="114"/>
                  </a:cubicBezTo>
                  <a:cubicBezTo>
                    <a:pt x="37" y="114"/>
                    <a:pt x="38" y="114"/>
                    <a:pt x="38" y="113"/>
                  </a:cubicBezTo>
                  <a:cubicBezTo>
                    <a:pt x="38" y="113"/>
                    <a:pt x="37" y="113"/>
                    <a:pt x="37" y="114"/>
                  </a:cubicBezTo>
                  <a:close/>
                  <a:moveTo>
                    <a:pt x="39" y="114"/>
                  </a:moveTo>
                  <a:cubicBezTo>
                    <a:pt x="39" y="114"/>
                    <a:pt x="39" y="113"/>
                    <a:pt x="39" y="113"/>
                  </a:cubicBezTo>
                  <a:cubicBezTo>
                    <a:pt x="39" y="114"/>
                    <a:pt x="39" y="114"/>
                    <a:pt x="39" y="114"/>
                  </a:cubicBezTo>
                  <a:close/>
                  <a:moveTo>
                    <a:pt x="60" y="115"/>
                  </a:moveTo>
                  <a:cubicBezTo>
                    <a:pt x="60" y="115"/>
                    <a:pt x="60" y="114"/>
                    <a:pt x="60" y="113"/>
                  </a:cubicBezTo>
                  <a:cubicBezTo>
                    <a:pt x="60" y="114"/>
                    <a:pt x="59" y="114"/>
                    <a:pt x="60" y="115"/>
                  </a:cubicBezTo>
                  <a:close/>
                  <a:moveTo>
                    <a:pt x="35" y="114"/>
                  </a:moveTo>
                  <a:cubicBezTo>
                    <a:pt x="35" y="115"/>
                    <a:pt x="34" y="115"/>
                    <a:pt x="34" y="116"/>
                  </a:cubicBezTo>
                  <a:cubicBezTo>
                    <a:pt x="34" y="116"/>
                    <a:pt x="34" y="116"/>
                    <a:pt x="34" y="116"/>
                  </a:cubicBezTo>
                  <a:cubicBezTo>
                    <a:pt x="35" y="115"/>
                    <a:pt x="36" y="114"/>
                    <a:pt x="35" y="113"/>
                  </a:cubicBezTo>
                  <a:cubicBezTo>
                    <a:pt x="35" y="114"/>
                    <a:pt x="35" y="114"/>
                    <a:pt x="35" y="114"/>
                  </a:cubicBezTo>
                  <a:close/>
                  <a:moveTo>
                    <a:pt x="56" y="114"/>
                  </a:moveTo>
                  <a:cubicBezTo>
                    <a:pt x="57" y="114"/>
                    <a:pt x="57" y="113"/>
                    <a:pt x="56" y="113"/>
                  </a:cubicBezTo>
                  <a:cubicBezTo>
                    <a:pt x="56" y="114"/>
                    <a:pt x="56" y="114"/>
                    <a:pt x="56" y="114"/>
                  </a:cubicBezTo>
                  <a:close/>
                  <a:moveTo>
                    <a:pt x="45" y="114"/>
                  </a:moveTo>
                  <a:cubicBezTo>
                    <a:pt x="45" y="114"/>
                    <a:pt x="44" y="114"/>
                    <a:pt x="44" y="115"/>
                  </a:cubicBezTo>
                  <a:cubicBezTo>
                    <a:pt x="45" y="115"/>
                    <a:pt x="45" y="116"/>
                    <a:pt x="45" y="116"/>
                  </a:cubicBezTo>
                  <a:cubicBezTo>
                    <a:pt x="46" y="116"/>
                    <a:pt x="46" y="114"/>
                    <a:pt x="45" y="114"/>
                  </a:cubicBezTo>
                  <a:cubicBezTo>
                    <a:pt x="45" y="114"/>
                    <a:pt x="45" y="114"/>
                    <a:pt x="45" y="114"/>
                  </a:cubicBezTo>
                  <a:close/>
                  <a:moveTo>
                    <a:pt x="54" y="115"/>
                  </a:moveTo>
                  <a:cubicBezTo>
                    <a:pt x="55" y="115"/>
                    <a:pt x="56" y="114"/>
                    <a:pt x="55" y="114"/>
                  </a:cubicBezTo>
                  <a:cubicBezTo>
                    <a:pt x="55" y="114"/>
                    <a:pt x="54" y="115"/>
                    <a:pt x="54" y="115"/>
                  </a:cubicBezTo>
                  <a:close/>
                  <a:moveTo>
                    <a:pt x="38" y="115"/>
                  </a:moveTo>
                  <a:cubicBezTo>
                    <a:pt x="38" y="115"/>
                    <a:pt x="38" y="115"/>
                    <a:pt x="38" y="115"/>
                  </a:cubicBezTo>
                  <a:cubicBezTo>
                    <a:pt x="38" y="115"/>
                    <a:pt x="38" y="115"/>
                    <a:pt x="38" y="115"/>
                  </a:cubicBezTo>
                  <a:cubicBezTo>
                    <a:pt x="39" y="115"/>
                    <a:pt x="38" y="115"/>
                    <a:pt x="38" y="114"/>
                  </a:cubicBezTo>
                  <a:cubicBezTo>
                    <a:pt x="38" y="114"/>
                    <a:pt x="38" y="114"/>
                    <a:pt x="38" y="114"/>
                  </a:cubicBezTo>
                  <a:cubicBezTo>
                    <a:pt x="38" y="114"/>
                    <a:pt x="38" y="115"/>
                    <a:pt x="38" y="115"/>
                  </a:cubicBezTo>
                  <a:close/>
                  <a:moveTo>
                    <a:pt x="32" y="115"/>
                  </a:moveTo>
                  <a:cubicBezTo>
                    <a:pt x="32" y="115"/>
                    <a:pt x="32" y="115"/>
                    <a:pt x="31" y="114"/>
                  </a:cubicBezTo>
                  <a:cubicBezTo>
                    <a:pt x="31" y="115"/>
                    <a:pt x="32" y="115"/>
                    <a:pt x="32" y="115"/>
                  </a:cubicBezTo>
                  <a:close/>
                  <a:moveTo>
                    <a:pt x="63" y="117"/>
                  </a:moveTo>
                  <a:cubicBezTo>
                    <a:pt x="63" y="116"/>
                    <a:pt x="63" y="116"/>
                    <a:pt x="63" y="116"/>
                  </a:cubicBezTo>
                  <a:cubicBezTo>
                    <a:pt x="63" y="115"/>
                    <a:pt x="63" y="115"/>
                    <a:pt x="63" y="115"/>
                  </a:cubicBezTo>
                  <a:cubicBezTo>
                    <a:pt x="63" y="115"/>
                    <a:pt x="63" y="116"/>
                    <a:pt x="63" y="117"/>
                  </a:cubicBezTo>
                  <a:close/>
                  <a:moveTo>
                    <a:pt x="36" y="115"/>
                  </a:moveTo>
                  <a:cubicBezTo>
                    <a:pt x="35" y="116"/>
                    <a:pt x="34" y="117"/>
                    <a:pt x="34" y="118"/>
                  </a:cubicBezTo>
                  <a:cubicBezTo>
                    <a:pt x="34" y="117"/>
                    <a:pt x="36" y="116"/>
                    <a:pt x="36" y="115"/>
                  </a:cubicBezTo>
                  <a:cubicBezTo>
                    <a:pt x="36" y="115"/>
                    <a:pt x="36" y="115"/>
                    <a:pt x="36" y="115"/>
                  </a:cubicBezTo>
                  <a:close/>
                  <a:moveTo>
                    <a:pt x="47" y="116"/>
                  </a:moveTo>
                  <a:cubicBezTo>
                    <a:pt x="48" y="116"/>
                    <a:pt x="47" y="115"/>
                    <a:pt x="48" y="115"/>
                  </a:cubicBezTo>
                  <a:cubicBezTo>
                    <a:pt x="48" y="115"/>
                    <a:pt x="47" y="115"/>
                    <a:pt x="47" y="116"/>
                  </a:cubicBezTo>
                  <a:close/>
                  <a:moveTo>
                    <a:pt x="54" y="116"/>
                  </a:moveTo>
                  <a:cubicBezTo>
                    <a:pt x="55" y="116"/>
                    <a:pt x="55" y="117"/>
                    <a:pt x="55" y="117"/>
                  </a:cubicBezTo>
                  <a:cubicBezTo>
                    <a:pt x="55" y="116"/>
                    <a:pt x="55" y="116"/>
                    <a:pt x="55" y="115"/>
                  </a:cubicBezTo>
                  <a:cubicBezTo>
                    <a:pt x="55" y="115"/>
                    <a:pt x="55" y="115"/>
                    <a:pt x="54" y="116"/>
                  </a:cubicBezTo>
                  <a:close/>
                  <a:moveTo>
                    <a:pt x="39" y="116"/>
                  </a:moveTo>
                  <a:cubicBezTo>
                    <a:pt x="40" y="116"/>
                    <a:pt x="40" y="117"/>
                    <a:pt x="41" y="117"/>
                  </a:cubicBezTo>
                  <a:cubicBezTo>
                    <a:pt x="41" y="116"/>
                    <a:pt x="40" y="116"/>
                    <a:pt x="40" y="115"/>
                  </a:cubicBezTo>
                  <a:cubicBezTo>
                    <a:pt x="40" y="115"/>
                    <a:pt x="39" y="115"/>
                    <a:pt x="39" y="116"/>
                  </a:cubicBezTo>
                  <a:close/>
                  <a:moveTo>
                    <a:pt x="43" y="116"/>
                  </a:moveTo>
                  <a:cubicBezTo>
                    <a:pt x="43" y="117"/>
                    <a:pt x="43" y="118"/>
                    <a:pt x="44" y="118"/>
                  </a:cubicBezTo>
                  <a:cubicBezTo>
                    <a:pt x="44" y="117"/>
                    <a:pt x="44" y="117"/>
                    <a:pt x="43" y="116"/>
                  </a:cubicBezTo>
                  <a:cubicBezTo>
                    <a:pt x="44" y="116"/>
                    <a:pt x="44" y="117"/>
                    <a:pt x="45" y="117"/>
                  </a:cubicBezTo>
                  <a:cubicBezTo>
                    <a:pt x="45" y="116"/>
                    <a:pt x="44" y="116"/>
                    <a:pt x="44" y="115"/>
                  </a:cubicBezTo>
                  <a:cubicBezTo>
                    <a:pt x="43" y="115"/>
                    <a:pt x="43" y="116"/>
                    <a:pt x="43" y="116"/>
                  </a:cubicBezTo>
                  <a:close/>
                  <a:moveTo>
                    <a:pt x="51" y="117"/>
                  </a:moveTo>
                  <a:cubicBezTo>
                    <a:pt x="51" y="116"/>
                    <a:pt x="51" y="116"/>
                    <a:pt x="50" y="116"/>
                  </a:cubicBezTo>
                  <a:cubicBezTo>
                    <a:pt x="50" y="116"/>
                    <a:pt x="50" y="117"/>
                    <a:pt x="51" y="117"/>
                  </a:cubicBezTo>
                  <a:close/>
                  <a:moveTo>
                    <a:pt x="58" y="116"/>
                  </a:moveTo>
                  <a:cubicBezTo>
                    <a:pt x="58" y="116"/>
                    <a:pt x="58" y="117"/>
                    <a:pt x="58" y="117"/>
                  </a:cubicBezTo>
                  <a:cubicBezTo>
                    <a:pt x="59" y="117"/>
                    <a:pt x="58" y="116"/>
                    <a:pt x="58" y="116"/>
                  </a:cubicBezTo>
                  <a:cubicBezTo>
                    <a:pt x="58" y="116"/>
                    <a:pt x="58" y="116"/>
                    <a:pt x="58" y="116"/>
                  </a:cubicBezTo>
                  <a:close/>
                  <a:moveTo>
                    <a:pt x="36" y="117"/>
                  </a:moveTo>
                  <a:cubicBezTo>
                    <a:pt x="36" y="117"/>
                    <a:pt x="36" y="117"/>
                    <a:pt x="35" y="117"/>
                  </a:cubicBezTo>
                  <a:cubicBezTo>
                    <a:pt x="35" y="117"/>
                    <a:pt x="36" y="117"/>
                    <a:pt x="36" y="117"/>
                  </a:cubicBezTo>
                  <a:cubicBezTo>
                    <a:pt x="37" y="118"/>
                    <a:pt x="37" y="117"/>
                    <a:pt x="37" y="116"/>
                  </a:cubicBezTo>
                  <a:cubicBezTo>
                    <a:pt x="36" y="116"/>
                    <a:pt x="36" y="117"/>
                    <a:pt x="36" y="117"/>
                  </a:cubicBezTo>
                  <a:close/>
                  <a:moveTo>
                    <a:pt x="39" y="117"/>
                  </a:moveTo>
                  <a:cubicBezTo>
                    <a:pt x="39" y="117"/>
                    <a:pt x="39" y="118"/>
                    <a:pt x="40" y="118"/>
                  </a:cubicBezTo>
                  <a:cubicBezTo>
                    <a:pt x="40" y="118"/>
                    <a:pt x="40" y="117"/>
                    <a:pt x="40" y="117"/>
                  </a:cubicBezTo>
                  <a:cubicBezTo>
                    <a:pt x="41" y="117"/>
                    <a:pt x="40" y="116"/>
                    <a:pt x="39" y="116"/>
                  </a:cubicBezTo>
                  <a:cubicBezTo>
                    <a:pt x="39" y="116"/>
                    <a:pt x="39" y="117"/>
                    <a:pt x="39" y="117"/>
                  </a:cubicBezTo>
                  <a:close/>
                  <a:moveTo>
                    <a:pt x="42" y="117"/>
                  </a:moveTo>
                  <a:cubicBezTo>
                    <a:pt x="42" y="118"/>
                    <a:pt x="43" y="118"/>
                    <a:pt x="43" y="119"/>
                  </a:cubicBezTo>
                  <a:cubicBezTo>
                    <a:pt x="44" y="118"/>
                    <a:pt x="43" y="117"/>
                    <a:pt x="43" y="116"/>
                  </a:cubicBezTo>
                  <a:cubicBezTo>
                    <a:pt x="43" y="116"/>
                    <a:pt x="42" y="117"/>
                    <a:pt x="42" y="117"/>
                  </a:cubicBezTo>
                  <a:close/>
                  <a:moveTo>
                    <a:pt x="32" y="118"/>
                  </a:moveTo>
                  <a:cubicBezTo>
                    <a:pt x="32" y="118"/>
                    <a:pt x="32" y="116"/>
                    <a:pt x="32" y="117"/>
                  </a:cubicBezTo>
                  <a:cubicBezTo>
                    <a:pt x="32" y="117"/>
                    <a:pt x="32" y="117"/>
                    <a:pt x="32" y="118"/>
                  </a:cubicBezTo>
                  <a:close/>
                  <a:moveTo>
                    <a:pt x="65" y="120"/>
                  </a:moveTo>
                  <a:cubicBezTo>
                    <a:pt x="65" y="119"/>
                    <a:pt x="65" y="118"/>
                    <a:pt x="65" y="117"/>
                  </a:cubicBezTo>
                  <a:cubicBezTo>
                    <a:pt x="64" y="118"/>
                    <a:pt x="64" y="119"/>
                    <a:pt x="65" y="120"/>
                  </a:cubicBezTo>
                  <a:close/>
                  <a:moveTo>
                    <a:pt x="47" y="119"/>
                  </a:moveTo>
                  <a:cubicBezTo>
                    <a:pt x="47" y="118"/>
                    <a:pt x="47" y="118"/>
                    <a:pt x="47" y="118"/>
                  </a:cubicBezTo>
                  <a:cubicBezTo>
                    <a:pt x="47" y="118"/>
                    <a:pt x="47" y="117"/>
                    <a:pt x="47" y="117"/>
                  </a:cubicBezTo>
                  <a:cubicBezTo>
                    <a:pt x="46" y="116"/>
                    <a:pt x="46" y="118"/>
                    <a:pt x="47" y="119"/>
                  </a:cubicBezTo>
                  <a:close/>
                  <a:moveTo>
                    <a:pt x="53" y="118"/>
                  </a:moveTo>
                  <a:cubicBezTo>
                    <a:pt x="53" y="118"/>
                    <a:pt x="53" y="118"/>
                    <a:pt x="53" y="119"/>
                  </a:cubicBezTo>
                  <a:cubicBezTo>
                    <a:pt x="53" y="118"/>
                    <a:pt x="53" y="117"/>
                    <a:pt x="53" y="117"/>
                  </a:cubicBezTo>
                  <a:cubicBezTo>
                    <a:pt x="53" y="117"/>
                    <a:pt x="53" y="118"/>
                    <a:pt x="53" y="118"/>
                  </a:cubicBezTo>
                  <a:close/>
                  <a:moveTo>
                    <a:pt x="7" y="130"/>
                  </a:moveTo>
                  <a:cubicBezTo>
                    <a:pt x="8" y="131"/>
                    <a:pt x="7" y="133"/>
                    <a:pt x="7" y="134"/>
                  </a:cubicBezTo>
                  <a:cubicBezTo>
                    <a:pt x="7" y="134"/>
                    <a:pt x="7" y="134"/>
                    <a:pt x="8" y="133"/>
                  </a:cubicBezTo>
                  <a:cubicBezTo>
                    <a:pt x="9" y="128"/>
                    <a:pt x="10" y="123"/>
                    <a:pt x="11" y="118"/>
                  </a:cubicBezTo>
                  <a:cubicBezTo>
                    <a:pt x="10" y="122"/>
                    <a:pt x="9" y="126"/>
                    <a:pt x="7" y="130"/>
                  </a:cubicBezTo>
                  <a:close/>
                  <a:moveTo>
                    <a:pt x="34" y="119"/>
                  </a:moveTo>
                  <a:cubicBezTo>
                    <a:pt x="34" y="120"/>
                    <a:pt x="34" y="120"/>
                    <a:pt x="34" y="120"/>
                  </a:cubicBezTo>
                  <a:cubicBezTo>
                    <a:pt x="35" y="120"/>
                    <a:pt x="36" y="119"/>
                    <a:pt x="35" y="118"/>
                  </a:cubicBezTo>
                  <a:cubicBezTo>
                    <a:pt x="34" y="118"/>
                    <a:pt x="35" y="119"/>
                    <a:pt x="34" y="119"/>
                  </a:cubicBezTo>
                  <a:close/>
                  <a:moveTo>
                    <a:pt x="65" y="120"/>
                  </a:moveTo>
                  <a:cubicBezTo>
                    <a:pt x="66" y="120"/>
                    <a:pt x="66" y="118"/>
                    <a:pt x="66" y="118"/>
                  </a:cubicBezTo>
                  <a:cubicBezTo>
                    <a:pt x="66" y="118"/>
                    <a:pt x="66" y="118"/>
                    <a:pt x="66" y="118"/>
                  </a:cubicBezTo>
                  <a:cubicBezTo>
                    <a:pt x="65" y="118"/>
                    <a:pt x="66" y="119"/>
                    <a:pt x="65" y="120"/>
                  </a:cubicBezTo>
                  <a:close/>
                  <a:moveTo>
                    <a:pt x="33" y="126"/>
                  </a:moveTo>
                  <a:cubicBezTo>
                    <a:pt x="33" y="123"/>
                    <a:pt x="33" y="121"/>
                    <a:pt x="32" y="118"/>
                  </a:cubicBezTo>
                  <a:cubicBezTo>
                    <a:pt x="32" y="121"/>
                    <a:pt x="32" y="123"/>
                    <a:pt x="33" y="126"/>
                  </a:cubicBezTo>
                  <a:close/>
                  <a:moveTo>
                    <a:pt x="62" y="122"/>
                  </a:moveTo>
                  <a:cubicBezTo>
                    <a:pt x="63" y="122"/>
                    <a:pt x="63" y="119"/>
                    <a:pt x="63" y="118"/>
                  </a:cubicBezTo>
                  <a:cubicBezTo>
                    <a:pt x="62" y="119"/>
                    <a:pt x="63" y="121"/>
                    <a:pt x="62" y="122"/>
                  </a:cubicBezTo>
                  <a:close/>
                  <a:moveTo>
                    <a:pt x="41" y="119"/>
                  </a:moveTo>
                  <a:cubicBezTo>
                    <a:pt x="41" y="120"/>
                    <a:pt x="41" y="120"/>
                    <a:pt x="41" y="121"/>
                  </a:cubicBezTo>
                  <a:cubicBezTo>
                    <a:pt x="41" y="121"/>
                    <a:pt x="42" y="121"/>
                    <a:pt x="42" y="121"/>
                  </a:cubicBezTo>
                  <a:cubicBezTo>
                    <a:pt x="42" y="120"/>
                    <a:pt x="41" y="120"/>
                    <a:pt x="41" y="120"/>
                  </a:cubicBezTo>
                  <a:cubicBezTo>
                    <a:pt x="42" y="120"/>
                    <a:pt x="41" y="119"/>
                    <a:pt x="41" y="119"/>
                  </a:cubicBezTo>
                  <a:cubicBezTo>
                    <a:pt x="42" y="119"/>
                    <a:pt x="42" y="120"/>
                    <a:pt x="42" y="120"/>
                  </a:cubicBezTo>
                  <a:cubicBezTo>
                    <a:pt x="43" y="119"/>
                    <a:pt x="42" y="118"/>
                    <a:pt x="42" y="118"/>
                  </a:cubicBezTo>
                  <a:cubicBezTo>
                    <a:pt x="41" y="118"/>
                    <a:pt x="41" y="119"/>
                    <a:pt x="41" y="119"/>
                  </a:cubicBezTo>
                  <a:cubicBezTo>
                    <a:pt x="41" y="119"/>
                    <a:pt x="41" y="119"/>
                    <a:pt x="41" y="119"/>
                  </a:cubicBezTo>
                  <a:cubicBezTo>
                    <a:pt x="41" y="119"/>
                    <a:pt x="41" y="119"/>
                    <a:pt x="41" y="119"/>
                  </a:cubicBezTo>
                  <a:cubicBezTo>
                    <a:pt x="41" y="119"/>
                    <a:pt x="41" y="119"/>
                    <a:pt x="41" y="119"/>
                  </a:cubicBezTo>
                  <a:close/>
                  <a:moveTo>
                    <a:pt x="50" y="119"/>
                  </a:moveTo>
                  <a:cubicBezTo>
                    <a:pt x="51" y="119"/>
                    <a:pt x="50" y="118"/>
                    <a:pt x="50" y="118"/>
                  </a:cubicBezTo>
                  <a:cubicBezTo>
                    <a:pt x="50" y="118"/>
                    <a:pt x="50" y="118"/>
                    <a:pt x="50" y="119"/>
                  </a:cubicBezTo>
                  <a:close/>
                  <a:moveTo>
                    <a:pt x="38" y="120"/>
                  </a:moveTo>
                  <a:cubicBezTo>
                    <a:pt x="38" y="120"/>
                    <a:pt x="39" y="120"/>
                    <a:pt x="39" y="119"/>
                  </a:cubicBezTo>
                  <a:cubicBezTo>
                    <a:pt x="38" y="119"/>
                    <a:pt x="38" y="118"/>
                    <a:pt x="38" y="118"/>
                  </a:cubicBezTo>
                  <a:cubicBezTo>
                    <a:pt x="37" y="119"/>
                    <a:pt x="37" y="120"/>
                    <a:pt x="38" y="120"/>
                  </a:cubicBezTo>
                  <a:close/>
                  <a:moveTo>
                    <a:pt x="56" y="119"/>
                  </a:moveTo>
                  <a:cubicBezTo>
                    <a:pt x="56" y="118"/>
                    <a:pt x="56" y="118"/>
                    <a:pt x="56" y="118"/>
                  </a:cubicBezTo>
                  <a:cubicBezTo>
                    <a:pt x="56" y="118"/>
                    <a:pt x="56" y="119"/>
                    <a:pt x="56" y="119"/>
                  </a:cubicBezTo>
                  <a:close/>
                  <a:moveTo>
                    <a:pt x="60" y="120"/>
                  </a:moveTo>
                  <a:cubicBezTo>
                    <a:pt x="60" y="119"/>
                    <a:pt x="60" y="118"/>
                    <a:pt x="60" y="118"/>
                  </a:cubicBezTo>
                  <a:cubicBezTo>
                    <a:pt x="59" y="119"/>
                    <a:pt x="59" y="119"/>
                    <a:pt x="60" y="120"/>
                  </a:cubicBezTo>
                  <a:close/>
                  <a:moveTo>
                    <a:pt x="57" y="120"/>
                  </a:moveTo>
                  <a:cubicBezTo>
                    <a:pt x="58" y="121"/>
                    <a:pt x="58" y="122"/>
                    <a:pt x="59" y="122"/>
                  </a:cubicBezTo>
                  <a:cubicBezTo>
                    <a:pt x="59" y="121"/>
                    <a:pt x="59" y="120"/>
                    <a:pt x="58" y="119"/>
                  </a:cubicBezTo>
                  <a:cubicBezTo>
                    <a:pt x="58" y="119"/>
                    <a:pt x="57" y="120"/>
                    <a:pt x="57" y="120"/>
                  </a:cubicBezTo>
                  <a:close/>
                  <a:moveTo>
                    <a:pt x="44" y="120"/>
                  </a:moveTo>
                  <a:cubicBezTo>
                    <a:pt x="45" y="121"/>
                    <a:pt x="44" y="121"/>
                    <a:pt x="45" y="121"/>
                  </a:cubicBezTo>
                  <a:cubicBezTo>
                    <a:pt x="45" y="121"/>
                    <a:pt x="45" y="120"/>
                    <a:pt x="45" y="120"/>
                  </a:cubicBezTo>
                  <a:cubicBezTo>
                    <a:pt x="45" y="120"/>
                    <a:pt x="45" y="120"/>
                    <a:pt x="45" y="120"/>
                  </a:cubicBezTo>
                  <a:cubicBezTo>
                    <a:pt x="45" y="120"/>
                    <a:pt x="46" y="119"/>
                    <a:pt x="45" y="119"/>
                  </a:cubicBezTo>
                  <a:cubicBezTo>
                    <a:pt x="45" y="119"/>
                    <a:pt x="44" y="120"/>
                    <a:pt x="44" y="120"/>
                  </a:cubicBezTo>
                  <a:close/>
                  <a:moveTo>
                    <a:pt x="54" y="119"/>
                  </a:moveTo>
                  <a:cubicBezTo>
                    <a:pt x="54" y="120"/>
                    <a:pt x="54" y="121"/>
                    <a:pt x="55" y="121"/>
                  </a:cubicBezTo>
                  <a:cubicBezTo>
                    <a:pt x="55" y="120"/>
                    <a:pt x="55" y="120"/>
                    <a:pt x="55" y="119"/>
                  </a:cubicBezTo>
                  <a:cubicBezTo>
                    <a:pt x="55" y="119"/>
                    <a:pt x="54" y="119"/>
                    <a:pt x="54" y="119"/>
                  </a:cubicBezTo>
                  <a:close/>
                  <a:moveTo>
                    <a:pt x="33" y="136"/>
                  </a:moveTo>
                  <a:cubicBezTo>
                    <a:pt x="33" y="135"/>
                    <a:pt x="32" y="133"/>
                    <a:pt x="33" y="133"/>
                  </a:cubicBezTo>
                  <a:cubicBezTo>
                    <a:pt x="32" y="129"/>
                    <a:pt x="32" y="124"/>
                    <a:pt x="31" y="120"/>
                  </a:cubicBezTo>
                  <a:cubicBezTo>
                    <a:pt x="31" y="126"/>
                    <a:pt x="32" y="132"/>
                    <a:pt x="33" y="137"/>
                  </a:cubicBezTo>
                  <a:cubicBezTo>
                    <a:pt x="33" y="137"/>
                    <a:pt x="32" y="136"/>
                    <a:pt x="33" y="136"/>
                  </a:cubicBezTo>
                  <a:close/>
                  <a:moveTo>
                    <a:pt x="34" y="122"/>
                  </a:moveTo>
                  <a:cubicBezTo>
                    <a:pt x="34" y="122"/>
                    <a:pt x="34" y="124"/>
                    <a:pt x="34" y="124"/>
                  </a:cubicBezTo>
                  <a:cubicBezTo>
                    <a:pt x="35" y="124"/>
                    <a:pt x="36" y="122"/>
                    <a:pt x="37" y="121"/>
                  </a:cubicBezTo>
                  <a:cubicBezTo>
                    <a:pt x="37" y="121"/>
                    <a:pt x="37" y="120"/>
                    <a:pt x="36" y="120"/>
                  </a:cubicBezTo>
                  <a:cubicBezTo>
                    <a:pt x="36" y="121"/>
                    <a:pt x="35" y="122"/>
                    <a:pt x="34" y="122"/>
                  </a:cubicBezTo>
                  <a:close/>
                  <a:moveTo>
                    <a:pt x="51" y="121"/>
                  </a:moveTo>
                  <a:cubicBezTo>
                    <a:pt x="51" y="121"/>
                    <a:pt x="51" y="120"/>
                    <a:pt x="51" y="120"/>
                  </a:cubicBezTo>
                  <a:cubicBezTo>
                    <a:pt x="51" y="121"/>
                    <a:pt x="50" y="121"/>
                    <a:pt x="51" y="121"/>
                  </a:cubicBezTo>
                  <a:close/>
                  <a:moveTo>
                    <a:pt x="43" y="121"/>
                  </a:moveTo>
                  <a:cubicBezTo>
                    <a:pt x="43" y="121"/>
                    <a:pt x="43" y="121"/>
                    <a:pt x="43" y="120"/>
                  </a:cubicBezTo>
                  <a:cubicBezTo>
                    <a:pt x="43" y="121"/>
                    <a:pt x="43" y="121"/>
                    <a:pt x="43" y="121"/>
                  </a:cubicBezTo>
                  <a:close/>
                  <a:moveTo>
                    <a:pt x="47" y="122"/>
                  </a:moveTo>
                  <a:cubicBezTo>
                    <a:pt x="47" y="121"/>
                    <a:pt x="47" y="121"/>
                    <a:pt x="47" y="120"/>
                  </a:cubicBezTo>
                  <a:cubicBezTo>
                    <a:pt x="47" y="120"/>
                    <a:pt x="47" y="120"/>
                    <a:pt x="47" y="120"/>
                  </a:cubicBezTo>
                  <a:cubicBezTo>
                    <a:pt x="46" y="121"/>
                    <a:pt x="47" y="121"/>
                    <a:pt x="47" y="122"/>
                  </a:cubicBezTo>
                  <a:close/>
                  <a:moveTo>
                    <a:pt x="65" y="130"/>
                  </a:moveTo>
                  <a:cubicBezTo>
                    <a:pt x="65" y="132"/>
                    <a:pt x="65" y="136"/>
                    <a:pt x="65" y="139"/>
                  </a:cubicBezTo>
                  <a:cubicBezTo>
                    <a:pt x="65" y="139"/>
                    <a:pt x="64" y="139"/>
                    <a:pt x="64" y="140"/>
                  </a:cubicBezTo>
                  <a:cubicBezTo>
                    <a:pt x="66" y="142"/>
                    <a:pt x="64" y="146"/>
                    <a:pt x="65" y="150"/>
                  </a:cubicBezTo>
                  <a:cubicBezTo>
                    <a:pt x="65" y="141"/>
                    <a:pt x="65" y="130"/>
                    <a:pt x="66" y="121"/>
                  </a:cubicBezTo>
                  <a:cubicBezTo>
                    <a:pt x="66" y="121"/>
                    <a:pt x="66" y="121"/>
                    <a:pt x="66" y="121"/>
                  </a:cubicBezTo>
                  <a:cubicBezTo>
                    <a:pt x="65" y="123"/>
                    <a:pt x="65" y="127"/>
                    <a:pt x="65" y="130"/>
                  </a:cubicBezTo>
                  <a:close/>
                  <a:moveTo>
                    <a:pt x="39" y="121"/>
                  </a:moveTo>
                  <a:cubicBezTo>
                    <a:pt x="39" y="122"/>
                    <a:pt x="39" y="123"/>
                    <a:pt x="40" y="123"/>
                  </a:cubicBezTo>
                  <a:cubicBezTo>
                    <a:pt x="40" y="123"/>
                    <a:pt x="40" y="123"/>
                    <a:pt x="40" y="122"/>
                  </a:cubicBezTo>
                  <a:cubicBezTo>
                    <a:pt x="40" y="122"/>
                    <a:pt x="40" y="121"/>
                    <a:pt x="39" y="121"/>
                  </a:cubicBezTo>
                  <a:cubicBezTo>
                    <a:pt x="39" y="121"/>
                    <a:pt x="39" y="121"/>
                    <a:pt x="39" y="121"/>
                  </a:cubicBezTo>
                  <a:close/>
                  <a:moveTo>
                    <a:pt x="44" y="123"/>
                  </a:moveTo>
                  <a:cubicBezTo>
                    <a:pt x="44" y="122"/>
                    <a:pt x="44" y="122"/>
                    <a:pt x="44" y="122"/>
                  </a:cubicBezTo>
                  <a:cubicBezTo>
                    <a:pt x="44" y="122"/>
                    <a:pt x="44" y="121"/>
                    <a:pt x="43" y="121"/>
                  </a:cubicBezTo>
                  <a:cubicBezTo>
                    <a:pt x="43" y="122"/>
                    <a:pt x="43" y="122"/>
                    <a:pt x="44" y="123"/>
                  </a:cubicBezTo>
                  <a:close/>
                  <a:moveTo>
                    <a:pt x="47" y="123"/>
                  </a:moveTo>
                  <a:cubicBezTo>
                    <a:pt x="47" y="123"/>
                    <a:pt x="47" y="122"/>
                    <a:pt x="46" y="121"/>
                  </a:cubicBezTo>
                  <a:cubicBezTo>
                    <a:pt x="46" y="122"/>
                    <a:pt x="47" y="123"/>
                    <a:pt x="47" y="123"/>
                  </a:cubicBezTo>
                  <a:close/>
                  <a:moveTo>
                    <a:pt x="50" y="124"/>
                  </a:moveTo>
                  <a:cubicBezTo>
                    <a:pt x="50" y="123"/>
                    <a:pt x="51" y="123"/>
                    <a:pt x="51" y="123"/>
                  </a:cubicBezTo>
                  <a:cubicBezTo>
                    <a:pt x="50" y="122"/>
                    <a:pt x="50" y="122"/>
                    <a:pt x="50" y="121"/>
                  </a:cubicBezTo>
                  <a:cubicBezTo>
                    <a:pt x="50" y="122"/>
                    <a:pt x="49" y="123"/>
                    <a:pt x="50" y="124"/>
                  </a:cubicBezTo>
                  <a:close/>
                  <a:moveTo>
                    <a:pt x="59" y="123"/>
                  </a:moveTo>
                  <a:cubicBezTo>
                    <a:pt x="60" y="123"/>
                    <a:pt x="60" y="122"/>
                    <a:pt x="60" y="122"/>
                  </a:cubicBezTo>
                  <a:cubicBezTo>
                    <a:pt x="60" y="123"/>
                    <a:pt x="60" y="123"/>
                    <a:pt x="59" y="123"/>
                  </a:cubicBezTo>
                  <a:close/>
                  <a:moveTo>
                    <a:pt x="52" y="124"/>
                  </a:moveTo>
                  <a:cubicBezTo>
                    <a:pt x="53" y="124"/>
                    <a:pt x="53" y="124"/>
                    <a:pt x="53" y="123"/>
                  </a:cubicBezTo>
                  <a:cubicBezTo>
                    <a:pt x="53" y="123"/>
                    <a:pt x="53" y="122"/>
                    <a:pt x="52" y="122"/>
                  </a:cubicBezTo>
                  <a:cubicBezTo>
                    <a:pt x="52" y="123"/>
                    <a:pt x="53" y="123"/>
                    <a:pt x="52" y="124"/>
                  </a:cubicBezTo>
                  <a:close/>
                  <a:moveTo>
                    <a:pt x="42" y="123"/>
                  </a:moveTo>
                  <a:cubicBezTo>
                    <a:pt x="43" y="123"/>
                    <a:pt x="43" y="123"/>
                    <a:pt x="43" y="123"/>
                  </a:cubicBezTo>
                  <a:cubicBezTo>
                    <a:pt x="43" y="123"/>
                    <a:pt x="43" y="122"/>
                    <a:pt x="42" y="123"/>
                  </a:cubicBezTo>
                  <a:close/>
                  <a:moveTo>
                    <a:pt x="55" y="124"/>
                  </a:moveTo>
                  <a:cubicBezTo>
                    <a:pt x="55" y="124"/>
                    <a:pt x="55" y="123"/>
                    <a:pt x="55" y="123"/>
                  </a:cubicBezTo>
                  <a:cubicBezTo>
                    <a:pt x="54" y="123"/>
                    <a:pt x="55" y="124"/>
                    <a:pt x="55" y="124"/>
                  </a:cubicBezTo>
                  <a:close/>
                  <a:moveTo>
                    <a:pt x="48" y="124"/>
                  </a:moveTo>
                  <a:cubicBezTo>
                    <a:pt x="48" y="124"/>
                    <a:pt x="48" y="124"/>
                    <a:pt x="49" y="124"/>
                  </a:cubicBezTo>
                  <a:cubicBezTo>
                    <a:pt x="49" y="124"/>
                    <a:pt x="49" y="123"/>
                    <a:pt x="48" y="123"/>
                  </a:cubicBezTo>
                  <a:cubicBezTo>
                    <a:pt x="48" y="123"/>
                    <a:pt x="48" y="123"/>
                    <a:pt x="48" y="124"/>
                  </a:cubicBezTo>
                  <a:close/>
                  <a:moveTo>
                    <a:pt x="57" y="124"/>
                  </a:moveTo>
                  <a:cubicBezTo>
                    <a:pt x="57" y="124"/>
                    <a:pt x="57" y="123"/>
                    <a:pt x="57" y="123"/>
                  </a:cubicBezTo>
                  <a:cubicBezTo>
                    <a:pt x="57" y="123"/>
                    <a:pt x="57" y="123"/>
                    <a:pt x="57" y="123"/>
                  </a:cubicBezTo>
                  <a:cubicBezTo>
                    <a:pt x="57" y="123"/>
                    <a:pt x="57" y="124"/>
                    <a:pt x="57" y="124"/>
                  </a:cubicBezTo>
                  <a:close/>
                  <a:moveTo>
                    <a:pt x="37" y="124"/>
                  </a:moveTo>
                  <a:cubicBezTo>
                    <a:pt x="37" y="124"/>
                    <a:pt x="38" y="125"/>
                    <a:pt x="38" y="125"/>
                  </a:cubicBezTo>
                  <a:cubicBezTo>
                    <a:pt x="38" y="125"/>
                    <a:pt x="38" y="125"/>
                    <a:pt x="38" y="125"/>
                  </a:cubicBezTo>
                  <a:cubicBezTo>
                    <a:pt x="38" y="124"/>
                    <a:pt x="38" y="124"/>
                    <a:pt x="38" y="123"/>
                  </a:cubicBezTo>
                  <a:cubicBezTo>
                    <a:pt x="37" y="123"/>
                    <a:pt x="37" y="123"/>
                    <a:pt x="37" y="124"/>
                  </a:cubicBezTo>
                  <a:close/>
                  <a:moveTo>
                    <a:pt x="40" y="124"/>
                  </a:moveTo>
                  <a:cubicBezTo>
                    <a:pt x="41" y="124"/>
                    <a:pt x="41" y="124"/>
                    <a:pt x="41" y="123"/>
                  </a:cubicBezTo>
                  <a:cubicBezTo>
                    <a:pt x="41" y="124"/>
                    <a:pt x="40" y="124"/>
                    <a:pt x="40" y="124"/>
                  </a:cubicBezTo>
                  <a:close/>
                  <a:moveTo>
                    <a:pt x="45" y="124"/>
                  </a:moveTo>
                  <a:cubicBezTo>
                    <a:pt x="45" y="124"/>
                    <a:pt x="45" y="125"/>
                    <a:pt x="45" y="125"/>
                  </a:cubicBezTo>
                  <a:cubicBezTo>
                    <a:pt x="46" y="124"/>
                    <a:pt x="45" y="123"/>
                    <a:pt x="45" y="124"/>
                  </a:cubicBezTo>
                  <a:close/>
                  <a:moveTo>
                    <a:pt x="59" y="124"/>
                  </a:moveTo>
                  <a:cubicBezTo>
                    <a:pt x="60" y="124"/>
                    <a:pt x="60" y="125"/>
                    <a:pt x="60" y="125"/>
                  </a:cubicBezTo>
                  <a:cubicBezTo>
                    <a:pt x="60" y="125"/>
                    <a:pt x="60" y="124"/>
                    <a:pt x="60" y="124"/>
                  </a:cubicBezTo>
                  <a:cubicBezTo>
                    <a:pt x="60" y="124"/>
                    <a:pt x="59" y="124"/>
                    <a:pt x="59" y="124"/>
                  </a:cubicBezTo>
                  <a:close/>
                  <a:moveTo>
                    <a:pt x="41" y="126"/>
                  </a:moveTo>
                  <a:cubicBezTo>
                    <a:pt x="41" y="126"/>
                    <a:pt x="42" y="125"/>
                    <a:pt x="42" y="125"/>
                  </a:cubicBezTo>
                  <a:cubicBezTo>
                    <a:pt x="42" y="125"/>
                    <a:pt x="42" y="124"/>
                    <a:pt x="41" y="124"/>
                  </a:cubicBezTo>
                  <a:cubicBezTo>
                    <a:pt x="40" y="125"/>
                    <a:pt x="41" y="125"/>
                    <a:pt x="41" y="126"/>
                  </a:cubicBezTo>
                  <a:close/>
                  <a:moveTo>
                    <a:pt x="48" y="125"/>
                  </a:moveTo>
                  <a:cubicBezTo>
                    <a:pt x="48" y="125"/>
                    <a:pt x="48" y="126"/>
                    <a:pt x="49" y="125"/>
                  </a:cubicBezTo>
                  <a:cubicBezTo>
                    <a:pt x="48" y="125"/>
                    <a:pt x="49" y="124"/>
                    <a:pt x="48" y="124"/>
                  </a:cubicBezTo>
                  <a:cubicBezTo>
                    <a:pt x="48" y="124"/>
                    <a:pt x="48" y="125"/>
                    <a:pt x="48" y="125"/>
                  </a:cubicBezTo>
                  <a:close/>
                  <a:moveTo>
                    <a:pt x="54" y="126"/>
                  </a:moveTo>
                  <a:cubicBezTo>
                    <a:pt x="54" y="125"/>
                    <a:pt x="54" y="125"/>
                    <a:pt x="54" y="124"/>
                  </a:cubicBezTo>
                  <a:cubicBezTo>
                    <a:pt x="53" y="124"/>
                    <a:pt x="53" y="125"/>
                    <a:pt x="54" y="126"/>
                  </a:cubicBezTo>
                  <a:close/>
                  <a:moveTo>
                    <a:pt x="57" y="125"/>
                  </a:moveTo>
                  <a:cubicBezTo>
                    <a:pt x="58" y="125"/>
                    <a:pt x="58" y="125"/>
                    <a:pt x="58" y="124"/>
                  </a:cubicBezTo>
                  <a:cubicBezTo>
                    <a:pt x="58" y="124"/>
                    <a:pt x="58" y="124"/>
                    <a:pt x="58" y="124"/>
                  </a:cubicBezTo>
                  <a:cubicBezTo>
                    <a:pt x="58" y="125"/>
                    <a:pt x="57" y="125"/>
                    <a:pt x="57" y="125"/>
                  </a:cubicBezTo>
                  <a:close/>
                  <a:moveTo>
                    <a:pt x="52" y="125"/>
                  </a:moveTo>
                  <a:cubicBezTo>
                    <a:pt x="52" y="125"/>
                    <a:pt x="52" y="124"/>
                    <a:pt x="51" y="124"/>
                  </a:cubicBezTo>
                  <a:cubicBezTo>
                    <a:pt x="51" y="124"/>
                    <a:pt x="51" y="125"/>
                    <a:pt x="52" y="125"/>
                  </a:cubicBezTo>
                  <a:close/>
                  <a:moveTo>
                    <a:pt x="37" y="126"/>
                  </a:moveTo>
                  <a:cubicBezTo>
                    <a:pt x="38" y="126"/>
                    <a:pt x="37" y="125"/>
                    <a:pt x="36" y="125"/>
                  </a:cubicBezTo>
                  <a:cubicBezTo>
                    <a:pt x="37" y="125"/>
                    <a:pt x="37" y="126"/>
                    <a:pt x="37" y="126"/>
                  </a:cubicBezTo>
                  <a:close/>
                  <a:moveTo>
                    <a:pt x="61" y="126"/>
                  </a:moveTo>
                  <a:cubicBezTo>
                    <a:pt x="61" y="126"/>
                    <a:pt x="62" y="125"/>
                    <a:pt x="61" y="125"/>
                  </a:cubicBezTo>
                  <a:cubicBezTo>
                    <a:pt x="61" y="125"/>
                    <a:pt x="61" y="126"/>
                    <a:pt x="61" y="126"/>
                  </a:cubicBezTo>
                  <a:close/>
                  <a:moveTo>
                    <a:pt x="35" y="127"/>
                  </a:moveTo>
                  <a:cubicBezTo>
                    <a:pt x="35" y="127"/>
                    <a:pt x="35" y="128"/>
                    <a:pt x="36" y="128"/>
                  </a:cubicBezTo>
                  <a:cubicBezTo>
                    <a:pt x="36" y="128"/>
                    <a:pt x="36" y="127"/>
                    <a:pt x="36" y="127"/>
                  </a:cubicBezTo>
                  <a:cubicBezTo>
                    <a:pt x="36" y="127"/>
                    <a:pt x="36" y="126"/>
                    <a:pt x="36" y="125"/>
                  </a:cubicBezTo>
                  <a:cubicBezTo>
                    <a:pt x="35" y="126"/>
                    <a:pt x="35" y="126"/>
                    <a:pt x="35" y="127"/>
                  </a:cubicBezTo>
                  <a:close/>
                  <a:moveTo>
                    <a:pt x="38" y="126"/>
                  </a:moveTo>
                  <a:cubicBezTo>
                    <a:pt x="39" y="126"/>
                    <a:pt x="39" y="126"/>
                    <a:pt x="39" y="126"/>
                  </a:cubicBezTo>
                  <a:cubicBezTo>
                    <a:pt x="39" y="126"/>
                    <a:pt x="39" y="126"/>
                    <a:pt x="38" y="126"/>
                  </a:cubicBezTo>
                  <a:close/>
                  <a:moveTo>
                    <a:pt x="41" y="127"/>
                  </a:moveTo>
                  <a:cubicBezTo>
                    <a:pt x="40" y="126"/>
                    <a:pt x="40" y="126"/>
                    <a:pt x="40" y="126"/>
                  </a:cubicBezTo>
                  <a:cubicBezTo>
                    <a:pt x="40" y="126"/>
                    <a:pt x="40" y="127"/>
                    <a:pt x="41" y="127"/>
                  </a:cubicBezTo>
                  <a:close/>
                  <a:moveTo>
                    <a:pt x="47" y="127"/>
                  </a:moveTo>
                  <a:cubicBezTo>
                    <a:pt x="47" y="127"/>
                    <a:pt x="47" y="126"/>
                    <a:pt x="46" y="126"/>
                  </a:cubicBezTo>
                  <a:cubicBezTo>
                    <a:pt x="46" y="126"/>
                    <a:pt x="46" y="127"/>
                    <a:pt x="47" y="127"/>
                  </a:cubicBezTo>
                  <a:close/>
                  <a:moveTo>
                    <a:pt x="54" y="127"/>
                  </a:moveTo>
                  <a:cubicBezTo>
                    <a:pt x="55" y="127"/>
                    <a:pt x="55" y="126"/>
                    <a:pt x="54" y="126"/>
                  </a:cubicBezTo>
                  <a:cubicBezTo>
                    <a:pt x="54" y="126"/>
                    <a:pt x="54" y="126"/>
                    <a:pt x="54" y="127"/>
                  </a:cubicBezTo>
                  <a:close/>
                  <a:moveTo>
                    <a:pt x="50" y="127"/>
                  </a:moveTo>
                  <a:cubicBezTo>
                    <a:pt x="51" y="127"/>
                    <a:pt x="51" y="126"/>
                    <a:pt x="50" y="126"/>
                  </a:cubicBezTo>
                  <a:cubicBezTo>
                    <a:pt x="50" y="126"/>
                    <a:pt x="50" y="127"/>
                    <a:pt x="50" y="127"/>
                  </a:cubicBezTo>
                  <a:close/>
                  <a:moveTo>
                    <a:pt x="59" y="126"/>
                  </a:moveTo>
                  <a:cubicBezTo>
                    <a:pt x="58" y="126"/>
                    <a:pt x="59" y="126"/>
                    <a:pt x="59" y="126"/>
                  </a:cubicBezTo>
                  <a:cubicBezTo>
                    <a:pt x="58" y="126"/>
                    <a:pt x="58" y="127"/>
                    <a:pt x="59" y="126"/>
                  </a:cubicBezTo>
                  <a:close/>
                  <a:moveTo>
                    <a:pt x="53" y="129"/>
                  </a:moveTo>
                  <a:cubicBezTo>
                    <a:pt x="54" y="128"/>
                    <a:pt x="53" y="127"/>
                    <a:pt x="53" y="126"/>
                  </a:cubicBezTo>
                  <a:cubicBezTo>
                    <a:pt x="52" y="127"/>
                    <a:pt x="53" y="128"/>
                    <a:pt x="53" y="129"/>
                  </a:cubicBezTo>
                  <a:close/>
                  <a:moveTo>
                    <a:pt x="40" y="128"/>
                  </a:moveTo>
                  <a:cubicBezTo>
                    <a:pt x="40" y="127"/>
                    <a:pt x="40" y="127"/>
                    <a:pt x="39" y="126"/>
                  </a:cubicBezTo>
                  <a:cubicBezTo>
                    <a:pt x="39" y="127"/>
                    <a:pt x="39" y="128"/>
                    <a:pt x="40" y="128"/>
                  </a:cubicBezTo>
                  <a:close/>
                  <a:moveTo>
                    <a:pt x="49" y="127"/>
                  </a:moveTo>
                  <a:cubicBezTo>
                    <a:pt x="50" y="127"/>
                    <a:pt x="49" y="128"/>
                    <a:pt x="50" y="128"/>
                  </a:cubicBezTo>
                  <a:cubicBezTo>
                    <a:pt x="50" y="127"/>
                    <a:pt x="50" y="128"/>
                    <a:pt x="50" y="127"/>
                  </a:cubicBezTo>
                  <a:cubicBezTo>
                    <a:pt x="50" y="127"/>
                    <a:pt x="50" y="127"/>
                    <a:pt x="50" y="127"/>
                  </a:cubicBezTo>
                  <a:cubicBezTo>
                    <a:pt x="50" y="127"/>
                    <a:pt x="50" y="127"/>
                    <a:pt x="50" y="127"/>
                  </a:cubicBezTo>
                  <a:cubicBezTo>
                    <a:pt x="49" y="127"/>
                    <a:pt x="49" y="127"/>
                    <a:pt x="49" y="127"/>
                  </a:cubicBezTo>
                  <a:close/>
                  <a:moveTo>
                    <a:pt x="42" y="127"/>
                  </a:moveTo>
                  <a:cubicBezTo>
                    <a:pt x="42" y="127"/>
                    <a:pt x="42" y="128"/>
                    <a:pt x="43" y="128"/>
                  </a:cubicBezTo>
                  <a:cubicBezTo>
                    <a:pt x="43" y="128"/>
                    <a:pt x="43" y="128"/>
                    <a:pt x="43" y="128"/>
                  </a:cubicBezTo>
                  <a:cubicBezTo>
                    <a:pt x="43" y="127"/>
                    <a:pt x="43" y="127"/>
                    <a:pt x="43" y="127"/>
                  </a:cubicBezTo>
                  <a:cubicBezTo>
                    <a:pt x="42" y="127"/>
                    <a:pt x="42" y="127"/>
                    <a:pt x="42" y="127"/>
                  </a:cubicBezTo>
                  <a:close/>
                  <a:moveTo>
                    <a:pt x="60" y="128"/>
                  </a:moveTo>
                  <a:cubicBezTo>
                    <a:pt x="60" y="128"/>
                    <a:pt x="60" y="127"/>
                    <a:pt x="60" y="127"/>
                  </a:cubicBezTo>
                  <a:cubicBezTo>
                    <a:pt x="60" y="127"/>
                    <a:pt x="59" y="128"/>
                    <a:pt x="60" y="128"/>
                  </a:cubicBezTo>
                  <a:close/>
                  <a:moveTo>
                    <a:pt x="57" y="128"/>
                  </a:moveTo>
                  <a:cubicBezTo>
                    <a:pt x="57" y="128"/>
                    <a:pt x="57" y="128"/>
                    <a:pt x="57" y="128"/>
                  </a:cubicBezTo>
                  <a:cubicBezTo>
                    <a:pt x="58" y="127"/>
                    <a:pt x="58" y="127"/>
                    <a:pt x="57" y="127"/>
                  </a:cubicBezTo>
                  <a:cubicBezTo>
                    <a:pt x="57" y="127"/>
                    <a:pt x="57" y="127"/>
                    <a:pt x="57" y="128"/>
                  </a:cubicBezTo>
                  <a:close/>
                  <a:moveTo>
                    <a:pt x="62" y="131"/>
                  </a:moveTo>
                  <a:cubicBezTo>
                    <a:pt x="62" y="130"/>
                    <a:pt x="63" y="128"/>
                    <a:pt x="62" y="127"/>
                  </a:cubicBezTo>
                  <a:cubicBezTo>
                    <a:pt x="62" y="129"/>
                    <a:pt x="62" y="130"/>
                    <a:pt x="62" y="131"/>
                  </a:cubicBezTo>
                  <a:close/>
                  <a:moveTo>
                    <a:pt x="33" y="129"/>
                  </a:moveTo>
                  <a:cubicBezTo>
                    <a:pt x="33" y="130"/>
                    <a:pt x="33" y="130"/>
                    <a:pt x="33" y="130"/>
                  </a:cubicBezTo>
                  <a:cubicBezTo>
                    <a:pt x="33" y="131"/>
                    <a:pt x="33" y="131"/>
                    <a:pt x="33" y="130"/>
                  </a:cubicBezTo>
                  <a:cubicBezTo>
                    <a:pt x="33" y="129"/>
                    <a:pt x="33" y="129"/>
                    <a:pt x="33" y="128"/>
                  </a:cubicBezTo>
                  <a:cubicBezTo>
                    <a:pt x="33" y="128"/>
                    <a:pt x="33" y="127"/>
                    <a:pt x="33" y="128"/>
                  </a:cubicBezTo>
                  <a:cubicBezTo>
                    <a:pt x="33" y="128"/>
                    <a:pt x="33" y="129"/>
                    <a:pt x="33" y="129"/>
                  </a:cubicBezTo>
                  <a:close/>
                  <a:moveTo>
                    <a:pt x="55" y="128"/>
                  </a:moveTo>
                  <a:cubicBezTo>
                    <a:pt x="55" y="128"/>
                    <a:pt x="56" y="128"/>
                    <a:pt x="55" y="127"/>
                  </a:cubicBezTo>
                  <a:cubicBezTo>
                    <a:pt x="55" y="128"/>
                    <a:pt x="55" y="128"/>
                    <a:pt x="55" y="128"/>
                  </a:cubicBezTo>
                  <a:close/>
                  <a:moveTo>
                    <a:pt x="38" y="130"/>
                  </a:moveTo>
                  <a:cubicBezTo>
                    <a:pt x="39" y="129"/>
                    <a:pt x="39" y="128"/>
                    <a:pt x="38" y="128"/>
                  </a:cubicBezTo>
                  <a:cubicBezTo>
                    <a:pt x="38" y="128"/>
                    <a:pt x="38" y="129"/>
                    <a:pt x="38" y="130"/>
                  </a:cubicBezTo>
                  <a:close/>
                  <a:moveTo>
                    <a:pt x="45" y="129"/>
                  </a:moveTo>
                  <a:cubicBezTo>
                    <a:pt x="45" y="129"/>
                    <a:pt x="45" y="128"/>
                    <a:pt x="45" y="128"/>
                  </a:cubicBezTo>
                  <a:cubicBezTo>
                    <a:pt x="45" y="128"/>
                    <a:pt x="45" y="128"/>
                    <a:pt x="45" y="128"/>
                  </a:cubicBezTo>
                  <a:cubicBezTo>
                    <a:pt x="45" y="128"/>
                    <a:pt x="45" y="129"/>
                    <a:pt x="45" y="129"/>
                  </a:cubicBezTo>
                  <a:close/>
                  <a:moveTo>
                    <a:pt x="42" y="129"/>
                  </a:moveTo>
                  <a:cubicBezTo>
                    <a:pt x="42" y="129"/>
                    <a:pt x="42" y="129"/>
                    <a:pt x="41" y="128"/>
                  </a:cubicBezTo>
                  <a:cubicBezTo>
                    <a:pt x="41" y="129"/>
                    <a:pt x="42" y="129"/>
                    <a:pt x="42" y="129"/>
                  </a:cubicBezTo>
                  <a:close/>
                  <a:moveTo>
                    <a:pt x="47" y="129"/>
                  </a:moveTo>
                  <a:cubicBezTo>
                    <a:pt x="48" y="129"/>
                    <a:pt x="47" y="129"/>
                    <a:pt x="48" y="130"/>
                  </a:cubicBezTo>
                  <a:cubicBezTo>
                    <a:pt x="48" y="130"/>
                    <a:pt x="48" y="130"/>
                    <a:pt x="48" y="130"/>
                  </a:cubicBezTo>
                  <a:cubicBezTo>
                    <a:pt x="49" y="130"/>
                    <a:pt x="49" y="129"/>
                    <a:pt x="48" y="128"/>
                  </a:cubicBezTo>
                  <a:cubicBezTo>
                    <a:pt x="48" y="129"/>
                    <a:pt x="48" y="128"/>
                    <a:pt x="47" y="129"/>
                  </a:cubicBezTo>
                  <a:close/>
                  <a:moveTo>
                    <a:pt x="50" y="129"/>
                  </a:moveTo>
                  <a:cubicBezTo>
                    <a:pt x="50" y="129"/>
                    <a:pt x="50" y="129"/>
                    <a:pt x="50" y="130"/>
                  </a:cubicBezTo>
                  <a:cubicBezTo>
                    <a:pt x="50" y="130"/>
                    <a:pt x="51" y="130"/>
                    <a:pt x="51" y="129"/>
                  </a:cubicBezTo>
                  <a:cubicBezTo>
                    <a:pt x="50" y="129"/>
                    <a:pt x="51" y="129"/>
                    <a:pt x="51" y="129"/>
                  </a:cubicBezTo>
                  <a:cubicBezTo>
                    <a:pt x="51" y="129"/>
                    <a:pt x="51" y="128"/>
                    <a:pt x="50" y="128"/>
                  </a:cubicBezTo>
                  <a:cubicBezTo>
                    <a:pt x="50" y="129"/>
                    <a:pt x="50" y="129"/>
                    <a:pt x="50" y="129"/>
                  </a:cubicBezTo>
                  <a:close/>
                  <a:moveTo>
                    <a:pt x="52" y="129"/>
                  </a:moveTo>
                  <a:cubicBezTo>
                    <a:pt x="52" y="129"/>
                    <a:pt x="52" y="128"/>
                    <a:pt x="52" y="128"/>
                  </a:cubicBezTo>
                  <a:cubicBezTo>
                    <a:pt x="51" y="128"/>
                    <a:pt x="51" y="129"/>
                    <a:pt x="52" y="129"/>
                  </a:cubicBezTo>
                  <a:close/>
                  <a:moveTo>
                    <a:pt x="41" y="128"/>
                  </a:moveTo>
                  <a:cubicBezTo>
                    <a:pt x="41" y="128"/>
                    <a:pt x="40" y="128"/>
                    <a:pt x="40" y="128"/>
                  </a:cubicBezTo>
                  <a:cubicBezTo>
                    <a:pt x="40" y="129"/>
                    <a:pt x="41" y="129"/>
                    <a:pt x="41" y="128"/>
                  </a:cubicBezTo>
                  <a:close/>
                  <a:moveTo>
                    <a:pt x="58" y="129"/>
                  </a:moveTo>
                  <a:cubicBezTo>
                    <a:pt x="58" y="129"/>
                    <a:pt x="58" y="129"/>
                    <a:pt x="58" y="129"/>
                  </a:cubicBezTo>
                  <a:cubicBezTo>
                    <a:pt x="58" y="129"/>
                    <a:pt x="58" y="128"/>
                    <a:pt x="58" y="128"/>
                  </a:cubicBezTo>
                  <a:cubicBezTo>
                    <a:pt x="58" y="129"/>
                    <a:pt x="58" y="129"/>
                    <a:pt x="58" y="129"/>
                  </a:cubicBezTo>
                  <a:close/>
                  <a:moveTo>
                    <a:pt x="45" y="131"/>
                  </a:moveTo>
                  <a:cubicBezTo>
                    <a:pt x="45" y="130"/>
                    <a:pt x="44" y="129"/>
                    <a:pt x="44" y="129"/>
                  </a:cubicBezTo>
                  <a:cubicBezTo>
                    <a:pt x="43" y="130"/>
                    <a:pt x="44" y="131"/>
                    <a:pt x="45" y="131"/>
                  </a:cubicBezTo>
                  <a:close/>
                  <a:moveTo>
                    <a:pt x="37" y="131"/>
                  </a:moveTo>
                  <a:cubicBezTo>
                    <a:pt x="38" y="131"/>
                    <a:pt x="38" y="129"/>
                    <a:pt x="37" y="129"/>
                  </a:cubicBezTo>
                  <a:cubicBezTo>
                    <a:pt x="36" y="130"/>
                    <a:pt x="37" y="130"/>
                    <a:pt x="37" y="131"/>
                  </a:cubicBezTo>
                  <a:close/>
                  <a:moveTo>
                    <a:pt x="41" y="130"/>
                  </a:moveTo>
                  <a:cubicBezTo>
                    <a:pt x="41" y="130"/>
                    <a:pt x="41" y="129"/>
                    <a:pt x="41" y="129"/>
                  </a:cubicBezTo>
                  <a:cubicBezTo>
                    <a:pt x="41" y="130"/>
                    <a:pt x="41" y="130"/>
                    <a:pt x="41" y="130"/>
                  </a:cubicBezTo>
                  <a:close/>
                  <a:moveTo>
                    <a:pt x="39" y="131"/>
                  </a:moveTo>
                  <a:cubicBezTo>
                    <a:pt x="39" y="130"/>
                    <a:pt x="40" y="130"/>
                    <a:pt x="40" y="129"/>
                  </a:cubicBezTo>
                  <a:cubicBezTo>
                    <a:pt x="39" y="130"/>
                    <a:pt x="38" y="131"/>
                    <a:pt x="39" y="131"/>
                  </a:cubicBezTo>
                  <a:close/>
                  <a:moveTo>
                    <a:pt x="55" y="131"/>
                  </a:moveTo>
                  <a:cubicBezTo>
                    <a:pt x="55" y="131"/>
                    <a:pt x="55" y="131"/>
                    <a:pt x="55" y="130"/>
                  </a:cubicBezTo>
                  <a:cubicBezTo>
                    <a:pt x="55" y="130"/>
                    <a:pt x="55" y="130"/>
                    <a:pt x="55" y="130"/>
                  </a:cubicBezTo>
                  <a:cubicBezTo>
                    <a:pt x="54" y="130"/>
                    <a:pt x="54" y="131"/>
                    <a:pt x="55" y="131"/>
                  </a:cubicBezTo>
                  <a:close/>
                  <a:moveTo>
                    <a:pt x="56" y="131"/>
                  </a:moveTo>
                  <a:cubicBezTo>
                    <a:pt x="56" y="131"/>
                    <a:pt x="56" y="131"/>
                    <a:pt x="57" y="131"/>
                  </a:cubicBezTo>
                  <a:cubicBezTo>
                    <a:pt x="57" y="130"/>
                    <a:pt x="57" y="130"/>
                    <a:pt x="57" y="130"/>
                  </a:cubicBezTo>
                  <a:cubicBezTo>
                    <a:pt x="57" y="130"/>
                    <a:pt x="57" y="130"/>
                    <a:pt x="57" y="130"/>
                  </a:cubicBezTo>
                  <a:cubicBezTo>
                    <a:pt x="57" y="130"/>
                    <a:pt x="56" y="130"/>
                    <a:pt x="56" y="131"/>
                  </a:cubicBezTo>
                  <a:close/>
                  <a:moveTo>
                    <a:pt x="50" y="133"/>
                  </a:moveTo>
                  <a:cubicBezTo>
                    <a:pt x="51" y="132"/>
                    <a:pt x="50" y="130"/>
                    <a:pt x="49" y="130"/>
                  </a:cubicBezTo>
                  <a:cubicBezTo>
                    <a:pt x="49" y="131"/>
                    <a:pt x="49" y="131"/>
                    <a:pt x="49" y="132"/>
                  </a:cubicBezTo>
                  <a:cubicBezTo>
                    <a:pt x="49" y="132"/>
                    <a:pt x="49" y="131"/>
                    <a:pt x="49" y="132"/>
                  </a:cubicBezTo>
                  <a:cubicBezTo>
                    <a:pt x="49" y="132"/>
                    <a:pt x="49" y="132"/>
                    <a:pt x="50" y="133"/>
                  </a:cubicBezTo>
                  <a:close/>
                  <a:moveTo>
                    <a:pt x="40" y="133"/>
                  </a:moveTo>
                  <a:cubicBezTo>
                    <a:pt x="40" y="132"/>
                    <a:pt x="40" y="132"/>
                    <a:pt x="41" y="131"/>
                  </a:cubicBezTo>
                  <a:cubicBezTo>
                    <a:pt x="40" y="131"/>
                    <a:pt x="40" y="130"/>
                    <a:pt x="40" y="130"/>
                  </a:cubicBezTo>
                  <a:cubicBezTo>
                    <a:pt x="39" y="131"/>
                    <a:pt x="39" y="132"/>
                    <a:pt x="40" y="133"/>
                  </a:cubicBezTo>
                  <a:close/>
                  <a:moveTo>
                    <a:pt x="43" y="132"/>
                  </a:moveTo>
                  <a:cubicBezTo>
                    <a:pt x="44" y="132"/>
                    <a:pt x="43" y="131"/>
                    <a:pt x="43" y="131"/>
                  </a:cubicBezTo>
                  <a:cubicBezTo>
                    <a:pt x="43" y="131"/>
                    <a:pt x="43" y="132"/>
                    <a:pt x="43" y="132"/>
                  </a:cubicBezTo>
                  <a:close/>
                  <a:moveTo>
                    <a:pt x="60" y="131"/>
                  </a:moveTo>
                  <a:cubicBezTo>
                    <a:pt x="60" y="131"/>
                    <a:pt x="60" y="131"/>
                    <a:pt x="59" y="131"/>
                  </a:cubicBezTo>
                  <a:cubicBezTo>
                    <a:pt x="59" y="131"/>
                    <a:pt x="60" y="131"/>
                    <a:pt x="60" y="131"/>
                  </a:cubicBezTo>
                  <a:close/>
                  <a:moveTo>
                    <a:pt x="36" y="133"/>
                  </a:moveTo>
                  <a:cubicBezTo>
                    <a:pt x="37" y="133"/>
                    <a:pt x="36" y="131"/>
                    <a:pt x="36" y="131"/>
                  </a:cubicBezTo>
                  <a:cubicBezTo>
                    <a:pt x="35" y="132"/>
                    <a:pt x="35" y="132"/>
                    <a:pt x="36" y="133"/>
                  </a:cubicBezTo>
                  <a:close/>
                  <a:moveTo>
                    <a:pt x="38" y="132"/>
                  </a:moveTo>
                  <a:cubicBezTo>
                    <a:pt x="38" y="132"/>
                    <a:pt x="38" y="132"/>
                    <a:pt x="38" y="132"/>
                  </a:cubicBezTo>
                  <a:cubicBezTo>
                    <a:pt x="38" y="132"/>
                    <a:pt x="39" y="131"/>
                    <a:pt x="38" y="131"/>
                  </a:cubicBezTo>
                  <a:cubicBezTo>
                    <a:pt x="38" y="132"/>
                    <a:pt x="38" y="132"/>
                    <a:pt x="38" y="132"/>
                  </a:cubicBezTo>
                  <a:close/>
                  <a:moveTo>
                    <a:pt x="55" y="132"/>
                  </a:moveTo>
                  <a:cubicBezTo>
                    <a:pt x="55" y="132"/>
                    <a:pt x="56" y="132"/>
                    <a:pt x="55" y="132"/>
                  </a:cubicBezTo>
                  <a:cubicBezTo>
                    <a:pt x="55" y="132"/>
                    <a:pt x="55" y="131"/>
                    <a:pt x="55" y="131"/>
                  </a:cubicBezTo>
                  <a:cubicBezTo>
                    <a:pt x="55" y="132"/>
                    <a:pt x="55" y="132"/>
                    <a:pt x="55" y="132"/>
                  </a:cubicBezTo>
                  <a:close/>
                  <a:moveTo>
                    <a:pt x="59" y="134"/>
                  </a:moveTo>
                  <a:cubicBezTo>
                    <a:pt x="58" y="134"/>
                    <a:pt x="59" y="132"/>
                    <a:pt x="58" y="131"/>
                  </a:cubicBezTo>
                  <a:cubicBezTo>
                    <a:pt x="58" y="133"/>
                    <a:pt x="58" y="134"/>
                    <a:pt x="59" y="134"/>
                  </a:cubicBezTo>
                  <a:close/>
                  <a:moveTo>
                    <a:pt x="48" y="133"/>
                  </a:moveTo>
                  <a:cubicBezTo>
                    <a:pt x="48" y="133"/>
                    <a:pt x="48" y="132"/>
                    <a:pt x="48" y="132"/>
                  </a:cubicBezTo>
                  <a:cubicBezTo>
                    <a:pt x="47" y="132"/>
                    <a:pt x="48" y="133"/>
                    <a:pt x="48" y="133"/>
                  </a:cubicBezTo>
                  <a:close/>
                  <a:moveTo>
                    <a:pt x="53" y="133"/>
                  </a:moveTo>
                  <a:cubicBezTo>
                    <a:pt x="53" y="133"/>
                    <a:pt x="53" y="132"/>
                    <a:pt x="53" y="132"/>
                  </a:cubicBezTo>
                  <a:cubicBezTo>
                    <a:pt x="53" y="132"/>
                    <a:pt x="53" y="133"/>
                    <a:pt x="53" y="133"/>
                  </a:cubicBezTo>
                  <a:close/>
                  <a:moveTo>
                    <a:pt x="39" y="134"/>
                  </a:moveTo>
                  <a:cubicBezTo>
                    <a:pt x="39" y="133"/>
                    <a:pt x="39" y="133"/>
                    <a:pt x="38" y="132"/>
                  </a:cubicBezTo>
                  <a:cubicBezTo>
                    <a:pt x="38" y="133"/>
                    <a:pt x="38" y="133"/>
                    <a:pt x="39" y="134"/>
                  </a:cubicBezTo>
                  <a:close/>
                  <a:moveTo>
                    <a:pt x="62" y="133"/>
                  </a:moveTo>
                  <a:cubicBezTo>
                    <a:pt x="62" y="133"/>
                    <a:pt x="63" y="133"/>
                    <a:pt x="62" y="132"/>
                  </a:cubicBezTo>
                  <a:cubicBezTo>
                    <a:pt x="62" y="133"/>
                    <a:pt x="62" y="133"/>
                    <a:pt x="62" y="133"/>
                  </a:cubicBezTo>
                  <a:close/>
                  <a:moveTo>
                    <a:pt x="40" y="134"/>
                  </a:moveTo>
                  <a:cubicBezTo>
                    <a:pt x="40" y="134"/>
                    <a:pt x="40" y="135"/>
                    <a:pt x="41" y="135"/>
                  </a:cubicBezTo>
                  <a:cubicBezTo>
                    <a:pt x="41" y="135"/>
                    <a:pt x="42" y="134"/>
                    <a:pt x="42" y="134"/>
                  </a:cubicBezTo>
                  <a:cubicBezTo>
                    <a:pt x="42" y="132"/>
                    <a:pt x="40" y="133"/>
                    <a:pt x="40" y="134"/>
                  </a:cubicBezTo>
                  <a:close/>
                  <a:moveTo>
                    <a:pt x="36" y="134"/>
                  </a:moveTo>
                  <a:cubicBezTo>
                    <a:pt x="37" y="134"/>
                    <a:pt x="37" y="133"/>
                    <a:pt x="37" y="133"/>
                  </a:cubicBezTo>
                  <a:cubicBezTo>
                    <a:pt x="37" y="133"/>
                    <a:pt x="37" y="133"/>
                    <a:pt x="36" y="134"/>
                  </a:cubicBezTo>
                  <a:close/>
                  <a:moveTo>
                    <a:pt x="57" y="136"/>
                  </a:moveTo>
                  <a:cubicBezTo>
                    <a:pt x="57" y="135"/>
                    <a:pt x="57" y="135"/>
                    <a:pt x="58" y="135"/>
                  </a:cubicBezTo>
                  <a:cubicBezTo>
                    <a:pt x="57" y="134"/>
                    <a:pt x="57" y="134"/>
                    <a:pt x="56" y="133"/>
                  </a:cubicBezTo>
                  <a:cubicBezTo>
                    <a:pt x="56" y="134"/>
                    <a:pt x="56" y="135"/>
                    <a:pt x="57" y="136"/>
                  </a:cubicBezTo>
                  <a:close/>
                  <a:moveTo>
                    <a:pt x="45" y="134"/>
                  </a:moveTo>
                  <a:cubicBezTo>
                    <a:pt x="45" y="134"/>
                    <a:pt x="45" y="133"/>
                    <a:pt x="45" y="133"/>
                  </a:cubicBezTo>
                  <a:cubicBezTo>
                    <a:pt x="44" y="133"/>
                    <a:pt x="44" y="134"/>
                    <a:pt x="45" y="134"/>
                  </a:cubicBezTo>
                  <a:close/>
                  <a:moveTo>
                    <a:pt x="51" y="135"/>
                  </a:moveTo>
                  <a:cubicBezTo>
                    <a:pt x="51" y="135"/>
                    <a:pt x="52" y="134"/>
                    <a:pt x="52" y="134"/>
                  </a:cubicBezTo>
                  <a:cubicBezTo>
                    <a:pt x="52" y="134"/>
                    <a:pt x="52" y="133"/>
                    <a:pt x="51" y="133"/>
                  </a:cubicBezTo>
                  <a:cubicBezTo>
                    <a:pt x="51" y="134"/>
                    <a:pt x="51" y="135"/>
                    <a:pt x="51" y="135"/>
                  </a:cubicBezTo>
                  <a:close/>
                  <a:moveTo>
                    <a:pt x="48" y="135"/>
                  </a:moveTo>
                  <a:cubicBezTo>
                    <a:pt x="47" y="134"/>
                    <a:pt x="47" y="134"/>
                    <a:pt x="47" y="134"/>
                  </a:cubicBezTo>
                  <a:cubicBezTo>
                    <a:pt x="47" y="134"/>
                    <a:pt x="47" y="134"/>
                    <a:pt x="48" y="135"/>
                  </a:cubicBezTo>
                  <a:close/>
                  <a:moveTo>
                    <a:pt x="37" y="134"/>
                  </a:moveTo>
                  <a:cubicBezTo>
                    <a:pt x="37" y="134"/>
                    <a:pt x="37" y="135"/>
                    <a:pt x="37" y="135"/>
                  </a:cubicBezTo>
                  <a:cubicBezTo>
                    <a:pt x="38" y="135"/>
                    <a:pt x="38" y="134"/>
                    <a:pt x="37" y="134"/>
                  </a:cubicBezTo>
                  <a:cubicBezTo>
                    <a:pt x="37" y="134"/>
                    <a:pt x="37" y="134"/>
                    <a:pt x="37" y="134"/>
                  </a:cubicBezTo>
                  <a:close/>
                  <a:moveTo>
                    <a:pt x="40" y="136"/>
                  </a:moveTo>
                  <a:cubicBezTo>
                    <a:pt x="40" y="135"/>
                    <a:pt x="40" y="135"/>
                    <a:pt x="39" y="135"/>
                  </a:cubicBezTo>
                  <a:cubicBezTo>
                    <a:pt x="39" y="135"/>
                    <a:pt x="40" y="136"/>
                    <a:pt x="40" y="136"/>
                  </a:cubicBezTo>
                  <a:close/>
                  <a:moveTo>
                    <a:pt x="54" y="136"/>
                  </a:moveTo>
                  <a:cubicBezTo>
                    <a:pt x="54" y="136"/>
                    <a:pt x="55" y="137"/>
                    <a:pt x="55" y="137"/>
                  </a:cubicBezTo>
                  <a:cubicBezTo>
                    <a:pt x="55" y="137"/>
                    <a:pt x="55" y="136"/>
                    <a:pt x="54" y="136"/>
                  </a:cubicBezTo>
                  <a:close/>
                  <a:moveTo>
                    <a:pt x="55" y="137"/>
                  </a:moveTo>
                  <a:cubicBezTo>
                    <a:pt x="56" y="136"/>
                    <a:pt x="55" y="134"/>
                    <a:pt x="54" y="136"/>
                  </a:cubicBezTo>
                  <a:cubicBezTo>
                    <a:pt x="55" y="136"/>
                    <a:pt x="55" y="137"/>
                    <a:pt x="55" y="137"/>
                  </a:cubicBezTo>
                  <a:close/>
                  <a:moveTo>
                    <a:pt x="42" y="137"/>
                  </a:moveTo>
                  <a:cubicBezTo>
                    <a:pt x="43" y="137"/>
                    <a:pt x="43" y="136"/>
                    <a:pt x="43" y="135"/>
                  </a:cubicBezTo>
                  <a:cubicBezTo>
                    <a:pt x="43" y="136"/>
                    <a:pt x="42" y="136"/>
                    <a:pt x="42" y="137"/>
                  </a:cubicBezTo>
                  <a:close/>
                  <a:moveTo>
                    <a:pt x="50" y="136"/>
                  </a:moveTo>
                  <a:cubicBezTo>
                    <a:pt x="50" y="136"/>
                    <a:pt x="50" y="136"/>
                    <a:pt x="50" y="135"/>
                  </a:cubicBezTo>
                  <a:cubicBezTo>
                    <a:pt x="50" y="135"/>
                    <a:pt x="50" y="135"/>
                    <a:pt x="49" y="135"/>
                  </a:cubicBezTo>
                  <a:cubicBezTo>
                    <a:pt x="49" y="136"/>
                    <a:pt x="50" y="136"/>
                    <a:pt x="50" y="136"/>
                  </a:cubicBezTo>
                  <a:close/>
                  <a:moveTo>
                    <a:pt x="39" y="138"/>
                  </a:moveTo>
                  <a:cubicBezTo>
                    <a:pt x="39" y="137"/>
                    <a:pt x="39" y="136"/>
                    <a:pt x="38" y="136"/>
                  </a:cubicBezTo>
                  <a:cubicBezTo>
                    <a:pt x="38" y="136"/>
                    <a:pt x="39" y="137"/>
                    <a:pt x="39" y="138"/>
                  </a:cubicBezTo>
                  <a:close/>
                  <a:moveTo>
                    <a:pt x="35" y="137"/>
                  </a:moveTo>
                  <a:cubicBezTo>
                    <a:pt x="35" y="138"/>
                    <a:pt x="36" y="137"/>
                    <a:pt x="36" y="137"/>
                  </a:cubicBezTo>
                  <a:cubicBezTo>
                    <a:pt x="36" y="137"/>
                    <a:pt x="36" y="136"/>
                    <a:pt x="35" y="136"/>
                  </a:cubicBezTo>
                  <a:cubicBezTo>
                    <a:pt x="35" y="136"/>
                    <a:pt x="35" y="137"/>
                    <a:pt x="35" y="137"/>
                  </a:cubicBezTo>
                  <a:close/>
                  <a:moveTo>
                    <a:pt x="62" y="138"/>
                  </a:moveTo>
                  <a:cubicBezTo>
                    <a:pt x="62" y="137"/>
                    <a:pt x="63" y="136"/>
                    <a:pt x="62" y="136"/>
                  </a:cubicBezTo>
                  <a:cubicBezTo>
                    <a:pt x="62" y="137"/>
                    <a:pt x="62" y="137"/>
                    <a:pt x="62" y="138"/>
                  </a:cubicBezTo>
                  <a:close/>
                  <a:moveTo>
                    <a:pt x="54" y="138"/>
                  </a:moveTo>
                  <a:cubicBezTo>
                    <a:pt x="54" y="138"/>
                    <a:pt x="54" y="137"/>
                    <a:pt x="53" y="137"/>
                  </a:cubicBezTo>
                  <a:cubicBezTo>
                    <a:pt x="53" y="137"/>
                    <a:pt x="53" y="138"/>
                    <a:pt x="54" y="138"/>
                  </a:cubicBezTo>
                  <a:close/>
                  <a:moveTo>
                    <a:pt x="42" y="140"/>
                  </a:moveTo>
                  <a:cubicBezTo>
                    <a:pt x="42" y="141"/>
                    <a:pt x="42" y="141"/>
                    <a:pt x="43" y="141"/>
                  </a:cubicBezTo>
                  <a:cubicBezTo>
                    <a:pt x="43" y="140"/>
                    <a:pt x="45" y="139"/>
                    <a:pt x="45" y="138"/>
                  </a:cubicBezTo>
                  <a:cubicBezTo>
                    <a:pt x="45" y="138"/>
                    <a:pt x="45" y="137"/>
                    <a:pt x="44" y="137"/>
                  </a:cubicBezTo>
                  <a:cubicBezTo>
                    <a:pt x="44" y="138"/>
                    <a:pt x="43" y="139"/>
                    <a:pt x="42" y="140"/>
                  </a:cubicBezTo>
                  <a:close/>
                  <a:moveTo>
                    <a:pt x="47" y="139"/>
                  </a:moveTo>
                  <a:cubicBezTo>
                    <a:pt x="48" y="139"/>
                    <a:pt x="48" y="138"/>
                    <a:pt x="48" y="138"/>
                  </a:cubicBezTo>
                  <a:cubicBezTo>
                    <a:pt x="47" y="138"/>
                    <a:pt x="47" y="139"/>
                    <a:pt x="47" y="139"/>
                  </a:cubicBezTo>
                  <a:close/>
                  <a:moveTo>
                    <a:pt x="35" y="142"/>
                  </a:moveTo>
                  <a:cubicBezTo>
                    <a:pt x="37" y="141"/>
                    <a:pt x="37" y="140"/>
                    <a:pt x="37" y="139"/>
                  </a:cubicBezTo>
                  <a:cubicBezTo>
                    <a:pt x="37" y="139"/>
                    <a:pt x="37" y="138"/>
                    <a:pt x="37" y="138"/>
                  </a:cubicBezTo>
                  <a:cubicBezTo>
                    <a:pt x="36" y="139"/>
                    <a:pt x="35" y="140"/>
                    <a:pt x="35" y="142"/>
                  </a:cubicBezTo>
                  <a:close/>
                  <a:moveTo>
                    <a:pt x="56" y="139"/>
                  </a:moveTo>
                  <a:cubicBezTo>
                    <a:pt x="57" y="139"/>
                    <a:pt x="57" y="139"/>
                    <a:pt x="57" y="138"/>
                  </a:cubicBezTo>
                  <a:cubicBezTo>
                    <a:pt x="57" y="138"/>
                    <a:pt x="56" y="139"/>
                    <a:pt x="56" y="139"/>
                  </a:cubicBezTo>
                  <a:close/>
                  <a:moveTo>
                    <a:pt x="52" y="140"/>
                  </a:moveTo>
                  <a:cubicBezTo>
                    <a:pt x="52" y="139"/>
                    <a:pt x="52" y="139"/>
                    <a:pt x="51" y="139"/>
                  </a:cubicBezTo>
                  <a:cubicBezTo>
                    <a:pt x="52" y="139"/>
                    <a:pt x="52" y="140"/>
                    <a:pt x="52" y="140"/>
                  </a:cubicBezTo>
                  <a:close/>
                  <a:moveTo>
                    <a:pt x="54" y="139"/>
                  </a:moveTo>
                  <a:cubicBezTo>
                    <a:pt x="54" y="139"/>
                    <a:pt x="55" y="139"/>
                    <a:pt x="55" y="139"/>
                  </a:cubicBezTo>
                  <a:cubicBezTo>
                    <a:pt x="54" y="139"/>
                    <a:pt x="54" y="139"/>
                    <a:pt x="54" y="139"/>
                  </a:cubicBezTo>
                  <a:cubicBezTo>
                    <a:pt x="54" y="139"/>
                    <a:pt x="54" y="139"/>
                    <a:pt x="54" y="139"/>
                  </a:cubicBezTo>
                  <a:close/>
                  <a:moveTo>
                    <a:pt x="6" y="140"/>
                  </a:moveTo>
                  <a:cubicBezTo>
                    <a:pt x="6" y="140"/>
                    <a:pt x="6" y="139"/>
                    <a:pt x="5" y="140"/>
                  </a:cubicBezTo>
                  <a:cubicBezTo>
                    <a:pt x="5" y="140"/>
                    <a:pt x="6" y="141"/>
                    <a:pt x="5" y="142"/>
                  </a:cubicBezTo>
                  <a:cubicBezTo>
                    <a:pt x="5" y="142"/>
                    <a:pt x="6" y="142"/>
                    <a:pt x="6" y="142"/>
                  </a:cubicBezTo>
                  <a:cubicBezTo>
                    <a:pt x="6" y="141"/>
                    <a:pt x="7" y="140"/>
                    <a:pt x="6" y="139"/>
                  </a:cubicBezTo>
                  <a:cubicBezTo>
                    <a:pt x="6" y="139"/>
                    <a:pt x="6" y="140"/>
                    <a:pt x="6" y="140"/>
                  </a:cubicBezTo>
                  <a:close/>
                  <a:moveTo>
                    <a:pt x="57" y="140"/>
                  </a:moveTo>
                  <a:cubicBezTo>
                    <a:pt x="57" y="140"/>
                    <a:pt x="58" y="140"/>
                    <a:pt x="58" y="139"/>
                  </a:cubicBezTo>
                  <a:cubicBezTo>
                    <a:pt x="58" y="139"/>
                    <a:pt x="58" y="139"/>
                    <a:pt x="57" y="139"/>
                  </a:cubicBezTo>
                  <a:cubicBezTo>
                    <a:pt x="57" y="140"/>
                    <a:pt x="57" y="140"/>
                    <a:pt x="57" y="140"/>
                  </a:cubicBezTo>
                  <a:close/>
                  <a:moveTo>
                    <a:pt x="52" y="141"/>
                  </a:moveTo>
                  <a:cubicBezTo>
                    <a:pt x="53" y="141"/>
                    <a:pt x="53" y="141"/>
                    <a:pt x="53" y="141"/>
                  </a:cubicBezTo>
                  <a:cubicBezTo>
                    <a:pt x="53" y="140"/>
                    <a:pt x="54" y="140"/>
                    <a:pt x="54" y="140"/>
                  </a:cubicBezTo>
                  <a:cubicBezTo>
                    <a:pt x="53" y="140"/>
                    <a:pt x="53" y="140"/>
                    <a:pt x="53" y="140"/>
                  </a:cubicBezTo>
                  <a:cubicBezTo>
                    <a:pt x="53" y="140"/>
                    <a:pt x="53" y="140"/>
                    <a:pt x="52" y="141"/>
                  </a:cubicBezTo>
                  <a:close/>
                  <a:moveTo>
                    <a:pt x="46" y="142"/>
                  </a:moveTo>
                  <a:cubicBezTo>
                    <a:pt x="46" y="142"/>
                    <a:pt x="47" y="141"/>
                    <a:pt x="46" y="140"/>
                  </a:cubicBezTo>
                  <a:cubicBezTo>
                    <a:pt x="46" y="141"/>
                    <a:pt x="45" y="142"/>
                    <a:pt x="46" y="142"/>
                  </a:cubicBezTo>
                  <a:close/>
                  <a:moveTo>
                    <a:pt x="57" y="141"/>
                  </a:moveTo>
                  <a:cubicBezTo>
                    <a:pt x="58" y="142"/>
                    <a:pt x="58" y="142"/>
                    <a:pt x="58" y="142"/>
                  </a:cubicBezTo>
                  <a:cubicBezTo>
                    <a:pt x="59" y="142"/>
                    <a:pt x="59" y="140"/>
                    <a:pt x="58" y="140"/>
                  </a:cubicBezTo>
                  <a:cubicBezTo>
                    <a:pt x="58" y="141"/>
                    <a:pt x="58" y="141"/>
                    <a:pt x="57" y="141"/>
                  </a:cubicBezTo>
                  <a:close/>
                  <a:moveTo>
                    <a:pt x="48" y="141"/>
                  </a:moveTo>
                  <a:cubicBezTo>
                    <a:pt x="48" y="141"/>
                    <a:pt x="49" y="141"/>
                    <a:pt x="49" y="140"/>
                  </a:cubicBezTo>
                  <a:cubicBezTo>
                    <a:pt x="48" y="140"/>
                    <a:pt x="48" y="140"/>
                    <a:pt x="48" y="140"/>
                  </a:cubicBezTo>
                  <a:cubicBezTo>
                    <a:pt x="48" y="141"/>
                    <a:pt x="48" y="141"/>
                    <a:pt x="48" y="141"/>
                  </a:cubicBezTo>
                  <a:close/>
                  <a:moveTo>
                    <a:pt x="49" y="142"/>
                  </a:moveTo>
                  <a:cubicBezTo>
                    <a:pt x="49" y="142"/>
                    <a:pt x="50" y="141"/>
                    <a:pt x="50" y="141"/>
                  </a:cubicBezTo>
                  <a:cubicBezTo>
                    <a:pt x="50" y="141"/>
                    <a:pt x="49" y="141"/>
                    <a:pt x="49" y="142"/>
                  </a:cubicBezTo>
                  <a:close/>
                  <a:moveTo>
                    <a:pt x="36" y="143"/>
                  </a:moveTo>
                  <a:cubicBezTo>
                    <a:pt x="36" y="144"/>
                    <a:pt x="36" y="144"/>
                    <a:pt x="37" y="144"/>
                  </a:cubicBezTo>
                  <a:cubicBezTo>
                    <a:pt x="37" y="144"/>
                    <a:pt x="38" y="143"/>
                    <a:pt x="39" y="142"/>
                  </a:cubicBezTo>
                  <a:cubicBezTo>
                    <a:pt x="38" y="142"/>
                    <a:pt x="39" y="141"/>
                    <a:pt x="38" y="141"/>
                  </a:cubicBezTo>
                  <a:cubicBezTo>
                    <a:pt x="38" y="142"/>
                    <a:pt x="37" y="143"/>
                    <a:pt x="36" y="143"/>
                  </a:cubicBezTo>
                  <a:close/>
                  <a:moveTo>
                    <a:pt x="54" y="142"/>
                  </a:moveTo>
                  <a:cubicBezTo>
                    <a:pt x="54" y="142"/>
                    <a:pt x="54" y="142"/>
                    <a:pt x="54" y="141"/>
                  </a:cubicBezTo>
                  <a:cubicBezTo>
                    <a:pt x="54" y="141"/>
                    <a:pt x="53" y="142"/>
                    <a:pt x="54" y="142"/>
                  </a:cubicBezTo>
                  <a:close/>
                  <a:moveTo>
                    <a:pt x="43" y="143"/>
                  </a:moveTo>
                  <a:cubicBezTo>
                    <a:pt x="43" y="143"/>
                    <a:pt x="44" y="142"/>
                    <a:pt x="44" y="142"/>
                  </a:cubicBezTo>
                  <a:cubicBezTo>
                    <a:pt x="43" y="142"/>
                    <a:pt x="43" y="143"/>
                    <a:pt x="43" y="143"/>
                  </a:cubicBezTo>
                  <a:close/>
                  <a:moveTo>
                    <a:pt x="49" y="143"/>
                  </a:moveTo>
                  <a:cubicBezTo>
                    <a:pt x="50" y="145"/>
                    <a:pt x="50" y="146"/>
                    <a:pt x="51" y="148"/>
                  </a:cubicBezTo>
                  <a:cubicBezTo>
                    <a:pt x="52" y="147"/>
                    <a:pt x="51" y="146"/>
                    <a:pt x="51" y="145"/>
                  </a:cubicBezTo>
                  <a:cubicBezTo>
                    <a:pt x="51" y="145"/>
                    <a:pt x="51" y="145"/>
                    <a:pt x="50" y="145"/>
                  </a:cubicBezTo>
                  <a:cubicBezTo>
                    <a:pt x="50" y="144"/>
                    <a:pt x="51" y="144"/>
                    <a:pt x="51" y="143"/>
                  </a:cubicBezTo>
                  <a:cubicBezTo>
                    <a:pt x="51" y="143"/>
                    <a:pt x="51" y="143"/>
                    <a:pt x="51" y="143"/>
                  </a:cubicBezTo>
                  <a:cubicBezTo>
                    <a:pt x="51" y="141"/>
                    <a:pt x="49" y="143"/>
                    <a:pt x="49" y="143"/>
                  </a:cubicBezTo>
                  <a:close/>
                  <a:moveTo>
                    <a:pt x="40" y="142"/>
                  </a:moveTo>
                  <a:cubicBezTo>
                    <a:pt x="41" y="143"/>
                    <a:pt x="41" y="143"/>
                    <a:pt x="41" y="143"/>
                  </a:cubicBezTo>
                  <a:cubicBezTo>
                    <a:pt x="41" y="142"/>
                    <a:pt x="41" y="142"/>
                    <a:pt x="40" y="142"/>
                  </a:cubicBezTo>
                  <a:close/>
                  <a:moveTo>
                    <a:pt x="54" y="143"/>
                  </a:moveTo>
                  <a:cubicBezTo>
                    <a:pt x="55" y="143"/>
                    <a:pt x="55" y="142"/>
                    <a:pt x="55" y="142"/>
                  </a:cubicBezTo>
                  <a:cubicBezTo>
                    <a:pt x="54" y="142"/>
                    <a:pt x="55" y="143"/>
                    <a:pt x="54" y="143"/>
                  </a:cubicBezTo>
                  <a:cubicBezTo>
                    <a:pt x="54" y="143"/>
                    <a:pt x="54" y="142"/>
                    <a:pt x="54" y="142"/>
                  </a:cubicBezTo>
                  <a:cubicBezTo>
                    <a:pt x="54" y="142"/>
                    <a:pt x="54" y="143"/>
                    <a:pt x="54" y="143"/>
                  </a:cubicBezTo>
                  <a:close/>
                  <a:moveTo>
                    <a:pt x="57" y="144"/>
                  </a:moveTo>
                  <a:cubicBezTo>
                    <a:pt x="57" y="143"/>
                    <a:pt x="57" y="143"/>
                    <a:pt x="57" y="143"/>
                  </a:cubicBezTo>
                  <a:cubicBezTo>
                    <a:pt x="57" y="143"/>
                    <a:pt x="57" y="142"/>
                    <a:pt x="57" y="142"/>
                  </a:cubicBezTo>
                  <a:cubicBezTo>
                    <a:pt x="56" y="143"/>
                    <a:pt x="57" y="143"/>
                    <a:pt x="57" y="144"/>
                  </a:cubicBezTo>
                  <a:close/>
                  <a:moveTo>
                    <a:pt x="62" y="144"/>
                  </a:moveTo>
                  <a:cubicBezTo>
                    <a:pt x="62" y="143"/>
                    <a:pt x="62" y="143"/>
                    <a:pt x="61" y="142"/>
                  </a:cubicBezTo>
                  <a:cubicBezTo>
                    <a:pt x="62" y="143"/>
                    <a:pt x="61" y="144"/>
                    <a:pt x="62" y="144"/>
                  </a:cubicBezTo>
                  <a:close/>
                  <a:moveTo>
                    <a:pt x="42" y="144"/>
                  </a:moveTo>
                  <a:cubicBezTo>
                    <a:pt x="42" y="145"/>
                    <a:pt x="43" y="143"/>
                    <a:pt x="42" y="143"/>
                  </a:cubicBezTo>
                  <a:cubicBezTo>
                    <a:pt x="42" y="144"/>
                    <a:pt x="42" y="144"/>
                    <a:pt x="42" y="144"/>
                  </a:cubicBezTo>
                  <a:close/>
                  <a:moveTo>
                    <a:pt x="60" y="144"/>
                  </a:moveTo>
                  <a:cubicBezTo>
                    <a:pt x="59" y="144"/>
                    <a:pt x="60" y="143"/>
                    <a:pt x="60" y="143"/>
                  </a:cubicBezTo>
                  <a:cubicBezTo>
                    <a:pt x="59" y="144"/>
                    <a:pt x="59" y="144"/>
                    <a:pt x="60" y="144"/>
                  </a:cubicBezTo>
                  <a:close/>
                  <a:moveTo>
                    <a:pt x="41" y="147"/>
                  </a:moveTo>
                  <a:cubicBezTo>
                    <a:pt x="41" y="148"/>
                    <a:pt x="40" y="148"/>
                    <a:pt x="40" y="149"/>
                  </a:cubicBezTo>
                  <a:cubicBezTo>
                    <a:pt x="42" y="147"/>
                    <a:pt x="43" y="145"/>
                    <a:pt x="44" y="143"/>
                  </a:cubicBezTo>
                  <a:cubicBezTo>
                    <a:pt x="42" y="144"/>
                    <a:pt x="42" y="146"/>
                    <a:pt x="41" y="147"/>
                  </a:cubicBezTo>
                  <a:close/>
                  <a:moveTo>
                    <a:pt x="37" y="146"/>
                  </a:moveTo>
                  <a:cubicBezTo>
                    <a:pt x="38" y="146"/>
                    <a:pt x="38" y="147"/>
                    <a:pt x="38" y="147"/>
                  </a:cubicBezTo>
                  <a:cubicBezTo>
                    <a:pt x="39" y="146"/>
                    <a:pt x="39" y="145"/>
                    <a:pt x="40" y="145"/>
                  </a:cubicBezTo>
                  <a:cubicBezTo>
                    <a:pt x="40" y="144"/>
                    <a:pt x="40" y="144"/>
                    <a:pt x="39" y="143"/>
                  </a:cubicBezTo>
                  <a:cubicBezTo>
                    <a:pt x="39" y="144"/>
                    <a:pt x="38" y="145"/>
                    <a:pt x="37" y="146"/>
                  </a:cubicBezTo>
                  <a:close/>
                  <a:moveTo>
                    <a:pt x="53" y="144"/>
                  </a:moveTo>
                  <a:cubicBezTo>
                    <a:pt x="54" y="144"/>
                    <a:pt x="53" y="144"/>
                    <a:pt x="53" y="144"/>
                  </a:cubicBezTo>
                  <a:cubicBezTo>
                    <a:pt x="53" y="144"/>
                    <a:pt x="53" y="144"/>
                    <a:pt x="53" y="144"/>
                  </a:cubicBezTo>
                  <a:close/>
                  <a:moveTo>
                    <a:pt x="63" y="146"/>
                  </a:moveTo>
                  <a:cubicBezTo>
                    <a:pt x="63" y="146"/>
                    <a:pt x="63" y="145"/>
                    <a:pt x="63" y="145"/>
                  </a:cubicBezTo>
                  <a:cubicBezTo>
                    <a:pt x="63" y="145"/>
                    <a:pt x="63" y="146"/>
                    <a:pt x="63" y="146"/>
                  </a:cubicBezTo>
                  <a:close/>
                  <a:moveTo>
                    <a:pt x="54" y="146"/>
                  </a:moveTo>
                  <a:cubicBezTo>
                    <a:pt x="55" y="146"/>
                    <a:pt x="54" y="146"/>
                    <a:pt x="54" y="145"/>
                  </a:cubicBezTo>
                  <a:cubicBezTo>
                    <a:pt x="54" y="146"/>
                    <a:pt x="54" y="146"/>
                    <a:pt x="54" y="146"/>
                  </a:cubicBezTo>
                  <a:close/>
                  <a:moveTo>
                    <a:pt x="34" y="149"/>
                  </a:moveTo>
                  <a:cubicBezTo>
                    <a:pt x="34" y="149"/>
                    <a:pt x="34" y="150"/>
                    <a:pt x="34" y="150"/>
                  </a:cubicBezTo>
                  <a:cubicBezTo>
                    <a:pt x="34" y="150"/>
                    <a:pt x="34" y="150"/>
                    <a:pt x="34" y="150"/>
                  </a:cubicBezTo>
                  <a:cubicBezTo>
                    <a:pt x="34" y="150"/>
                    <a:pt x="34" y="151"/>
                    <a:pt x="34" y="150"/>
                  </a:cubicBezTo>
                  <a:cubicBezTo>
                    <a:pt x="35" y="149"/>
                    <a:pt x="34" y="147"/>
                    <a:pt x="34" y="146"/>
                  </a:cubicBezTo>
                  <a:cubicBezTo>
                    <a:pt x="34" y="146"/>
                    <a:pt x="34" y="146"/>
                    <a:pt x="33" y="146"/>
                  </a:cubicBezTo>
                  <a:cubicBezTo>
                    <a:pt x="33" y="147"/>
                    <a:pt x="34" y="148"/>
                    <a:pt x="34" y="149"/>
                  </a:cubicBezTo>
                  <a:close/>
                  <a:moveTo>
                    <a:pt x="61" y="146"/>
                  </a:moveTo>
                  <a:cubicBezTo>
                    <a:pt x="61" y="146"/>
                    <a:pt x="61" y="147"/>
                    <a:pt x="62" y="147"/>
                  </a:cubicBezTo>
                  <a:cubicBezTo>
                    <a:pt x="62" y="146"/>
                    <a:pt x="62" y="146"/>
                    <a:pt x="62" y="146"/>
                  </a:cubicBezTo>
                  <a:cubicBezTo>
                    <a:pt x="62" y="146"/>
                    <a:pt x="61" y="146"/>
                    <a:pt x="61" y="146"/>
                  </a:cubicBezTo>
                  <a:close/>
                  <a:moveTo>
                    <a:pt x="59" y="147"/>
                  </a:moveTo>
                  <a:cubicBezTo>
                    <a:pt x="59" y="147"/>
                    <a:pt x="60" y="146"/>
                    <a:pt x="59" y="146"/>
                  </a:cubicBezTo>
                  <a:cubicBezTo>
                    <a:pt x="59" y="146"/>
                    <a:pt x="59" y="147"/>
                    <a:pt x="59" y="147"/>
                  </a:cubicBezTo>
                  <a:close/>
                  <a:moveTo>
                    <a:pt x="58" y="148"/>
                  </a:moveTo>
                  <a:cubicBezTo>
                    <a:pt x="58" y="147"/>
                    <a:pt x="58" y="147"/>
                    <a:pt x="57" y="146"/>
                  </a:cubicBezTo>
                  <a:cubicBezTo>
                    <a:pt x="58" y="147"/>
                    <a:pt x="58" y="148"/>
                    <a:pt x="58" y="148"/>
                  </a:cubicBezTo>
                  <a:close/>
                  <a:moveTo>
                    <a:pt x="36" y="148"/>
                  </a:moveTo>
                  <a:cubicBezTo>
                    <a:pt x="36" y="147"/>
                    <a:pt x="36" y="146"/>
                    <a:pt x="35" y="147"/>
                  </a:cubicBezTo>
                  <a:cubicBezTo>
                    <a:pt x="35" y="147"/>
                    <a:pt x="35" y="147"/>
                    <a:pt x="36" y="147"/>
                  </a:cubicBezTo>
                  <a:cubicBezTo>
                    <a:pt x="36" y="147"/>
                    <a:pt x="35" y="147"/>
                    <a:pt x="35" y="147"/>
                  </a:cubicBezTo>
                  <a:cubicBezTo>
                    <a:pt x="35" y="148"/>
                    <a:pt x="35" y="149"/>
                    <a:pt x="36" y="150"/>
                  </a:cubicBezTo>
                  <a:cubicBezTo>
                    <a:pt x="36" y="150"/>
                    <a:pt x="36" y="149"/>
                    <a:pt x="36" y="149"/>
                  </a:cubicBezTo>
                  <a:cubicBezTo>
                    <a:pt x="36" y="149"/>
                    <a:pt x="37" y="149"/>
                    <a:pt x="37" y="149"/>
                  </a:cubicBezTo>
                  <a:cubicBezTo>
                    <a:pt x="37" y="148"/>
                    <a:pt x="37" y="148"/>
                    <a:pt x="37" y="148"/>
                  </a:cubicBezTo>
                  <a:cubicBezTo>
                    <a:pt x="36" y="148"/>
                    <a:pt x="36" y="148"/>
                    <a:pt x="36" y="148"/>
                  </a:cubicBezTo>
                  <a:close/>
                  <a:moveTo>
                    <a:pt x="55" y="148"/>
                  </a:moveTo>
                  <a:cubicBezTo>
                    <a:pt x="55" y="147"/>
                    <a:pt x="55" y="147"/>
                    <a:pt x="55" y="147"/>
                  </a:cubicBezTo>
                  <a:cubicBezTo>
                    <a:pt x="54" y="147"/>
                    <a:pt x="54" y="147"/>
                    <a:pt x="55" y="148"/>
                  </a:cubicBezTo>
                  <a:close/>
                  <a:moveTo>
                    <a:pt x="6" y="149"/>
                  </a:moveTo>
                  <a:cubicBezTo>
                    <a:pt x="6" y="148"/>
                    <a:pt x="7" y="147"/>
                    <a:pt x="6" y="147"/>
                  </a:cubicBezTo>
                  <a:cubicBezTo>
                    <a:pt x="6" y="148"/>
                    <a:pt x="6" y="148"/>
                    <a:pt x="6" y="149"/>
                  </a:cubicBezTo>
                  <a:close/>
                  <a:moveTo>
                    <a:pt x="55" y="150"/>
                  </a:moveTo>
                  <a:cubicBezTo>
                    <a:pt x="56" y="150"/>
                    <a:pt x="56" y="150"/>
                    <a:pt x="56" y="149"/>
                  </a:cubicBezTo>
                  <a:cubicBezTo>
                    <a:pt x="55" y="149"/>
                    <a:pt x="56" y="148"/>
                    <a:pt x="55" y="148"/>
                  </a:cubicBezTo>
                  <a:cubicBezTo>
                    <a:pt x="55" y="149"/>
                    <a:pt x="54" y="150"/>
                    <a:pt x="55" y="150"/>
                  </a:cubicBezTo>
                  <a:close/>
                  <a:moveTo>
                    <a:pt x="59" y="150"/>
                  </a:moveTo>
                  <a:cubicBezTo>
                    <a:pt x="60" y="149"/>
                    <a:pt x="59" y="149"/>
                    <a:pt x="59" y="149"/>
                  </a:cubicBezTo>
                  <a:cubicBezTo>
                    <a:pt x="58" y="149"/>
                    <a:pt x="59" y="150"/>
                    <a:pt x="59" y="150"/>
                  </a:cubicBezTo>
                  <a:close/>
                  <a:moveTo>
                    <a:pt x="40" y="151"/>
                  </a:moveTo>
                  <a:cubicBezTo>
                    <a:pt x="40" y="155"/>
                    <a:pt x="39" y="158"/>
                    <a:pt x="40" y="162"/>
                  </a:cubicBezTo>
                  <a:cubicBezTo>
                    <a:pt x="40" y="162"/>
                    <a:pt x="39" y="163"/>
                    <a:pt x="39" y="163"/>
                  </a:cubicBezTo>
                  <a:cubicBezTo>
                    <a:pt x="39" y="163"/>
                    <a:pt x="40" y="163"/>
                    <a:pt x="40" y="163"/>
                  </a:cubicBezTo>
                  <a:cubicBezTo>
                    <a:pt x="40" y="158"/>
                    <a:pt x="41" y="154"/>
                    <a:pt x="42" y="149"/>
                  </a:cubicBezTo>
                  <a:cubicBezTo>
                    <a:pt x="42" y="149"/>
                    <a:pt x="42" y="149"/>
                    <a:pt x="41" y="149"/>
                  </a:cubicBezTo>
                  <a:cubicBezTo>
                    <a:pt x="41" y="150"/>
                    <a:pt x="41" y="151"/>
                    <a:pt x="40" y="151"/>
                  </a:cubicBezTo>
                  <a:close/>
                  <a:moveTo>
                    <a:pt x="39" y="150"/>
                  </a:moveTo>
                  <a:cubicBezTo>
                    <a:pt x="39" y="149"/>
                    <a:pt x="39" y="149"/>
                    <a:pt x="39" y="149"/>
                  </a:cubicBezTo>
                  <a:cubicBezTo>
                    <a:pt x="39" y="149"/>
                    <a:pt x="39" y="150"/>
                    <a:pt x="39" y="150"/>
                  </a:cubicBezTo>
                  <a:close/>
                  <a:moveTo>
                    <a:pt x="63" y="152"/>
                  </a:moveTo>
                  <a:cubicBezTo>
                    <a:pt x="63" y="151"/>
                    <a:pt x="63" y="150"/>
                    <a:pt x="63" y="150"/>
                  </a:cubicBezTo>
                  <a:cubicBezTo>
                    <a:pt x="63" y="150"/>
                    <a:pt x="62" y="151"/>
                    <a:pt x="63" y="152"/>
                  </a:cubicBezTo>
                  <a:close/>
                  <a:moveTo>
                    <a:pt x="37" y="151"/>
                  </a:moveTo>
                  <a:cubicBezTo>
                    <a:pt x="37" y="150"/>
                    <a:pt x="38" y="150"/>
                    <a:pt x="38" y="150"/>
                  </a:cubicBezTo>
                  <a:cubicBezTo>
                    <a:pt x="38" y="150"/>
                    <a:pt x="37" y="150"/>
                    <a:pt x="37" y="151"/>
                  </a:cubicBezTo>
                  <a:close/>
                  <a:moveTo>
                    <a:pt x="38" y="152"/>
                  </a:moveTo>
                  <a:cubicBezTo>
                    <a:pt x="39" y="152"/>
                    <a:pt x="38" y="151"/>
                    <a:pt x="38" y="150"/>
                  </a:cubicBezTo>
                  <a:cubicBezTo>
                    <a:pt x="38" y="151"/>
                    <a:pt x="37" y="152"/>
                    <a:pt x="38" y="152"/>
                  </a:cubicBezTo>
                  <a:close/>
                  <a:moveTo>
                    <a:pt x="37" y="152"/>
                  </a:moveTo>
                  <a:cubicBezTo>
                    <a:pt x="37" y="152"/>
                    <a:pt x="37" y="151"/>
                    <a:pt x="37" y="151"/>
                  </a:cubicBezTo>
                  <a:cubicBezTo>
                    <a:pt x="36" y="151"/>
                    <a:pt x="36" y="152"/>
                    <a:pt x="37" y="152"/>
                  </a:cubicBezTo>
                  <a:close/>
                  <a:moveTo>
                    <a:pt x="33" y="154"/>
                  </a:moveTo>
                  <a:cubicBezTo>
                    <a:pt x="34" y="154"/>
                    <a:pt x="34" y="152"/>
                    <a:pt x="33" y="151"/>
                  </a:cubicBezTo>
                  <a:cubicBezTo>
                    <a:pt x="33" y="152"/>
                    <a:pt x="33" y="153"/>
                    <a:pt x="33" y="154"/>
                  </a:cubicBezTo>
                  <a:close/>
                  <a:moveTo>
                    <a:pt x="58" y="152"/>
                  </a:moveTo>
                  <a:cubicBezTo>
                    <a:pt x="58" y="152"/>
                    <a:pt x="58" y="152"/>
                    <a:pt x="58" y="152"/>
                  </a:cubicBezTo>
                  <a:cubicBezTo>
                    <a:pt x="58" y="151"/>
                    <a:pt x="58" y="151"/>
                    <a:pt x="58" y="151"/>
                  </a:cubicBezTo>
                  <a:cubicBezTo>
                    <a:pt x="58" y="151"/>
                    <a:pt x="58" y="151"/>
                    <a:pt x="58" y="152"/>
                  </a:cubicBezTo>
                  <a:close/>
                  <a:moveTo>
                    <a:pt x="65" y="171"/>
                  </a:moveTo>
                  <a:cubicBezTo>
                    <a:pt x="65" y="171"/>
                    <a:pt x="65" y="171"/>
                    <a:pt x="65" y="171"/>
                  </a:cubicBezTo>
                  <a:cubicBezTo>
                    <a:pt x="65" y="171"/>
                    <a:pt x="65" y="171"/>
                    <a:pt x="65" y="171"/>
                  </a:cubicBezTo>
                  <a:cubicBezTo>
                    <a:pt x="66" y="165"/>
                    <a:pt x="66" y="157"/>
                    <a:pt x="65" y="151"/>
                  </a:cubicBezTo>
                  <a:cubicBezTo>
                    <a:pt x="64" y="152"/>
                    <a:pt x="64" y="155"/>
                    <a:pt x="65" y="156"/>
                  </a:cubicBezTo>
                  <a:cubicBezTo>
                    <a:pt x="65" y="157"/>
                    <a:pt x="65" y="157"/>
                    <a:pt x="64" y="157"/>
                  </a:cubicBezTo>
                  <a:cubicBezTo>
                    <a:pt x="64" y="158"/>
                    <a:pt x="64" y="160"/>
                    <a:pt x="65" y="161"/>
                  </a:cubicBezTo>
                  <a:cubicBezTo>
                    <a:pt x="65" y="161"/>
                    <a:pt x="64" y="160"/>
                    <a:pt x="64" y="161"/>
                  </a:cubicBezTo>
                  <a:cubicBezTo>
                    <a:pt x="64" y="161"/>
                    <a:pt x="64" y="161"/>
                    <a:pt x="64" y="162"/>
                  </a:cubicBezTo>
                  <a:cubicBezTo>
                    <a:pt x="64" y="162"/>
                    <a:pt x="65" y="162"/>
                    <a:pt x="65" y="162"/>
                  </a:cubicBezTo>
                  <a:cubicBezTo>
                    <a:pt x="65" y="163"/>
                    <a:pt x="64" y="164"/>
                    <a:pt x="64" y="164"/>
                  </a:cubicBezTo>
                  <a:cubicBezTo>
                    <a:pt x="63" y="166"/>
                    <a:pt x="65" y="168"/>
                    <a:pt x="64" y="170"/>
                  </a:cubicBezTo>
                  <a:cubicBezTo>
                    <a:pt x="64" y="170"/>
                    <a:pt x="64" y="169"/>
                    <a:pt x="64" y="170"/>
                  </a:cubicBezTo>
                  <a:cubicBezTo>
                    <a:pt x="64" y="170"/>
                    <a:pt x="63" y="172"/>
                    <a:pt x="64" y="172"/>
                  </a:cubicBezTo>
                  <a:cubicBezTo>
                    <a:pt x="65" y="172"/>
                    <a:pt x="65" y="171"/>
                    <a:pt x="65" y="171"/>
                  </a:cubicBezTo>
                  <a:cubicBezTo>
                    <a:pt x="65" y="171"/>
                    <a:pt x="65" y="171"/>
                    <a:pt x="65" y="171"/>
                  </a:cubicBezTo>
                  <a:cubicBezTo>
                    <a:pt x="65" y="171"/>
                    <a:pt x="65" y="171"/>
                    <a:pt x="65" y="171"/>
                  </a:cubicBezTo>
                  <a:close/>
                  <a:moveTo>
                    <a:pt x="56" y="153"/>
                  </a:moveTo>
                  <a:cubicBezTo>
                    <a:pt x="57" y="153"/>
                    <a:pt x="57" y="153"/>
                    <a:pt x="57" y="153"/>
                  </a:cubicBezTo>
                  <a:cubicBezTo>
                    <a:pt x="57" y="152"/>
                    <a:pt x="57" y="152"/>
                    <a:pt x="57" y="152"/>
                  </a:cubicBezTo>
                  <a:cubicBezTo>
                    <a:pt x="56" y="152"/>
                    <a:pt x="57" y="153"/>
                    <a:pt x="56" y="153"/>
                  </a:cubicBezTo>
                  <a:close/>
                  <a:moveTo>
                    <a:pt x="61" y="154"/>
                  </a:moveTo>
                  <a:cubicBezTo>
                    <a:pt x="61" y="154"/>
                    <a:pt x="61" y="153"/>
                    <a:pt x="62" y="153"/>
                  </a:cubicBezTo>
                  <a:cubicBezTo>
                    <a:pt x="61" y="152"/>
                    <a:pt x="61" y="152"/>
                    <a:pt x="61" y="152"/>
                  </a:cubicBezTo>
                  <a:cubicBezTo>
                    <a:pt x="61" y="153"/>
                    <a:pt x="61" y="153"/>
                    <a:pt x="61" y="154"/>
                  </a:cubicBezTo>
                  <a:close/>
                  <a:moveTo>
                    <a:pt x="36" y="153"/>
                  </a:moveTo>
                  <a:cubicBezTo>
                    <a:pt x="36" y="153"/>
                    <a:pt x="36" y="153"/>
                    <a:pt x="36" y="152"/>
                  </a:cubicBezTo>
                  <a:cubicBezTo>
                    <a:pt x="35" y="153"/>
                    <a:pt x="36" y="153"/>
                    <a:pt x="36" y="153"/>
                  </a:cubicBezTo>
                  <a:close/>
                  <a:moveTo>
                    <a:pt x="54" y="157"/>
                  </a:moveTo>
                  <a:cubicBezTo>
                    <a:pt x="55" y="156"/>
                    <a:pt x="54" y="156"/>
                    <a:pt x="54" y="155"/>
                  </a:cubicBezTo>
                  <a:cubicBezTo>
                    <a:pt x="55" y="155"/>
                    <a:pt x="55" y="153"/>
                    <a:pt x="54" y="152"/>
                  </a:cubicBezTo>
                  <a:cubicBezTo>
                    <a:pt x="53" y="154"/>
                    <a:pt x="54" y="155"/>
                    <a:pt x="54" y="157"/>
                  </a:cubicBezTo>
                  <a:close/>
                  <a:moveTo>
                    <a:pt x="59" y="153"/>
                  </a:moveTo>
                  <a:cubicBezTo>
                    <a:pt x="59" y="153"/>
                    <a:pt x="59" y="154"/>
                    <a:pt x="60" y="155"/>
                  </a:cubicBezTo>
                  <a:cubicBezTo>
                    <a:pt x="60" y="154"/>
                    <a:pt x="59" y="153"/>
                    <a:pt x="59" y="153"/>
                  </a:cubicBezTo>
                  <a:cubicBezTo>
                    <a:pt x="59" y="153"/>
                    <a:pt x="59" y="153"/>
                    <a:pt x="59" y="153"/>
                  </a:cubicBezTo>
                  <a:close/>
                  <a:moveTo>
                    <a:pt x="38" y="154"/>
                  </a:moveTo>
                  <a:cubicBezTo>
                    <a:pt x="39" y="154"/>
                    <a:pt x="38" y="155"/>
                    <a:pt x="39" y="155"/>
                  </a:cubicBezTo>
                  <a:cubicBezTo>
                    <a:pt x="39" y="154"/>
                    <a:pt x="39" y="153"/>
                    <a:pt x="39" y="153"/>
                  </a:cubicBezTo>
                  <a:cubicBezTo>
                    <a:pt x="39" y="153"/>
                    <a:pt x="38" y="153"/>
                    <a:pt x="38" y="154"/>
                  </a:cubicBezTo>
                  <a:close/>
                  <a:moveTo>
                    <a:pt x="36" y="155"/>
                  </a:moveTo>
                  <a:cubicBezTo>
                    <a:pt x="36" y="155"/>
                    <a:pt x="37" y="155"/>
                    <a:pt x="37" y="154"/>
                  </a:cubicBezTo>
                  <a:cubicBezTo>
                    <a:pt x="36" y="154"/>
                    <a:pt x="37" y="154"/>
                    <a:pt x="36" y="154"/>
                  </a:cubicBezTo>
                  <a:cubicBezTo>
                    <a:pt x="36" y="154"/>
                    <a:pt x="36" y="154"/>
                    <a:pt x="36" y="155"/>
                  </a:cubicBezTo>
                  <a:close/>
                  <a:moveTo>
                    <a:pt x="57" y="156"/>
                  </a:moveTo>
                  <a:cubicBezTo>
                    <a:pt x="57" y="156"/>
                    <a:pt x="57" y="156"/>
                    <a:pt x="57" y="157"/>
                  </a:cubicBezTo>
                  <a:cubicBezTo>
                    <a:pt x="58" y="156"/>
                    <a:pt x="58" y="156"/>
                    <a:pt x="58" y="156"/>
                  </a:cubicBezTo>
                  <a:cubicBezTo>
                    <a:pt x="58" y="155"/>
                    <a:pt x="58" y="154"/>
                    <a:pt x="58" y="154"/>
                  </a:cubicBezTo>
                  <a:cubicBezTo>
                    <a:pt x="57" y="155"/>
                    <a:pt x="57" y="155"/>
                    <a:pt x="57" y="156"/>
                  </a:cubicBezTo>
                  <a:close/>
                  <a:moveTo>
                    <a:pt x="34" y="156"/>
                  </a:moveTo>
                  <a:cubicBezTo>
                    <a:pt x="34" y="156"/>
                    <a:pt x="35" y="155"/>
                    <a:pt x="35" y="154"/>
                  </a:cubicBezTo>
                  <a:cubicBezTo>
                    <a:pt x="34" y="154"/>
                    <a:pt x="34" y="154"/>
                    <a:pt x="34" y="154"/>
                  </a:cubicBezTo>
                  <a:cubicBezTo>
                    <a:pt x="35" y="155"/>
                    <a:pt x="34" y="155"/>
                    <a:pt x="34" y="156"/>
                  </a:cubicBezTo>
                  <a:close/>
                  <a:moveTo>
                    <a:pt x="63" y="156"/>
                  </a:moveTo>
                  <a:cubicBezTo>
                    <a:pt x="63" y="156"/>
                    <a:pt x="63" y="154"/>
                    <a:pt x="63" y="155"/>
                  </a:cubicBezTo>
                  <a:cubicBezTo>
                    <a:pt x="63" y="155"/>
                    <a:pt x="62" y="155"/>
                    <a:pt x="63" y="156"/>
                  </a:cubicBezTo>
                  <a:close/>
                  <a:moveTo>
                    <a:pt x="37" y="157"/>
                  </a:moveTo>
                  <a:cubicBezTo>
                    <a:pt x="37" y="156"/>
                    <a:pt x="38" y="156"/>
                    <a:pt x="38" y="155"/>
                  </a:cubicBezTo>
                  <a:cubicBezTo>
                    <a:pt x="37" y="155"/>
                    <a:pt x="37" y="155"/>
                    <a:pt x="37" y="155"/>
                  </a:cubicBezTo>
                  <a:cubicBezTo>
                    <a:pt x="37" y="156"/>
                    <a:pt x="36" y="156"/>
                    <a:pt x="37" y="157"/>
                  </a:cubicBezTo>
                  <a:close/>
                  <a:moveTo>
                    <a:pt x="61" y="157"/>
                  </a:moveTo>
                  <a:cubicBezTo>
                    <a:pt x="61" y="157"/>
                    <a:pt x="61" y="156"/>
                    <a:pt x="61" y="156"/>
                  </a:cubicBezTo>
                  <a:cubicBezTo>
                    <a:pt x="61" y="157"/>
                    <a:pt x="61" y="157"/>
                    <a:pt x="61" y="157"/>
                  </a:cubicBezTo>
                  <a:close/>
                  <a:moveTo>
                    <a:pt x="34" y="157"/>
                  </a:moveTo>
                  <a:cubicBezTo>
                    <a:pt x="35" y="157"/>
                    <a:pt x="35" y="156"/>
                    <a:pt x="35" y="156"/>
                  </a:cubicBezTo>
                  <a:cubicBezTo>
                    <a:pt x="35" y="157"/>
                    <a:pt x="34" y="157"/>
                    <a:pt x="34" y="157"/>
                  </a:cubicBezTo>
                  <a:close/>
                  <a:moveTo>
                    <a:pt x="37" y="158"/>
                  </a:moveTo>
                  <a:cubicBezTo>
                    <a:pt x="37" y="158"/>
                    <a:pt x="37" y="158"/>
                    <a:pt x="37" y="159"/>
                  </a:cubicBezTo>
                  <a:cubicBezTo>
                    <a:pt x="38" y="159"/>
                    <a:pt x="38" y="159"/>
                    <a:pt x="38" y="159"/>
                  </a:cubicBezTo>
                  <a:cubicBezTo>
                    <a:pt x="38" y="159"/>
                    <a:pt x="39" y="157"/>
                    <a:pt x="38" y="157"/>
                  </a:cubicBezTo>
                  <a:cubicBezTo>
                    <a:pt x="38" y="157"/>
                    <a:pt x="37" y="158"/>
                    <a:pt x="37" y="158"/>
                  </a:cubicBezTo>
                  <a:close/>
                  <a:moveTo>
                    <a:pt x="58" y="159"/>
                  </a:moveTo>
                  <a:cubicBezTo>
                    <a:pt x="58" y="159"/>
                    <a:pt x="58" y="159"/>
                    <a:pt x="58" y="159"/>
                  </a:cubicBezTo>
                  <a:cubicBezTo>
                    <a:pt x="59" y="159"/>
                    <a:pt x="59" y="159"/>
                    <a:pt x="60" y="158"/>
                  </a:cubicBezTo>
                  <a:cubicBezTo>
                    <a:pt x="59" y="158"/>
                    <a:pt x="60" y="157"/>
                    <a:pt x="59" y="157"/>
                  </a:cubicBezTo>
                  <a:cubicBezTo>
                    <a:pt x="59" y="158"/>
                    <a:pt x="59" y="158"/>
                    <a:pt x="58" y="159"/>
                  </a:cubicBezTo>
                  <a:close/>
                  <a:moveTo>
                    <a:pt x="33" y="159"/>
                  </a:moveTo>
                  <a:cubicBezTo>
                    <a:pt x="34" y="159"/>
                    <a:pt x="33" y="158"/>
                    <a:pt x="34" y="158"/>
                  </a:cubicBezTo>
                  <a:cubicBezTo>
                    <a:pt x="33" y="158"/>
                    <a:pt x="33" y="158"/>
                    <a:pt x="33" y="158"/>
                  </a:cubicBezTo>
                  <a:cubicBezTo>
                    <a:pt x="33" y="159"/>
                    <a:pt x="33" y="159"/>
                    <a:pt x="33" y="159"/>
                  </a:cubicBezTo>
                  <a:close/>
                  <a:moveTo>
                    <a:pt x="55" y="159"/>
                  </a:moveTo>
                  <a:cubicBezTo>
                    <a:pt x="55" y="161"/>
                    <a:pt x="56" y="162"/>
                    <a:pt x="56" y="163"/>
                  </a:cubicBezTo>
                  <a:cubicBezTo>
                    <a:pt x="56" y="163"/>
                    <a:pt x="57" y="162"/>
                    <a:pt x="57" y="162"/>
                  </a:cubicBezTo>
                  <a:cubicBezTo>
                    <a:pt x="56" y="162"/>
                    <a:pt x="56" y="161"/>
                    <a:pt x="56" y="161"/>
                  </a:cubicBezTo>
                  <a:cubicBezTo>
                    <a:pt x="56" y="161"/>
                    <a:pt x="56" y="160"/>
                    <a:pt x="56" y="160"/>
                  </a:cubicBezTo>
                  <a:cubicBezTo>
                    <a:pt x="56" y="160"/>
                    <a:pt x="56" y="159"/>
                    <a:pt x="55" y="159"/>
                  </a:cubicBezTo>
                  <a:cubicBezTo>
                    <a:pt x="55" y="159"/>
                    <a:pt x="55" y="159"/>
                    <a:pt x="55" y="159"/>
                  </a:cubicBezTo>
                  <a:close/>
                  <a:moveTo>
                    <a:pt x="62" y="161"/>
                  </a:moveTo>
                  <a:cubicBezTo>
                    <a:pt x="62" y="161"/>
                    <a:pt x="62" y="161"/>
                    <a:pt x="62" y="161"/>
                  </a:cubicBezTo>
                  <a:cubicBezTo>
                    <a:pt x="61" y="161"/>
                    <a:pt x="61" y="159"/>
                    <a:pt x="61" y="159"/>
                  </a:cubicBezTo>
                  <a:cubicBezTo>
                    <a:pt x="61" y="160"/>
                    <a:pt x="61" y="161"/>
                    <a:pt x="62" y="161"/>
                  </a:cubicBezTo>
                  <a:close/>
                  <a:moveTo>
                    <a:pt x="33" y="161"/>
                  </a:moveTo>
                  <a:cubicBezTo>
                    <a:pt x="34" y="161"/>
                    <a:pt x="34" y="161"/>
                    <a:pt x="34" y="161"/>
                  </a:cubicBezTo>
                  <a:cubicBezTo>
                    <a:pt x="34" y="161"/>
                    <a:pt x="35" y="160"/>
                    <a:pt x="34" y="160"/>
                  </a:cubicBezTo>
                  <a:cubicBezTo>
                    <a:pt x="34" y="160"/>
                    <a:pt x="33" y="161"/>
                    <a:pt x="33" y="161"/>
                  </a:cubicBezTo>
                  <a:close/>
                  <a:moveTo>
                    <a:pt x="61" y="161"/>
                  </a:moveTo>
                  <a:cubicBezTo>
                    <a:pt x="61" y="161"/>
                    <a:pt x="61" y="160"/>
                    <a:pt x="60" y="160"/>
                  </a:cubicBezTo>
                  <a:cubicBezTo>
                    <a:pt x="60" y="160"/>
                    <a:pt x="59" y="160"/>
                    <a:pt x="59" y="161"/>
                  </a:cubicBezTo>
                  <a:cubicBezTo>
                    <a:pt x="60" y="162"/>
                    <a:pt x="60" y="163"/>
                    <a:pt x="61" y="163"/>
                  </a:cubicBezTo>
                  <a:cubicBezTo>
                    <a:pt x="61" y="162"/>
                    <a:pt x="62" y="161"/>
                    <a:pt x="61" y="161"/>
                  </a:cubicBezTo>
                  <a:cubicBezTo>
                    <a:pt x="61" y="161"/>
                    <a:pt x="61" y="161"/>
                    <a:pt x="61" y="161"/>
                  </a:cubicBezTo>
                  <a:close/>
                  <a:moveTo>
                    <a:pt x="32" y="161"/>
                  </a:moveTo>
                  <a:cubicBezTo>
                    <a:pt x="32" y="161"/>
                    <a:pt x="32" y="160"/>
                    <a:pt x="32" y="160"/>
                  </a:cubicBezTo>
                  <a:cubicBezTo>
                    <a:pt x="32" y="160"/>
                    <a:pt x="32" y="161"/>
                    <a:pt x="32" y="161"/>
                  </a:cubicBezTo>
                  <a:close/>
                  <a:moveTo>
                    <a:pt x="36" y="162"/>
                  </a:moveTo>
                  <a:cubicBezTo>
                    <a:pt x="37" y="162"/>
                    <a:pt x="37" y="161"/>
                    <a:pt x="37" y="160"/>
                  </a:cubicBezTo>
                  <a:cubicBezTo>
                    <a:pt x="37" y="161"/>
                    <a:pt x="36" y="161"/>
                    <a:pt x="36" y="162"/>
                  </a:cubicBezTo>
                  <a:close/>
                  <a:moveTo>
                    <a:pt x="58" y="163"/>
                  </a:moveTo>
                  <a:cubicBezTo>
                    <a:pt x="58" y="163"/>
                    <a:pt x="59" y="164"/>
                    <a:pt x="59" y="165"/>
                  </a:cubicBezTo>
                  <a:cubicBezTo>
                    <a:pt x="60" y="165"/>
                    <a:pt x="60" y="165"/>
                    <a:pt x="60" y="164"/>
                  </a:cubicBezTo>
                  <a:cubicBezTo>
                    <a:pt x="59" y="163"/>
                    <a:pt x="59" y="162"/>
                    <a:pt x="58" y="162"/>
                  </a:cubicBezTo>
                  <a:cubicBezTo>
                    <a:pt x="58" y="162"/>
                    <a:pt x="58" y="162"/>
                    <a:pt x="58" y="163"/>
                  </a:cubicBezTo>
                  <a:close/>
                  <a:moveTo>
                    <a:pt x="62" y="163"/>
                  </a:moveTo>
                  <a:cubicBezTo>
                    <a:pt x="63" y="163"/>
                    <a:pt x="62" y="163"/>
                    <a:pt x="63" y="163"/>
                  </a:cubicBezTo>
                  <a:cubicBezTo>
                    <a:pt x="63" y="163"/>
                    <a:pt x="63" y="162"/>
                    <a:pt x="63" y="162"/>
                  </a:cubicBezTo>
                  <a:cubicBezTo>
                    <a:pt x="63" y="162"/>
                    <a:pt x="62" y="162"/>
                    <a:pt x="62" y="163"/>
                  </a:cubicBezTo>
                  <a:close/>
                  <a:moveTo>
                    <a:pt x="37" y="164"/>
                  </a:moveTo>
                  <a:cubicBezTo>
                    <a:pt x="37" y="164"/>
                    <a:pt x="38" y="164"/>
                    <a:pt x="38" y="164"/>
                  </a:cubicBezTo>
                  <a:cubicBezTo>
                    <a:pt x="38" y="163"/>
                    <a:pt x="38" y="163"/>
                    <a:pt x="37" y="163"/>
                  </a:cubicBezTo>
                  <a:cubicBezTo>
                    <a:pt x="37" y="163"/>
                    <a:pt x="37" y="163"/>
                    <a:pt x="37" y="164"/>
                  </a:cubicBezTo>
                  <a:close/>
                  <a:moveTo>
                    <a:pt x="35" y="165"/>
                  </a:moveTo>
                  <a:cubicBezTo>
                    <a:pt x="36" y="164"/>
                    <a:pt x="36" y="163"/>
                    <a:pt x="35" y="163"/>
                  </a:cubicBezTo>
                  <a:cubicBezTo>
                    <a:pt x="35" y="163"/>
                    <a:pt x="34" y="165"/>
                    <a:pt x="35" y="165"/>
                  </a:cubicBezTo>
                  <a:close/>
                  <a:moveTo>
                    <a:pt x="62" y="163"/>
                  </a:moveTo>
                  <a:cubicBezTo>
                    <a:pt x="62" y="163"/>
                    <a:pt x="62" y="163"/>
                    <a:pt x="62" y="163"/>
                  </a:cubicBezTo>
                  <a:cubicBezTo>
                    <a:pt x="62" y="163"/>
                    <a:pt x="61" y="164"/>
                    <a:pt x="61" y="164"/>
                  </a:cubicBezTo>
                  <a:cubicBezTo>
                    <a:pt x="61" y="164"/>
                    <a:pt x="61" y="165"/>
                    <a:pt x="62" y="164"/>
                  </a:cubicBezTo>
                  <a:cubicBezTo>
                    <a:pt x="62" y="164"/>
                    <a:pt x="62" y="163"/>
                    <a:pt x="62" y="163"/>
                  </a:cubicBezTo>
                  <a:close/>
                  <a:moveTo>
                    <a:pt x="57" y="166"/>
                  </a:moveTo>
                  <a:cubicBezTo>
                    <a:pt x="57" y="165"/>
                    <a:pt x="57" y="164"/>
                    <a:pt x="57" y="164"/>
                  </a:cubicBezTo>
                  <a:cubicBezTo>
                    <a:pt x="56" y="164"/>
                    <a:pt x="57" y="166"/>
                    <a:pt x="57" y="166"/>
                  </a:cubicBezTo>
                  <a:close/>
                  <a:moveTo>
                    <a:pt x="31" y="165"/>
                  </a:moveTo>
                  <a:cubicBezTo>
                    <a:pt x="31" y="165"/>
                    <a:pt x="31" y="165"/>
                    <a:pt x="32" y="165"/>
                  </a:cubicBezTo>
                  <a:cubicBezTo>
                    <a:pt x="32" y="165"/>
                    <a:pt x="32" y="165"/>
                    <a:pt x="32" y="165"/>
                  </a:cubicBezTo>
                  <a:cubicBezTo>
                    <a:pt x="32" y="164"/>
                    <a:pt x="31" y="165"/>
                    <a:pt x="31" y="165"/>
                  </a:cubicBezTo>
                  <a:close/>
                  <a:moveTo>
                    <a:pt x="39" y="166"/>
                  </a:moveTo>
                  <a:cubicBezTo>
                    <a:pt x="39" y="168"/>
                    <a:pt x="38" y="169"/>
                    <a:pt x="39" y="171"/>
                  </a:cubicBezTo>
                  <a:cubicBezTo>
                    <a:pt x="39" y="172"/>
                    <a:pt x="39" y="172"/>
                    <a:pt x="38" y="173"/>
                  </a:cubicBezTo>
                  <a:cubicBezTo>
                    <a:pt x="39" y="176"/>
                    <a:pt x="38" y="179"/>
                    <a:pt x="38" y="181"/>
                  </a:cubicBezTo>
                  <a:cubicBezTo>
                    <a:pt x="38" y="181"/>
                    <a:pt x="38" y="182"/>
                    <a:pt x="38" y="183"/>
                  </a:cubicBezTo>
                  <a:cubicBezTo>
                    <a:pt x="38" y="184"/>
                    <a:pt x="38" y="188"/>
                    <a:pt x="38" y="189"/>
                  </a:cubicBezTo>
                  <a:cubicBezTo>
                    <a:pt x="39" y="180"/>
                    <a:pt x="40" y="173"/>
                    <a:pt x="40" y="164"/>
                  </a:cubicBezTo>
                  <a:cubicBezTo>
                    <a:pt x="39" y="165"/>
                    <a:pt x="39" y="165"/>
                    <a:pt x="39" y="166"/>
                  </a:cubicBezTo>
                  <a:close/>
                  <a:moveTo>
                    <a:pt x="60" y="166"/>
                  </a:moveTo>
                  <a:cubicBezTo>
                    <a:pt x="60" y="166"/>
                    <a:pt x="60" y="166"/>
                    <a:pt x="60" y="166"/>
                  </a:cubicBezTo>
                  <a:cubicBezTo>
                    <a:pt x="60" y="167"/>
                    <a:pt x="61" y="166"/>
                    <a:pt x="60" y="165"/>
                  </a:cubicBezTo>
                  <a:cubicBezTo>
                    <a:pt x="61" y="166"/>
                    <a:pt x="60" y="165"/>
                    <a:pt x="60" y="166"/>
                  </a:cubicBezTo>
                  <a:close/>
                  <a:moveTo>
                    <a:pt x="33" y="169"/>
                  </a:moveTo>
                  <a:cubicBezTo>
                    <a:pt x="34" y="168"/>
                    <a:pt x="35" y="167"/>
                    <a:pt x="34" y="165"/>
                  </a:cubicBezTo>
                  <a:cubicBezTo>
                    <a:pt x="33" y="166"/>
                    <a:pt x="33" y="168"/>
                    <a:pt x="33" y="169"/>
                  </a:cubicBezTo>
                  <a:close/>
                  <a:moveTo>
                    <a:pt x="36" y="168"/>
                  </a:moveTo>
                  <a:cubicBezTo>
                    <a:pt x="36" y="167"/>
                    <a:pt x="37" y="167"/>
                    <a:pt x="37" y="166"/>
                  </a:cubicBezTo>
                  <a:cubicBezTo>
                    <a:pt x="37" y="166"/>
                    <a:pt x="37" y="166"/>
                    <a:pt x="37" y="165"/>
                  </a:cubicBezTo>
                  <a:cubicBezTo>
                    <a:pt x="36" y="166"/>
                    <a:pt x="35" y="167"/>
                    <a:pt x="36" y="168"/>
                  </a:cubicBezTo>
                  <a:close/>
                  <a:moveTo>
                    <a:pt x="62" y="166"/>
                  </a:moveTo>
                  <a:cubicBezTo>
                    <a:pt x="63" y="166"/>
                    <a:pt x="63" y="167"/>
                    <a:pt x="63" y="166"/>
                  </a:cubicBezTo>
                  <a:cubicBezTo>
                    <a:pt x="63" y="166"/>
                    <a:pt x="63" y="166"/>
                    <a:pt x="63" y="166"/>
                  </a:cubicBezTo>
                  <a:cubicBezTo>
                    <a:pt x="63" y="166"/>
                    <a:pt x="62" y="166"/>
                    <a:pt x="62" y="166"/>
                  </a:cubicBezTo>
                  <a:close/>
                  <a:moveTo>
                    <a:pt x="56" y="169"/>
                  </a:moveTo>
                  <a:cubicBezTo>
                    <a:pt x="56" y="168"/>
                    <a:pt x="57" y="168"/>
                    <a:pt x="57" y="168"/>
                  </a:cubicBezTo>
                  <a:cubicBezTo>
                    <a:pt x="57" y="167"/>
                    <a:pt x="57" y="166"/>
                    <a:pt x="56" y="166"/>
                  </a:cubicBezTo>
                  <a:cubicBezTo>
                    <a:pt x="56" y="167"/>
                    <a:pt x="55" y="169"/>
                    <a:pt x="56" y="169"/>
                  </a:cubicBezTo>
                  <a:close/>
                  <a:moveTo>
                    <a:pt x="60" y="168"/>
                  </a:moveTo>
                  <a:cubicBezTo>
                    <a:pt x="60" y="167"/>
                    <a:pt x="61" y="167"/>
                    <a:pt x="61" y="166"/>
                  </a:cubicBezTo>
                  <a:cubicBezTo>
                    <a:pt x="61" y="167"/>
                    <a:pt x="59" y="167"/>
                    <a:pt x="60" y="168"/>
                  </a:cubicBezTo>
                  <a:close/>
                  <a:moveTo>
                    <a:pt x="31" y="179"/>
                  </a:moveTo>
                  <a:cubicBezTo>
                    <a:pt x="31" y="178"/>
                    <a:pt x="32" y="177"/>
                    <a:pt x="32" y="175"/>
                  </a:cubicBezTo>
                  <a:cubicBezTo>
                    <a:pt x="31" y="175"/>
                    <a:pt x="31" y="173"/>
                    <a:pt x="31" y="172"/>
                  </a:cubicBezTo>
                  <a:cubicBezTo>
                    <a:pt x="31" y="172"/>
                    <a:pt x="32" y="172"/>
                    <a:pt x="32" y="172"/>
                  </a:cubicBezTo>
                  <a:cubicBezTo>
                    <a:pt x="32" y="171"/>
                    <a:pt x="32" y="169"/>
                    <a:pt x="32" y="168"/>
                  </a:cubicBezTo>
                  <a:cubicBezTo>
                    <a:pt x="31" y="168"/>
                    <a:pt x="31" y="168"/>
                    <a:pt x="31" y="168"/>
                  </a:cubicBezTo>
                  <a:cubicBezTo>
                    <a:pt x="31" y="171"/>
                    <a:pt x="31" y="175"/>
                    <a:pt x="31" y="179"/>
                  </a:cubicBezTo>
                  <a:close/>
                  <a:moveTo>
                    <a:pt x="59" y="169"/>
                  </a:moveTo>
                  <a:cubicBezTo>
                    <a:pt x="59" y="169"/>
                    <a:pt x="60" y="169"/>
                    <a:pt x="59" y="168"/>
                  </a:cubicBezTo>
                  <a:cubicBezTo>
                    <a:pt x="58" y="168"/>
                    <a:pt x="58" y="169"/>
                    <a:pt x="59" y="169"/>
                  </a:cubicBezTo>
                  <a:close/>
                  <a:moveTo>
                    <a:pt x="61" y="168"/>
                  </a:moveTo>
                  <a:cubicBezTo>
                    <a:pt x="60" y="168"/>
                    <a:pt x="61" y="169"/>
                    <a:pt x="61" y="170"/>
                  </a:cubicBezTo>
                  <a:cubicBezTo>
                    <a:pt x="62" y="170"/>
                    <a:pt x="62" y="169"/>
                    <a:pt x="62" y="169"/>
                  </a:cubicBezTo>
                  <a:cubicBezTo>
                    <a:pt x="62" y="169"/>
                    <a:pt x="62" y="168"/>
                    <a:pt x="61" y="168"/>
                  </a:cubicBezTo>
                  <a:close/>
                  <a:moveTo>
                    <a:pt x="38" y="170"/>
                  </a:moveTo>
                  <a:cubicBezTo>
                    <a:pt x="38" y="169"/>
                    <a:pt x="37" y="169"/>
                    <a:pt x="37" y="168"/>
                  </a:cubicBezTo>
                  <a:cubicBezTo>
                    <a:pt x="37" y="169"/>
                    <a:pt x="37" y="170"/>
                    <a:pt x="38" y="170"/>
                  </a:cubicBezTo>
                  <a:close/>
                  <a:moveTo>
                    <a:pt x="34" y="171"/>
                  </a:moveTo>
                  <a:cubicBezTo>
                    <a:pt x="34" y="170"/>
                    <a:pt x="36" y="169"/>
                    <a:pt x="35" y="169"/>
                  </a:cubicBezTo>
                  <a:cubicBezTo>
                    <a:pt x="35" y="170"/>
                    <a:pt x="34" y="170"/>
                    <a:pt x="34" y="171"/>
                  </a:cubicBezTo>
                  <a:close/>
                  <a:moveTo>
                    <a:pt x="58" y="169"/>
                  </a:moveTo>
                  <a:cubicBezTo>
                    <a:pt x="57" y="170"/>
                    <a:pt x="57" y="170"/>
                    <a:pt x="56" y="170"/>
                  </a:cubicBezTo>
                  <a:cubicBezTo>
                    <a:pt x="56" y="171"/>
                    <a:pt x="57" y="171"/>
                    <a:pt x="57" y="172"/>
                  </a:cubicBezTo>
                  <a:cubicBezTo>
                    <a:pt x="58" y="171"/>
                    <a:pt x="58" y="170"/>
                    <a:pt x="58" y="169"/>
                  </a:cubicBezTo>
                  <a:cubicBezTo>
                    <a:pt x="58" y="170"/>
                    <a:pt x="58" y="169"/>
                    <a:pt x="58" y="169"/>
                  </a:cubicBezTo>
                  <a:close/>
                  <a:moveTo>
                    <a:pt x="59" y="170"/>
                  </a:moveTo>
                  <a:cubicBezTo>
                    <a:pt x="60" y="171"/>
                    <a:pt x="60" y="171"/>
                    <a:pt x="60" y="171"/>
                  </a:cubicBezTo>
                  <a:cubicBezTo>
                    <a:pt x="60" y="170"/>
                    <a:pt x="60" y="170"/>
                    <a:pt x="60" y="169"/>
                  </a:cubicBezTo>
                  <a:cubicBezTo>
                    <a:pt x="60" y="170"/>
                    <a:pt x="59" y="170"/>
                    <a:pt x="59" y="170"/>
                  </a:cubicBezTo>
                  <a:close/>
                  <a:moveTo>
                    <a:pt x="37" y="172"/>
                  </a:moveTo>
                  <a:cubicBezTo>
                    <a:pt x="37" y="172"/>
                    <a:pt x="37" y="172"/>
                    <a:pt x="37" y="172"/>
                  </a:cubicBezTo>
                  <a:cubicBezTo>
                    <a:pt x="37" y="171"/>
                    <a:pt x="37" y="171"/>
                    <a:pt x="36" y="171"/>
                  </a:cubicBezTo>
                  <a:cubicBezTo>
                    <a:pt x="37" y="171"/>
                    <a:pt x="37" y="171"/>
                    <a:pt x="37" y="172"/>
                  </a:cubicBezTo>
                  <a:close/>
                  <a:moveTo>
                    <a:pt x="62" y="171"/>
                  </a:moveTo>
                  <a:cubicBezTo>
                    <a:pt x="62" y="171"/>
                    <a:pt x="62" y="172"/>
                    <a:pt x="63" y="172"/>
                  </a:cubicBezTo>
                  <a:cubicBezTo>
                    <a:pt x="63" y="171"/>
                    <a:pt x="63" y="171"/>
                    <a:pt x="62" y="171"/>
                  </a:cubicBezTo>
                  <a:cubicBezTo>
                    <a:pt x="62" y="171"/>
                    <a:pt x="62" y="171"/>
                    <a:pt x="62" y="171"/>
                  </a:cubicBezTo>
                  <a:close/>
                  <a:moveTo>
                    <a:pt x="35" y="173"/>
                  </a:moveTo>
                  <a:cubicBezTo>
                    <a:pt x="35" y="173"/>
                    <a:pt x="35" y="174"/>
                    <a:pt x="36" y="174"/>
                  </a:cubicBezTo>
                  <a:cubicBezTo>
                    <a:pt x="36" y="173"/>
                    <a:pt x="36" y="173"/>
                    <a:pt x="36" y="172"/>
                  </a:cubicBezTo>
                  <a:cubicBezTo>
                    <a:pt x="36" y="172"/>
                    <a:pt x="36" y="172"/>
                    <a:pt x="36" y="171"/>
                  </a:cubicBezTo>
                  <a:cubicBezTo>
                    <a:pt x="36" y="171"/>
                    <a:pt x="36" y="171"/>
                    <a:pt x="36" y="171"/>
                  </a:cubicBezTo>
                  <a:cubicBezTo>
                    <a:pt x="35" y="172"/>
                    <a:pt x="35" y="172"/>
                    <a:pt x="35" y="173"/>
                  </a:cubicBezTo>
                  <a:close/>
                  <a:moveTo>
                    <a:pt x="58" y="173"/>
                  </a:moveTo>
                  <a:cubicBezTo>
                    <a:pt x="58" y="173"/>
                    <a:pt x="59" y="173"/>
                    <a:pt x="59" y="172"/>
                  </a:cubicBezTo>
                  <a:cubicBezTo>
                    <a:pt x="59" y="172"/>
                    <a:pt x="59" y="172"/>
                    <a:pt x="59" y="171"/>
                  </a:cubicBezTo>
                  <a:cubicBezTo>
                    <a:pt x="58" y="172"/>
                    <a:pt x="57" y="173"/>
                    <a:pt x="58" y="173"/>
                  </a:cubicBezTo>
                  <a:close/>
                  <a:moveTo>
                    <a:pt x="56" y="174"/>
                  </a:moveTo>
                  <a:cubicBezTo>
                    <a:pt x="56" y="174"/>
                    <a:pt x="56" y="173"/>
                    <a:pt x="57" y="173"/>
                  </a:cubicBezTo>
                  <a:cubicBezTo>
                    <a:pt x="56" y="173"/>
                    <a:pt x="56" y="173"/>
                    <a:pt x="56" y="172"/>
                  </a:cubicBezTo>
                  <a:cubicBezTo>
                    <a:pt x="56" y="172"/>
                    <a:pt x="56" y="172"/>
                    <a:pt x="56" y="172"/>
                  </a:cubicBezTo>
                  <a:cubicBezTo>
                    <a:pt x="56" y="172"/>
                    <a:pt x="56" y="173"/>
                    <a:pt x="56" y="174"/>
                  </a:cubicBezTo>
                  <a:close/>
                  <a:moveTo>
                    <a:pt x="61" y="173"/>
                  </a:moveTo>
                  <a:cubicBezTo>
                    <a:pt x="61" y="173"/>
                    <a:pt x="62" y="175"/>
                    <a:pt x="62" y="174"/>
                  </a:cubicBezTo>
                  <a:cubicBezTo>
                    <a:pt x="62" y="173"/>
                    <a:pt x="61" y="173"/>
                    <a:pt x="61" y="172"/>
                  </a:cubicBezTo>
                  <a:cubicBezTo>
                    <a:pt x="61" y="173"/>
                    <a:pt x="61" y="173"/>
                    <a:pt x="61" y="173"/>
                  </a:cubicBezTo>
                  <a:close/>
                  <a:moveTo>
                    <a:pt x="64" y="173"/>
                  </a:moveTo>
                  <a:cubicBezTo>
                    <a:pt x="64" y="174"/>
                    <a:pt x="65" y="174"/>
                    <a:pt x="65" y="174"/>
                  </a:cubicBezTo>
                  <a:cubicBezTo>
                    <a:pt x="65" y="174"/>
                    <a:pt x="65" y="174"/>
                    <a:pt x="65" y="174"/>
                  </a:cubicBezTo>
                  <a:cubicBezTo>
                    <a:pt x="65" y="173"/>
                    <a:pt x="66" y="173"/>
                    <a:pt x="65" y="173"/>
                  </a:cubicBezTo>
                  <a:cubicBezTo>
                    <a:pt x="65" y="173"/>
                    <a:pt x="65" y="173"/>
                    <a:pt x="64" y="173"/>
                  </a:cubicBezTo>
                  <a:close/>
                  <a:moveTo>
                    <a:pt x="58" y="174"/>
                  </a:moveTo>
                  <a:cubicBezTo>
                    <a:pt x="59" y="174"/>
                    <a:pt x="59" y="173"/>
                    <a:pt x="59" y="173"/>
                  </a:cubicBezTo>
                  <a:cubicBezTo>
                    <a:pt x="59" y="173"/>
                    <a:pt x="58" y="174"/>
                    <a:pt x="58" y="174"/>
                  </a:cubicBezTo>
                  <a:close/>
                  <a:moveTo>
                    <a:pt x="36" y="175"/>
                  </a:moveTo>
                  <a:cubicBezTo>
                    <a:pt x="36" y="175"/>
                    <a:pt x="37" y="174"/>
                    <a:pt x="37" y="174"/>
                  </a:cubicBezTo>
                  <a:cubicBezTo>
                    <a:pt x="36" y="174"/>
                    <a:pt x="36" y="174"/>
                    <a:pt x="36" y="175"/>
                  </a:cubicBezTo>
                  <a:close/>
                  <a:moveTo>
                    <a:pt x="33" y="176"/>
                  </a:moveTo>
                  <a:cubicBezTo>
                    <a:pt x="34" y="176"/>
                    <a:pt x="33" y="177"/>
                    <a:pt x="34" y="177"/>
                  </a:cubicBezTo>
                  <a:cubicBezTo>
                    <a:pt x="35" y="176"/>
                    <a:pt x="35" y="175"/>
                    <a:pt x="34" y="174"/>
                  </a:cubicBezTo>
                  <a:cubicBezTo>
                    <a:pt x="34" y="175"/>
                    <a:pt x="33" y="175"/>
                    <a:pt x="33" y="176"/>
                  </a:cubicBezTo>
                  <a:close/>
                  <a:moveTo>
                    <a:pt x="59" y="175"/>
                  </a:moveTo>
                  <a:cubicBezTo>
                    <a:pt x="59" y="176"/>
                    <a:pt x="59" y="176"/>
                    <a:pt x="60" y="176"/>
                  </a:cubicBezTo>
                  <a:cubicBezTo>
                    <a:pt x="60" y="176"/>
                    <a:pt x="60" y="176"/>
                    <a:pt x="61" y="175"/>
                  </a:cubicBezTo>
                  <a:cubicBezTo>
                    <a:pt x="60" y="175"/>
                    <a:pt x="60" y="174"/>
                    <a:pt x="60" y="174"/>
                  </a:cubicBezTo>
                  <a:cubicBezTo>
                    <a:pt x="60" y="175"/>
                    <a:pt x="59" y="175"/>
                    <a:pt x="59" y="175"/>
                  </a:cubicBezTo>
                  <a:close/>
                  <a:moveTo>
                    <a:pt x="57" y="175"/>
                  </a:moveTo>
                  <a:cubicBezTo>
                    <a:pt x="57" y="175"/>
                    <a:pt x="57" y="175"/>
                    <a:pt x="57" y="176"/>
                  </a:cubicBezTo>
                  <a:cubicBezTo>
                    <a:pt x="57" y="176"/>
                    <a:pt x="58" y="175"/>
                    <a:pt x="58" y="175"/>
                  </a:cubicBezTo>
                  <a:cubicBezTo>
                    <a:pt x="57" y="175"/>
                    <a:pt x="57" y="174"/>
                    <a:pt x="57" y="175"/>
                  </a:cubicBezTo>
                  <a:close/>
                  <a:moveTo>
                    <a:pt x="65" y="176"/>
                  </a:moveTo>
                  <a:cubicBezTo>
                    <a:pt x="65" y="177"/>
                    <a:pt x="64" y="176"/>
                    <a:pt x="64" y="177"/>
                  </a:cubicBezTo>
                  <a:cubicBezTo>
                    <a:pt x="65" y="177"/>
                    <a:pt x="65" y="178"/>
                    <a:pt x="65" y="178"/>
                  </a:cubicBezTo>
                  <a:cubicBezTo>
                    <a:pt x="65" y="177"/>
                    <a:pt x="65" y="176"/>
                    <a:pt x="65" y="175"/>
                  </a:cubicBezTo>
                  <a:cubicBezTo>
                    <a:pt x="65" y="176"/>
                    <a:pt x="65" y="176"/>
                    <a:pt x="65" y="176"/>
                  </a:cubicBezTo>
                  <a:close/>
                  <a:moveTo>
                    <a:pt x="60" y="176"/>
                  </a:moveTo>
                  <a:cubicBezTo>
                    <a:pt x="60" y="176"/>
                    <a:pt x="60" y="176"/>
                    <a:pt x="61" y="176"/>
                  </a:cubicBezTo>
                  <a:cubicBezTo>
                    <a:pt x="61" y="176"/>
                    <a:pt x="61" y="176"/>
                    <a:pt x="61" y="176"/>
                  </a:cubicBezTo>
                  <a:cubicBezTo>
                    <a:pt x="60" y="176"/>
                    <a:pt x="60" y="176"/>
                    <a:pt x="60" y="176"/>
                  </a:cubicBezTo>
                  <a:close/>
                  <a:moveTo>
                    <a:pt x="58" y="178"/>
                  </a:moveTo>
                  <a:cubicBezTo>
                    <a:pt x="58" y="178"/>
                    <a:pt x="58" y="178"/>
                    <a:pt x="59" y="177"/>
                  </a:cubicBezTo>
                  <a:cubicBezTo>
                    <a:pt x="58" y="177"/>
                    <a:pt x="58" y="176"/>
                    <a:pt x="58" y="176"/>
                  </a:cubicBezTo>
                  <a:cubicBezTo>
                    <a:pt x="57" y="177"/>
                    <a:pt x="57" y="177"/>
                    <a:pt x="58" y="178"/>
                  </a:cubicBezTo>
                  <a:close/>
                  <a:moveTo>
                    <a:pt x="34" y="177"/>
                  </a:moveTo>
                  <a:cubicBezTo>
                    <a:pt x="34" y="177"/>
                    <a:pt x="34" y="177"/>
                    <a:pt x="34" y="178"/>
                  </a:cubicBezTo>
                  <a:cubicBezTo>
                    <a:pt x="35" y="178"/>
                    <a:pt x="35" y="177"/>
                    <a:pt x="35" y="177"/>
                  </a:cubicBezTo>
                  <a:cubicBezTo>
                    <a:pt x="35" y="177"/>
                    <a:pt x="35" y="177"/>
                    <a:pt x="34" y="177"/>
                  </a:cubicBezTo>
                  <a:close/>
                  <a:moveTo>
                    <a:pt x="32" y="177"/>
                  </a:moveTo>
                  <a:cubicBezTo>
                    <a:pt x="33" y="177"/>
                    <a:pt x="32" y="178"/>
                    <a:pt x="33" y="178"/>
                  </a:cubicBezTo>
                  <a:cubicBezTo>
                    <a:pt x="33" y="178"/>
                    <a:pt x="33" y="177"/>
                    <a:pt x="33" y="177"/>
                  </a:cubicBezTo>
                  <a:cubicBezTo>
                    <a:pt x="33" y="177"/>
                    <a:pt x="32" y="177"/>
                    <a:pt x="32" y="177"/>
                  </a:cubicBezTo>
                  <a:close/>
                  <a:moveTo>
                    <a:pt x="60" y="178"/>
                  </a:moveTo>
                  <a:cubicBezTo>
                    <a:pt x="60" y="179"/>
                    <a:pt x="61" y="178"/>
                    <a:pt x="61" y="177"/>
                  </a:cubicBezTo>
                  <a:cubicBezTo>
                    <a:pt x="61" y="178"/>
                    <a:pt x="60" y="178"/>
                    <a:pt x="60" y="178"/>
                  </a:cubicBezTo>
                  <a:close/>
                  <a:moveTo>
                    <a:pt x="63" y="178"/>
                  </a:moveTo>
                  <a:cubicBezTo>
                    <a:pt x="64" y="179"/>
                    <a:pt x="64" y="180"/>
                    <a:pt x="65" y="180"/>
                  </a:cubicBezTo>
                  <a:cubicBezTo>
                    <a:pt x="65" y="180"/>
                    <a:pt x="65" y="180"/>
                    <a:pt x="65" y="179"/>
                  </a:cubicBezTo>
                  <a:cubicBezTo>
                    <a:pt x="64" y="179"/>
                    <a:pt x="64" y="178"/>
                    <a:pt x="64" y="177"/>
                  </a:cubicBezTo>
                  <a:cubicBezTo>
                    <a:pt x="64" y="177"/>
                    <a:pt x="63" y="177"/>
                    <a:pt x="63" y="178"/>
                  </a:cubicBezTo>
                  <a:close/>
                  <a:moveTo>
                    <a:pt x="36" y="178"/>
                  </a:moveTo>
                  <a:cubicBezTo>
                    <a:pt x="36" y="178"/>
                    <a:pt x="37" y="178"/>
                    <a:pt x="36" y="177"/>
                  </a:cubicBezTo>
                  <a:cubicBezTo>
                    <a:pt x="36" y="178"/>
                    <a:pt x="36" y="178"/>
                    <a:pt x="36" y="178"/>
                  </a:cubicBezTo>
                  <a:close/>
                  <a:moveTo>
                    <a:pt x="58" y="179"/>
                  </a:moveTo>
                  <a:cubicBezTo>
                    <a:pt x="58" y="179"/>
                    <a:pt x="58" y="179"/>
                    <a:pt x="58" y="179"/>
                  </a:cubicBezTo>
                  <a:cubicBezTo>
                    <a:pt x="59" y="179"/>
                    <a:pt x="59" y="178"/>
                    <a:pt x="59" y="178"/>
                  </a:cubicBezTo>
                  <a:cubicBezTo>
                    <a:pt x="59" y="178"/>
                    <a:pt x="58" y="178"/>
                    <a:pt x="58" y="179"/>
                  </a:cubicBezTo>
                  <a:close/>
                  <a:moveTo>
                    <a:pt x="57" y="179"/>
                  </a:moveTo>
                  <a:cubicBezTo>
                    <a:pt x="57" y="179"/>
                    <a:pt x="57" y="178"/>
                    <a:pt x="57" y="178"/>
                  </a:cubicBezTo>
                  <a:cubicBezTo>
                    <a:pt x="57" y="178"/>
                    <a:pt x="57" y="178"/>
                    <a:pt x="57" y="179"/>
                  </a:cubicBezTo>
                  <a:close/>
                  <a:moveTo>
                    <a:pt x="61" y="180"/>
                  </a:moveTo>
                  <a:cubicBezTo>
                    <a:pt x="61" y="179"/>
                    <a:pt x="61" y="179"/>
                    <a:pt x="62" y="178"/>
                  </a:cubicBezTo>
                  <a:cubicBezTo>
                    <a:pt x="61" y="178"/>
                    <a:pt x="60" y="179"/>
                    <a:pt x="61" y="180"/>
                  </a:cubicBezTo>
                  <a:close/>
                  <a:moveTo>
                    <a:pt x="33" y="181"/>
                  </a:moveTo>
                  <a:cubicBezTo>
                    <a:pt x="33" y="180"/>
                    <a:pt x="34" y="179"/>
                    <a:pt x="33" y="179"/>
                  </a:cubicBezTo>
                  <a:cubicBezTo>
                    <a:pt x="33" y="179"/>
                    <a:pt x="32" y="180"/>
                    <a:pt x="33" y="181"/>
                  </a:cubicBezTo>
                  <a:close/>
                  <a:moveTo>
                    <a:pt x="31" y="180"/>
                  </a:moveTo>
                  <a:cubicBezTo>
                    <a:pt x="31" y="180"/>
                    <a:pt x="32" y="179"/>
                    <a:pt x="32" y="179"/>
                  </a:cubicBezTo>
                  <a:cubicBezTo>
                    <a:pt x="32" y="179"/>
                    <a:pt x="31" y="180"/>
                    <a:pt x="31" y="180"/>
                  </a:cubicBezTo>
                  <a:close/>
                  <a:moveTo>
                    <a:pt x="36" y="179"/>
                  </a:moveTo>
                  <a:cubicBezTo>
                    <a:pt x="36" y="179"/>
                    <a:pt x="36" y="179"/>
                    <a:pt x="36" y="179"/>
                  </a:cubicBezTo>
                  <a:cubicBezTo>
                    <a:pt x="35" y="179"/>
                    <a:pt x="35" y="180"/>
                    <a:pt x="36" y="180"/>
                  </a:cubicBezTo>
                  <a:cubicBezTo>
                    <a:pt x="36" y="180"/>
                    <a:pt x="36" y="179"/>
                    <a:pt x="36" y="179"/>
                  </a:cubicBezTo>
                  <a:cubicBezTo>
                    <a:pt x="36" y="179"/>
                    <a:pt x="36" y="179"/>
                    <a:pt x="36" y="179"/>
                  </a:cubicBezTo>
                  <a:close/>
                  <a:moveTo>
                    <a:pt x="37" y="180"/>
                  </a:moveTo>
                  <a:cubicBezTo>
                    <a:pt x="37" y="180"/>
                    <a:pt x="37" y="180"/>
                    <a:pt x="37" y="180"/>
                  </a:cubicBezTo>
                  <a:cubicBezTo>
                    <a:pt x="37" y="180"/>
                    <a:pt x="37" y="179"/>
                    <a:pt x="37" y="179"/>
                  </a:cubicBezTo>
                  <a:cubicBezTo>
                    <a:pt x="37" y="180"/>
                    <a:pt x="37" y="180"/>
                    <a:pt x="37" y="180"/>
                  </a:cubicBezTo>
                  <a:close/>
                  <a:moveTo>
                    <a:pt x="57" y="181"/>
                  </a:moveTo>
                  <a:cubicBezTo>
                    <a:pt x="57" y="181"/>
                    <a:pt x="58" y="181"/>
                    <a:pt x="58" y="180"/>
                  </a:cubicBezTo>
                  <a:cubicBezTo>
                    <a:pt x="57" y="180"/>
                    <a:pt x="57" y="179"/>
                    <a:pt x="57" y="179"/>
                  </a:cubicBezTo>
                  <a:cubicBezTo>
                    <a:pt x="57" y="180"/>
                    <a:pt x="56" y="181"/>
                    <a:pt x="57" y="181"/>
                  </a:cubicBezTo>
                  <a:close/>
                  <a:moveTo>
                    <a:pt x="61" y="180"/>
                  </a:moveTo>
                  <a:cubicBezTo>
                    <a:pt x="62" y="181"/>
                    <a:pt x="62" y="181"/>
                    <a:pt x="62" y="182"/>
                  </a:cubicBezTo>
                  <a:cubicBezTo>
                    <a:pt x="62" y="181"/>
                    <a:pt x="62" y="180"/>
                    <a:pt x="62" y="179"/>
                  </a:cubicBezTo>
                  <a:cubicBezTo>
                    <a:pt x="62" y="180"/>
                    <a:pt x="62" y="180"/>
                    <a:pt x="61" y="180"/>
                  </a:cubicBezTo>
                  <a:close/>
                  <a:moveTo>
                    <a:pt x="59" y="181"/>
                  </a:moveTo>
                  <a:cubicBezTo>
                    <a:pt x="60" y="181"/>
                    <a:pt x="60" y="180"/>
                    <a:pt x="60" y="180"/>
                  </a:cubicBezTo>
                  <a:cubicBezTo>
                    <a:pt x="60" y="181"/>
                    <a:pt x="59" y="180"/>
                    <a:pt x="59" y="181"/>
                  </a:cubicBezTo>
                  <a:close/>
                  <a:moveTo>
                    <a:pt x="30" y="191"/>
                  </a:moveTo>
                  <a:cubicBezTo>
                    <a:pt x="30" y="191"/>
                    <a:pt x="31" y="191"/>
                    <a:pt x="31" y="191"/>
                  </a:cubicBezTo>
                  <a:cubicBezTo>
                    <a:pt x="30" y="192"/>
                    <a:pt x="31" y="193"/>
                    <a:pt x="30" y="194"/>
                  </a:cubicBezTo>
                  <a:cubicBezTo>
                    <a:pt x="31" y="194"/>
                    <a:pt x="30" y="197"/>
                    <a:pt x="31" y="198"/>
                  </a:cubicBezTo>
                  <a:cubicBezTo>
                    <a:pt x="31" y="198"/>
                    <a:pt x="31" y="197"/>
                    <a:pt x="32" y="196"/>
                  </a:cubicBezTo>
                  <a:cubicBezTo>
                    <a:pt x="32" y="196"/>
                    <a:pt x="31" y="196"/>
                    <a:pt x="31" y="195"/>
                  </a:cubicBezTo>
                  <a:cubicBezTo>
                    <a:pt x="32" y="193"/>
                    <a:pt x="32" y="190"/>
                    <a:pt x="31" y="189"/>
                  </a:cubicBezTo>
                  <a:cubicBezTo>
                    <a:pt x="32" y="187"/>
                    <a:pt x="32" y="184"/>
                    <a:pt x="32" y="181"/>
                  </a:cubicBezTo>
                  <a:cubicBezTo>
                    <a:pt x="32" y="181"/>
                    <a:pt x="32" y="181"/>
                    <a:pt x="31" y="181"/>
                  </a:cubicBezTo>
                  <a:cubicBezTo>
                    <a:pt x="29" y="184"/>
                    <a:pt x="31" y="188"/>
                    <a:pt x="30" y="191"/>
                  </a:cubicBezTo>
                  <a:close/>
                  <a:moveTo>
                    <a:pt x="64" y="185"/>
                  </a:moveTo>
                  <a:cubicBezTo>
                    <a:pt x="64" y="185"/>
                    <a:pt x="64" y="185"/>
                    <a:pt x="63" y="185"/>
                  </a:cubicBezTo>
                  <a:cubicBezTo>
                    <a:pt x="63" y="186"/>
                    <a:pt x="64" y="187"/>
                    <a:pt x="65" y="187"/>
                  </a:cubicBezTo>
                  <a:cubicBezTo>
                    <a:pt x="64" y="188"/>
                    <a:pt x="65" y="189"/>
                    <a:pt x="64" y="190"/>
                  </a:cubicBezTo>
                  <a:cubicBezTo>
                    <a:pt x="64" y="189"/>
                    <a:pt x="63" y="189"/>
                    <a:pt x="63" y="189"/>
                  </a:cubicBezTo>
                  <a:cubicBezTo>
                    <a:pt x="63" y="190"/>
                    <a:pt x="63" y="191"/>
                    <a:pt x="64" y="192"/>
                  </a:cubicBezTo>
                  <a:cubicBezTo>
                    <a:pt x="66" y="190"/>
                    <a:pt x="65" y="185"/>
                    <a:pt x="65" y="182"/>
                  </a:cubicBezTo>
                  <a:cubicBezTo>
                    <a:pt x="65" y="182"/>
                    <a:pt x="64" y="181"/>
                    <a:pt x="64" y="181"/>
                  </a:cubicBezTo>
                  <a:cubicBezTo>
                    <a:pt x="63" y="182"/>
                    <a:pt x="65" y="184"/>
                    <a:pt x="64" y="185"/>
                  </a:cubicBezTo>
                  <a:close/>
                  <a:moveTo>
                    <a:pt x="34" y="183"/>
                  </a:moveTo>
                  <a:cubicBezTo>
                    <a:pt x="34" y="182"/>
                    <a:pt x="35" y="182"/>
                    <a:pt x="35" y="181"/>
                  </a:cubicBezTo>
                  <a:cubicBezTo>
                    <a:pt x="35" y="181"/>
                    <a:pt x="34" y="181"/>
                    <a:pt x="34" y="181"/>
                  </a:cubicBezTo>
                  <a:cubicBezTo>
                    <a:pt x="34" y="182"/>
                    <a:pt x="33" y="183"/>
                    <a:pt x="34" y="183"/>
                  </a:cubicBezTo>
                  <a:close/>
                  <a:moveTo>
                    <a:pt x="60" y="182"/>
                  </a:moveTo>
                  <a:cubicBezTo>
                    <a:pt x="60" y="183"/>
                    <a:pt x="61" y="183"/>
                    <a:pt x="61" y="183"/>
                  </a:cubicBezTo>
                  <a:cubicBezTo>
                    <a:pt x="61" y="182"/>
                    <a:pt x="61" y="182"/>
                    <a:pt x="60" y="182"/>
                  </a:cubicBezTo>
                  <a:cubicBezTo>
                    <a:pt x="60" y="182"/>
                    <a:pt x="60" y="182"/>
                    <a:pt x="60" y="182"/>
                  </a:cubicBezTo>
                  <a:close/>
                  <a:moveTo>
                    <a:pt x="57" y="182"/>
                  </a:moveTo>
                  <a:cubicBezTo>
                    <a:pt x="57" y="183"/>
                    <a:pt x="58" y="183"/>
                    <a:pt x="58" y="183"/>
                  </a:cubicBezTo>
                  <a:cubicBezTo>
                    <a:pt x="58" y="183"/>
                    <a:pt x="59" y="182"/>
                    <a:pt x="59" y="182"/>
                  </a:cubicBezTo>
                  <a:cubicBezTo>
                    <a:pt x="58" y="182"/>
                    <a:pt x="58" y="182"/>
                    <a:pt x="57" y="182"/>
                  </a:cubicBezTo>
                  <a:close/>
                  <a:moveTo>
                    <a:pt x="63" y="183"/>
                  </a:moveTo>
                  <a:cubicBezTo>
                    <a:pt x="63" y="183"/>
                    <a:pt x="64" y="183"/>
                    <a:pt x="63" y="182"/>
                  </a:cubicBezTo>
                  <a:cubicBezTo>
                    <a:pt x="63" y="182"/>
                    <a:pt x="63" y="182"/>
                    <a:pt x="63" y="182"/>
                  </a:cubicBezTo>
                  <a:cubicBezTo>
                    <a:pt x="63" y="183"/>
                    <a:pt x="63" y="183"/>
                    <a:pt x="63" y="183"/>
                  </a:cubicBezTo>
                  <a:close/>
                  <a:moveTo>
                    <a:pt x="36" y="184"/>
                  </a:moveTo>
                  <a:cubicBezTo>
                    <a:pt x="36" y="183"/>
                    <a:pt x="37" y="183"/>
                    <a:pt x="37" y="182"/>
                  </a:cubicBezTo>
                  <a:cubicBezTo>
                    <a:pt x="36" y="182"/>
                    <a:pt x="36" y="183"/>
                    <a:pt x="36" y="184"/>
                  </a:cubicBezTo>
                  <a:close/>
                  <a:moveTo>
                    <a:pt x="35" y="184"/>
                  </a:moveTo>
                  <a:cubicBezTo>
                    <a:pt x="35" y="184"/>
                    <a:pt x="36" y="183"/>
                    <a:pt x="35" y="183"/>
                  </a:cubicBezTo>
                  <a:cubicBezTo>
                    <a:pt x="35" y="183"/>
                    <a:pt x="34" y="184"/>
                    <a:pt x="35" y="184"/>
                  </a:cubicBezTo>
                  <a:close/>
                  <a:moveTo>
                    <a:pt x="58" y="185"/>
                  </a:moveTo>
                  <a:cubicBezTo>
                    <a:pt x="59" y="185"/>
                    <a:pt x="59" y="184"/>
                    <a:pt x="59" y="184"/>
                  </a:cubicBezTo>
                  <a:cubicBezTo>
                    <a:pt x="59" y="184"/>
                    <a:pt x="59" y="183"/>
                    <a:pt x="59" y="183"/>
                  </a:cubicBezTo>
                  <a:cubicBezTo>
                    <a:pt x="59" y="184"/>
                    <a:pt x="58" y="184"/>
                    <a:pt x="58" y="185"/>
                  </a:cubicBezTo>
                  <a:close/>
                  <a:moveTo>
                    <a:pt x="62" y="185"/>
                  </a:moveTo>
                  <a:cubicBezTo>
                    <a:pt x="62" y="185"/>
                    <a:pt x="62" y="184"/>
                    <a:pt x="62" y="184"/>
                  </a:cubicBezTo>
                  <a:cubicBezTo>
                    <a:pt x="62" y="184"/>
                    <a:pt x="62" y="184"/>
                    <a:pt x="62" y="184"/>
                  </a:cubicBezTo>
                  <a:cubicBezTo>
                    <a:pt x="61" y="184"/>
                    <a:pt x="61" y="185"/>
                    <a:pt x="62" y="185"/>
                  </a:cubicBezTo>
                  <a:close/>
                  <a:moveTo>
                    <a:pt x="33" y="185"/>
                  </a:moveTo>
                  <a:cubicBezTo>
                    <a:pt x="33" y="185"/>
                    <a:pt x="33" y="185"/>
                    <a:pt x="33" y="185"/>
                  </a:cubicBezTo>
                  <a:cubicBezTo>
                    <a:pt x="33" y="185"/>
                    <a:pt x="33" y="184"/>
                    <a:pt x="33" y="184"/>
                  </a:cubicBezTo>
                  <a:cubicBezTo>
                    <a:pt x="33" y="184"/>
                    <a:pt x="32" y="185"/>
                    <a:pt x="33" y="185"/>
                  </a:cubicBezTo>
                  <a:close/>
                  <a:moveTo>
                    <a:pt x="35" y="186"/>
                  </a:moveTo>
                  <a:cubicBezTo>
                    <a:pt x="36" y="185"/>
                    <a:pt x="36" y="184"/>
                    <a:pt x="36" y="184"/>
                  </a:cubicBezTo>
                  <a:cubicBezTo>
                    <a:pt x="36" y="184"/>
                    <a:pt x="35" y="185"/>
                    <a:pt x="35" y="186"/>
                  </a:cubicBezTo>
                  <a:close/>
                  <a:moveTo>
                    <a:pt x="60" y="187"/>
                  </a:moveTo>
                  <a:cubicBezTo>
                    <a:pt x="60" y="187"/>
                    <a:pt x="61" y="186"/>
                    <a:pt x="60" y="186"/>
                  </a:cubicBezTo>
                  <a:cubicBezTo>
                    <a:pt x="60" y="186"/>
                    <a:pt x="59" y="187"/>
                    <a:pt x="60" y="187"/>
                  </a:cubicBezTo>
                  <a:close/>
                  <a:moveTo>
                    <a:pt x="36" y="187"/>
                  </a:moveTo>
                  <a:cubicBezTo>
                    <a:pt x="36" y="187"/>
                    <a:pt x="36" y="188"/>
                    <a:pt x="37" y="188"/>
                  </a:cubicBezTo>
                  <a:cubicBezTo>
                    <a:pt x="37" y="187"/>
                    <a:pt x="37" y="186"/>
                    <a:pt x="36" y="186"/>
                  </a:cubicBezTo>
                  <a:cubicBezTo>
                    <a:pt x="36" y="187"/>
                    <a:pt x="36" y="187"/>
                    <a:pt x="36" y="187"/>
                  </a:cubicBezTo>
                  <a:close/>
                  <a:moveTo>
                    <a:pt x="57" y="188"/>
                  </a:moveTo>
                  <a:cubicBezTo>
                    <a:pt x="58" y="187"/>
                    <a:pt x="58" y="187"/>
                    <a:pt x="58" y="187"/>
                  </a:cubicBezTo>
                  <a:cubicBezTo>
                    <a:pt x="58" y="187"/>
                    <a:pt x="58" y="187"/>
                    <a:pt x="57" y="187"/>
                  </a:cubicBezTo>
                  <a:cubicBezTo>
                    <a:pt x="58" y="187"/>
                    <a:pt x="57" y="187"/>
                    <a:pt x="57" y="188"/>
                  </a:cubicBezTo>
                  <a:close/>
                  <a:moveTo>
                    <a:pt x="63" y="187"/>
                  </a:moveTo>
                  <a:cubicBezTo>
                    <a:pt x="63" y="187"/>
                    <a:pt x="63" y="187"/>
                    <a:pt x="63" y="187"/>
                  </a:cubicBezTo>
                  <a:cubicBezTo>
                    <a:pt x="63" y="187"/>
                    <a:pt x="63" y="188"/>
                    <a:pt x="63" y="187"/>
                  </a:cubicBezTo>
                  <a:close/>
                  <a:moveTo>
                    <a:pt x="34" y="188"/>
                  </a:moveTo>
                  <a:cubicBezTo>
                    <a:pt x="34" y="188"/>
                    <a:pt x="35" y="188"/>
                    <a:pt x="35" y="187"/>
                  </a:cubicBezTo>
                  <a:cubicBezTo>
                    <a:pt x="34" y="187"/>
                    <a:pt x="34" y="187"/>
                    <a:pt x="34" y="187"/>
                  </a:cubicBezTo>
                  <a:cubicBezTo>
                    <a:pt x="34" y="187"/>
                    <a:pt x="34" y="187"/>
                    <a:pt x="34" y="187"/>
                  </a:cubicBezTo>
                  <a:cubicBezTo>
                    <a:pt x="34" y="187"/>
                    <a:pt x="34" y="188"/>
                    <a:pt x="34" y="188"/>
                  </a:cubicBezTo>
                  <a:close/>
                  <a:moveTo>
                    <a:pt x="58" y="189"/>
                  </a:moveTo>
                  <a:cubicBezTo>
                    <a:pt x="58" y="189"/>
                    <a:pt x="59" y="189"/>
                    <a:pt x="59" y="188"/>
                  </a:cubicBezTo>
                  <a:cubicBezTo>
                    <a:pt x="58" y="188"/>
                    <a:pt x="58" y="188"/>
                    <a:pt x="58" y="189"/>
                  </a:cubicBezTo>
                  <a:close/>
                  <a:moveTo>
                    <a:pt x="60" y="189"/>
                  </a:moveTo>
                  <a:cubicBezTo>
                    <a:pt x="60" y="189"/>
                    <a:pt x="61" y="190"/>
                    <a:pt x="61" y="190"/>
                  </a:cubicBezTo>
                  <a:cubicBezTo>
                    <a:pt x="61" y="189"/>
                    <a:pt x="62" y="189"/>
                    <a:pt x="62" y="189"/>
                  </a:cubicBezTo>
                  <a:cubicBezTo>
                    <a:pt x="61" y="189"/>
                    <a:pt x="61" y="188"/>
                    <a:pt x="61" y="188"/>
                  </a:cubicBezTo>
                  <a:cubicBezTo>
                    <a:pt x="61" y="188"/>
                    <a:pt x="61" y="189"/>
                    <a:pt x="60" y="189"/>
                  </a:cubicBezTo>
                  <a:close/>
                  <a:moveTo>
                    <a:pt x="33" y="192"/>
                  </a:moveTo>
                  <a:cubicBezTo>
                    <a:pt x="33" y="191"/>
                    <a:pt x="34" y="189"/>
                    <a:pt x="33" y="189"/>
                  </a:cubicBezTo>
                  <a:cubicBezTo>
                    <a:pt x="32" y="190"/>
                    <a:pt x="33" y="190"/>
                    <a:pt x="33" y="192"/>
                  </a:cubicBezTo>
                  <a:close/>
                  <a:moveTo>
                    <a:pt x="36" y="190"/>
                  </a:moveTo>
                  <a:cubicBezTo>
                    <a:pt x="36" y="190"/>
                    <a:pt x="36" y="191"/>
                    <a:pt x="37" y="191"/>
                  </a:cubicBezTo>
                  <a:cubicBezTo>
                    <a:pt x="37" y="191"/>
                    <a:pt x="37" y="190"/>
                    <a:pt x="36" y="189"/>
                  </a:cubicBezTo>
                  <a:cubicBezTo>
                    <a:pt x="36" y="190"/>
                    <a:pt x="36" y="190"/>
                    <a:pt x="36" y="190"/>
                  </a:cubicBezTo>
                  <a:close/>
                  <a:moveTo>
                    <a:pt x="59" y="191"/>
                  </a:moveTo>
                  <a:cubicBezTo>
                    <a:pt x="60" y="192"/>
                    <a:pt x="60" y="190"/>
                    <a:pt x="59" y="190"/>
                  </a:cubicBezTo>
                  <a:cubicBezTo>
                    <a:pt x="59" y="190"/>
                    <a:pt x="59" y="190"/>
                    <a:pt x="59" y="191"/>
                  </a:cubicBezTo>
                  <a:close/>
                  <a:moveTo>
                    <a:pt x="38" y="196"/>
                  </a:moveTo>
                  <a:cubicBezTo>
                    <a:pt x="38" y="194"/>
                    <a:pt x="38" y="192"/>
                    <a:pt x="38" y="190"/>
                  </a:cubicBezTo>
                  <a:cubicBezTo>
                    <a:pt x="38" y="190"/>
                    <a:pt x="38" y="190"/>
                    <a:pt x="38" y="190"/>
                  </a:cubicBezTo>
                  <a:cubicBezTo>
                    <a:pt x="38" y="192"/>
                    <a:pt x="37" y="194"/>
                    <a:pt x="38" y="196"/>
                  </a:cubicBezTo>
                  <a:close/>
                  <a:moveTo>
                    <a:pt x="57" y="192"/>
                  </a:moveTo>
                  <a:cubicBezTo>
                    <a:pt x="57" y="191"/>
                    <a:pt x="58" y="191"/>
                    <a:pt x="58" y="191"/>
                  </a:cubicBezTo>
                  <a:cubicBezTo>
                    <a:pt x="57" y="191"/>
                    <a:pt x="57" y="191"/>
                    <a:pt x="57" y="192"/>
                  </a:cubicBezTo>
                  <a:close/>
                  <a:moveTo>
                    <a:pt x="60" y="193"/>
                  </a:moveTo>
                  <a:cubicBezTo>
                    <a:pt x="60" y="193"/>
                    <a:pt x="61" y="193"/>
                    <a:pt x="61" y="194"/>
                  </a:cubicBezTo>
                  <a:cubicBezTo>
                    <a:pt x="61" y="194"/>
                    <a:pt x="61" y="194"/>
                    <a:pt x="62" y="194"/>
                  </a:cubicBezTo>
                  <a:cubicBezTo>
                    <a:pt x="61" y="193"/>
                    <a:pt x="61" y="192"/>
                    <a:pt x="61" y="192"/>
                  </a:cubicBezTo>
                  <a:cubicBezTo>
                    <a:pt x="61" y="192"/>
                    <a:pt x="60" y="192"/>
                    <a:pt x="60" y="193"/>
                  </a:cubicBezTo>
                  <a:close/>
                  <a:moveTo>
                    <a:pt x="65" y="195"/>
                  </a:moveTo>
                  <a:cubicBezTo>
                    <a:pt x="64" y="194"/>
                    <a:pt x="65" y="193"/>
                    <a:pt x="64" y="192"/>
                  </a:cubicBezTo>
                  <a:cubicBezTo>
                    <a:pt x="64" y="193"/>
                    <a:pt x="64" y="195"/>
                    <a:pt x="65" y="195"/>
                  </a:cubicBezTo>
                  <a:close/>
                  <a:moveTo>
                    <a:pt x="34" y="195"/>
                  </a:moveTo>
                  <a:cubicBezTo>
                    <a:pt x="34" y="194"/>
                    <a:pt x="35" y="194"/>
                    <a:pt x="35" y="193"/>
                  </a:cubicBezTo>
                  <a:cubicBezTo>
                    <a:pt x="35" y="194"/>
                    <a:pt x="34" y="194"/>
                    <a:pt x="34" y="195"/>
                  </a:cubicBezTo>
                  <a:close/>
                  <a:moveTo>
                    <a:pt x="58" y="194"/>
                  </a:moveTo>
                  <a:cubicBezTo>
                    <a:pt x="58" y="194"/>
                    <a:pt x="58" y="193"/>
                    <a:pt x="59" y="193"/>
                  </a:cubicBezTo>
                  <a:cubicBezTo>
                    <a:pt x="58" y="193"/>
                    <a:pt x="58" y="194"/>
                    <a:pt x="58" y="194"/>
                  </a:cubicBezTo>
                  <a:close/>
                  <a:moveTo>
                    <a:pt x="59" y="196"/>
                  </a:moveTo>
                  <a:cubicBezTo>
                    <a:pt x="59" y="196"/>
                    <a:pt x="60" y="196"/>
                    <a:pt x="60" y="196"/>
                  </a:cubicBezTo>
                  <a:cubicBezTo>
                    <a:pt x="60" y="195"/>
                    <a:pt x="60" y="194"/>
                    <a:pt x="59" y="194"/>
                  </a:cubicBezTo>
                  <a:cubicBezTo>
                    <a:pt x="58" y="195"/>
                    <a:pt x="58" y="195"/>
                    <a:pt x="59" y="196"/>
                  </a:cubicBezTo>
                  <a:close/>
                  <a:moveTo>
                    <a:pt x="35" y="196"/>
                  </a:moveTo>
                  <a:cubicBezTo>
                    <a:pt x="35" y="196"/>
                    <a:pt x="35" y="195"/>
                    <a:pt x="35" y="194"/>
                  </a:cubicBezTo>
                  <a:cubicBezTo>
                    <a:pt x="35" y="194"/>
                    <a:pt x="35" y="194"/>
                    <a:pt x="35" y="194"/>
                  </a:cubicBezTo>
                  <a:cubicBezTo>
                    <a:pt x="35" y="195"/>
                    <a:pt x="34" y="196"/>
                    <a:pt x="35" y="196"/>
                  </a:cubicBezTo>
                  <a:close/>
                  <a:moveTo>
                    <a:pt x="37" y="196"/>
                  </a:moveTo>
                  <a:cubicBezTo>
                    <a:pt x="37" y="196"/>
                    <a:pt x="37" y="195"/>
                    <a:pt x="36" y="195"/>
                  </a:cubicBezTo>
                  <a:cubicBezTo>
                    <a:pt x="36" y="195"/>
                    <a:pt x="36" y="196"/>
                    <a:pt x="37" y="196"/>
                  </a:cubicBezTo>
                  <a:close/>
                  <a:moveTo>
                    <a:pt x="59" y="196"/>
                  </a:moveTo>
                  <a:cubicBezTo>
                    <a:pt x="59" y="197"/>
                    <a:pt x="59" y="197"/>
                    <a:pt x="59" y="197"/>
                  </a:cubicBezTo>
                  <a:cubicBezTo>
                    <a:pt x="60" y="197"/>
                    <a:pt x="60" y="196"/>
                    <a:pt x="60" y="196"/>
                  </a:cubicBezTo>
                  <a:cubicBezTo>
                    <a:pt x="60" y="196"/>
                    <a:pt x="59" y="196"/>
                    <a:pt x="59" y="196"/>
                  </a:cubicBezTo>
                  <a:close/>
                  <a:moveTo>
                    <a:pt x="58" y="197"/>
                  </a:moveTo>
                  <a:cubicBezTo>
                    <a:pt x="58" y="197"/>
                    <a:pt x="58" y="196"/>
                    <a:pt x="58" y="196"/>
                  </a:cubicBezTo>
                  <a:cubicBezTo>
                    <a:pt x="57" y="196"/>
                    <a:pt x="57" y="197"/>
                    <a:pt x="58" y="197"/>
                  </a:cubicBezTo>
                  <a:close/>
                  <a:moveTo>
                    <a:pt x="33" y="197"/>
                  </a:moveTo>
                  <a:cubicBezTo>
                    <a:pt x="33" y="197"/>
                    <a:pt x="33" y="196"/>
                    <a:pt x="33" y="196"/>
                  </a:cubicBezTo>
                  <a:cubicBezTo>
                    <a:pt x="33" y="196"/>
                    <a:pt x="33" y="197"/>
                    <a:pt x="33" y="197"/>
                  </a:cubicBezTo>
                  <a:close/>
                  <a:moveTo>
                    <a:pt x="35" y="197"/>
                  </a:moveTo>
                  <a:cubicBezTo>
                    <a:pt x="36" y="198"/>
                    <a:pt x="36" y="197"/>
                    <a:pt x="36" y="197"/>
                  </a:cubicBezTo>
                  <a:cubicBezTo>
                    <a:pt x="36" y="197"/>
                    <a:pt x="36" y="197"/>
                    <a:pt x="36" y="196"/>
                  </a:cubicBezTo>
                  <a:cubicBezTo>
                    <a:pt x="36" y="197"/>
                    <a:pt x="35" y="197"/>
                    <a:pt x="35" y="197"/>
                  </a:cubicBezTo>
                  <a:close/>
                  <a:moveTo>
                    <a:pt x="59" y="198"/>
                  </a:moveTo>
                  <a:cubicBezTo>
                    <a:pt x="59" y="198"/>
                    <a:pt x="59" y="197"/>
                    <a:pt x="58" y="197"/>
                  </a:cubicBezTo>
                  <a:cubicBezTo>
                    <a:pt x="58" y="198"/>
                    <a:pt x="58" y="198"/>
                    <a:pt x="59" y="198"/>
                  </a:cubicBezTo>
                  <a:close/>
                  <a:moveTo>
                    <a:pt x="64" y="198"/>
                  </a:moveTo>
                  <a:cubicBezTo>
                    <a:pt x="64" y="199"/>
                    <a:pt x="64" y="199"/>
                    <a:pt x="65" y="199"/>
                  </a:cubicBezTo>
                  <a:cubicBezTo>
                    <a:pt x="64" y="198"/>
                    <a:pt x="64" y="198"/>
                    <a:pt x="64" y="197"/>
                  </a:cubicBezTo>
                  <a:cubicBezTo>
                    <a:pt x="64" y="198"/>
                    <a:pt x="63" y="198"/>
                    <a:pt x="64" y="198"/>
                  </a:cubicBezTo>
                  <a:close/>
                  <a:moveTo>
                    <a:pt x="33" y="198"/>
                  </a:moveTo>
                  <a:cubicBezTo>
                    <a:pt x="34" y="198"/>
                    <a:pt x="34" y="198"/>
                    <a:pt x="33" y="198"/>
                  </a:cubicBezTo>
                  <a:cubicBezTo>
                    <a:pt x="33" y="198"/>
                    <a:pt x="33" y="198"/>
                    <a:pt x="33" y="198"/>
                  </a:cubicBezTo>
                  <a:close/>
                  <a:moveTo>
                    <a:pt x="60" y="199"/>
                  </a:moveTo>
                  <a:cubicBezTo>
                    <a:pt x="61" y="199"/>
                    <a:pt x="60" y="200"/>
                    <a:pt x="61" y="200"/>
                  </a:cubicBezTo>
                  <a:cubicBezTo>
                    <a:pt x="61" y="199"/>
                    <a:pt x="61" y="199"/>
                    <a:pt x="62" y="199"/>
                  </a:cubicBezTo>
                  <a:cubicBezTo>
                    <a:pt x="61" y="199"/>
                    <a:pt x="61" y="198"/>
                    <a:pt x="61" y="198"/>
                  </a:cubicBezTo>
                  <a:cubicBezTo>
                    <a:pt x="61" y="198"/>
                    <a:pt x="60" y="199"/>
                    <a:pt x="60" y="199"/>
                  </a:cubicBezTo>
                  <a:close/>
                  <a:moveTo>
                    <a:pt x="57" y="199"/>
                  </a:moveTo>
                  <a:cubicBezTo>
                    <a:pt x="58" y="200"/>
                    <a:pt x="58" y="199"/>
                    <a:pt x="58" y="199"/>
                  </a:cubicBezTo>
                  <a:cubicBezTo>
                    <a:pt x="58" y="199"/>
                    <a:pt x="58" y="199"/>
                    <a:pt x="58" y="198"/>
                  </a:cubicBezTo>
                  <a:cubicBezTo>
                    <a:pt x="57" y="198"/>
                    <a:pt x="57" y="198"/>
                    <a:pt x="57" y="198"/>
                  </a:cubicBezTo>
                  <a:cubicBezTo>
                    <a:pt x="57" y="199"/>
                    <a:pt x="57" y="199"/>
                    <a:pt x="57" y="199"/>
                  </a:cubicBezTo>
                  <a:close/>
                  <a:moveTo>
                    <a:pt x="34" y="200"/>
                  </a:moveTo>
                  <a:cubicBezTo>
                    <a:pt x="34" y="200"/>
                    <a:pt x="34" y="199"/>
                    <a:pt x="34" y="199"/>
                  </a:cubicBezTo>
                  <a:cubicBezTo>
                    <a:pt x="34" y="199"/>
                    <a:pt x="34" y="200"/>
                    <a:pt x="34" y="200"/>
                  </a:cubicBezTo>
                  <a:close/>
                  <a:moveTo>
                    <a:pt x="35" y="200"/>
                  </a:moveTo>
                  <a:cubicBezTo>
                    <a:pt x="35" y="200"/>
                    <a:pt x="36" y="199"/>
                    <a:pt x="35" y="199"/>
                  </a:cubicBezTo>
                  <a:cubicBezTo>
                    <a:pt x="35" y="199"/>
                    <a:pt x="35" y="200"/>
                    <a:pt x="35" y="200"/>
                  </a:cubicBezTo>
                  <a:close/>
                  <a:moveTo>
                    <a:pt x="63" y="200"/>
                  </a:moveTo>
                  <a:cubicBezTo>
                    <a:pt x="64" y="200"/>
                    <a:pt x="63" y="199"/>
                    <a:pt x="63" y="199"/>
                  </a:cubicBezTo>
                  <a:cubicBezTo>
                    <a:pt x="63" y="200"/>
                    <a:pt x="63" y="200"/>
                    <a:pt x="63" y="200"/>
                  </a:cubicBezTo>
                  <a:close/>
                  <a:moveTo>
                    <a:pt x="61" y="201"/>
                  </a:moveTo>
                  <a:cubicBezTo>
                    <a:pt x="61" y="201"/>
                    <a:pt x="62" y="201"/>
                    <a:pt x="62" y="201"/>
                  </a:cubicBezTo>
                  <a:cubicBezTo>
                    <a:pt x="62" y="201"/>
                    <a:pt x="62" y="201"/>
                    <a:pt x="63" y="201"/>
                  </a:cubicBezTo>
                  <a:cubicBezTo>
                    <a:pt x="62" y="200"/>
                    <a:pt x="62" y="200"/>
                    <a:pt x="61" y="201"/>
                  </a:cubicBezTo>
                  <a:close/>
                  <a:moveTo>
                    <a:pt x="30" y="208"/>
                  </a:moveTo>
                  <a:cubicBezTo>
                    <a:pt x="31" y="208"/>
                    <a:pt x="31" y="209"/>
                    <a:pt x="31" y="209"/>
                  </a:cubicBezTo>
                  <a:cubicBezTo>
                    <a:pt x="31" y="207"/>
                    <a:pt x="32" y="206"/>
                    <a:pt x="32" y="205"/>
                  </a:cubicBezTo>
                  <a:cubicBezTo>
                    <a:pt x="32" y="205"/>
                    <a:pt x="32" y="205"/>
                    <a:pt x="31" y="205"/>
                  </a:cubicBezTo>
                  <a:cubicBezTo>
                    <a:pt x="30" y="204"/>
                    <a:pt x="32" y="202"/>
                    <a:pt x="32" y="200"/>
                  </a:cubicBezTo>
                  <a:cubicBezTo>
                    <a:pt x="32" y="200"/>
                    <a:pt x="32" y="200"/>
                    <a:pt x="32" y="200"/>
                  </a:cubicBezTo>
                  <a:cubicBezTo>
                    <a:pt x="30" y="202"/>
                    <a:pt x="30" y="205"/>
                    <a:pt x="30" y="208"/>
                  </a:cubicBezTo>
                  <a:close/>
                  <a:moveTo>
                    <a:pt x="57" y="201"/>
                  </a:moveTo>
                  <a:cubicBezTo>
                    <a:pt x="58" y="202"/>
                    <a:pt x="57" y="202"/>
                    <a:pt x="58" y="203"/>
                  </a:cubicBezTo>
                  <a:cubicBezTo>
                    <a:pt x="59" y="203"/>
                    <a:pt x="59" y="202"/>
                    <a:pt x="59" y="202"/>
                  </a:cubicBezTo>
                  <a:cubicBezTo>
                    <a:pt x="59" y="201"/>
                    <a:pt x="59" y="201"/>
                    <a:pt x="59" y="200"/>
                  </a:cubicBezTo>
                  <a:cubicBezTo>
                    <a:pt x="58" y="201"/>
                    <a:pt x="58" y="201"/>
                    <a:pt x="57" y="201"/>
                  </a:cubicBezTo>
                  <a:close/>
                  <a:moveTo>
                    <a:pt x="36" y="203"/>
                  </a:moveTo>
                  <a:cubicBezTo>
                    <a:pt x="36" y="202"/>
                    <a:pt x="36" y="201"/>
                    <a:pt x="36" y="201"/>
                  </a:cubicBezTo>
                  <a:cubicBezTo>
                    <a:pt x="36" y="201"/>
                    <a:pt x="36" y="201"/>
                    <a:pt x="36" y="201"/>
                  </a:cubicBezTo>
                  <a:cubicBezTo>
                    <a:pt x="36" y="201"/>
                    <a:pt x="36" y="202"/>
                    <a:pt x="36" y="203"/>
                  </a:cubicBezTo>
                  <a:close/>
                  <a:moveTo>
                    <a:pt x="63" y="202"/>
                  </a:moveTo>
                  <a:cubicBezTo>
                    <a:pt x="64" y="202"/>
                    <a:pt x="64" y="202"/>
                    <a:pt x="64" y="203"/>
                  </a:cubicBezTo>
                  <a:cubicBezTo>
                    <a:pt x="64" y="202"/>
                    <a:pt x="65" y="203"/>
                    <a:pt x="65" y="203"/>
                  </a:cubicBezTo>
                  <a:cubicBezTo>
                    <a:pt x="65" y="201"/>
                    <a:pt x="64" y="200"/>
                    <a:pt x="63" y="202"/>
                  </a:cubicBezTo>
                  <a:close/>
                  <a:moveTo>
                    <a:pt x="61" y="202"/>
                  </a:moveTo>
                  <a:cubicBezTo>
                    <a:pt x="61" y="202"/>
                    <a:pt x="61" y="201"/>
                    <a:pt x="60" y="202"/>
                  </a:cubicBezTo>
                  <a:cubicBezTo>
                    <a:pt x="61" y="202"/>
                    <a:pt x="60" y="202"/>
                    <a:pt x="61" y="202"/>
                  </a:cubicBezTo>
                  <a:close/>
                  <a:moveTo>
                    <a:pt x="59" y="204"/>
                  </a:moveTo>
                  <a:cubicBezTo>
                    <a:pt x="59" y="204"/>
                    <a:pt x="59" y="204"/>
                    <a:pt x="59" y="204"/>
                  </a:cubicBezTo>
                  <a:cubicBezTo>
                    <a:pt x="60" y="204"/>
                    <a:pt x="60" y="204"/>
                    <a:pt x="60" y="203"/>
                  </a:cubicBezTo>
                  <a:cubicBezTo>
                    <a:pt x="60" y="203"/>
                    <a:pt x="60" y="203"/>
                    <a:pt x="60" y="203"/>
                  </a:cubicBezTo>
                  <a:cubicBezTo>
                    <a:pt x="59" y="203"/>
                    <a:pt x="59" y="203"/>
                    <a:pt x="59" y="204"/>
                  </a:cubicBezTo>
                  <a:close/>
                  <a:moveTo>
                    <a:pt x="61" y="204"/>
                  </a:moveTo>
                  <a:cubicBezTo>
                    <a:pt x="61" y="204"/>
                    <a:pt x="62" y="204"/>
                    <a:pt x="62" y="204"/>
                  </a:cubicBezTo>
                  <a:cubicBezTo>
                    <a:pt x="62" y="204"/>
                    <a:pt x="62" y="204"/>
                    <a:pt x="62" y="204"/>
                  </a:cubicBezTo>
                  <a:cubicBezTo>
                    <a:pt x="62" y="204"/>
                    <a:pt x="62" y="203"/>
                    <a:pt x="62" y="203"/>
                  </a:cubicBezTo>
                  <a:cubicBezTo>
                    <a:pt x="62" y="203"/>
                    <a:pt x="62" y="204"/>
                    <a:pt x="61" y="204"/>
                  </a:cubicBezTo>
                  <a:close/>
                  <a:moveTo>
                    <a:pt x="35" y="205"/>
                  </a:moveTo>
                  <a:cubicBezTo>
                    <a:pt x="35" y="204"/>
                    <a:pt x="35" y="204"/>
                    <a:pt x="35" y="204"/>
                  </a:cubicBezTo>
                  <a:cubicBezTo>
                    <a:pt x="34" y="204"/>
                    <a:pt x="35" y="205"/>
                    <a:pt x="35" y="205"/>
                  </a:cubicBezTo>
                  <a:close/>
                  <a:moveTo>
                    <a:pt x="62" y="205"/>
                  </a:moveTo>
                  <a:cubicBezTo>
                    <a:pt x="62" y="205"/>
                    <a:pt x="62" y="206"/>
                    <a:pt x="63" y="206"/>
                  </a:cubicBezTo>
                  <a:cubicBezTo>
                    <a:pt x="63" y="205"/>
                    <a:pt x="63" y="205"/>
                    <a:pt x="63" y="205"/>
                  </a:cubicBezTo>
                  <a:cubicBezTo>
                    <a:pt x="63" y="205"/>
                    <a:pt x="63" y="205"/>
                    <a:pt x="63" y="204"/>
                  </a:cubicBezTo>
                  <a:cubicBezTo>
                    <a:pt x="63" y="205"/>
                    <a:pt x="63" y="205"/>
                    <a:pt x="62" y="205"/>
                  </a:cubicBezTo>
                  <a:close/>
                  <a:moveTo>
                    <a:pt x="61" y="205"/>
                  </a:moveTo>
                  <a:cubicBezTo>
                    <a:pt x="59" y="206"/>
                    <a:pt x="62" y="206"/>
                    <a:pt x="61" y="205"/>
                  </a:cubicBezTo>
                  <a:close/>
                  <a:moveTo>
                    <a:pt x="64" y="206"/>
                  </a:moveTo>
                  <a:cubicBezTo>
                    <a:pt x="64" y="207"/>
                    <a:pt x="65" y="207"/>
                    <a:pt x="65" y="208"/>
                  </a:cubicBezTo>
                  <a:cubicBezTo>
                    <a:pt x="65" y="207"/>
                    <a:pt x="65" y="206"/>
                    <a:pt x="65" y="205"/>
                  </a:cubicBezTo>
                  <a:cubicBezTo>
                    <a:pt x="64" y="205"/>
                    <a:pt x="64" y="206"/>
                    <a:pt x="64" y="206"/>
                  </a:cubicBezTo>
                  <a:close/>
                  <a:moveTo>
                    <a:pt x="34" y="206"/>
                  </a:moveTo>
                  <a:cubicBezTo>
                    <a:pt x="34" y="206"/>
                    <a:pt x="35" y="205"/>
                    <a:pt x="35" y="205"/>
                  </a:cubicBezTo>
                  <a:cubicBezTo>
                    <a:pt x="35" y="205"/>
                    <a:pt x="35" y="205"/>
                    <a:pt x="34" y="205"/>
                  </a:cubicBezTo>
                  <a:cubicBezTo>
                    <a:pt x="34" y="205"/>
                    <a:pt x="34" y="205"/>
                    <a:pt x="34" y="205"/>
                  </a:cubicBezTo>
                  <a:cubicBezTo>
                    <a:pt x="34" y="205"/>
                    <a:pt x="34" y="206"/>
                    <a:pt x="34" y="206"/>
                  </a:cubicBezTo>
                  <a:close/>
                  <a:moveTo>
                    <a:pt x="61" y="206"/>
                  </a:moveTo>
                  <a:cubicBezTo>
                    <a:pt x="61" y="207"/>
                    <a:pt x="61" y="207"/>
                    <a:pt x="62" y="207"/>
                  </a:cubicBezTo>
                  <a:cubicBezTo>
                    <a:pt x="62" y="207"/>
                    <a:pt x="61" y="207"/>
                    <a:pt x="62" y="206"/>
                  </a:cubicBezTo>
                  <a:cubicBezTo>
                    <a:pt x="61" y="206"/>
                    <a:pt x="61" y="206"/>
                    <a:pt x="61" y="206"/>
                  </a:cubicBezTo>
                  <a:close/>
                  <a:moveTo>
                    <a:pt x="58" y="208"/>
                  </a:moveTo>
                  <a:cubicBezTo>
                    <a:pt x="59" y="208"/>
                    <a:pt x="59" y="207"/>
                    <a:pt x="60" y="207"/>
                  </a:cubicBezTo>
                  <a:cubicBezTo>
                    <a:pt x="59" y="207"/>
                    <a:pt x="59" y="207"/>
                    <a:pt x="59" y="206"/>
                  </a:cubicBezTo>
                  <a:cubicBezTo>
                    <a:pt x="59" y="207"/>
                    <a:pt x="58" y="207"/>
                    <a:pt x="58" y="208"/>
                  </a:cubicBezTo>
                  <a:close/>
                  <a:moveTo>
                    <a:pt x="63" y="207"/>
                  </a:moveTo>
                  <a:cubicBezTo>
                    <a:pt x="63" y="207"/>
                    <a:pt x="64" y="208"/>
                    <a:pt x="64" y="208"/>
                  </a:cubicBezTo>
                  <a:cubicBezTo>
                    <a:pt x="64" y="208"/>
                    <a:pt x="64" y="207"/>
                    <a:pt x="63" y="206"/>
                  </a:cubicBezTo>
                  <a:cubicBezTo>
                    <a:pt x="63" y="207"/>
                    <a:pt x="63" y="207"/>
                    <a:pt x="63" y="207"/>
                  </a:cubicBezTo>
                  <a:close/>
                  <a:moveTo>
                    <a:pt x="36" y="208"/>
                  </a:moveTo>
                  <a:cubicBezTo>
                    <a:pt x="36" y="207"/>
                    <a:pt x="37" y="207"/>
                    <a:pt x="36" y="207"/>
                  </a:cubicBezTo>
                  <a:cubicBezTo>
                    <a:pt x="36" y="207"/>
                    <a:pt x="36" y="208"/>
                    <a:pt x="36" y="208"/>
                  </a:cubicBezTo>
                  <a:close/>
                  <a:moveTo>
                    <a:pt x="62" y="208"/>
                  </a:moveTo>
                  <a:cubicBezTo>
                    <a:pt x="62" y="209"/>
                    <a:pt x="62" y="209"/>
                    <a:pt x="63" y="210"/>
                  </a:cubicBezTo>
                  <a:cubicBezTo>
                    <a:pt x="63" y="209"/>
                    <a:pt x="63" y="209"/>
                    <a:pt x="63" y="209"/>
                  </a:cubicBezTo>
                  <a:cubicBezTo>
                    <a:pt x="63" y="209"/>
                    <a:pt x="63" y="208"/>
                    <a:pt x="62" y="208"/>
                  </a:cubicBezTo>
                  <a:cubicBezTo>
                    <a:pt x="62" y="208"/>
                    <a:pt x="62" y="208"/>
                    <a:pt x="62" y="208"/>
                  </a:cubicBezTo>
                  <a:close/>
                  <a:moveTo>
                    <a:pt x="61" y="211"/>
                  </a:moveTo>
                  <a:cubicBezTo>
                    <a:pt x="61" y="211"/>
                    <a:pt x="61" y="211"/>
                    <a:pt x="61" y="211"/>
                  </a:cubicBezTo>
                  <a:cubicBezTo>
                    <a:pt x="61" y="209"/>
                    <a:pt x="60" y="210"/>
                    <a:pt x="61" y="211"/>
                  </a:cubicBezTo>
                  <a:close/>
                  <a:moveTo>
                    <a:pt x="32" y="212"/>
                  </a:moveTo>
                  <a:cubicBezTo>
                    <a:pt x="32" y="211"/>
                    <a:pt x="33" y="210"/>
                    <a:pt x="32" y="210"/>
                  </a:cubicBezTo>
                  <a:cubicBezTo>
                    <a:pt x="32" y="210"/>
                    <a:pt x="31" y="210"/>
                    <a:pt x="31" y="210"/>
                  </a:cubicBezTo>
                  <a:cubicBezTo>
                    <a:pt x="31" y="211"/>
                    <a:pt x="31" y="211"/>
                    <a:pt x="32" y="212"/>
                  </a:cubicBezTo>
                  <a:close/>
                  <a:moveTo>
                    <a:pt x="36" y="214"/>
                  </a:moveTo>
                  <a:cubicBezTo>
                    <a:pt x="36" y="212"/>
                    <a:pt x="35" y="211"/>
                    <a:pt x="34" y="210"/>
                  </a:cubicBezTo>
                  <a:cubicBezTo>
                    <a:pt x="34" y="211"/>
                    <a:pt x="35" y="212"/>
                    <a:pt x="36" y="214"/>
                  </a:cubicBezTo>
                  <a:close/>
                  <a:moveTo>
                    <a:pt x="30" y="216"/>
                  </a:moveTo>
                  <a:cubicBezTo>
                    <a:pt x="28" y="216"/>
                    <a:pt x="27" y="218"/>
                    <a:pt x="27" y="219"/>
                  </a:cubicBezTo>
                  <a:cubicBezTo>
                    <a:pt x="29" y="218"/>
                    <a:pt x="30" y="216"/>
                    <a:pt x="32" y="214"/>
                  </a:cubicBezTo>
                  <a:cubicBezTo>
                    <a:pt x="31" y="213"/>
                    <a:pt x="31" y="211"/>
                    <a:pt x="30" y="210"/>
                  </a:cubicBezTo>
                  <a:cubicBezTo>
                    <a:pt x="30" y="212"/>
                    <a:pt x="30" y="214"/>
                    <a:pt x="30" y="216"/>
                  </a:cubicBezTo>
                  <a:close/>
                  <a:moveTo>
                    <a:pt x="65" y="211"/>
                  </a:moveTo>
                  <a:cubicBezTo>
                    <a:pt x="65" y="211"/>
                    <a:pt x="65" y="212"/>
                    <a:pt x="66" y="213"/>
                  </a:cubicBezTo>
                  <a:cubicBezTo>
                    <a:pt x="66" y="212"/>
                    <a:pt x="66" y="211"/>
                    <a:pt x="65" y="211"/>
                  </a:cubicBezTo>
                  <a:cubicBezTo>
                    <a:pt x="65" y="211"/>
                    <a:pt x="65" y="211"/>
                    <a:pt x="65" y="211"/>
                  </a:cubicBezTo>
                  <a:close/>
                  <a:moveTo>
                    <a:pt x="65" y="213"/>
                  </a:moveTo>
                  <a:cubicBezTo>
                    <a:pt x="65" y="213"/>
                    <a:pt x="65" y="213"/>
                    <a:pt x="66" y="213"/>
                  </a:cubicBezTo>
                  <a:cubicBezTo>
                    <a:pt x="66" y="213"/>
                    <a:pt x="65" y="213"/>
                    <a:pt x="65" y="212"/>
                  </a:cubicBezTo>
                  <a:cubicBezTo>
                    <a:pt x="65" y="212"/>
                    <a:pt x="65" y="212"/>
                    <a:pt x="65" y="213"/>
                  </a:cubicBezTo>
                  <a:close/>
                  <a:moveTo>
                    <a:pt x="64" y="211"/>
                  </a:moveTo>
                  <a:cubicBezTo>
                    <a:pt x="63" y="212"/>
                    <a:pt x="64" y="212"/>
                    <a:pt x="65" y="213"/>
                  </a:cubicBezTo>
                  <a:cubicBezTo>
                    <a:pt x="64" y="212"/>
                    <a:pt x="64" y="211"/>
                    <a:pt x="64" y="211"/>
                  </a:cubicBezTo>
                  <a:close/>
                  <a:moveTo>
                    <a:pt x="33" y="215"/>
                  </a:moveTo>
                  <a:cubicBezTo>
                    <a:pt x="34" y="215"/>
                    <a:pt x="35" y="216"/>
                    <a:pt x="36" y="215"/>
                  </a:cubicBezTo>
                  <a:cubicBezTo>
                    <a:pt x="35" y="214"/>
                    <a:pt x="35" y="212"/>
                    <a:pt x="33" y="211"/>
                  </a:cubicBezTo>
                  <a:cubicBezTo>
                    <a:pt x="33" y="212"/>
                    <a:pt x="33" y="213"/>
                    <a:pt x="33" y="215"/>
                  </a:cubicBezTo>
                  <a:close/>
                  <a:moveTo>
                    <a:pt x="58" y="213"/>
                  </a:moveTo>
                  <a:cubicBezTo>
                    <a:pt x="59" y="213"/>
                    <a:pt x="59" y="213"/>
                    <a:pt x="59" y="212"/>
                  </a:cubicBezTo>
                  <a:cubicBezTo>
                    <a:pt x="59" y="211"/>
                    <a:pt x="58" y="212"/>
                    <a:pt x="58" y="213"/>
                  </a:cubicBezTo>
                  <a:close/>
                  <a:moveTo>
                    <a:pt x="62" y="214"/>
                  </a:moveTo>
                  <a:cubicBezTo>
                    <a:pt x="62" y="215"/>
                    <a:pt x="63" y="215"/>
                    <a:pt x="63" y="215"/>
                  </a:cubicBezTo>
                  <a:cubicBezTo>
                    <a:pt x="63" y="214"/>
                    <a:pt x="63" y="214"/>
                    <a:pt x="62" y="214"/>
                  </a:cubicBezTo>
                  <a:cubicBezTo>
                    <a:pt x="62" y="214"/>
                    <a:pt x="62" y="214"/>
                    <a:pt x="62" y="214"/>
                  </a:cubicBezTo>
                  <a:close/>
                  <a:moveTo>
                    <a:pt x="59" y="215"/>
                  </a:moveTo>
                  <a:cubicBezTo>
                    <a:pt x="59" y="215"/>
                    <a:pt x="59" y="214"/>
                    <a:pt x="59" y="214"/>
                  </a:cubicBezTo>
                  <a:cubicBezTo>
                    <a:pt x="59" y="214"/>
                    <a:pt x="59" y="214"/>
                    <a:pt x="59" y="215"/>
                  </a:cubicBezTo>
                  <a:close/>
                  <a:moveTo>
                    <a:pt x="64" y="216"/>
                  </a:moveTo>
                  <a:cubicBezTo>
                    <a:pt x="65" y="216"/>
                    <a:pt x="65" y="216"/>
                    <a:pt x="65" y="216"/>
                  </a:cubicBezTo>
                  <a:cubicBezTo>
                    <a:pt x="64" y="215"/>
                    <a:pt x="64" y="214"/>
                    <a:pt x="64" y="214"/>
                  </a:cubicBezTo>
                  <a:cubicBezTo>
                    <a:pt x="64" y="215"/>
                    <a:pt x="64" y="215"/>
                    <a:pt x="64" y="216"/>
                  </a:cubicBezTo>
                  <a:close/>
                  <a:moveTo>
                    <a:pt x="59" y="216"/>
                  </a:moveTo>
                  <a:cubicBezTo>
                    <a:pt x="59" y="216"/>
                    <a:pt x="58" y="215"/>
                    <a:pt x="57" y="215"/>
                  </a:cubicBezTo>
                  <a:cubicBezTo>
                    <a:pt x="57" y="215"/>
                    <a:pt x="56" y="216"/>
                    <a:pt x="56" y="217"/>
                  </a:cubicBezTo>
                  <a:cubicBezTo>
                    <a:pt x="57" y="218"/>
                    <a:pt x="59" y="217"/>
                    <a:pt x="59" y="216"/>
                  </a:cubicBezTo>
                  <a:close/>
                  <a:moveTo>
                    <a:pt x="60" y="217"/>
                  </a:moveTo>
                  <a:cubicBezTo>
                    <a:pt x="61" y="216"/>
                    <a:pt x="61" y="216"/>
                    <a:pt x="61" y="216"/>
                  </a:cubicBezTo>
                  <a:cubicBezTo>
                    <a:pt x="61" y="216"/>
                    <a:pt x="61" y="216"/>
                    <a:pt x="60" y="217"/>
                  </a:cubicBezTo>
                  <a:close/>
                  <a:moveTo>
                    <a:pt x="37" y="217"/>
                  </a:moveTo>
                  <a:cubicBezTo>
                    <a:pt x="37" y="217"/>
                    <a:pt x="37" y="216"/>
                    <a:pt x="36" y="216"/>
                  </a:cubicBezTo>
                  <a:cubicBezTo>
                    <a:pt x="37" y="216"/>
                    <a:pt x="37" y="217"/>
                    <a:pt x="37" y="217"/>
                  </a:cubicBezTo>
                  <a:close/>
                  <a:moveTo>
                    <a:pt x="31" y="218"/>
                  </a:moveTo>
                  <a:cubicBezTo>
                    <a:pt x="32" y="219"/>
                    <a:pt x="32" y="217"/>
                    <a:pt x="33" y="218"/>
                  </a:cubicBezTo>
                  <a:cubicBezTo>
                    <a:pt x="32" y="217"/>
                    <a:pt x="33" y="217"/>
                    <a:pt x="33" y="217"/>
                  </a:cubicBezTo>
                  <a:cubicBezTo>
                    <a:pt x="32" y="217"/>
                    <a:pt x="30" y="217"/>
                    <a:pt x="31" y="218"/>
                  </a:cubicBezTo>
                  <a:close/>
                  <a:moveTo>
                    <a:pt x="65" y="217"/>
                  </a:moveTo>
                  <a:cubicBezTo>
                    <a:pt x="65" y="217"/>
                    <a:pt x="66" y="217"/>
                    <a:pt x="66" y="217"/>
                  </a:cubicBezTo>
                  <a:cubicBezTo>
                    <a:pt x="66" y="217"/>
                    <a:pt x="66" y="217"/>
                    <a:pt x="66" y="217"/>
                  </a:cubicBezTo>
                  <a:cubicBezTo>
                    <a:pt x="65" y="217"/>
                    <a:pt x="65" y="217"/>
                    <a:pt x="65" y="217"/>
                  </a:cubicBezTo>
                  <a:close/>
                  <a:moveTo>
                    <a:pt x="68" y="218"/>
                  </a:moveTo>
                  <a:cubicBezTo>
                    <a:pt x="68" y="217"/>
                    <a:pt x="68" y="217"/>
                    <a:pt x="68" y="217"/>
                  </a:cubicBezTo>
                  <a:cubicBezTo>
                    <a:pt x="68" y="217"/>
                    <a:pt x="67" y="216"/>
                    <a:pt x="67" y="217"/>
                  </a:cubicBezTo>
                  <a:cubicBezTo>
                    <a:pt x="67" y="217"/>
                    <a:pt x="67" y="218"/>
                    <a:pt x="68" y="218"/>
                  </a:cubicBezTo>
                  <a:close/>
                  <a:moveTo>
                    <a:pt x="36" y="218"/>
                  </a:moveTo>
                  <a:cubicBezTo>
                    <a:pt x="36" y="218"/>
                    <a:pt x="35" y="217"/>
                    <a:pt x="35" y="217"/>
                  </a:cubicBezTo>
                  <a:cubicBezTo>
                    <a:pt x="35" y="217"/>
                    <a:pt x="35" y="218"/>
                    <a:pt x="36" y="218"/>
                  </a:cubicBezTo>
                  <a:close/>
                  <a:moveTo>
                    <a:pt x="33" y="219"/>
                  </a:moveTo>
                  <a:cubicBezTo>
                    <a:pt x="33" y="219"/>
                    <a:pt x="34" y="219"/>
                    <a:pt x="34" y="219"/>
                  </a:cubicBezTo>
                  <a:cubicBezTo>
                    <a:pt x="34" y="219"/>
                    <a:pt x="34" y="219"/>
                    <a:pt x="35" y="219"/>
                  </a:cubicBezTo>
                  <a:cubicBezTo>
                    <a:pt x="35" y="218"/>
                    <a:pt x="34" y="218"/>
                    <a:pt x="34" y="218"/>
                  </a:cubicBezTo>
                  <a:cubicBezTo>
                    <a:pt x="34" y="218"/>
                    <a:pt x="33" y="218"/>
                    <a:pt x="33" y="219"/>
                  </a:cubicBezTo>
                  <a:close/>
                  <a:moveTo>
                    <a:pt x="63" y="219"/>
                  </a:moveTo>
                  <a:cubicBezTo>
                    <a:pt x="63" y="219"/>
                    <a:pt x="64" y="219"/>
                    <a:pt x="63" y="218"/>
                  </a:cubicBezTo>
                  <a:cubicBezTo>
                    <a:pt x="63" y="219"/>
                    <a:pt x="62" y="219"/>
                    <a:pt x="63" y="219"/>
                  </a:cubicBezTo>
                  <a:close/>
                  <a:moveTo>
                    <a:pt x="29" y="220"/>
                  </a:moveTo>
                  <a:cubicBezTo>
                    <a:pt x="30" y="220"/>
                    <a:pt x="31" y="219"/>
                    <a:pt x="30" y="218"/>
                  </a:cubicBezTo>
                  <a:cubicBezTo>
                    <a:pt x="29" y="219"/>
                    <a:pt x="28" y="220"/>
                    <a:pt x="29" y="220"/>
                  </a:cubicBezTo>
                  <a:close/>
                  <a:moveTo>
                    <a:pt x="66" y="220"/>
                  </a:moveTo>
                  <a:cubicBezTo>
                    <a:pt x="67" y="219"/>
                    <a:pt x="66" y="219"/>
                    <a:pt x="65" y="219"/>
                  </a:cubicBezTo>
                  <a:cubicBezTo>
                    <a:pt x="65" y="219"/>
                    <a:pt x="66" y="220"/>
                    <a:pt x="66" y="220"/>
                  </a:cubicBezTo>
                  <a:close/>
                  <a:moveTo>
                    <a:pt x="57" y="222"/>
                  </a:moveTo>
                  <a:cubicBezTo>
                    <a:pt x="59" y="222"/>
                    <a:pt x="60" y="220"/>
                    <a:pt x="61" y="219"/>
                  </a:cubicBezTo>
                  <a:cubicBezTo>
                    <a:pt x="59" y="219"/>
                    <a:pt x="58" y="221"/>
                    <a:pt x="57" y="222"/>
                  </a:cubicBezTo>
                  <a:close/>
                  <a:moveTo>
                    <a:pt x="32" y="219"/>
                  </a:moveTo>
                  <a:cubicBezTo>
                    <a:pt x="32" y="220"/>
                    <a:pt x="32" y="220"/>
                    <a:pt x="32" y="221"/>
                  </a:cubicBezTo>
                  <a:cubicBezTo>
                    <a:pt x="33" y="220"/>
                    <a:pt x="32" y="219"/>
                    <a:pt x="32" y="219"/>
                  </a:cubicBezTo>
                  <a:close/>
                  <a:moveTo>
                    <a:pt x="54" y="222"/>
                  </a:moveTo>
                  <a:cubicBezTo>
                    <a:pt x="55" y="221"/>
                    <a:pt x="56" y="220"/>
                    <a:pt x="56" y="220"/>
                  </a:cubicBezTo>
                  <a:cubicBezTo>
                    <a:pt x="56" y="220"/>
                    <a:pt x="55" y="221"/>
                    <a:pt x="54" y="222"/>
                  </a:cubicBezTo>
                  <a:close/>
                  <a:moveTo>
                    <a:pt x="68" y="220"/>
                  </a:moveTo>
                  <a:cubicBezTo>
                    <a:pt x="68" y="220"/>
                    <a:pt x="67" y="220"/>
                    <a:pt x="67" y="221"/>
                  </a:cubicBezTo>
                  <a:cubicBezTo>
                    <a:pt x="67" y="222"/>
                    <a:pt x="68" y="222"/>
                    <a:pt x="68" y="222"/>
                  </a:cubicBezTo>
                  <a:cubicBezTo>
                    <a:pt x="69" y="222"/>
                    <a:pt x="68" y="223"/>
                    <a:pt x="69" y="223"/>
                  </a:cubicBezTo>
                  <a:cubicBezTo>
                    <a:pt x="69" y="224"/>
                    <a:pt x="69" y="223"/>
                    <a:pt x="69" y="224"/>
                  </a:cubicBezTo>
                  <a:cubicBezTo>
                    <a:pt x="69" y="225"/>
                    <a:pt x="67" y="225"/>
                    <a:pt x="67" y="227"/>
                  </a:cubicBezTo>
                  <a:cubicBezTo>
                    <a:pt x="69" y="228"/>
                    <a:pt x="72" y="226"/>
                    <a:pt x="71" y="224"/>
                  </a:cubicBezTo>
                  <a:cubicBezTo>
                    <a:pt x="71" y="224"/>
                    <a:pt x="71" y="225"/>
                    <a:pt x="70" y="225"/>
                  </a:cubicBezTo>
                  <a:cubicBezTo>
                    <a:pt x="70" y="225"/>
                    <a:pt x="70" y="225"/>
                    <a:pt x="69" y="224"/>
                  </a:cubicBezTo>
                  <a:cubicBezTo>
                    <a:pt x="69" y="223"/>
                    <a:pt x="69" y="221"/>
                    <a:pt x="68" y="220"/>
                  </a:cubicBezTo>
                  <a:close/>
                  <a:moveTo>
                    <a:pt x="38" y="223"/>
                  </a:moveTo>
                  <a:cubicBezTo>
                    <a:pt x="36" y="223"/>
                    <a:pt x="36" y="219"/>
                    <a:pt x="35" y="220"/>
                  </a:cubicBezTo>
                  <a:cubicBezTo>
                    <a:pt x="36" y="221"/>
                    <a:pt x="36" y="222"/>
                    <a:pt x="37" y="223"/>
                  </a:cubicBezTo>
                  <a:cubicBezTo>
                    <a:pt x="37" y="223"/>
                    <a:pt x="37" y="223"/>
                    <a:pt x="38" y="223"/>
                  </a:cubicBezTo>
                  <a:cubicBezTo>
                    <a:pt x="38" y="223"/>
                    <a:pt x="38" y="223"/>
                    <a:pt x="38" y="224"/>
                  </a:cubicBezTo>
                  <a:cubicBezTo>
                    <a:pt x="38" y="224"/>
                    <a:pt x="38" y="224"/>
                    <a:pt x="38" y="224"/>
                  </a:cubicBezTo>
                  <a:cubicBezTo>
                    <a:pt x="38" y="224"/>
                    <a:pt x="39" y="225"/>
                    <a:pt x="39" y="225"/>
                  </a:cubicBezTo>
                  <a:cubicBezTo>
                    <a:pt x="39" y="224"/>
                    <a:pt x="39" y="223"/>
                    <a:pt x="38" y="223"/>
                  </a:cubicBezTo>
                  <a:close/>
                  <a:moveTo>
                    <a:pt x="62" y="222"/>
                  </a:moveTo>
                  <a:cubicBezTo>
                    <a:pt x="63" y="221"/>
                    <a:pt x="64" y="221"/>
                    <a:pt x="65" y="220"/>
                  </a:cubicBezTo>
                  <a:cubicBezTo>
                    <a:pt x="64" y="220"/>
                    <a:pt x="63" y="221"/>
                    <a:pt x="62" y="222"/>
                  </a:cubicBezTo>
                  <a:close/>
                  <a:moveTo>
                    <a:pt x="29" y="221"/>
                  </a:moveTo>
                  <a:cubicBezTo>
                    <a:pt x="29" y="222"/>
                    <a:pt x="30" y="222"/>
                    <a:pt x="30" y="223"/>
                  </a:cubicBezTo>
                  <a:cubicBezTo>
                    <a:pt x="31" y="222"/>
                    <a:pt x="31" y="222"/>
                    <a:pt x="31" y="222"/>
                  </a:cubicBezTo>
                  <a:cubicBezTo>
                    <a:pt x="31" y="220"/>
                    <a:pt x="30" y="220"/>
                    <a:pt x="29" y="221"/>
                  </a:cubicBezTo>
                  <a:close/>
                  <a:moveTo>
                    <a:pt x="59" y="223"/>
                  </a:moveTo>
                  <a:cubicBezTo>
                    <a:pt x="60" y="222"/>
                    <a:pt x="61" y="221"/>
                    <a:pt x="62" y="220"/>
                  </a:cubicBezTo>
                  <a:cubicBezTo>
                    <a:pt x="60" y="220"/>
                    <a:pt x="59" y="222"/>
                    <a:pt x="59" y="223"/>
                  </a:cubicBezTo>
                  <a:close/>
                  <a:moveTo>
                    <a:pt x="71" y="222"/>
                  </a:moveTo>
                  <a:cubicBezTo>
                    <a:pt x="70" y="222"/>
                    <a:pt x="70" y="224"/>
                    <a:pt x="71" y="224"/>
                  </a:cubicBezTo>
                  <a:cubicBezTo>
                    <a:pt x="71" y="222"/>
                    <a:pt x="70" y="222"/>
                    <a:pt x="71" y="220"/>
                  </a:cubicBezTo>
                  <a:cubicBezTo>
                    <a:pt x="70" y="220"/>
                    <a:pt x="70" y="220"/>
                    <a:pt x="70" y="220"/>
                  </a:cubicBezTo>
                  <a:cubicBezTo>
                    <a:pt x="70" y="221"/>
                    <a:pt x="70" y="221"/>
                    <a:pt x="71" y="222"/>
                  </a:cubicBezTo>
                  <a:close/>
                  <a:moveTo>
                    <a:pt x="27" y="222"/>
                  </a:moveTo>
                  <a:cubicBezTo>
                    <a:pt x="28" y="222"/>
                    <a:pt x="28" y="221"/>
                    <a:pt x="28" y="221"/>
                  </a:cubicBezTo>
                  <a:cubicBezTo>
                    <a:pt x="28" y="221"/>
                    <a:pt x="28" y="221"/>
                    <a:pt x="28" y="221"/>
                  </a:cubicBezTo>
                  <a:cubicBezTo>
                    <a:pt x="27" y="221"/>
                    <a:pt x="27" y="221"/>
                    <a:pt x="27" y="222"/>
                  </a:cubicBezTo>
                  <a:close/>
                  <a:moveTo>
                    <a:pt x="65" y="221"/>
                  </a:moveTo>
                  <a:cubicBezTo>
                    <a:pt x="64" y="222"/>
                    <a:pt x="63" y="222"/>
                    <a:pt x="63" y="223"/>
                  </a:cubicBezTo>
                  <a:cubicBezTo>
                    <a:pt x="64" y="222"/>
                    <a:pt x="65" y="221"/>
                    <a:pt x="65" y="221"/>
                  </a:cubicBezTo>
                  <a:cubicBezTo>
                    <a:pt x="65" y="221"/>
                    <a:pt x="65" y="221"/>
                    <a:pt x="65" y="221"/>
                  </a:cubicBezTo>
                  <a:close/>
                  <a:moveTo>
                    <a:pt x="55" y="223"/>
                  </a:moveTo>
                  <a:cubicBezTo>
                    <a:pt x="55" y="222"/>
                    <a:pt x="56" y="222"/>
                    <a:pt x="56" y="221"/>
                  </a:cubicBezTo>
                  <a:cubicBezTo>
                    <a:pt x="55" y="222"/>
                    <a:pt x="55" y="222"/>
                    <a:pt x="55" y="223"/>
                  </a:cubicBezTo>
                  <a:close/>
                  <a:moveTo>
                    <a:pt x="33" y="222"/>
                  </a:moveTo>
                  <a:cubicBezTo>
                    <a:pt x="34" y="222"/>
                    <a:pt x="34" y="222"/>
                    <a:pt x="34" y="221"/>
                  </a:cubicBezTo>
                  <a:cubicBezTo>
                    <a:pt x="34" y="221"/>
                    <a:pt x="33" y="221"/>
                    <a:pt x="33" y="221"/>
                  </a:cubicBezTo>
                  <a:cubicBezTo>
                    <a:pt x="33" y="222"/>
                    <a:pt x="33" y="222"/>
                    <a:pt x="33" y="222"/>
                  </a:cubicBezTo>
                  <a:close/>
                  <a:moveTo>
                    <a:pt x="64" y="224"/>
                  </a:moveTo>
                  <a:cubicBezTo>
                    <a:pt x="65" y="225"/>
                    <a:pt x="66" y="223"/>
                    <a:pt x="67" y="223"/>
                  </a:cubicBezTo>
                  <a:cubicBezTo>
                    <a:pt x="66" y="220"/>
                    <a:pt x="64" y="223"/>
                    <a:pt x="64" y="224"/>
                  </a:cubicBezTo>
                  <a:close/>
                  <a:moveTo>
                    <a:pt x="54" y="222"/>
                  </a:moveTo>
                  <a:cubicBezTo>
                    <a:pt x="54" y="222"/>
                    <a:pt x="53" y="223"/>
                    <a:pt x="53" y="223"/>
                  </a:cubicBezTo>
                  <a:cubicBezTo>
                    <a:pt x="53" y="223"/>
                    <a:pt x="54" y="222"/>
                    <a:pt x="54" y="222"/>
                  </a:cubicBezTo>
                  <a:close/>
                  <a:moveTo>
                    <a:pt x="28" y="223"/>
                  </a:moveTo>
                  <a:cubicBezTo>
                    <a:pt x="28" y="223"/>
                    <a:pt x="28" y="224"/>
                    <a:pt x="29" y="224"/>
                  </a:cubicBezTo>
                  <a:cubicBezTo>
                    <a:pt x="30" y="224"/>
                    <a:pt x="28" y="222"/>
                    <a:pt x="28" y="222"/>
                  </a:cubicBezTo>
                  <a:cubicBezTo>
                    <a:pt x="28" y="222"/>
                    <a:pt x="28" y="223"/>
                    <a:pt x="28" y="223"/>
                  </a:cubicBezTo>
                  <a:close/>
                  <a:moveTo>
                    <a:pt x="56" y="224"/>
                  </a:moveTo>
                  <a:cubicBezTo>
                    <a:pt x="56" y="223"/>
                    <a:pt x="57" y="223"/>
                    <a:pt x="57" y="222"/>
                  </a:cubicBezTo>
                  <a:cubicBezTo>
                    <a:pt x="56" y="222"/>
                    <a:pt x="55" y="223"/>
                    <a:pt x="56" y="224"/>
                  </a:cubicBezTo>
                  <a:close/>
                  <a:moveTo>
                    <a:pt x="31" y="224"/>
                  </a:moveTo>
                  <a:cubicBezTo>
                    <a:pt x="31" y="224"/>
                    <a:pt x="33" y="223"/>
                    <a:pt x="32" y="222"/>
                  </a:cubicBezTo>
                  <a:cubicBezTo>
                    <a:pt x="32" y="223"/>
                    <a:pt x="31" y="223"/>
                    <a:pt x="31" y="224"/>
                  </a:cubicBezTo>
                  <a:close/>
                  <a:moveTo>
                    <a:pt x="35" y="225"/>
                  </a:moveTo>
                  <a:cubicBezTo>
                    <a:pt x="35" y="224"/>
                    <a:pt x="35" y="223"/>
                    <a:pt x="34" y="223"/>
                  </a:cubicBezTo>
                  <a:cubicBezTo>
                    <a:pt x="34" y="224"/>
                    <a:pt x="35" y="225"/>
                    <a:pt x="35" y="225"/>
                  </a:cubicBezTo>
                  <a:close/>
                  <a:moveTo>
                    <a:pt x="61" y="225"/>
                  </a:moveTo>
                  <a:cubicBezTo>
                    <a:pt x="61" y="225"/>
                    <a:pt x="62" y="224"/>
                    <a:pt x="62" y="223"/>
                  </a:cubicBezTo>
                  <a:cubicBezTo>
                    <a:pt x="61" y="224"/>
                    <a:pt x="60" y="224"/>
                    <a:pt x="61" y="225"/>
                  </a:cubicBezTo>
                  <a:close/>
                  <a:moveTo>
                    <a:pt x="67" y="224"/>
                  </a:moveTo>
                  <a:cubicBezTo>
                    <a:pt x="67" y="224"/>
                    <a:pt x="68" y="224"/>
                    <a:pt x="68" y="223"/>
                  </a:cubicBezTo>
                  <a:cubicBezTo>
                    <a:pt x="67" y="223"/>
                    <a:pt x="67" y="224"/>
                    <a:pt x="67" y="224"/>
                  </a:cubicBezTo>
                  <a:close/>
                  <a:moveTo>
                    <a:pt x="56" y="225"/>
                  </a:moveTo>
                  <a:cubicBezTo>
                    <a:pt x="57" y="225"/>
                    <a:pt x="57" y="224"/>
                    <a:pt x="58" y="224"/>
                  </a:cubicBezTo>
                  <a:cubicBezTo>
                    <a:pt x="57" y="224"/>
                    <a:pt x="57" y="224"/>
                    <a:pt x="56" y="225"/>
                  </a:cubicBezTo>
                  <a:close/>
                  <a:moveTo>
                    <a:pt x="26" y="225"/>
                  </a:moveTo>
                  <a:cubicBezTo>
                    <a:pt x="26" y="225"/>
                    <a:pt x="26" y="226"/>
                    <a:pt x="27" y="226"/>
                  </a:cubicBezTo>
                  <a:cubicBezTo>
                    <a:pt x="27" y="225"/>
                    <a:pt x="27" y="225"/>
                    <a:pt x="27" y="225"/>
                  </a:cubicBezTo>
                  <a:cubicBezTo>
                    <a:pt x="27" y="224"/>
                    <a:pt x="26" y="223"/>
                    <a:pt x="26" y="225"/>
                  </a:cubicBezTo>
                  <a:close/>
                  <a:moveTo>
                    <a:pt x="53" y="226"/>
                  </a:moveTo>
                  <a:cubicBezTo>
                    <a:pt x="54" y="225"/>
                    <a:pt x="55" y="225"/>
                    <a:pt x="55" y="224"/>
                  </a:cubicBezTo>
                  <a:cubicBezTo>
                    <a:pt x="54" y="225"/>
                    <a:pt x="54" y="225"/>
                    <a:pt x="53" y="226"/>
                  </a:cubicBezTo>
                  <a:close/>
                  <a:moveTo>
                    <a:pt x="33" y="226"/>
                  </a:moveTo>
                  <a:cubicBezTo>
                    <a:pt x="33" y="226"/>
                    <a:pt x="34" y="226"/>
                    <a:pt x="34" y="225"/>
                  </a:cubicBezTo>
                  <a:cubicBezTo>
                    <a:pt x="33" y="225"/>
                    <a:pt x="34" y="225"/>
                    <a:pt x="33" y="225"/>
                  </a:cubicBezTo>
                  <a:cubicBezTo>
                    <a:pt x="33" y="225"/>
                    <a:pt x="33" y="226"/>
                    <a:pt x="33" y="226"/>
                  </a:cubicBezTo>
                  <a:close/>
                  <a:moveTo>
                    <a:pt x="67" y="225"/>
                  </a:moveTo>
                  <a:cubicBezTo>
                    <a:pt x="67" y="225"/>
                    <a:pt x="68" y="225"/>
                    <a:pt x="67" y="225"/>
                  </a:cubicBezTo>
                  <a:cubicBezTo>
                    <a:pt x="67" y="225"/>
                    <a:pt x="67" y="225"/>
                    <a:pt x="67" y="225"/>
                  </a:cubicBezTo>
                  <a:close/>
                  <a:moveTo>
                    <a:pt x="57" y="226"/>
                  </a:moveTo>
                  <a:cubicBezTo>
                    <a:pt x="57" y="226"/>
                    <a:pt x="58" y="226"/>
                    <a:pt x="58" y="225"/>
                  </a:cubicBezTo>
                  <a:cubicBezTo>
                    <a:pt x="57" y="225"/>
                    <a:pt x="57" y="226"/>
                    <a:pt x="57" y="226"/>
                  </a:cubicBezTo>
                  <a:close/>
                  <a:moveTo>
                    <a:pt x="61" y="226"/>
                  </a:moveTo>
                  <a:cubicBezTo>
                    <a:pt x="61" y="226"/>
                    <a:pt x="62" y="226"/>
                    <a:pt x="62" y="226"/>
                  </a:cubicBezTo>
                  <a:cubicBezTo>
                    <a:pt x="62" y="226"/>
                    <a:pt x="63" y="226"/>
                    <a:pt x="63" y="225"/>
                  </a:cubicBezTo>
                  <a:cubicBezTo>
                    <a:pt x="63" y="226"/>
                    <a:pt x="62" y="226"/>
                    <a:pt x="61" y="226"/>
                  </a:cubicBezTo>
                  <a:close/>
                  <a:moveTo>
                    <a:pt x="37" y="227"/>
                  </a:moveTo>
                  <a:cubicBezTo>
                    <a:pt x="36" y="227"/>
                    <a:pt x="36" y="226"/>
                    <a:pt x="36" y="226"/>
                  </a:cubicBezTo>
                  <a:cubicBezTo>
                    <a:pt x="36" y="226"/>
                    <a:pt x="36" y="227"/>
                    <a:pt x="37" y="227"/>
                  </a:cubicBezTo>
                  <a:close/>
                  <a:moveTo>
                    <a:pt x="25" y="227"/>
                  </a:moveTo>
                  <a:cubicBezTo>
                    <a:pt x="25" y="226"/>
                    <a:pt x="25" y="226"/>
                    <a:pt x="25" y="226"/>
                  </a:cubicBezTo>
                  <a:cubicBezTo>
                    <a:pt x="24" y="226"/>
                    <a:pt x="25" y="227"/>
                    <a:pt x="25" y="227"/>
                  </a:cubicBezTo>
                  <a:close/>
                  <a:moveTo>
                    <a:pt x="59" y="227"/>
                  </a:moveTo>
                  <a:cubicBezTo>
                    <a:pt x="59" y="227"/>
                    <a:pt x="59" y="227"/>
                    <a:pt x="59" y="227"/>
                  </a:cubicBezTo>
                  <a:cubicBezTo>
                    <a:pt x="60" y="227"/>
                    <a:pt x="60" y="226"/>
                    <a:pt x="60" y="226"/>
                  </a:cubicBezTo>
                  <a:cubicBezTo>
                    <a:pt x="60" y="226"/>
                    <a:pt x="59" y="226"/>
                    <a:pt x="59" y="227"/>
                  </a:cubicBezTo>
                  <a:close/>
                  <a:moveTo>
                    <a:pt x="31" y="227"/>
                  </a:moveTo>
                  <a:cubicBezTo>
                    <a:pt x="32" y="227"/>
                    <a:pt x="32" y="227"/>
                    <a:pt x="32" y="227"/>
                  </a:cubicBezTo>
                  <a:cubicBezTo>
                    <a:pt x="32" y="226"/>
                    <a:pt x="30" y="226"/>
                    <a:pt x="31" y="227"/>
                  </a:cubicBezTo>
                  <a:close/>
                  <a:moveTo>
                    <a:pt x="35" y="227"/>
                  </a:moveTo>
                  <a:cubicBezTo>
                    <a:pt x="35" y="227"/>
                    <a:pt x="35" y="228"/>
                    <a:pt x="36" y="229"/>
                  </a:cubicBezTo>
                  <a:cubicBezTo>
                    <a:pt x="36" y="229"/>
                    <a:pt x="37" y="229"/>
                    <a:pt x="37" y="228"/>
                  </a:cubicBezTo>
                  <a:cubicBezTo>
                    <a:pt x="36" y="228"/>
                    <a:pt x="36" y="226"/>
                    <a:pt x="35" y="227"/>
                  </a:cubicBezTo>
                  <a:close/>
                  <a:moveTo>
                    <a:pt x="28" y="228"/>
                  </a:moveTo>
                  <a:cubicBezTo>
                    <a:pt x="29" y="228"/>
                    <a:pt x="29" y="227"/>
                    <a:pt x="29" y="227"/>
                  </a:cubicBezTo>
                  <a:cubicBezTo>
                    <a:pt x="28" y="227"/>
                    <a:pt x="28" y="227"/>
                    <a:pt x="28" y="228"/>
                  </a:cubicBezTo>
                  <a:close/>
                  <a:moveTo>
                    <a:pt x="65" y="227"/>
                  </a:moveTo>
                  <a:cubicBezTo>
                    <a:pt x="65" y="227"/>
                    <a:pt x="65" y="227"/>
                    <a:pt x="65" y="227"/>
                  </a:cubicBezTo>
                  <a:cubicBezTo>
                    <a:pt x="65" y="227"/>
                    <a:pt x="65" y="227"/>
                    <a:pt x="65" y="227"/>
                  </a:cubicBezTo>
                  <a:close/>
                  <a:moveTo>
                    <a:pt x="34" y="228"/>
                  </a:moveTo>
                  <a:cubicBezTo>
                    <a:pt x="34" y="228"/>
                    <a:pt x="34" y="227"/>
                    <a:pt x="34" y="227"/>
                  </a:cubicBezTo>
                  <a:cubicBezTo>
                    <a:pt x="34" y="228"/>
                    <a:pt x="34" y="228"/>
                    <a:pt x="34" y="228"/>
                  </a:cubicBezTo>
                  <a:close/>
                  <a:moveTo>
                    <a:pt x="33" y="229"/>
                  </a:moveTo>
                  <a:cubicBezTo>
                    <a:pt x="33" y="229"/>
                    <a:pt x="34" y="229"/>
                    <a:pt x="34" y="229"/>
                  </a:cubicBezTo>
                  <a:cubicBezTo>
                    <a:pt x="33" y="229"/>
                    <a:pt x="34" y="228"/>
                    <a:pt x="33" y="228"/>
                  </a:cubicBezTo>
                  <a:cubicBezTo>
                    <a:pt x="33" y="229"/>
                    <a:pt x="33" y="229"/>
                    <a:pt x="33"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05790"/>
                </a:solidFill>
                <a:cs typeface="+mn-ea"/>
                <a:sym typeface="+mn-lt"/>
              </a:endParaRPr>
            </a:p>
          </p:txBody>
        </p:sp>
        <p:sp>
          <p:nvSpPr>
            <p:cNvPr id="24" name="Freeform 17"/>
            <p:cNvSpPr>
              <a:spLocks noEditPoints="1"/>
            </p:cNvSpPr>
            <p:nvPr/>
          </p:nvSpPr>
          <p:spPr bwMode="auto">
            <a:xfrm>
              <a:off x="8842375" y="3035301"/>
              <a:ext cx="134938" cy="184150"/>
            </a:xfrm>
            <a:custGeom>
              <a:avLst/>
              <a:gdLst>
                <a:gd name="T0" fmla="*/ 24 w 36"/>
                <a:gd name="T1" fmla="*/ 47 h 49"/>
                <a:gd name="T2" fmla="*/ 10 w 36"/>
                <a:gd name="T3" fmla="*/ 2 h 49"/>
                <a:gd name="T4" fmla="*/ 14 w 36"/>
                <a:gd name="T5" fmla="*/ 3 h 49"/>
                <a:gd name="T6" fmla="*/ 14 w 36"/>
                <a:gd name="T7" fmla="*/ 4 h 49"/>
                <a:gd name="T8" fmla="*/ 19 w 36"/>
                <a:gd name="T9" fmla="*/ 6 h 49"/>
                <a:gd name="T10" fmla="*/ 24 w 36"/>
                <a:gd name="T11" fmla="*/ 8 h 49"/>
                <a:gd name="T12" fmla="*/ 17 w 36"/>
                <a:gd name="T13" fmla="*/ 8 h 49"/>
                <a:gd name="T14" fmla="*/ 31 w 36"/>
                <a:gd name="T15" fmla="*/ 12 h 49"/>
                <a:gd name="T16" fmla="*/ 17 w 36"/>
                <a:gd name="T17" fmla="*/ 10 h 49"/>
                <a:gd name="T18" fmla="*/ 22 w 36"/>
                <a:gd name="T19" fmla="*/ 10 h 49"/>
                <a:gd name="T20" fmla="*/ 13 w 36"/>
                <a:gd name="T21" fmla="*/ 13 h 49"/>
                <a:gd name="T22" fmla="*/ 23 w 36"/>
                <a:gd name="T23" fmla="*/ 12 h 49"/>
                <a:gd name="T24" fmla="*/ 21 w 36"/>
                <a:gd name="T25" fmla="*/ 12 h 49"/>
                <a:gd name="T26" fmla="*/ 17 w 36"/>
                <a:gd name="T27" fmla="*/ 12 h 49"/>
                <a:gd name="T28" fmla="*/ 28 w 36"/>
                <a:gd name="T29" fmla="*/ 14 h 49"/>
                <a:gd name="T30" fmla="*/ 5 w 36"/>
                <a:gd name="T31" fmla="*/ 15 h 49"/>
                <a:gd name="T32" fmla="*/ 18 w 36"/>
                <a:gd name="T33" fmla="*/ 15 h 49"/>
                <a:gd name="T34" fmla="*/ 15 w 36"/>
                <a:gd name="T35" fmla="*/ 17 h 49"/>
                <a:gd name="T36" fmla="*/ 13 w 36"/>
                <a:gd name="T37" fmla="*/ 15 h 49"/>
                <a:gd name="T38" fmla="*/ 26 w 36"/>
                <a:gd name="T39" fmla="*/ 16 h 49"/>
                <a:gd name="T40" fmla="*/ 20 w 36"/>
                <a:gd name="T41" fmla="*/ 17 h 49"/>
                <a:gd name="T42" fmla="*/ 29 w 36"/>
                <a:gd name="T43" fmla="*/ 19 h 49"/>
                <a:gd name="T44" fmla="*/ 17 w 36"/>
                <a:gd name="T45" fmla="*/ 18 h 49"/>
                <a:gd name="T46" fmla="*/ 20 w 36"/>
                <a:gd name="T47" fmla="*/ 20 h 49"/>
                <a:gd name="T48" fmla="*/ 27 w 36"/>
                <a:gd name="T49" fmla="*/ 20 h 49"/>
                <a:gd name="T50" fmla="*/ 12 w 36"/>
                <a:gd name="T51" fmla="*/ 21 h 49"/>
                <a:gd name="T52" fmla="*/ 30 w 36"/>
                <a:gd name="T53" fmla="*/ 20 h 49"/>
                <a:gd name="T54" fmla="*/ 26 w 36"/>
                <a:gd name="T55" fmla="*/ 22 h 49"/>
                <a:gd name="T56" fmla="*/ 1 w 36"/>
                <a:gd name="T57" fmla="*/ 26 h 49"/>
                <a:gd name="T58" fmla="*/ 3 w 36"/>
                <a:gd name="T59" fmla="*/ 22 h 49"/>
                <a:gd name="T60" fmla="*/ 6 w 36"/>
                <a:gd name="T61" fmla="*/ 25 h 49"/>
                <a:gd name="T62" fmla="*/ 10 w 36"/>
                <a:gd name="T63" fmla="*/ 23 h 49"/>
                <a:gd name="T64" fmla="*/ 18 w 36"/>
                <a:gd name="T65" fmla="*/ 27 h 49"/>
                <a:gd name="T66" fmla="*/ 11 w 36"/>
                <a:gd name="T67" fmla="*/ 26 h 49"/>
                <a:gd name="T68" fmla="*/ 16 w 36"/>
                <a:gd name="T69" fmla="*/ 25 h 49"/>
                <a:gd name="T70" fmla="*/ 34 w 36"/>
                <a:gd name="T71" fmla="*/ 27 h 49"/>
                <a:gd name="T72" fmla="*/ 19 w 36"/>
                <a:gd name="T73" fmla="*/ 27 h 49"/>
                <a:gd name="T74" fmla="*/ 26 w 36"/>
                <a:gd name="T75" fmla="*/ 29 h 49"/>
                <a:gd name="T76" fmla="*/ 6 w 36"/>
                <a:gd name="T77" fmla="*/ 27 h 49"/>
                <a:gd name="T78" fmla="*/ 11 w 36"/>
                <a:gd name="T79" fmla="*/ 28 h 49"/>
                <a:gd name="T80" fmla="*/ 17 w 36"/>
                <a:gd name="T81" fmla="*/ 30 h 49"/>
                <a:gd name="T82" fmla="*/ 20 w 36"/>
                <a:gd name="T83" fmla="*/ 32 h 49"/>
                <a:gd name="T84" fmla="*/ 24 w 36"/>
                <a:gd name="T85" fmla="*/ 29 h 49"/>
                <a:gd name="T86" fmla="*/ 5 w 36"/>
                <a:gd name="T87" fmla="*/ 30 h 49"/>
                <a:gd name="T88" fmla="*/ 18 w 36"/>
                <a:gd name="T89" fmla="*/ 33 h 49"/>
                <a:gd name="T90" fmla="*/ 17 w 36"/>
                <a:gd name="T91" fmla="*/ 32 h 49"/>
                <a:gd name="T92" fmla="*/ 23 w 36"/>
                <a:gd name="T93" fmla="*/ 32 h 49"/>
                <a:gd name="T94" fmla="*/ 19 w 36"/>
                <a:gd name="T95" fmla="*/ 35 h 49"/>
                <a:gd name="T96" fmla="*/ 16 w 36"/>
                <a:gd name="T97" fmla="*/ 33 h 49"/>
                <a:gd name="T98" fmla="*/ 13 w 36"/>
                <a:gd name="T99" fmla="*/ 36 h 49"/>
                <a:gd name="T100" fmla="*/ 23 w 36"/>
                <a:gd name="T101" fmla="*/ 37 h 49"/>
                <a:gd name="T102" fmla="*/ 18 w 36"/>
                <a:gd name="T103" fmla="*/ 35 h 49"/>
                <a:gd name="T104" fmla="*/ 8 w 36"/>
                <a:gd name="T105" fmla="*/ 38 h 49"/>
                <a:gd name="T106" fmla="*/ 28 w 36"/>
                <a:gd name="T107" fmla="*/ 39 h 49"/>
                <a:gd name="T108" fmla="*/ 19 w 36"/>
                <a:gd name="T109" fmla="*/ 40 h 49"/>
                <a:gd name="T110" fmla="*/ 25 w 36"/>
                <a:gd name="T111" fmla="*/ 42 h 49"/>
                <a:gd name="T112" fmla="*/ 10 w 36"/>
                <a:gd name="T113" fmla="*/ 40 h 49"/>
                <a:gd name="T114" fmla="*/ 17 w 36"/>
                <a:gd name="T115" fmla="*/ 43 h 49"/>
                <a:gd name="T116" fmla="*/ 14 w 36"/>
                <a:gd name="T117" fmla="*/ 45 h 49"/>
                <a:gd name="T118" fmla="*/ 22 w 36"/>
                <a:gd name="T119"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 h="49">
                  <a:moveTo>
                    <a:pt x="22" y="1"/>
                  </a:moveTo>
                  <a:cubicBezTo>
                    <a:pt x="22" y="2"/>
                    <a:pt x="22" y="1"/>
                    <a:pt x="22" y="2"/>
                  </a:cubicBezTo>
                  <a:cubicBezTo>
                    <a:pt x="22" y="2"/>
                    <a:pt x="23" y="2"/>
                    <a:pt x="23" y="2"/>
                  </a:cubicBezTo>
                  <a:cubicBezTo>
                    <a:pt x="24" y="2"/>
                    <a:pt x="23" y="2"/>
                    <a:pt x="24" y="2"/>
                  </a:cubicBezTo>
                  <a:cubicBezTo>
                    <a:pt x="27" y="3"/>
                    <a:pt x="29" y="4"/>
                    <a:pt x="30" y="6"/>
                  </a:cubicBezTo>
                  <a:cubicBezTo>
                    <a:pt x="33" y="8"/>
                    <a:pt x="34" y="12"/>
                    <a:pt x="35" y="16"/>
                  </a:cubicBezTo>
                  <a:cubicBezTo>
                    <a:pt x="36" y="17"/>
                    <a:pt x="36" y="19"/>
                    <a:pt x="36" y="20"/>
                  </a:cubicBezTo>
                  <a:cubicBezTo>
                    <a:pt x="36" y="22"/>
                    <a:pt x="36" y="22"/>
                    <a:pt x="36" y="24"/>
                  </a:cubicBezTo>
                  <a:cubicBezTo>
                    <a:pt x="36" y="26"/>
                    <a:pt x="36" y="27"/>
                    <a:pt x="36" y="28"/>
                  </a:cubicBezTo>
                  <a:cubicBezTo>
                    <a:pt x="36" y="29"/>
                    <a:pt x="36" y="31"/>
                    <a:pt x="35" y="32"/>
                  </a:cubicBezTo>
                  <a:cubicBezTo>
                    <a:pt x="35" y="35"/>
                    <a:pt x="33" y="39"/>
                    <a:pt x="31" y="41"/>
                  </a:cubicBezTo>
                  <a:cubicBezTo>
                    <a:pt x="29" y="44"/>
                    <a:pt x="26" y="45"/>
                    <a:pt x="24" y="47"/>
                  </a:cubicBezTo>
                  <a:cubicBezTo>
                    <a:pt x="23" y="48"/>
                    <a:pt x="24" y="49"/>
                    <a:pt x="23" y="49"/>
                  </a:cubicBezTo>
                  <a:cubicBezTo>
                    <a:pt x="22" y="49"/>
                    <a:pt x="23" y="48"/>
                    <a:pt x="23" y="47"/>
                  </a:cubicBezTo>
                  <a:cubicBezTo>
                    <a:pt x="19" y="47"/>
                    <a:pt x="16" y="48"/>
                    <a:pt x="13" y="47"/>
                  </a:cubicBezTo>
                  <a:cubicBezTo>
                    <a:pt x="13" y="47"/>
                    <a:pt x="13" y="47"/>
                    <a:pt x="13" y="47"/>
                  </a:cubicBezTo>
                  <a:cubicBezTo>
                    <a:pt x="12" y="47"/>
                    <a:pt x="12" y="47"/>
                    <a:pt x="12" y="46"/>
                  </a:cubicBezTo>
                  <a:cubicBezTo>
                    <a:pt x="10" y="45"/>
                    <a:pt x="9" y="45"/>
                    <a:pt x="8" y="44"/>
                  </a:cubicBezTo>
                  <a:cubicBezTo>
                    <a:pt x="5" y="41"/>
                    <a:pt x="4" y="38"/>
                    <a:pt x="2" y="34"/>
                  </a:cubicBezTo>
                  <a:cubicBezTo>
                    <a:pt x="2" y="33"/>
                    <a:pt x="2" y="32"/>
                    <a:pt x="1" y="31"/>
                  </a:cubicBezTo>
                  <a:cubicBezTo>
                    <a:pt x="1" y="30"/>
                    <a:pt x="0" y="29"/>
                    <a:pt x="0" y="28"/>
                  </a:cubicBezTo>
                  <a:cubicBezTo>
                    <a:pt x="0" y="27"/>
                    <a:pt x="0" y="26"/>
                    <a:pt x="0" y="25"/>
                  </a:cubicBezTo>
                  <a:cubicBezTo>
                    <a:pt x="1" y="19"/>
                    <a:pt x="2" y="14"/>
                    <a:pt x="4" y="9"/>
                  </a:cubicBezTo>
                  <a:cubicBezTo>
                    <a:pt x="6" y="7"/>
                    <a:pt x="8" y="4"/>
                    <a:pt x="10" y="2"/>
                  </a:cubicBezTo>
                  <a:cubicBezTo>
                    <a:pt x="13" y="1"/>
                    <a:pt x="19" y="0"/>
                    <a:pt x="22" y="1"/>
                  </a:cubicBezTo>
                  <a:close/>
                  <a:moveTo>
                    <a:pt x="20" y="2"/>
                  </a:moveTo>
                  <a:cubicBezTo>
                    <a:pt x="20" y="2"/>
                    <a:pt x="21" y="3"/>
                    <a:pt x="22" y="2"/>
                  </a:cubicBezTo>
                  <a:cubicBezTo>
                    <a:pt x="21" y="2"/>
                    <a:pt x="20" y="2"/>
                    <a:pt x="20" y="2"/>
                  </a:cubicBezTo>
                  <a:close/>
                  <a:moveTo>
                    <a:pt x="15" y="6"/>
                  </a:moveTo>
                  <a:cubicBezTo>
                    <a:pt x="15" y="5"/>
                    <a:pt x="16" y="5"/>
                    <a:pt x="16" y="4"/>
                  </a:cubicBezTo>
                  <a:cubicBezTo>
                    <a:pt x="16" y="4"/>
                    <a:pt x="16" y="4"/>
                    <a:pt x="16" y="3"/>
                  </a:cubicBezTo>
                  <a:cubicBezTo>
                    <a:pt x="17" y="3"/>
                    <a:pt x="17" y="3"/>
                    <a:pt x="17" y="3"/>
                  </a:cubicBezTo>
                  <a:cubicBezTo>
                    <a:pt x="17" y="3"/>
                    <a:pt x="17" y="3"/>
                    <a:pt x="17" y="4"/>
                  </a:cubicBezTo>
                  <a:cubicBezTo>
                    <a:pt x="18" y="3"/>
                    <a:pt x="18" y="3"/>
                    <a:pt x="18" y="3"/>
                  </a:cubicBezTo>
                  <a:cubicBezTo>
                    <a:pt x="16" y="2"/>
                    <a:pt x="15" y="5"/>
                    <a:pt x="15" y="6"/>
                  </a:cubicBezTo>
                  <a:close/>
                  <a:moveTo>
                    <a:pt x="14" y="3"/>
                  </a:moveTo>
                  <a:cubicBezTo>
                    <a:pt x="14" y="3"/>
                    <a:pt x="15" y="3"/>
                    <a:pt x="15" y="3"/>
                  </a:cubicBezTo>
                  <a:cubicBezTo>
                    <a:pt x="15" y="3"/>
                    <a:pt x="14" y="3"/>
                    <a:pt x="14" y="3"/>
                  </a:cubicBezTo>
                  <a:close/>
                  <a:moveTo>
                    <a:pt x="19" y="4"/>
                  </a:moveTo>
                  <a:cubicBezTo>
                    <a:pt x="19" y="4"/>
                    <a:pt x="20" y="5"/>
                    <a:pt x="20" y="4"/>
                  </a:cubicBezTo>
                  <a:cubicBezTo>
                    <a:pt x="20" y="4"/>
                    <a:pt x="20" y="3"/>
                    <a:pt x="19" y="3"/>
                  </a:cubicBezTo>
                  <a:cubicBezTo>
                    <a:pt x="19" y="4"/>
                    <a:pt x="19" y="4"/>
                    <a:pt x="19" y="4"/>
                  </a:cubicBezTo>
                  <a:close/>
                  <a:moveTo>
                    <a:pt x="26" y="6"/>
                  </a:moveTo>
                  <a:cubicBezTo>
                    <a:pt x="29" y="5"/>
                    <a:pt x="30" y="9"/>
                    <a:pt x="32" y="10"/>
                  </a:cubicBezTo>
                  <a:cubicBezTo>
                    <a:pt x="30" y="7"/>
                    <a:pt x="27" y="3"/>
                    <a:pt x="23" y="3"/>
                  </a:cubicBezTo>
                  <a:cubicBezTo>
                    <a:pt x="24" y="4"/>
                    <a:pt x="25" y="5"/>
                    <a:pt x="26" y="6"/>
                  </a:cubicBezTo>
                  <a:close/>
                  <a:moveTo>
                    <a:pt x="13" y="6"/>
                  </a:moveTo>
                  <a:cubicBezTo>
                    <a:pt x="13" y="5"/>
                    <a:pt x="13" y="5"/>
                    <a:pt x="14" y="4"/>
                  </a:cubicBezTo>
                  <a:cubicBezTo>
                    <a:pt x="13" y="4"/>
                    <a:pt x="12" y="5"/>
                    <a:pt x="13" y="6"/>
                  </a:cubicBezTo>
                  <a:close/>
                  <a:moveTo>
                    <a:pt x="20" y="7"/>
                  </a:moveTo>
                  <a:cubicBezTo>
                    <a:pt x="21" y="6"/>
                    <a:pt x="22" y="6"/>
                    <a:pt x="23" y="5"/>
                  </a:cubicBezTo>
                  <a:cubicBezTo>
                    <a:pt x="22" y="5"/>
                    <a:pt x="22" y="4"/>
                    <a:pt x="21" y="4"/>
                  </a:cubicBezTo>
                  <a:cubicBezTo>
                    <a:pt x="21" y="5"/>
                    <a:pt x="20" y="6"/>
                    <a:pt x="20" y="7"/>
                  </a:cubicBezTo>
                  <a:close/>
                  <a:moveTo>
                    <a:pt x="11" y="5"/>
                  </a:moveTo>
                  <a:cubicBezTo>
                    <a:pt x="11" y="5"/>
                    <a:pt x="11" y="5"/>
                    <a:pt x="11" y="5"/>
                  </a:cubicBezTo>
                  <a:cubicBezTo>
                    <a:pt x="9" y="6"/>
                    <a:pt x="7" y="7"/>
                    <a:pt x="7" y="9"/>
                  </a:cubicBezTo>
                  <a:cubicBezTo>
                    <a:pt x="9" y="8"/>
                    <a:pt x="9" y="6"/>
                    <a:pt x="11" y="5"/>
                  </a:cubicBezTo>
                  <a:close/>
                  <a:moveTo>
                    <a:pt x="19" y="6"/>
                  </a:moveTo>
                  <a:cubicBezTo>
                    <a:pt x="19" y="6"/>
                    <a:pt x="19" y="5"/>
                    <a:pt x="19" y="5"/>
                  </a:cubicBezTo>
                  <a:cubicBezTo>
                    <a:pt x="18" y="5"/>
                    <a:pt x="18" y="5"/>
                    <a:pt x="19" y="6"/>
                  </a:cubicBezTo>
                  <a:close/>
                  <a:moveTo>
                    <a:pt x="13" y="7"/>
                  </a:moveTo>
                  <a:cubicBezTo>
                    <a:pt x="14" y="7"/>
                    <a:pt x="14" y="5"/>
                    <a:pt x="14" y="5"/>
                  </a:cubicBezTo>
                  <a:cubicBezTo>
                    <a:pt x="14" y="5"/>
                    <a:pt x="13" y="6"/>
                    <a:pt x="13" y="7"/>
                  </a:cubicBezTo>
                  <a:close/>
                  <a:moveTo>
                    <a:pt x="14" y="7"/>
                  </a:moveTo>
                  <a:cubicBezTo>
                    <a:pt x="14" y="7"/>
                    <a:pt x="14" y="7"/>
                    <a:pt x="14" y="7"/>
                  </a:cubicBezTo>
                  <a:cubicBezTo>
                    <a:pt x="13" y="8"/>
                    <a:pt x="14" y="10"/>
                    <a:pt x="14" y="10"/>
                  </a:cubicBezTo>
                  <a:cubicBezTo>
                    <a:pt x="15" y="9"/>
                    <a:pt x="16" y="7"/>
                    <a:pt x="17" y="5"/>
                  </a:cubicBezTo>
                  <a:cubicBezTo>
                    <a:pt x="17" y="5"/>
                    <a:pt x="17" y="5"/>
                    <a:pt x="17" y="5"/>
                  </a:cubicBezTo>
                  <a:cubicBezTo>
                    <a:pt x="16" y="6"/>
                    <a:pt x="15" y="7"/>
                    <a:pt x="14" y="7"/>
                  </a:cubicBezTo>
                  <a:close/>
                  <a:moveTo>
                    <a:pt x="24" y="6"/>
                  </a:moveTo>
                  <a:cubicBezTo>
                    <a:pt x="23" y="7"/>
                    <a:pt x="23" y="8"/>
                    <a:pt x="24" y="9"/>
                  </a:cubicBezTo>
                  <a:cubicBezTo>
                    <a:pt x="24" y="9"/>
                    <a:pt x="24" y="8"/>
                    <a:pt x="24" y="8"/>
                  </a:cubicBezTo>
                  <a:cubicBezTo>
                    <a:pt x="25" y="8"/>
                    <a:pt x="25" y="8"/>
                    <a:pt x="25" y="9"/>
                  </a:cubicBezTo>
                  <a:cubicBezTo>
                    <a:pt x="25" y="9"/>
                    <a:pt x="24" y="9"/>
                    <a:pt x="24" y="10"/>
                  </a:cubicBezTo>
                  <a:cubicBezTo>
                    <a:pt x="24" y="11"/>
                    <a:pt x="25" y="12"/>
                    <a:pt x="25" y="13"/>
                  </a:cubicBezTo>
                  <a:cubicBezTo>
                    <a:pt x="26" y="13"/>
                    <a:pt x="26" y="12"/>
                    <a:pt x="27" y="12"/>
                  </a:cubicBezTo>
                  <a:cubicBezTo>
                    <a:pt x="26" y="10"/>
                    <a:pt x="25" y="9"/>
                    <a:pt x="26" y="7"/>
                  </a:cubicBezTo>
                  <a:cubicBezTo>
                    <a:pt x="25" y="7"/>
                    <a:pt x="25" y="6"/>
                    <a:pt x="24" y="6"/>
                  </a:cubicBezTo>
                  <a:close/>
                  <a:moveTo>
                    <a:pt x="11" y="8"/>
                  </a:moveTo>
                  <a:cubicBezTo>
                    <a:pt x="11" y="7"/>
                    <a:pt x="12" y="7"/>
                    <a:pt x="12" y="7"/>
                  </a:cubicBezTo>
                  <a:cubicBezTo>
                    <a:pt x="12" y="7"/>
                    <a:pt x="11" y="7"/>
                    <a:pt x="11" y="8"/>
                  </a:cubicBezTo>
                  <a:close/>
                  <a:moveTo>
                    <a:pt x="17" y="8"/>
                  </a:moveTo>
                  <a:cubicBezTo>
                    <a:pt x="17" y="7"/>
                    <a:pt x="17" y="7"/>
                    <a:pt x="17" y="7"/>
                  </a:cubicBezTo>
                  <a:cubicBezTo>
                    <a:pt x="17" y="7"/>
                    <a:pt x="17" y="7"/>
                    <a:pt x="17" y="8"/>
                  </a:cubicBezTo>
                  <a:close/>
                  <a:moveTo>
                    <a:pt x="9" y="9"/>
                  </a:moveTo>
                  <a:cubicBezTo>
                    <a:pt x="10" y="9"/>
                    <a:pt x="10" y="8"/>
                    <a:pt x="10" y="7"/>
                  </a:cubicBezTo>
                  <a:cubicBezTo>
                    <a:pt x="10" y="7"/>
                    <a:pt x="9" y="8"/>
                    <a:pt x="9" y="9"/>
                  </a:cubicBezTo>
                  <a:close/>
                  <a:moveTo>
                    <a:pt x="21" y="8"/>
                  </a:moveTo>
                  <a:cubicBezTo>
                    <a:pt x="21" y="8"/>
                    <a:pt x="21" y="8"/>
                    <a:pt x="21" y="8"/>
                  </a:cubicBezTo>
                  <a:cubicBezTo>
                    <a:pt x="22" y="8"/>
                    <a:pt x="22" y="8"/>
                    <a:pt x="22" y="7"/>
                  </a:cubicBezTo>
                  <a:cubicBezTo>
                    <a:pt x="21" y="7"/>
                    <a:pt x="21" y="7"/>
                    <a:pt x="21" y="8"/>
                  </a:cubicBezTo>
                  <a:close/>
                  <a:moveTo>
                    <a:pt x="29" y="9"/>
                  </a:moveTo>
                  <a:cubicBezTo>
                    <a:pt x="29" y="10"/>
                    <a:pt x="29" y="9"/>
                    <a:pt x="29" y="9"/>
                  </a:cubicBezTo>
                  <a:cubicBezTo>
                    <a:pt x="29" y="10"/>
                    <a:pt x="29" y="10"/>
                    <a:pt x="29" y="10"/>
                  </a:cubicBezTo>
                  <a:cubicBezTo>
                    <a:pt x="29" y="10"/>
                    <a:pt x="30" y="10"/>
                    <a:pt x="30" y="10"/>
                  </a:cubicBezTo>
                  <a:cubicBezTo>
                    <a:pt x="29" y="11"/>
                    <a:pt x="30" y="12"/>
                    <a:pt x="31" y="12"/>
                  </a:cubicBezTo>
                  <a:cubicBezTo>
                    <a:pt x="30" y="13"/>
                    <a:pt x="32" y="13"/>
                    <a:pt x="32" y="14"/>
                  </a:cubicBezTo>
                  <a:cubicBezTo>
                    <a:pt x="32" y="14"/>
                    <a:pt x="32" y="14"/>
                    <a:pt x="32" y="15"/>
                  </a:cubicBezTo>
                  <a:cubicBezTo>
                    <a:pt x="32" y="15"/>
                    <a:pt x="33" y="16"/>
                    <a:pt x="33" y="16"/>
                  </a:cubicBezTo>
                  <a:cubicBezTo>
                    <a:pt x="34" y="18"/>
                    <a:pt x="34" y="19"/>
                    <a:pt x="35" y="20"/>
                  </a:cubicBezTo>
                  <a:cubicBezTo>
                    <a:pt x="35" y="14"/>
                    <a:pt x="31" y="10"/>
                    <a:pt x="28" y="7"/>
                  </a:cubicBezTo>
                  <a:cubicBezTo>
                    <a:pt x="28" y="8"/>
                    <a:pt x="29" y="9"/>
                    <a:pt x="29" y="9"/>
                  </a:cubicBezTo>
                  <a:close/>
                  <a:moveTo>
                    <a:pt x="17" y="9"/>
                  </a:moveTo>
                  <a:cubicBezTo>
                    <a:pt x="16" y="9"/>
                    <a:pt x="17" y="8"/>
                    <a:pt x="16" y="8"/>
                  </a:cubicBezTo>
                  <a:cubicBezTo>
                    <a:pt x="16" y="9"/>
                    <a:pt x="15" y="10"/>
                    <a:pt x="16" y="10"/>
                  </a:cubicBezTo>
                  <a:cubicBezTo>
                    <a:pt x="14" y="11"/>
                    <a:pt x="15" y="13"/>
                    <a:pt x="16" y="13"/>
                  </a:cubicBezTo>
                  <a:cubicBezTo>
                    <a:pt x="17" y="12"/>
                    <a:pt x="16" y="11"/>
                    <a:pt x="16" y="10"/>
                  </a:cubicBezTo>
                  <a:cubicBezTo>
                    <a:pt x="17" y="10"/>
                    <a:pt x="17" y="10"/>
                    <a:pt x="17" y="10"/>
                  </a:cubicBezTo>
                  <a:cubicBezTo>
                    <a:pt x="18" y="9"/>
                    <a:pt x="18" y="9"/>
                    <a:pt x="18" y="8"/>
                  </a:cubicBezTo>
                  <a:cubicBezTo>
                    <a:pt x="18" y="7"/>
                    <a:pt x="17" y="8"/>
                    <a:pt x="17" y="9"/>
                  </a:cubicBezTo>
                  <a:close/>
                  <a:moveTo>
                    <a:pt x="11" y="9"/>
                  </a:moveTo>
                  <a:cubicBezTo>
                    <a:pt x="11" y="8"/>
                    <a:pt x="11" y="8"/>
                    <a:pt x="11" y="8"/>
                  </a:cubicBezTo>
                  <a:cubicBezTo>
                    <a:pt x="11" y="8"/>
                    <a:pt x="10" y="8"/>
                    <a:pt x="11" y="9"/>
                  </a:cubicBezTo>
                  <a:close/>
                  <a:moveTo>
                    <a:pt x="11" y="10"/>
                  </a:moveTo>
                  <a:cubicBezTo>
                    <a:pt x="12" y="10"/>
                    <a:pt x="12" y="9"/>
                    <a:pt x="12" y="8"/>
                  </a:cubicBezTo>
                  <a:cubicBezTo>
                    <a:pt x="12" y="8"/>
                    <a:pt x="12" y="8"/>
                    <a:pt x="12" y="8"/>
                  </a:cubicBezTo>
                  <a:cubicBezTo>
                    <a:pt x="12" y="9"/>
                    <a:pt x="11" y="9"/>
                    <a:pt x="11" y="10"/>
                  </a:cubicBezTo>
                  <a:close/>
                  <a:moveTo>
                    <a:pt x="22" y="10"/>
                  </a:moveTo>
                  <a:cubicBezTo>
                    <a:pt x="23" y="10"/>
                    <a:pt x="23" y="9"/>
                    <a:pt x="22" y="8"/>
                  </a:cubicBezTo>
                  <a:cubicBezTo>
                    <a:pt x="21" y="9"/>
                    <a:pt x="22" y="10"/>
                    <a:pt x="22" y="10"/>
                  </a:cubicBezTo>
                  <a:close/>
                  <a:moveTo>
                    <a:pt x="20" y="10"/>
                  </a:moveTo>
                  <a:cubicBezTo>
                    <a:pt x="21" y="10"/>
                    <a:pt x="20" y="9"/>
                    <a:pt x="20" y="9"/>
                  </a:cubicBezTo>
                  <a:cubicBezTo>
                    <a:pt x="20" y="9"/>
                    <a:pt x="20" y="10"/>
                    <a:pt x="20" y="10"/>
                  </a:cubicBezTo>
                  <a:close/>
                  <a:moveTo>
                    <a:pt x="19" y="9"/>
                  </a:moveTo>
                  <a:cubicBezTo>
                    <a:pt x="18" y="10"/>
                    <a:pt x="18" y="10"/>
                    <a:pt x="18" y="11"/>
                  </a:cubicBezTo>
                  <a:cubicBezTo>
                    <a:pt x="18" y="11"/>
                    <a:pt x="18" y="12"/>
                    <a:pt x="19" y="13"/>
                  </a:cubicBezTo>
                  <a:cubicBezTo>
                    <a:pt x="19" y="12"/>
                    <a:pt x="19" y="12"/>
                    <a:pt x="20" y="11"/>
                  </a:cubicBezTo>
                  <a:cubicBezTo>
                    <a:pt x="20" y="11"/>
                    <a:pt x="19" y="11"/>
                    <a:pt x="19" y="10"/>
                  </a:cubicBezTo>
                  <a:cubicBezTo>
                    <a:pt x="18" y="10"/>
                    <a:pt x="20" y="10"/>
                    <a:pt x="19" y="9"/>
                  </a:cubicBezTo>
                  <a:close/>
                  <a:moveTo>
                    <a:pt x="13" y="13"/>
                  </a:moveTo>
                  <a:cubicBezTo>
                    <a:pt x="14" y="12"/>
                    <a:pt x="14" y="10"/>
                    <a:pt x="13" y="9"/>
                  </a:cubicBezTo>
                  <a:cubicBezTo>
                    <a:pt x="11" y="10"/>
                    <a:pt x="12" y="13"/>
                    <a:pt x="13" y="13"/>
                  </a:cubicBezTo>
                  <a:close/>
                  <a:moveTo>
                    <a:pt x="8" y="11"/>
                  </a:moveTo>
                  <a:cubicBezTo>
                    <a:pt x="9" y="11"/>
                    <a:pt x="9" y="10"/>
                    <a:pt x="9" y="10"/>
                  </a:cubicBezTo>
                  <a:cubicBezTo>
                    <a:pt x="9" y="10"/>
                    <a:pt x="8" y="10"/>
                    <a:pt x="8" y="10"/>
                  </a:cubicBezTo>
                  <a:cubicBezTo>
                    <a:pt x="8" y="10"/>
                    <a:pt x="8" y="11"/>
                    <a:pt x="8" y="11"/>
                  </a:cubicBezTo>
                  <a:close/>
                  <a:moveTo>
                    <a:pt x="4" y="14"/>
                  </a:moveTo>
                  <a:cubicBezTo>
                    <a:pt x="4" y="13"/>
                    <a:pt x="5" y="11"/>
                    <a:pt x="6" y="10"/>
                  </a:cubicBezTo>
                  <a:cubicBezTo>
                    <a:pt x="5" y="11"/>
                    <a:pt x="4" y="13"/>
                    <a:pt x="4" y="14"/>
                  </a:cubicBezTo>
                  <a:close/>
                  <a:moveTo>
                    <a:pt x="21" y="11"/>
                  </a:moveTo>
                  <a:cubicBezTo>
                    <a:pt x="21" y="11"/>
                    <a:pt x="21" y="11"/>
                    <a:pt x="21" y="11"/>
                  </a:cubicBezTo>
                  <a:cubicBezTo>
                    <a:pt x="21" y="11"/>
                    <a:pt x="21" y="10"/>
                    <a:pt x="21" y="10"/>
                  </a:cubicBezTo>
                  <a:cubicBezTo>
                    <a:pt x="21" y="10"/>
                    <a:pt x="21" y="10"/>
                    <a:pt x="21" y="11"/>
                  </a:cubicBezTo>
                  <a:close/>
                  <a:moveTo>
                    <a:pt x="23" y="12"/>
                  </a:moveTo>
                  <a:cubicBezTo>
                    <a:pt x="23" y="12"/>
                    <a:pt x="24" y="12"/>
                    <a:pt x="24" y="11"/>
                  </a:cubicBezTo>
                  <a:cubicBezTo>
                    <a:pt x="24" y="11"/>
                    <a:pt x="23" y="11"/>
                    <a:pt x="23" y="11"/>
                  </a:cubicBezTo>
                  <a:cubicBezTo>
                    <a:pt x="23" y="11"/>
                    <a:pt x="23" y="12"/>
                    <a:pt x="23" y="12"/>
                  </a:cubicBezTo>
                  <a:close/>
                  <a:moveTo>
                    <a:pt x="9" y="14"/>
                  </a:moveTo>
                  <a:cubicBezTo>
                    <a:pt x="10" y="13"/>
                    <a:pt x="11" y="12"/>
                    <a:pt x="10" y="11"/>
                  </a:cubicBezTo>
                  <a:cubicBezTo>
                    <a:pt x="10" y="12"/>
                    <a:pt x="8" y="13"/>
                    <a:pt x="9" y="14"/>
                  </a:cubicBezTo>
                  <a:close/>
                  <a:moveTo>
                    <a:pt x="30" y="16"/>
                  </a:moveTo>
                  <a:cubicBezTo>
                    <a:pt x="30" y="16"/>
                    <a:pt x="30" y="15"/>
                    <a:pt x="31" y="15"/>
                  </a:cubicBezTo>
                  <a:cubicBezTo>
                    <a:pt x="30" y="14"/>
                    <a:pt x="30" y="12"/>
                    <a:pt x="28" y="11"/>
                  </a:cubicBezTo>
                  <a:cubicBezTo>
                    <a:pt x="29" y="13"/>
                    <a:pt x="29" y="14"/>
                    <a:pt x="30" y="16"/>
                  </a:cubicBezTo>
                  <a:close/>
                  <a:moveTo>
                    <a:pt x="21" y="12"/>
                  </a:moveTo>
                  <a:cubicBezTo>
                    <a:pt x="22" y="13"/>
                    <a:pt x="22" y="12"/>
                    <a:pt x="21" y="12"/>
                  </a:cubicBezTo>
                  <a:cubicBezTo>
                    <a:pt x="21" y="12"/>
                    <a:pt x="21" y="12"/>
                    <a:pt x="21" y="12"/>
                  </a:cubicBezTo>
                  <a:close/>
                  <a:moveTo>
                    <a:pt x="19" y="14"/>
                  </a:moveTo>
                  <a:cubicBezTo>
                    <a:pt x="19" y="13"/>
                    <a:pt x="20" y="13"/>
                    <a:pt x="20" y="12"/>
                  </a:cubicBezTo>
                  <a:cubicBezTo>
                    <a:pt x="20" y="12"/>
                    <a:pt x="19" y="13"/>
                    <a:pt x="19" y="14"/>
                  </a:cubicBezTo>
                  <a:close/>
                  <a:moveTo>
                    <a:pt x="14" y="15"/>
                  </a:moveTo>
                  <a:cubicBezTo>
                    <a:pt x="15" y="15"/>
                    <a:pt x="15" y="15"/>
                    <a:pt x="15" y="14"/>
                  </a:cubicBezTo>
                  <a:cubicBezTo>
                    <a:pt x="15" y="13"/>
                    <a:pt x="15" y="13"/>
                    <a:pt x="14" y="12"/>
                  </a:cubicBezTo>
                  <a:cubicBezTo>
                    <a:pt x="14" y="14"/>
                    <a:pt x="13" y="15"/>
                    <a:pt x="14" y="15"/>
                  </a:cubicBezTo>
                  <a:close/>
                  <a:moveTo>
                    <a:pt x="16" y="14"/>
                  </a:moveTo>
                  <a:cubicBezTo>
                    <a:pt x="16" y="14"/>
                    <a:pt x="16" y="15"/>
                    <a:pt x="17" y="16"/>
                  </a:cubicBezTo>
                  <a:cubicBezTo>
                    <a:pt x="17" y="15"/>
                    <a:pt x="18" y="14"/>
                    <a:pt x="18" y="14"/>
                  </a:cubicBezTo>
                  <a:cubicBezTo>
                    <a:pt x="17" y="13"/>
                    <a:pt x="18" y="12"/>
                    <a:pt x="17" y="12"/>
                  </a:cubicBezTo>
                  <a:cubicBezTo>
                    <a:pt x="17" y="13"/>
                    <a:pt x="16" y="13"/>
                    <a:pt x="16" y="14"/>
                  </a:cubicBezTo>
                  <a:close/>
                  <a:moveTo>
                    <a:pt x="24" y="15"/>
                  </a:moveTo>
                  <a:cubicBezTo>
                    <a:pt x="25" y="14"/>
                    <a:pt x="25" y="13"/>
                    <a:pt x="24" y="13"/>
                  </a:cubicBezTo>
                  <a:cubicBezTo>
                    <a:pt x="24" y="13"/>
                    <a:pt x="24" y="14"/>
                    <a:pt x="24" y="15"/>
                  </a:cubicBezTo>
                  <a:close/>
                  <a:moveTo>
                    <a:pt x="20" y="15"/>
                  </a:moveTo>
                  <a:cubicBezTo>
                    <a:pt x="21" y="14"/>
                    <a:pt x="21" y="13"/>
                    <a:pt x="20" y="13"/>
                  </a:cubicBezTo>
                  <a:cubicBezTo>
                    <a:pt x="20" y="13"/>
                    <a:pt x="19" y="15"/>
                    <a:pt x="20" y="15"/>
                  </a:cubicBezTo>
                  <a:close/>
                  <a:moveTo>
                    <a:pt x="12" y="15"/>
                  </a:moveTo>
                  <a:cubicBezTo>
                    <a:pt x="12" y="14"/>
                    <a:pt x="12" y="14"/>
                    <a:pt x="11" y="13"/>
                  </a:cubicBezTo>
                  <a:cubicBezTo>
                    <a:pt x="12" y="14"/>
                    <a:pt x="11" y="14"/>
                    <a:pt x="12" y="15"/>
                  </a:cubicBezTo>
                  <a:close/>
                  <a:moveTo>
                    <a:pt x="27" y="15"/>
                  </a:moveTo>
                  <a:cubicBezTo>
                    <a:pt x="27" y="15"/>
                    <a:pt x="27" y="14"/>
                    <a:pt x="28" y="14"/>
                  </a:cubicBezTo>
                  <a:cubicBezTo>
                    <a:pt x="27" y="14"/>
                    <a:pt x="28" y="13"/>
                    <a:pt x="27" y="13"/>
                  </a:cubicBezTo>
                  <a:cubicBezTo>
                    <a:pt x="27" y="14"/>
                    <a:pt x="26" y="14"/>
                    <a:pt x="27" y="15"/>
                  </a:cubicBezTo>
                  <a:close/>
                  <a:moveTo>
                    <a:pt x="11" y="17"/>
                  </a:moveTo>
                  <a:cubicBezTo>
                    <a:pt x="11" y="16"/>
                    <a:pt x="12" y="16"/>
                    <a:pt x="12" y="15"/>
                  </a:cubicBezTo>
                  <a:cubicBezTo>
                    <a:pt x="11" y="15"/>
                    <a:pt x="11" y="14"/>
                    <a:pt x="10" y="13"/>
                  </a:cubicBezTo>
                  <a:cubicBezTo>
                    <a:pt x="9" y="14"/>
                    <a:pt x="10" y="16"/>
                    <a:pt x="11" y="17"/>
                  </a:cubicBezTo>
                  <a:close/>
                  <a:moveTo>
                    <a:pt x="24" y="15"/>
                  </a:moveTo>
                  <a:cubicBezTo>
                    <a:pt x="24" y="15"/>
                    <a:pt x="24" y="16"/>
                    <a:pt x="25" y="16"/>
                  </a:cubicBezTo>
                  <a:cubicBezTo>
                    <a:pt x="25" y="15"/>
                    <a:pt x="25" y="15"/>
                    <a:pt x="25" y="15"/>
                  </a:cubicBezTo>
                  <a:cubicBezTo>
                    <a:pt x="25" y="15"/>
                    <a:pt x="25" y="14"/>
                    <a:pt x="25" y="14"/>
                  </a:cubicBezTo>
                  <a:cubicBezTo>
                    <a:pt x="25" y="14"/>
                    <a:pt x="25" y="15"/>
                    <a:pt x="24" y="15"/>
                  </a:cubicBezTo>
                  <a:close/>
                  <a:moveTo>
                    <a:pt x="5" y="15"/>
                  </a:moveTo>
                  <a:cubicBezTo>
                    <a:pt x="5" y="15"/>
                    <a:pt x="5" y="15"/>
                    <a:pt x="5" y="14"/>
                  </a:cubicBezTo>
                  <a:cubicBezTo>
                    <a:pt x="5" y="15"/>
                    <a:pt x="4" y="15"/>
                    <a:pt x="5" y="15"/>
                  </a:cubicBezTo>
                  <a:close/>
                  <a:moveTo>
                    <a:pt x="7" y="15"/>
                  </a:moveTo>
                  <a:cubicBezTo>
                    <a:pt x="7" y="15"/>
                    <a:pt x="7" y="15"/>
                    <a:pt x="7" y="15"/>
                  </a:cubicBezTo>
                  <a:cubicBezTo>
                    <a:pt x="7" y="15"/>
                    <a:pt x="7" y="15"/>
                    <a:pt x="7" y="15"/>
                  </a:cubicBezTo>
                  <a:cubicBezTo>
                    <a:pt x="7" y="15"/>
                    <a:pt x="6" y="15"/>
                    <a:pt x="7" y="15"/>
                  </a:cubicBezTo>
                  <a:close/>
                  <a:moveTo>
                    <a:pt x="18" y="15"/>
                  </a:moveTo>
                  <a:cubicBezTo>
                    <a:pt x="18" y="16"/>
                    <a:pt x="17" y="17"/>
                    <a:pt x="18" y="17"/>
                  </a:cubicBezTo>
                  <a:cubicBezTo>
                    <a:pt x="18" y="17"/>
                    <a:pt x="18" y="18"/>
                    <a:pt x="18" y="18"/>
                  </a:cubicBezTo>
                  <a:cubicBezTo>
                    <a:pt x="19" y="17"/>
                    <a:pt x="19" y="17"/>
                    <a:pt x="20" y="16"/>
                  </a:cubicBezTo>
                  <a:cubicBezTo>
                    <a:pt x="19" y="16"/>
                    <a:pt x="19" y="15"/>
                    <a:pt x="18" y="15"/>
                  </a:cubicBezTo>
                  <a:cubicBezTo>
                    <a:pt x="18" y="15"/>
                    <a:pt x="18" y="15"/>
                    <a:pt x="18" y="15"/>
                  </a:cubicBezTo>
                  <a:close/>
                  <a:moveTo>
                    <a:pt x="23" y="15"/>
                  </a:moveTo>
                  <a:cubicBezTo>
                    <a:pt x="23" y="15"/>
                    <a:pt x="23" y="15"/>
                    <a:pt x="23" y="15"/>
                  </a:cubicBezTo>
                  <a:cubicBezTo>
                    <a:pt x="23" y="15"/>
                    <a:pt x="23" y="15"/>
                    <a:pt x="23" y="15"/>
                  </a:cubicBezTo>
                  <a:close/>
                  <a:moveTo>
                    <a:pt x="7" y="18"/>
                  </a:moveTo>
                  <a:cubicBezTo>
                    <a:pt x="8" y="17"/>
                    <a:pt x="9" y="16"/>
                    <a:pt x="8" y="15"/>
                  </a:cubicBezTo>
                  <a:cubicBezTo>
                    <a:pt x="8" y="15"/>
                    <a:pt x="8" y="15"/>
                    <a:pt x="8" y="15"/>
                  </a:cubicBezTo>
                  <a:cubicBezTo>
                    <a:pt x="8" y="16"/>
                    <a:pt x="6" y="17"/>
                    <a:pt x="7" y="18"/>
                  </a:cubicBezTo>
                  <a:close/>
                  <a:moveTo>
                    <a:pt x="21" y="16"/>
                  </a:moveTo>
                  <a:cubicBezTo>
                    <a:pt x="21" y="16"/>
                    <a:pt x="22" y="16"/>
                    <a:pt x="22" y="15"/>
                  </a:cubicBezTo>
                  <a:cubicBezTo>
                    <a:pt x="22" y="15"/>
                    <a:pt x="22" y="15"/>
                    <a:pt x="21" y="15"/>
                  </a:cubicBezTo>
                  <a:cubicBezTo>
                    <a:pt x="21" y="15"/>
                    <a:pt x="20" y="16"/>
                    <a:pt x="21" y="16"/>
                  </a:cubicBezTo>
                  <a:close/>
                  <a:moveTo>
                    <a:pt x="15" y="17"/>
                  </a:moveTo>
                  <a:cubicBezTo>
                    <a:pt x="15" y="17"/>
                    <a:pt x="15" y="18"/>
                    <a:pt x="16" y="18"/>
                  </a:cubicBezTo>
                  <a:cubicBezTo>
                    <a:pt x="16" y="18"/>
                    <a:pt x="16" y="17"/>
                    <a:pt x="16" y="17"/>
                  </a:cubicBezTo>
                  <a:cubicBezTo>
                    <a:pt x="16" y="16"/>
                    <a:pt x="16" y="15"/>
                    <a:pt x="15" y="15"/>
                  </a:cubicBezTo>
                  <a:cubicBezTo>
                    <a:pt x="15" y="15"/>
                    <a:pt x="15" y="16"/>
                    <a:pt x="15" y="17"/>
                  </a:cubicBezTo>
                  <a:close/>
                  <a:moveTo>
                    <a:pt x="29" y="16"/>
                  </a:moveTo>
                  <a:cubicBezTo>
                    <a:pt x="28" y="16"/>
                    <a:pt x="28" y="15"/>
                    <a:pt x="28" y="15"/>
                  </a:cubicBezTo>
                  <a:cubicBezTo>
                    <a:pt x="27" y="16"/>
                    <a:pt x="28" y="18"/>
                    <a:pt x="29" y="16"/>
                  </a:cubicBezTo>
                  <a:close/>
                  <a:moveTo>
                    <a:pt x="3" y="20"/>
                  </a:moveTo>
                  <a:cubicBezTo>
                    <a:pt x="4" y="19"/>
                    <a:pt x="4" y="16"/>
                    <a:pt x="3" y="15"/>
                  </a:cubicBezTo>
                  <a:cubicBezTo>
                    <a:pt x="3" y="17"/>
                    <a:pt x="2" y="18"/>
                    <a:pt x="3" y="20"/>
                  </a:cubicBezTo>
                  <a:close/>
                  <a:moveTo>
                    <a:pt x="13" y="18"/>
                  </a:moveTo>
                  <a:cubicBezTo>
                    <a:pt x="14" y="17"/>
                    <a:pt x="13" y="16"/>
                    <a:pt x="13" y="15"/>
                  </a:cubicBezTo>
                  <a:cubicBezTo>
                    <a:pt x="12" y="16"/>
                    <a:pt x="11" y="18"/>
                    <a:pt x="12" y="19"/>
                  </a:cubicBezTo>
                  <a:cubicBezTo>
                    <a:pt x="13" y="18"/>
                    <a:pt x="12" y="17"/>
                    <a:pt x="13" y="16"/>
                  </a:cubicBezTo>
                  <a:cubicBezTo>
                    <a:pt x="13" y="17"/>
                    <a:pt x="13" y="17"/>
                    <a:pt x="13" y="18"/>
                  </a:cubicBezTo>
                  <a:close/>
                  <a:moveTo>
                    <a:pt x="22" y="18"/>
                  </a:moveTo>
                  <a:cubicBezTo>
                    <a:pt x="22" y="17"/>
                    <a:pt x="22" y="17"/>
                    <a:pt x="23" y="16"/>
                  </a:cubicBezTo>
                  <a:cubicBezTo>
                    <a:pt x="22" y="16"/>
                    <a:pt x="22" y="16"/>
                    <a:pt x="22" y="16"/>
                  </a:cubicBezTo>
                  <a:cubicBezTo>
                    <a:pt x="22" y="17"/>
                    <a:pt x="21" y="17"/>
                    <a:pt x="22" y="18"/>
                  </a:cubicBezTo>
                  <a:close/>
                  <a:moveTo>
                    <a:pt x="24" y="17"/>
                  </a:moveTo>
                  <a:cubicBezTo>
                    <a:pt x="24" y="17"/>
                    <a:pt x="24" y="16"/>
                    <a:pt x="24" y="16"/>
                  </a:cubicBezTo>
                  <a:cubicBezTo>
                    <a:pt x="24" y="17"/>
                    <a:pt x="24" y="17"/>
                    <a:pt x="24" y="17"/>
                  </a:cubicBezTo>
                  <a:close/>
                  <a:moveTo>
                    <a:pt x="26" y="17"/>
                  </a:moveTo>
                  <a:cubicBezTo>
                    <a:pt x="26" y="17"/>
                    <a:pt x="27" y="16"/>
                    <a:pt x="26" y="16"/>
                  </a:cubicBezTo>
                  <a:cubicBezTo>
                    <a:pt x="26" y="17"/>
                    <a:pt x="25" y="17"/>
                    <a:pt x="26" y="17"/>
                  </a:cubicBezTo>
                  <a:close/>
                  <a:moveTo>
                    <a:pt x="8" y="18"/>
                  </a:moveTo>
                  <a:cubicBezTo>
                    <a:pt x="8" y="19"/>
                    <a:pt x="8" y="20"/>
                    <a:pt x="9" y="20"/>
                  </a:cubicBezTo>
                  <a:cubicBezTo>
                    <a:pt x="10" y="20"/>
                    <a:pt x="10" y="19"/>
                    <a:pt x="10" y="18"/>
                  </a:cubicBezTo>
                  <a:cubicBezTo>
                    <a:pt x="9" y="18"/>
                    <a:pt x="9" y="17"/>
                    <a:pt x="9" y="16"/>
                  </a:cubicBezTo>
                  <a:cubicBezTo>
                    <a:pt x="9" y="17"/>
                    <a:pt x="8" y="17"/>
                    <a:pt x="8" y="18"/>
                  </a:cubicBezTo>
                  <a:close/>
                  <a:moveTo>
                    <a:pt x="31" y="18"/>
                  </a:moveTo>
                  <a:cubicBezTo>
                    <a:pt x="31" y="18"/>
                    <a:pt x="32" y="18"/>
                    <a:pt x="32" y="18"/>
                  </a:cubicBezTo>
                  <a:cubicBezTo>
                    <a:pt x="32" y="17"/>
                    <a:pt x="32" y="17"/>
                    <a:pt x="31" y="16"/>
                  </a:cubicBezTo>
                  <a:cubicBezTo>
                    <a:pt x="31" y="17"/>
                    <a:pt x="30" y="18"/>
                    <a:pt x="31" y="18"/>
                  </a:cubicBezTo>
                  <a:close/>
                  <a:moveTo>
                    <a:pt x="19" y="19"/>
                  </a:moveTo>
                  <a:cubicBezTo>
                    <a:pt x="20" y="19"/>
                    <a:pt x="21" y="18"/>
                    <a:pt x="20" y="17"/>
                  </a:cubicBezTo>
                  <a:cubicBezTo>
                    <a:pt x="20" y="18"/>
                    <a:pt x="19" y="19"/>
                    <a:pt x="19" y="19"/>
                  </a:cubicBezTo>
                  <a:close/>
                  <a:moveTo>
                    <a:pt x="22" y="18"/>
                  </a:moveTo>
                  <a:cubicBezTo>
                    <a:pt x="22" y="19"/>
                    <a:pt x="22" y="19"/>
                    <a:pt x="23" y="19"/>
                  </a:cubicBezTo>
                  <a:cubicBezTo>
                    <a:pt x="23" y="19"/>
                    <a:pt x="23" y="18"/>
                    <a:pt x="23" y="18"/>
                  </a:cubicBezTo>
                  <a:cubicBezTo>
                    <a:pt x="23" y="18"/>
                    <a:pt x="23" y="17"/>
                    <a:pt x="23" y="17"/>
                  </a:cubicBezTo>
                  <a:cubicBezTo>
                    <a:pt x="23" y="18"/>
                    <a:pt x="22" y="18"/>
                    <a:pt x="22" y="18"/>
                  </a:cubicBezTo>
                  <a:close/>
                  <a:moveTo>
                    <a:pt x="26" y="19"/>
                  </a:moveTo>
                  <a:cubicBezTo>
                    <a:pt x="27" y="19"/>
                    <a:pt x="26" y="18"/>
                    <a:pt x="27" y="18"/>
                  </a:cubicBezTo>
                  <a:cubicBezTo>
                    <a:pt x="27" y="18"/>
                    <a:pt x="27" y="17"/>
                    <a:pt x="27" y="17"/>
                  </a:cubicBezTo>
                  <a:cubicBezTo>
                    <a:pt x="27" y="18"/>
                    <a:pt x="26" y="18"/>
                    <a:pt x="26" y="19"/>
                  </a:cubicBezTo>
                  <a:close/>
                  <a:moveTo>
                    <a:pt x="28" y="18"/>
                  </a:moveTo>
                  <a:cubicBezTo>
                    <a:pt x="28" y="18"/>
                    <a:pt x="29" y="19"/>
                    <a:pt x="29" y="19"/>
                  </a:cubicBezTo>
                  <a:cubicBezTo>
                    <a:pt x="30" y="18"/>
                    <a:pt x="29" y="16"/>
                    <a:pt x="28" y="18"/>
                  </a:cubicBezTo>
                  <a:close/>
                  <a:moveTo>
                    <a:pt x="14" y="19"/>
                  </a:moveTo>
                  <a:cubicBezTo>
                    <a:pt x="14" y="19"/>
                    <a:pt x="14" y="19"/>
                    <a:pt x="14" y="20"/>
                  </a:cubicBezTo>
                  <a:cubicBezTo>
                    <a:pt x="13" y="20"/>
                    <a:pt x="13" y="19"/>
                    <a:pt x="13" y="19"/>
                  </a:cubicBezTo>
                  <a:cubicBezTo>
                    <a:pt x="13" y="20"/>
                    <a:pt x="13" y="21"/>
                    <a:pt x="14" y="22"/>
                  </a:cubicBezTo>
                  <a:cubicBezTo>
                    <a:pt x="14" y="21"/>
                    <a:pt x="15" y="20"/>
                    <a:pt x="15" y="19"/>
                  </a:cubicBezTo>
                  <a:cubicBezTo>
                    <a:pt x="15" y="19"/>
                    <a:pt x="15" y="18"/>
                    <a:pt x="14" y="18"/>
                  </a:cubicBezTo>
                  <a:cubicBezTo>
                    <a:pt x="14" y="18"/>
                    <a:pt x="13" y="18"/>
                    <a:pt x="14" y="19"/>
                  </a:cubicBezTo>
                  <a:close/>
                  <a:moveTo>
                    <a:pt x="16" y="19"/>
                  </a:moveTo>
                  <a:cubicBezTo>
                    <a:pt x="17" y="20"/>
                    <a:pt x="16" y="20"/>
                    <a:pt x="17" y="20"/>
                  </a:cubicBezTo>
                  <a:cubicBezTo>
                    <a:pt x="17" y="20"/>
                    <a:pt x="18" y="20"/>
                    <a:pt x="18" y="19"/>
                  </a:cubicBezTo>
                  <a:cubicBezTo>
                    <a:pt x="17" y="19"/>
                    <a:pt x="17" y="18"/>
                    <a:pt x="17" y="18"/>
                  </a:cubicBezTo>
                  <a:cubicBezTo>
                    <a:pt x="17" y="18"/>
                    <a:pt x="17" y="19"/>
                    <a:pt x="16" y="19"/>
                  </a:cubicBezTo>
                  <a:close/>
                  <a:moveTo>
                    <a:pt x="6" y="19"/>
                  </a:moveTo>
                  <a:cubicBezTo>
                    <a:pt x="6" y="19"/>
                    <a:pt x="7" y="18"/>
                    <a:pt x="6" y="18"/>
                  </a:cubicBezTo>
                  <a:cubicBezTo>
                    <a:pt x="6" y="19"/>
                    <a:pt x="6" y="19"/>
                    <a:pt x="6" y="19"/>
                  </a:cubicBezTo>
                  <a:close/>
                  <a:moveTo>
                    <a:pt x="20" y="20"/>
                  </a:moveTo>
                  <a:cubicBezTo>
                    <a:pt x="20" y="20"/>
                    <a:pt x="21" y="20"/>
                    <a:pt x="21" y="20"/>
                  </a:cubicBezTo>
                  <a:cubicBezTo>
                    <a:pt x="21" y="20"/>
                    <a:pt x="20" y="20"/>
                    <a:pt x="20" y="20"/>
                  </a:cubicBezTo>
                  <a:cubicBezTo>
                    <a:pt x="20" y="21"/>
                    <a:pt x="20" y="21"/>
                    <a:pt x="21" y="22"/>
                  </a:cubicBezTo>
                  <a:cubicBezTo>
                    <a:pt x="21" y="21"/>
                    <a:pt x="22" y="21"/>
                    <a:pt x="22" y="20"/>
                  </a:cubicBezTo>
                  <a:cubicBezTo>
                    <a:pt x="22" y="20"/>
                    <a:pt x="21" y="19"/>
                    <a:pt x="21" y="19"/>
                  </a:cubicBezTo>
                  <a:cubicBezTo>
                    <a:pt x="21" y="19"/>
                    <a:pt x="21" y="18"/>
                    <a:pt x="21" y="18"/>
                  </a:cubicBezTo>
                  <a:cubicBezTo>
                    <a:pt x="21" y="19"/>
                    <a:pt x="20" y="19"/>
                    <a:pt x="20" y="20"/>
                  </a:cubicBezTo>
                  <a:close/>
                  <a:moveTo>
                    <a:pt x="28" y="21"/>
                  </a:moveTo>
                  <a:cubicBezTo>
                    <a:pt x="28" y="20"/>
                    <a:pt x="28" y="19"/>
                    <a:pt x="27" y="19"/>
                  </a:cubicBezTo>
                  <a:cubicBezTo>
                    <a:pt x="27" y="20"/>
                    <a:pt x="28" y="20"/>
                    <a:pt x="28" y="21"/>
                  </a:cubicBezTo>
                  <a:close/>
                  <a:moveTo>
                    <a:pt x="31" y="19"/>
                  </a:moveTo>
                  <a:cubicBezTo>
                    <a:pt x="32" y="19"/>
                    <a:pt x="32" y="19"/>
                    <a:pt x="32" y="19"/>
                  </a:cubicBezTo>
                  <a:cubicBezTo>
                    <a:pt x="31" y="19"/>
                    <a:pt x="31" y="19"/>
                    <a:pt x="31" y="19"/>
                  </a:cubicBezTo>
                  <a:close/>
                  <a:moveTo>
                    <a:pt x="24" y="21"/>
                  </a:moveTo>
                  <a:cubicBezTo>
                    <a:pt x="24" y="20"/>
                    <a:pt x="25" y="20"/>
                    <a:pt x="24" y="19"/>
                  </a:cubicBezTo>
                  <a:cubicBezTo>
                    <a:pt x="24" y="20"/>
                    <a:pt x="23" y="21"/>
                    <a:pt x="24" y="21"/>
                  </a:cubicBezTo>
                  <a:close/>
                  <a:moveTo>
                    <a:pt x="27" y="20"/>
                  </a:moveTo>
                  <a:cubicBezTo>
                    <a:pt x="27" y="20"/>
                    <a:pt x="27" y="19"/>
                    <a:pt x="27" y="19"/>
                  </a:cubicBezTo>
                  <a:cubicBezTo>
                    <a:pt x="27" y="20"/>
                    <a:pt x="27" y="20"/>
                    <a:pt x="27" y="20"/>
                  </a:cubicBezTo>
                  <a:close/>
                  <a:moveTo>
                    <a:pt x="11" y="23"/>
                  </a:moveTo>
                  <a:cubicBezTo>
                    <a:pt x="11" y="22"/>
                    <a:pt x="11" y="22"/>
                    <a:pt x="11" y="21"/>
                  </a:cubicBezTo>
                  <a:cubicBezTo>
                    <a:pt x="11" y="21"/>
                    <a:pt x="11" y="20"/>
                    <a:pt x="11" y="20"/>
                  </a:cubicBezTo>
                  <a:cubicBezTo>
                    <a:pt x="10" y="20"/>
                    <a:pt x="10" y="20"/>
                    <a:pt x="10" y="20"/>
                  </a:cubicBezTo>
                  <a:cubicBezTo>
                    <a:pt x="10" y="20"/>
                    <a:pt x="9" y="22"/>
                    <a:pt x="11" y="23"/>
                  </a:cubicBezTo>
                  <a:close/>
                  <a:moveTo>
                    <a:pt x="7" y="20"/>
                  </a:moveTo>
                  <a:cubicBezTo>
                    <a:pt x="7" y="20"/>
                    <a:pt x="7" y="20"/>
                    <a:pt x="7" y="20"/>
                  </a:cubicBezTo>
                  <a:cubicBezTo>
                    <a:pt x="7" y="20"/>
                    <a:pt x="6" y="20"/>
                    <a:pt x="7" y="20"/>
                  </a:cubicBezTo>
                  <a:close/>
                  <a:moveTo>
                    <a:pt x="33" y="22"/>
                  </a:moveTo>
                  <a:cubicBezTo>
                    <a:pt x="33" y="21"/>
                    <a:pt x="33" y="20"/>
                    <a:pt x="32" y="20"/>
                  </a:cubicBezTo>
                  <a:cubicBezTo>
                    <a:pt x="32" y="20"/>
                    <a:pt x="32" y="22"/>
                    <a:pt x="33" y="22"/>
                  </a:cubicBezTo>
                  <a:close/>
                  <a:moveTo>
                    <a:pt x="12" y="21"/>
                  </a:moveTo>
                  <a:cubicBezTo>
                    <a:pt x="11" y="20"/>
                    <a:pt x="11" y="20"/>
                    <a:pt x="11" y="20"/>
                  </a:cubicBezTo>
                  <a:cubicBezTo>
                    <a:pt x="11" y="20"/>
                    <a:pt x="11" y="21"/>
                    <a:pt x="12" y="21"/>
                  </a:cubicBezTo>
                  <a:close/>
                  <a:moveTo>
                    <a:pt x="15" y="22"/>
                  </a:moveTo>
                  <a:cubicBezTo>
                    <a:pt x="15" y="22"/>
                    <a:pt x="15" y="23"/>
                    <a:pt x="16" y="23"/>
                  </a:cubicBezTo>
                  <a:cubicBezTo>
                    <a:pt x="16" y="22"/>
                    <a:pt x="16" y="22"/>
                    <a:pt x="17" y="22"/>
                  </a:cubicBezTo>
                  <a:cubicBezTo>
                    <a:pt x="16" y="21"/>
                    <a:pt x="16" y="21"/>
                    <a:pt x="16" y="20"/>
                  </a:cubicBezTo>
                  <a:cubicBezTo>
                    <a:pt x="15" y="21"/>
                    <a:pt x="15" y="21"/>
                    <a:pt x="15" y="22"/>
                  </a:cubicBezTo>
                  <a:close/>
                  <a:moveTo>
                    <a:pt x="18" y="22"/>
                  </a:moveTo>
                  <a:cubicBezTo>
                    <a:pt x="18" y="21"/>
                    <a:pt x="19" y="21"/>
                    <a:pt x="19" y="20"/>
                  </a:cubicBezTo>
                  <a:cubicBezTo>
                    <a:pt x="18" y="21"/>
                    <a:pt x="17" y="21"/>
                    <a:pt x="18" y="22"/>
                  </a:cubicBezTo>
                  <a:close/>
                  <a:moveTo>
                    <a:pt x="30" y="22"/>
                  </a:moveTo>
                  <a:cubicBezTo>
                    <a:pt x="30" y="21"/>
                    <a:pt x="30" y="20"/>
                    <a:pt x="30" y="20"/>
                  </a:cubicBezTo>
                  <a:cubicBezTo>
                    <a:pt x="30" y="21"/>
                    <a:pt x="30" y="21"/>
                    <a:pt x="30" y="22"/>
                  </a:cubicBezTo>
                  <a:close/>
                  <a:moveTo>
                    <a:pt x="8" y="22"/>
                  </a:moveTo>
                  <a:cubicBezTo>
                    <a:pt x="8" y="21"/>
                    <a:pt x="7" y="21"/>
                    <a:pt x="7" y="20"/>
                  </a:cubicBezTo>
                  <a:cubicBezTo>
                    <a:pt x="7" y="21"/>
                    <a:pt x="7" y="22"/>
                    <a:pt x="8" y="22"/>
                  </a:cubicBezTo>
                  <a:close/>
                  <a:moveTo>
                    <a:pt x="22" y="23"/>
                  </a:moveTo>
                  <a:cubicBezTo>
                    <a:pt x="22" y="24"/>
                    <a:pt x="22" y="24"/>
                    <a:pt x="22" y="24"/>
                  </a:cubicBezTo>
                  <a:cubicBezTo>
                    <a:pt x="23" y="24"/>
                    <a:pt x="23" y="23"/>
                    <a:pt x="23" y="22"/>
                  </a:cubicBezTo>
                  <a:cubicBezTo>
                    <a:pt x="23" y="22"/>
                    <a:pt x="23" y="22"/>
                    <a:pt x="23" y="22"/>
                  </a:cubicBezTo>
                  <a:cubicBezTo>
                    <a:pt x="22" y="22"/>
                    <a:pt x="22" y="23"/>
                    <a:pt x="22" y="23"/>
                  </a:cubicBezTo>
                  <a:close/>
                  <a:moveTo>
                    <a:pt x="26" y="25"/>
                  </a:moveTo>
                  <a:cubicBezTo>
                    <a:pt x="26" y="25"/>
                    <a:pt x="26" y="24"/>
                    <a:pt x="26" y="24"/>
                  </a:cubicBezTo>
                  <a:cubicBezTo>
                    <a:pt x="26" y="23"/>
                    <a:pt x="26" y="23"/>
                    <a:pt x="26" y="22"/>
                  </a:cubicBezTo>
                  <a:cubicBezTo>
                    <a:pt x="23" y="21"/>
                    <a:pt x="26" y="24"/>
                    <a:pt x="26" y="25"/>
                  </a:cubicBezTo>
                  <a:close/>
                  <a:moveTo>
                    <a:pt x="29" y="24"/>
                  </a:moveTo>
                  <a:cubicBezTo>
                    <a:pt x="30" y="23"/>
                    <a:pt x="30" y="22"/>
                    <a:pt x="29" y="22"/>
                  </a:cubicBezTo>
                  <a:cubicBezTo>
                    <a:pt x="28" y="22"/>
                    <a:pt x="29" y="23"/>
                    <a:pt x="29" y="24"/>
                  </a:cubicBezTo>
                  <a:close/>
                  <a:moveTo>
                    <a:pt x="6" y="23"/>
                  </a:moveTo>
                  <a:cubicBezTo>
                    <a:pt x="6" y="23"/>
                    <a:pt x="6" y="22"/>
                    <a:pt x="6" y="22"/>
                  </a:cubicBezTo>
                  <a:cubicBezTo>
                    <a:pt x="6" y="22"/>
                    <a:pt x="6" y="22"/>
                    <a:pt x="6" y="22"/>
                  </a:cubicBezTo>
                  <a:cubicBezTo>
                    <a:pt x="6" y="22"/>
                    <a:pt x="6" y="22"/>
                    <a:pt x="6" y="23"/>
                  </a:cubicBezTo>
                  <a:close/>
                  <a:moveTo>
                    <a:pt x="13" y="23"/>
                  </a:moveTo>
                  <a:cubicBezTo>
                    <a:pt x="13" y="23"/>
                    <a:pt x="13" y="22"/>
                    <a:pt x="12" y="22"/>
                  </a:cubicBezTo>
                  <a:cubicBezTo>
                    <a:pt x="12" y="22"/>
                    <a:pt x="13" y="23"/>
                    <a:pt x="13" y="23"/>
                  </a:cubicBezTo>
                  <a:close/>
                  <a:moveTo>
                    <a:pt x="1" y="26"/>
                  </a:moveTo>
                  <a:cubicBezTo>
                    <a:pt x="1" y="28"/>
                    <a:pt x="2" y="28"/>
                    <a:pt x="2" y="30"/>
                  </a:cubicBezTo>
                  <a:cubicBezTo>
                    <a:pt x="2" y="31"/>
                    <a:pt x="2" y="32"/>
                    <a:pt x="3" y="32"/>
                  </a:cubicBezTo>
                  <a:cubicBezTo>
                    <a:pt x="3" y="31"/>
                    <a:pt x="3" y="30"/>
                    <a:pt x="3" y="29"/>
                  </a:cubicBezTo>
                  <a:cubicBezTo>
                    <a:pt x="2" y="29"/>
                    <a:pt x="2" y="30"/>
                    <a:pt x="2" y="29"/>
                  </a:cubicBezTo>
                  <a:cubicBezTo>
                    <a:pt x="2" y="27"/>
                    <a:pt x="2" y="24"/>
                    <a:pt x="2" y="22"/>
                  </a:cubicBezTo>
                  <a:cubicBezTo>
                    <a:pt x="1" y="23"/>
                    <a:pt x="1" y="25"/>
                    <a:pt x="1" y="26"/>
                  </a:cubicBezTo>
                  <a:close/>
                  <a:moveTo>
                    <a:pt x="3" y="22"/>
                  </a:moveTo>
                  <a:cubicBezTo>
                    <a:pt x="3" y="23"/>
                    <a:pt x="3" y="24"/>
                    <a:pt x="4" y="25"/>
                  </a:cubicBezTo>
                  <a:cubicBezTo>
                    <a:pt x="4" y="25"/>
                    <a:pt x="4" y="24"/>
                    <a:pt x="4" y="23"/>
                  </a:cubicBezTo>
                  <a:cubicBezTo>
                    <a:pt x="4" y="24"/>
                    <a:pt x="4" y="23"/>
                    <a:pt x="3" y="23"/>
                  </a:cubicBezTo>
                  <a:cubicBezTo>
                    <a:pt x="3" y="22"/>
                    <a:pt x="4" y="22"/>
                    <a:pt x="3" y="22"/>
                  </a:cubicBezTo>
                  <a:cubicBezTo>
                    <a:pt x="3" y="23"/>
                    <a:pt x="3" y="22"/>
                    <a:pt x="3" y="22"/>
                  </a:cubicBezTo>
                  <a:close/>
                  <a:moveTo>
                    <a:pt x="19" y="23"/>
                  </a:moveTo>
                  <a:cubicBezTo>
                    <a:pt x="19" y="23"/>
                    <a:pt x="19" y="24"/>
                    <a:pt x="19" y="24"/>
                  </a:cubicBezTo>
                  <a:cubicBezTo>
                    <a:pt x="20" y="24"/>
                    <a:pt x="20" y="23"/>
                    <a:pt x="20" y="23"/>
                  </a:cubicBezTo>
                  <a:cubicBezTo>
                    <a:pt x="20" y="22"/>
                    <a:pt x="20" y="22"/>
                    <a:pt x="19" y="22"/>
                  </a:cubicBezTo>
                  <a:cubicBezTo>
                    <a:pt x="19" y="22"/>
                    <a:pt x="19" y="23"/>
                    <a:pt x="19" y="23"/>
                  </a:cubicBezTo>
                  <a:close/>
                  <a:moveTo>
                    <a:pt x="14" y="23"/>
                  </a:moveTo>
                  <a:cubicBezTo>
                    <a:pt x="15" y="23"/>
                    <a:pt x="15" y="24"/>
                    <a:pt x="15" y="24"/>
                  </a:cubicBezTo>
                  <a:cubicBezTo>
                    <a:pt x="16" y="24"/>
                    <a:pt x="15" y="22"/>
                    <a:pt x="15" y="22"/>
                  </a:cubicBezTo>
                  <a:cubicBezTo>
                    <a:pt x="14" y="22"/>
                    <a:pt x="14" y="23"/>
                    <a:pt x="14" y="23"/>
                  </a:cubicBezTo>
                  <a:close/>
                  <a:moveTo>
                    <a:pt x="6" y="25"/>
                  </a:moveTo>
                  <a:cubicBezTo>
                    <a:pt x="7" y="25"/>
                    <a:pt x="7" y="23"/>
                    <a:pt x="6" y="22"/>
                  </a:cubicBezTo>
                  <a:cubicBezTo>
                    <a:pt x="6" y="23"/>
                    <a:pt x="6" y="24"/>
                    <a:pt x="6" y="25"/>
                  </a:cubicBezTo>
                  <a:close/>
                  <a:moveTo>
                    <a:pt x="12" y="25"/>
                  </a:moveTo>
                  <a:cubicBezTo>
                    <a:pt x="13" y="24"/>
                    <a:pt x="12" y="23"/>
                    <a:pt x="12" y="22"/>
                  </a:cubicBezTo>
                  <a:cubicBezTo>
                    <a:pt x="11" y="23"/>
                    <a:pt x="11" y="24"/>
                    <a:pt x="12" y="25"/>
                  </a:cubicBezTo>
                  <a:close/>
                  <a:moveTo>
                    <a:pt x="16" y="25"/>
                  </a:moveTo>
                  <a:cubicBezTo>
                    <a:pt x="17" y="24"/>
                    <a:pt x="17" y="24"/>
                    <a:pt x="17" y="23"/>
                  </a:cubicBezTo>
                  <a:cubicBezTo>
                    <a:pt x="17" y="23"/>
                    <a:pt x="17" y="23"/>
                    <a:pt x="17" y="23"/>
                  </a:cubicBezTo>
                  <a:cubicBezTo>
                    <a:pt x="17" y="23"/>
                    <a:pt x="16" y="24"/>
                    <a:pt x="16" y="25"/>
                  </a:cubicBezTo>
                  <a:close/>
                  <a:moveTo>
                    <a:pt x="9" y="24"/>
                  </a:moveTo>
                  <a:cubicBezTo>
                    <a:pt x="9" y="24"/>
                    <a:pt x="9" y="23"/>
                    <a:pt x="9" y="23"/>
                  </a:cubicBezTo>
                  <a:cubicBezTo>
                    <a:pt x="8" y="24"/>
                    <a:pt x="9" y="24"/>
                    <a:pt x="9" y="25"/>
                  </a:cubicBezTo>
                  <a:cubicBezTo>
                    <a:pt x="10" y="25"/>
                    <a:pt x="10" y="24"/>
                    <a:pt x="10" y="24"/>
                  </a:cubicBezTo>
                  <a:cubicBezTo>
                    <a:pt x="10" y="24"/>
                    <a:pt x="10" y="23"/>
                    <a:pt x="10" y="23"/>
                  </a:cubicBezTo>
                  <a:cubicBezTo>
                    <a:pt x="10" y="23"/>
                    <a:pt x="10" y="24"/>
                    <a:pt x="9" y="24"/>
                  </a:cubicBezTo>
                  <a:close/>
                  <a:moveTo>
                    <a:pt x="24" y="27"/>
                  </a:moveTo>
                  <a:cubicBezTo>
                    <a:pt x="25" y="27"/>
                    <a:pt x="25" y="26"/>
                    <a:pt x="25" y="26"/>
                  </a:cubicBezTo>
                  <a:cubicBezTo>
                    <a:pt x="25" y="25"/>
                    <a:pt x="25" y="24"/>
                    <a:pt x="24" y="23"/>
                  </a:cubicBezTo>
                  <a:cubicBezTo>
                    <a:pt x="23" y="24"/>
                    <a:pt x="23" y="26"/>
                    <a:pt x="24" y="27"/>
                  </a:cubicBezTo>
                  <a:close/>
                  <a:moveTo>
                    <a:pt x="14" y="26"/>
                  </a:moveTo>
                  <a:cubicBezTo>
                    <a:pt x="15" y="26"/>
                    <a:pt x="14" y="24"/>
                    <a:pt x="14" y="24"/>
                  </a:cubicBezTo>
                  <a:cubicBezTo>
                    <a:pt x="13" y="25"/>
                    <a:pt x="14" y="25"/>
                    <a:pt x="14" y="26"/>
                  </a:cubicBezTo>
                  <a:close/>
                  <a:moveTo>
                    <a:pt x="18" y="27"/>
                  </a:moveTo>
                  <a:cubicBezTo>
                    <a:pt x="18" y="27"/>
                    <a:pt x="18" y="26"/>
                    <a:pt x="19" y="25"/>
                  </a:cubicBezTo>
                  <a:cubicBezTo>
                    <a:pt x="18" y="25"/>
                    <a:pt x="19" y="24"/>
                    <a:pt x="18" y="24"/>
                  </a:cubicBezTo>
                  <a:cubicBezTo>
                    <a:pt x="17" y="25"/>
                    <a:pt x="17" y="26"/>
                    <a:pt x="18" y="27"/>
                  </a:cubicBezTo>
                  <a:close/>
                  <a:moveTo>
                    <a:pt x="20" y="26"/>
                  </a:moveTo>
                  <a:cubicBezTo>
                    <a:pt x="21" y="26"/>
                    <a:pt x="21" y="27"/>
                    <a:pt x="21" y="27"/>
                  </a:cubicBezTo>
                  <a:cubicBezTo>
                    <a:pt x="22" y="26"/>
                    <a:pt x="22" y="25"/>
                    <a:pt x="21" y="24"/>
                  </a:cubicBezTo>
                  <a:cubicBezTo>
                    <a:pt x="21" y="25"/>
                    <a:pt x="20" y="25"/>
                    <a:pt x="20" y="26"/>
                  </a:cubicBezTo>
                  <a:close/>
                  <a:moveTo>
                    <a:pt x="31" y="26"/>
                  </a:moveTo>
                  <a:cubicBezTo>
                    <a:pt x="31" y="26"/>
                    <a:pt x="31" y="25"/>
                    <a:pt x="30" y="25"/>
                  </a:cubicBezTo>
                  <a:cubicBezTo>
                    <a:pt x="30" y="25"/>
                    <a:pt x="31" y="26"/>
                    <a:pt x="31" y="26"/>
                  </a:cubicBezTo>
                  <a:close/>
                  <a:moveTo>
                    <a:pt x="11" y="25"/>
                  </a:moveTo>
                  <a:cubicBezTo>
                    <a:pt x="10" y="26"/>
                    <a:pt x="10" y="25"/>
                    <a:pt x="10" y="26"/>
                  </a:cubicBezTo>
                  <a:cubicBezTo>
                    <a:pt x="10" y="26"/>
                    <a:pt x="10" y="27"/>
                    <a:pt x="11" y="27"/>
                  </a:cubicBezTo>
                  <a:cubicBezTo>
                    <a:pt x="11" y="27"/>
                    <a:pt x="11" y="26"/>
                    <a:pt x="11" y="26"/>
                  </a:cubicBezTo>
                  <a:cubicBezTo>
                    <a:pt x="11" y="26"/>
                    <a:pt x="11" y="26"/>
                    <a:pt x="11" y="26"/>
                  </a:cubicBezTo>
                  <a:cubicBezTo>
                    <a:pt x="11" y="25"/>
                    <a:pt x="11" y="25"/>
                    <a:pt x="10" y="25"/>
                  </a:cubicBezTo>
                  <a:cubicBezTo>
                    <a:pt x="10" y="25"/>
                    <a:pt x="11" y="25"/>
                    <a:pt x="11" y="25"/>
                  </a:cubicBezTo>
                  <a:close/>
                  <a:moveTo>
                    <a:pt x="26" y="26"/>
                  </a:moveTo>
                  <a:cubicBezTo>
                    <a:pt x="27" y="26"/>
                    <a:pt x="27" y="27"/>
                    <a:pt x="27" y="27"/>
                  </a:cubicBezTo>
                  <a:cubicBezTo>
                    <a:pt x="27" y="27"/>
                    <a:pt x="28" y="27"/>
                    <a:pt x="28" y="26"/>
                  </a:cubicBezTo>
                  <a:cubicBezTo>
                    <a:pt x="27" y="26"/>
                    <a:pt x="27" y="25"/>
                    <a:pt x="27" y="25"/>
                  </a:cubicBezTo>
                  <a:cubicBezTo>
                    <a:pt x="27" y="25"/>
                    <a:pt x="26" y="25"/>
                    <a:pt x="26" y="26"/>
                  </a:cubicBezTo>
                  <a:close/>
                  <a:moveTo>
                    <a:pt x="8" y="28"/>
                  </a:moveTo>
                  <a:cubicBezTo>
                    <a:pt x="9" y="27"/>
                    <a:pt x="8" y="25"/>
                    <a:pt x="7" y="25"/>
                  </a:cubicBezTo>
                  <a:cubicBezTo>
                    <a:pt x="7" y="26"/>
                    <a:pt x="7" y="27"/>
                    <a:pt x="8" y="28"/>
                  </a:cubicBezTo>
                  <a:close/>
                  <a:moveTo>
                    <a:pt x="16" y="26"/>
                  </a:moveTo>
                  <a:cubicBezTo>
                    <a:pt x="16" y="26"/>
                    <a:pt x="16" y="25"/>
                    <a:pt x="16" y="25"/>
                  </a:cubicBezTo>
                  <a:cubicBezTo>
                    <a:pt x="16" y="25"/>
                    <a:pt x="16" y="25"/>
                    <a:pt x="16" y="25"/>
                  </a:cubicBezTo>
                  <a:cubicBezTo>
                    <a:pt x="16" y="25"/>
                    <a:pt x="16" y="26"/>
                    <a:pt x="16" y="26"/>
                  </a:cubicBezTo>
                  <a:close/>
                  <a:moveTo>
                    <a:pt x="13" y="26"/>
                  </a:moveTo>
                  <a:cubicBezTo>
                    <a:pt x="13" y="26"/>
                    <a:pt x="13" y="27"/>
                    <a:pt x="13" y="27"/>
                  </a:cubicBezTo>
                  <a:cubicBezTo>
                    <a:pt x="15" y="27"/>
                    <a:pt x="13" y="24"/>
                    <a:pt x="13" y="26"/>
                  </a:cubicBezTo>
                  <a:close/>
                  <a:moveTo>
                    <a:pt x="4" y="26"/>
                  </a:moveTo>
                  <a:cubicBezTo>
                    <a:pt x="4" y="27"/>
                    <a:pt x="5" y="28"/>
                    <a:pt x="5" y="28"/>
                  </a:cubicBezTo>
                  <a:cubicBezTo>
                    <a:pt x="5" y="27"/>
                    <a:pt x="5" y="26"/>
                    <a:pt x="5" y="25"/>
                  </a:cubicBezTo>
                  <a:cubicBezTo>
                    <a:pt x="5" y="26"/>
                    <a:pt x="4" y="26"/>
                    <a:pt x="4" y="26"/>
                  </a:cubicBezTo>
                  <a:close/>
                  <a:moveTo>
                    <a:pt x="34" y="27"/>
                  </a:moveTo>
                  <a:cubicBezTo>
                    <a:pt x="34" y="27"/>
                    <a:pt x="34" y="26"/>
                    <a:pt x="34" y="26"/>
                  </a:cubicBezTo>
                  <a:cubicBezTo>
                    <a:pt x="34" y="26"/>
                    <a:pt x="34" y="27"/>
                    <a:pt x="34" y="27"/>
                  </a:cubicBezTo>
                  <a:close/>
                  <a:moveTo>
                    <a:pt x="15" y="27"/>
                  </a:moveTo>
                  <a:cubicBezTo>
                    <a:pt x="16" y="27"/>
                    <a:pt x="15" y="26"/>
                    <a:pt x="15" y="26"/>
                  </a:cubicBezTo>
                  <a:cubicBezTo>
                    <a:pt x="15" y="27"/>
                    <a:pt x="15" y="27"/>
                    <a:pt x="15" y="27"/>
                  </a:cubicBezTo>
                  <a:close/>
                  <a:moveTo>
                    <a:pt x="22" y="28"/>
                  </a:moveTo>
                  <a:cubicBezTo>
                    <a:pt x="22" y="29"/>
                    <a:pt x="22" y="29"/>
                    <a:pt x="23" y="30"/>
                  </a:cubicBezTo>
                  <a:cubicBezTo>
                    <a:pt x="23" y="29"/>
                    <a:pt x="23" y="29"/>
                    <a:pt x="24" y="28"/>
                  </a:cubicBezTo>
                  <a:cubicBezTo>
                    <a:pt x="23" y="28"/>
                    <a:pt x="23" y="27"/>
                    <a:pt x="22" y="26"/>
                  </a:cubicBezTo>
                  <a:cubicBezTo>
                    <a:pt x="22" y="27"/>
                    <a:pt x="22" y="28"/>
                    <a:pt x="22" y="28"/>
                  </a:cubicBezTo>
                  <a:close/>
                  <a:moveTo>
                    <a:pt x="17" y="28"/>
                  </a:moveTo>
                  <a:cubicBezTo>
                    <a:pt x="17" y="28"/>
                    <a:pt x="17" y="27"/>
                    <a:pt x="17" y="27"/>
                  </a:cubicBezTo>
                  <a:cubicBezTo>
                    <a:pt x="17" y="27"/>
                    <a:pt x="17" y="27"/>
                    <a:pt x="17" y="28"/>
                  </a:cubicBezTo>
                  <a:close/>
                  <a:moveTo>
                    <a:pt x="19" y="27"/>
                  </a:moveTo>
                  <a:cubicBezTo>
                    <a:pt x="19" y="27"/>
                    <a:pt x="19" y="28"/>
                    <a:pt x="19" y="29"/>
                  </a:cubicBezTo>
                  <a:cubicBezTo>
                    <a:pt x="19" y="29"/>
                    <a:pt x="19" y="30"/>
                    <a:pt x="19" y="30"/>
                  </a:cubicBezTo>
                  <a:cubicBezTo>
                    <a:pt x="20" y="29"/>
                    <a:pt x="20" y="29"/>
                    <a:pt x="20" y="28"/>
                  </a:cubicBezTo>
                  <a:cubicBezTo>
                    <a:pt x="20" y="27"/>
                    <a:pt x="20" y="26"/>
                    <a:pt x="19" y="27"/>
                  </a:cubicBezTo>
                  <a:close/>
                  <a:moveTo>
                    <a:pt x="12" y="27"/>
                  </a:moveTo>
                  <a:cubicBezTo>
                    <a:pt x="12" y="28"/>
                    <a:pt x="12" y="28"/>
                    <a:pt x="13" y="29"/>
                  </a:cubicBezTo>
                  <a:cubicBezTo>
                    <a:pt x="13" y="28"/>
                    <a:pt x="13" y="28"/>
                    <a:pt x="13" y="28"/>
                  </a:cubicBezTo>
                  <a:cubicBezTo>
                    <a:pt x="13" y="28"/>
                    <a:pt x="12" y="27"/>
                    <a:pt x="12" y="27"/>
                  </a:cubicBezTo>
                  <a:cubicBezTo>
                    <a:pt x="12" y="27"/>
                    <a:pt x="12" y="27"/>
                    <a:pt x="12" y="27"/>
                  </a:cubicBezTo>
                  <a:close/>
                  <a:moveTo>
                    <a:pt x="26" y="29"/>
                  </a:moveTo>
                  <a:cubicBezTo>
                    <a:pt x="26" y="29"/>
                    <a:pt x="25" y="28"/>
                    <a:pt x="25" y="28"/>
                  </a:cubicBezTo>
                  <a:cubicBezTo>
                    <a:pt x="26" y="28"/>
                    <a:pt x="26" y="29"/>
                    <a:pt x="26" y="29"/>
                  </a:cubicBezTo>
                  <a:cubicBezTo>
                    <a:pt x="26" y="29"/>
                    <a:pt x="26" y="29"/>
                    <a:pt x="26" y="28"/>
                  </a:cubicBezTo>
                  <a:cubicBezTo>
                    <a:pt x="26" y="28"/>
                    <a:pt x="26" y="27"/>
                    <a:pt x="26" y="27"/>
                  </a:cubicBezTo>
                  <a:cubicBezTo>
                    <a:pt x="25" y="27"/>
                    <a:pt x="25" y="29"/>
                    <a:pt x="26" y="29"/>
                  </a:cubicBezTo>
                  <a:close/>
                  <a:moveTo>
                    <a:pt x="4" y="30"/>
                  </a:moveTo>
                  <a:cubicBezTo>
                    <a:pt x="5" y="29"/>
                    <a:pt x="4" y="28"/>
                    <a:pt x="3" y="27"/>
                  </a:cubicBezTo>
                  <a:cubicBezTo>
                    <a:pt x="3" y="28"/>
                    <a:pt x="4" y="29"/>
                    <a:pt x="4" y="30"/>
                  </a:cubicBezTo>
                  <a:close/>
                  <a:moveTo>
                    <a:pt x="14" y="28"/>
                  </a:moveTo>
                  <a:cubicBezTo>
                    <a:pt x="14" y="28"/>
                    <a:pt x="14" y="29"/>
                    <a:pt x="15" y="29"/>
                  </a:cubicBezTo>
                  <a:cubicBezTo>
                    <a:pt x="15" y="28"/>
                    <a:pt x="15" y="27"/>
                    <a:pt x="14" y="27"/>
                  </a:cubicBezTo>
                  <a:cubicBezTo>
                    <a:pt x="14" y="28"/>
                    <a:pt x="14" y="28"/>
                    <a:pt x="14" y="28"/>
                  </a:cubicBezTo>
                  <a:close/>
                  <a:moveTo>
                    <a:pt x="7" y="30"/>
                  </a:moveTo>
                  <a:cubicBezTo>
                    <a:pt x="7" y="29"/>
                    <a:pt x="7" y="28"/>
                    <a:pt x="6" y="27"/>
                  </a:cubicBezTo>
                  <a:cubicBezTo>
                    <a:pt x="7" y="28"/>
                    <a:pt x="6" y="29"/>
                    <a:pt x="7" y="30"/>
                  </a:cubicBezTo>
                  <a:close/>
                  <a:moveTo>
                    <a:pt x="10" y="28"/>
                  </a:moveTo>
                  <a:cubicBezTo>
                    <a:pt x="10" y="28"/>
                    <a:pt x="10" y="28"/>
                    <a:pt x="10" y="28"/>
                  </a:cubicBezTo>
                  <a:cubicBezTo>
                    <a:pt x="10" y="28"/>
                    <a:pt x="10" y="28"/>
                    <a:pt x="10" y="28"/>
                  </a:cubicBezTo>
                  <a:cubicBezTo>
                    <a:pt x="10" y="28"/>
                    <a:pt x="10" y="28"/>
                    <a:pt x="10" y="28"/>
                  </a:cubicBezTo>
                  <a:close/>
                  <a:moveTo>
                    <a:pt x="32" y="29"/>
                  </a:moveTo>
                  <a:cubicBezTo>
                    <a:pt x="33" y="30"/>
                    <a:pt x="30" y="32"/>
                    <a:pt x="31" y="34"/>
                  </a:cubicBezTo>
                  <a:cubicBezTo>
                    <a:pt x="32" y="32"/>
                    <a:pt x="33" y="29"/>
                    <a:pt x="33" y="28"/>
                  </a:cubicBezTo>
                  <a:cubicBezTo>
                    <a:pt x="32" y="28"/>
                    <a:pt x="32" y="29"/>
                    <a:pt x="32" y="29"/>
                  </a:cubicBezTo>
                  <a:close/>
                  <a:moveTo>
                    <a:pt x="11" y="29"/>
                  </a:moveTo>
                  <a:cubicBezTo>
                    <a:pt x="12" y="29"/>
                    <a:pt x="12" y="29"/>
                    <a:pt x="12" y="29"/>
                  </a:cubicBezTo>
                  <a:cubicBezTo>
                    <a:pt x="12" y="28"/>
                    <a:pt x="12" y="28"/>
                    <a:pt x="11" y="28"/>
                  </a:cubicBezTo>
                  <a:cubicBezTo>
                    <a:pt x="11" y="28"/>
                    <a:pt x="12" y="28"/>
                    <a:pt x="11" y="29"/>
                  </a:cubicBezTo>
                  <a:close/>
                  <a:moveTo>
                    <a:pt x="33" y="32"/>
                  </a:moveTo>
                  <a:cubicBezTo>
                    <a:pt x="33" y="30"/>
                    <a:pt x="34" y="29"/>
                    <a:pt x="34" y="28"/>
                  </a:cubicBezTo>
                  <a:cubicBezTo>
                    <a:pt x="33" y="29"/>
                    <a:pt x="33" y="31"/>
                    <a:pt x="33" y="32"/>
                  </a:cubicBezTo>
                  <a:close/>
                  <a:moveTo>
                    <a:pt x="8" y="29"/>
                  </a:moveTo>
                  <a:cubicBezTo>
                    <a:pt x="9" y="29"/>
                    <a:pt x="9" y="30"/>
                    <a:pt x="9" y="30"/>
                  </a:cubicBezTo>
                  <a:cubicBezTo>
                    <a:pt x="10" y="30"/>
                    <a:pt x="10" y="28"/>
                    <a:pt x="9" y="28"/>
                  </a:cubicBezTo>
                  <a:cubicBezTo>
                    <a:pt x="9" y="28"/>
                    <a:pt x="9" y="29"/>
                    <a:pt x="8" y="29"/>
                  </a:cubicBezTo>
                  <a:close/>
                  <a:moveTo>
                    <a:pt x="17" y="30"/>
                  </a:moveTo>
                  <a:cubicBezTo>
                    <a:pt x="16" y="29"/>
                    <a:pt x="17" y="29"/>
                    <a:pt x="17" y="29"/>
                  </a:cubicBezTo>
                  <a:cubicBezTo>
                    <a:pt x="16" y="29"/>
                    <a:pt x="17" y="28"/>
                    <a:pt x="16" y="28"/>
                  </a:cubicBezTo>
                  <a:cubicBezTo>
                    <a:pt x="16" y="29"/>
                    <a:pt x="16" y="29"/>
                    <a:pt x="17" y="30"/>
                  </a:cubicBezTo>
                  <a:close/>
                  <a:moveTo>
                    <a:pt x="29" y="30"/>
                  </a:moveTo>
                  <a:cubicBezTo>
                    <a:pt x="29" y="29"/>
                    <a:pt x="29" y="29"/>
                    <a:pt x="29" y="29"/>
                  </a:cubicBezTo>
                  <a:cubicBezTo>
                    <a:pt x="28" y="29"/>
                    <a:pt x="29" y="28"/>
                    <a:pt x="28" y="28"/>
                  </a:cubicBezTo>
                  <a:cubicBezTo>
                    <a:pt x="28" y="29"/>
                    <a:pt x="28" y="30"/>
                    <a:pt x="29" y="30"/>
                  </a:cubicBezTo>
                  <a:close/>
                  <a:moveTo>
                    <a:pt x="14" y="30"/>
                  </a:moveTo>
                  <a:cubicBezTo>
                    <a:pt x="14" y="30"/>
                    <a:pt x="14" y="29"/>
                    <a:pt x="13" y="29"/>
                  </a:cubicBezTo>
                  <a:cubicBezTo>
                    <a:pt x="13" y="29"/>
                    <a:pt x="13" y="30"/>
                    <a:pt x="14" y="30"/>
                  </a:cubicBezTo>
                  <a:close/>
                  <a:moveTo>
                    <a:pt x="20" y="32"/>
                  </a:moveTo>
                  <a:cubicBezTo>
                    <a:pt x="20" y="32"/>
                    <a:pt x="20" y="33"/>
                    <a:pt x="21" y="33"/>
                  </a:cubicBezTo>
                  <a:cubicBezTo>
                    <a:pt x="21" y="32"/>
                    <a:pt x="22" y="32"/>
                    <a:pt x="22" y="31"/>
                  </a:cubicBezTo>
                  <a:cubicBezTo>
                    <a:pt x="22" y="30"/>
                    <a:pt x="21" y="30"/>
                    <a:pt x="21" y="29"/>
                  </a:cubicBezTo>
                  <a:cubicBezTo>
                    <a:pt x="21" y="30"/>
                    <a:pt x="20" y="31"/>
                    <a:pt x="20" y="32"/>
                  </a:cubicBezTo>
                  <a:close/>
                  <a:moveTo>
                    <a:pt x="11" y="31"/>
                  </a:moveTo>
                  <a:cubicBezTo>
                    <a:pt x="11" y="31"/>
                    <a:pt x="10" y="31"/>
                    <a:pt x="10" y="30"/>
                  </a:cubicBezTo>
                  <a:cubicBezTo>
                    <a:pt x="10" y="31"/>
                    <a:pt x="10" y="32"/>
                    <a:pt x="10" y="32"/>
                  </a:cubicBezTo>
                  <a:cubicBezTo>
                    <a:pt x="11" y="32"/>
                    <a:pt x="12" y="30"/>
                    <a:pt x="11" y="29"/>
                  </a:cubicBezTo>
                  <a:cubicBezTo>
                    <a:pt x="10" y="30"/>
                    <a:pt x="11" y="30"/>
                    <a:pt x="11" y="31"/>
                  </a:cubicBezTo>
                  <a:close/>
                  <a:moveTo>
                    <a:pt x="16" y="31"/>
                  </a:moveTo>
                  <a:cubicBezTo>
                    <a:pt x="16" y="30"/>
                    <a:pt x="16" y="29"/>
                    <a:pt x="15" y="29"/>
                  </a:cubicBezTo>
                  <a:cubicBezTo>
                    <a:pt x="15" y="30"/>
                    <a:pt x="16" y="30"/>
                    <a:pt x="16" y="31"/>
                  </a:cubicBezTo>
                  <a:close/>
                  <a:moveTo>
                    <a:pt x="23" y="31"/>
                  </a:moveTo>
                  <a:cubicBezTo>
                    <a:pt x="24" y="31"/>
                    <a:pt x="24" y="32"/>
                    <a:pt x="24" y="32"/>
                  </a:cubicBezTo>
                  <a:cubicBezTo>
                    <a:pt x="25" y="32"/>
                    <a:pt x="25" y="31"/>
                    <a:pt x="25" y="30"/>
                  </a:cubicBezTo>
                  <a:cubicBezTo>
                    <a:pt x="25" y="30"/>
                    <a:pt x="25" y="30"/>
                    <a:pt x="24" y="29"/>
                  </a:cubicBezTo>
                  <a:cubicBezTo>
                    <a:pt x="24" y="30"/>
                    <a:pt x="24" y="30"/>
                    <a:pt x="23" y="31"/>
                  </a:cubicBezTo>
                  <a:close/>
                  <a:moveTo>
                    <a:pt x="27" y="32"/>
                  </a:moveTo>
                  <a:cubicBezTo>
                    <a:pt x="28" y="31"/>
                    <a:pt x="28" y="30"/>
                    <a:pt x="27" y="30"/>
                  </a:cubicBezTo>
                  <a:cubicBezTo>
                    <a:pt x="26" y="30"/>
                    <a:pt x="27" y="31"/>
                    <a:pt x="27" y="32"/>
                  </a:cubicBezTo>
                  <a:close/>
                  <a:moveTo>
                    <a:pt x="30" y="30"/>
                  </a:moveTo>
                  <a:cubicBezTo>
                    <a:pt x="30" y="30"/>
                    <a:pt x="30" y="31"/>
                    <a:pt x="30" y="31"/>
                  </a:cubicBezTo>
                  <a:cubicBezTo>
                    <a:pt x="30" y="30"/>
                    <a:pt x="30" y="30"/>
                    <a:pt x="30" y="30"/>
                  </a:cubicBezTo>
                  <a:cubicBezTo>
                    <a:pt x="30" y="30"/>
                    <a:pt x="30" y="30"/>
                    <a:pt x="30" y="30"/>
                  </a:cubicBezTo>
                  <a:cubicBezTo>
                    <a:pt x="30" y="30"/>
                    <a:pt x="30" y="30"/>
                    <a:pt x="30" y="30"/>
                  </a:cubicBezTo>
                  <a:close/>
                  <a:moveTo>
                    <a:pt x="6" y="33"/>
                  </a:moveTo>
                  <a:cubicBezTo>
                    <a:pt x="6" y="33"/>
                    <a:pt x="5" y="32"/>
                    <a:pt x="6" y="31"/>
                  </a:cubicBezTo>
                  <a:cubicBezTo>
                    <a:pt x="6" y="31"/>
                    <a:pt x="6" y="30"/>
                    <a:pt x="5" y="30"/>
                  </a:cubicBezTo>
                  <a:cubicBezTo>
                    <a:pt x="4" y="31"/>
                    <a:pt x="5" y="34"/>
                    <a:pt x="6" y="33"/>
                  </a:cubicBezTo>
                  <a:close/>
                  <a:moveTo>
                    <a:pt x="8" y="33"/>
                  </a:moveTo>
                  <a:cubicBezTo>
                    <a:pt x="8" y="32"/>
                    <a:pt x="8" y="32"/>
                    <a:pt x="9" y="31"/>
                  </a:cubicBezTo>
                  <a:cubicBezTo>
                    <a:pt x="8" y="31"/>
                    <a:pt x="8" y="30"/>
                    <a:pt x="8" y="30"/>
                  </a:cubicBezTo>
                  <a:cubicBezTo>
                    <a:pt x="7" y="31"/>
                    <a:pt x="7" y="32"/>
                    <a:pt x="8" y="33"/>
                  </a:cubicBezTo>
                  <a:close/>
                  <a:moveTo>
                    <a:pt x="13" y="31"/>
                  </a:moveTo>
                  <a:cubicBezTo>
                    <a:pt x="13" y="31"/>
                    <a:pt x="13" y="31"/>
                    <a:pt x="13" y="31"/>
                  </a:cubicBezTo>
                  <a:cubicBezTo>
                    <a:pt x="13" y="31"/>
                    <a:pt x="13" y="31"/>
                    <a:pt x="13" y="31"/>
                  </a:cubicBezTo>
                  <a:cubicBezTo>
                    <a:pt x="13" y="31"/>
                    <a:pt x="13" y="30"/>
                    <a:pt x="13" y="30"/>
                  </a:cubicBezTo>
                  <a:cubicBezTo>
                    <a:pt x="13" y="31"/>
                    <a:pt x="13" y="31"/>
                    <a:pt x="13" y="31"/>
                  </a:cubicBezTo>
                  <a:close/>
                  <a:moveTo>
                    <a:pt x="17" y="31"/>
                  </a:moveTo>
                  <a:cubicBezTo>
                    <a:pt x="18" y="32"/>
                    <a:pt x="18" y="32"/>
                    <a:pt x="18" y="33"/>
                  </a:cubicBezTo>
                  <a:cubicBezTo>
                    <a:pt x="18" y="32"/>
                    <a:pt x="18" y="32"/>
                    <a:pt x="19" y="32"/>
                  </a:cubicBezTo>
                  <a:cubicBezTo>
                    <a:pt x="18" y="31"/>
                    <a:pt x="18" y="30"/>
                    <a:pt x="17" y="30"/>
                  </a:cubicBezTo>
                  <a:cubicBezTo>
                    <a:pt x="18" y="31"/>
                    <a:pt x="17" y="31"/>
                    <a:pt x="17" y="31"/>
                  </a:cubicBezTo>
                  <a:close/>
                  <a:moveTo>
                    <a:pt x="15" y="32"/>
                  </a:moveTo>
                  <a:cubicBezTo>
                    <a:pt x="16" y="32"/>
                    <a:pt x="15" y="31"/>
                    <a:pt x="15" y="31"/>
                  </a:cubicBezTo>
                  <a:cubicBezTo>
                    <a:pt x="14" y="31"/>
                    <a:pt x="15" y="32"/>
                    <a:pt x="15" y="32"/>
                  </a:cubicBezTo>
                  <a:close/>
                  <a:moveTo>
                    <a:pt x="12" y="33"/>
                  </a:moveTo>
                  <a:cubicBezTo>
                    <a:pt x="12" y="33"/>
                    <a:pt x="13" y="33"/>
                    <a:pt x="13" y="32"/>
                  </a:cubicBezTo>
                  <a:cubicBezTo>
                    <a:pt x="12" y="32"/>
                    <a:pt x="12" y="32"/>
                    <a:pt x="12" y="32"/>
                  </a:cubicBezTo>
                  <a:cubicBezTo>
                    <a:pt x="12" y="32"/>
                    <a:pt x="12" y="33"/>
                    <a:pt x="12" y="33"/>
                  </a:cubicBezTo>
                  <a:close/>
                  <a:moveTo>
                    <a:pt x="17" y="33"/>
                  </a:moveTo>
                  <a:cubicBezTo>
                    <a:pt x="18" y="33"/>
                    <a:pt x="17" y="32"/>
                    <a:pt x="17" y="32"/>
                  </a:cubicBezTo>
                  <a:cubicBezTo>
                    <a:pt x="17" y="32"/>
                    <a:pt x="17" y="32"/>
                    <a:pt x="17" y="32"/>
                  </a:cubicBezTo>
                  <a:cubicBezTo>
                    <a:pt x="17" y="32"/>
                    <a:pt x="17" y="33"/>
                    <a:pt x="17" y="33"/>
                  </a:cubicBezTo>
                  <a:close/>
                  <a:moveTo>
                    <a:pt x="26" y="32"/>
                  </a:moveTo>
                  <a:cubicBezTo>
                    <a:pt x="25" y="33"/>
                    <a:pt x="25" y="34"/>
                    <a:pt x="26" y="35"/>
                  </a:cubicBezTo>
                  <a:cubicBezTo>
                    <a:pt x="26" y="34"/>
                    <a:pt x="25" y="34"/>
                    <a:pt x="26" y="33"/>
                  </a:cubicBezTo>
                  <a:cubicBezTo>
                    <a:pt x="26" y="33"/>
                    <a:pt x="26" y="34"/>
                    <a:pt x="26" y="34"/>
                  </a:cubicBezTo>
                  <a:cubicBezTo>
                    <a:pt x="27" y="33"/>
                    <a:pt x="27" y="33"/>
                    <a:pt x="26" y="32"/>
                  </a:cubicBezTo>
                  <a:cubicBezTo>
                    <a:pt x="25" y="32"/>
                    <a:pt x="26" y="33"/>
                    <a:pt x="26" y="33"/>
                  </a:cubicBezTo>
                  <a:cubicBezTo>
                    <a:pt x="26" y="33"/>
                    <a:pt x="26" y="33"/>
                    <a:pt x="26" y="32"/>
                  </a:cubicBezTo>
                  <a:close/>
                  <a:moveTo>
                    <a:pt x="22" y="35"/>
                  </a:moveTo>
                  <a:cubicBezTo>
                    <a:pt x="23" y="35"/>
                    <a:pt x="23" y="34"/>
                    <a:pt x="24" y="33"/>
                  </a:cubicBezTo>
                  <a:cubicBezTo>
                    <a:pt x="23" y="33"/>
                    <a:pt x="23" y="32"/>
                    <a:pt x="23" y="32"/>
                  </a:cubicBezTo>
                  <a:cubicBezTo>
                    <a:pt x="22" y="33"/>
                    <a:pt x="21" y="34"/>
                    <a:pt x="22" y="35"/>
                  </a:cubicBezTo>
                  <a:close/>
                  <a:moveTo>
                    <a:pt x="15" y="33"/>
                  </a:moveTo>
                  <a:cubicBezTo>
                    <a:pt x="14" y="33"/>
                    <a:pt x="14" y="32"/>
                    <a:pt x="14" y="32"/>
                  </a:cubicBezTo>
                  <a:cubicBezTo>
                    <a:pt x="14" y="32"/>
                    <a:pt x="14" y="33"/>
                    <a:pt x="15" y="33"/>
                  </a:cubicBezTo>
                  <a:close/>
                  <a:moveTo>
                    <a:pt x="28" y="33"/>
                  </a:moveTo>
                  <a:cubicBezTo>
                    <a:pt x="29" y="33"/>
                    <a:pt x="28" y="34"/>
                    <a:pt x="29" y="34"/>
                  </a:cubicBezTo>
                  <a:cubicBezTo>
                    <a:pt x="29" y="33"/>
                    <a:pt x="29" y="32"/>
                    <a:pt x="29" y="32"/>
                  </a:cubicBezTo>
                  <a:cubicBezTo>
                    <a:pt x="28" y="32"/>
                    <a:pt x="28" y="33"/>
                    <a:pt x="28" y="33"/>
                  </a:cubicBezTo>
                  <a:close/>
                  <a:moveTo>
                    <a:pt x="19" y="36"/>
                  </a:moveTo>
                  <a:cubicBezTo>
                    <a:pt x="20" y="35"/>
                    <a:pt x="20" y="35"/>
                    <a:pt x="20" y="34"/>
                  </a:cubicBezTo>
                  <a:cubicBezTo>
                    <a:pt x="20" y="34"/>
                    <a:pt x="20" y="33"/>
                    <a:pt x="19" y="33"/>
                  </a:cubicBezTo>
                  <a:cubicBezTo>
                    <a:pt x="18" y="34"/>
                    <a:pt x="20" y="35"/>
                    <a:pt x="19" y="35"/>
                  </a:cubicBezTo>
                  <a:cubicBezTo>
                    <a:pt x="19" y="35"/>
                    <a:pt x="19" y="35"/>
                    <a:pt x="19" y="36"/>
                  </a:cubicBezTo>
                  <a:close/>
                  <a:moveTo>
                    <a:pt x="33" y="34"/>
                  </a:moveTo>
                  <a:cubicBezTo>
                    <a:pt x="34" y="34"/>
                    <a:pt x="34" y="33"/>
                    <a:pt x="34" y="33"/>
                  </a:cubicBezTo>
                  <a:cubicBezTo>
                    <a:pt x="34" y="33"/>
                    <a:pt x="33" y="33"/>
                    <a:pt x="33" y="34"/>
                  </a:cubicBezTo>
                  <a:close/>
                  <a:moveTo>
                    <a:pt x="9" y="34"/>
                  </a:moveTo>
                  <a:cubicBezTo>
                    <a:pt x="9" y="34"/>
                    <a:pt x="9" y="35"/>
                    <a:pt x="9" y="35"/>
                  </a:cubicBezTo>
                  <a:cubicBezTo>
                    <a:pt x="9" y="34"/>
                    <a:pt x="10" y="34"/>
                    <a:pt x="10" y="33"/>
                  </a:cubicBezTo>
                  <a:cubicBezTo>
                    <a:pt x="9" y="33"/>
                    <a:pt x="9" y="33"/>
                    <a:pt x="9" y="33"/>
                  </a:cubicBezTo>
                  <a:cubicBezTo>
                    <a:pt x="9" y="33"/>
                    <a:pt x="9" y="34"/>
                    <a:pt x="9" y="34"/>
                  </a:cubicBezTo>
                  <a:close/>
                  <a:moveTo>
                    <a:pt x="17" y="35"/>
                  </a:moveTo>
                  <a:cubicBezTo>
                    <a:pt x="18" y="35"/>
                    <a:pt x="17" y="33"/>
                    <a:pt x="16" y="33"/>
                  </a:cubicBezTo>
                  <a:cubicBezTo>
                    <a:pt x="16" y="33"/>
                    <a:pt x="16" y="33"/>
                    <a:pt x="16" y="33"/>
                  </a:cubicBezTo>
                  <a:cubicBezTo>
                    <a:pt x="16" y="34"/>
                    <a:pt x="16" y="35"/>
                    <a:pt x="17" y="35"/>
                  </a:cubicBezTo>
                  <a:close/>
                  <a:moveTo>
                    <a:pt x="3" y="34"/>
                  </a:moveTo>
                  <a:cubicBezTo>
                    <a:pt x="3" y="34"/>
                    <a:pt x="4" y="33"/>
                    <a:pt x="3" y="33"/>
                  </a:cubicBezTo>
                  <a:cubicBezTo>
                    <a:pt x="3" y="33"/>
                    <a:pt x="3" y="33"/>
                    <a:pt x="3" y="33"/>
                  </a:cubicBezTo>
                  <a:cubicBezTo>
                    <a:pt x="3" y="33"/>
                    <a:pt x="3" y="34"/>
                    <a:pt x="3" y="34"/>
                  </a:cubicBezTo>
                  <a:close/>
                  <a:moveTo>
                    <a:pt x="11" y="34"/>
                  </a:moveTo>
                  <a:cubicBezTo>
                    <a:pt x="11" y="34"/>
                    <a:pt x="11" y="34"/>
                    <a:pt x="12" y="34"/>
                  </a:cubicBezTo>
                  <a:cubicBezTo>
                    <a:pt x="12" y="34"/>
                    <a:pt x="12" y="33"/>
                    <a:pt x="11" y="33"/>
                  </a:cubicBezTo>
                  <a:cubicBezTo>
                    <a:pt x="11" y="34"/>
                    <a:pt x="11" y="33"/>
                    <a:pt x="11" y="34"/>
                  </a:cubicBezTo>
                  <a:close/>
                  <a:moveTo>
                    <a:pt x="13" y="36"/>
                  </a:moveTo>
                  <a:cubicBezTo>
                    <a:pt x="14" y="35"/>
                    <a:pt x="14" y="34"/>
                    <a:pt x="13" y="34"/>
                  </a:cubicBezTo>
                  <a:cubicBezTo>
                    <a:pt x="13" y="34"/>
                    <a:pt x="13" y="35"/>
                    <a:pt x="13" y="36"/>
                  </a:cubicBezTo>
                  <a:close/>
                  <a:moveTo>
                    <a:pt x="7" y="35"/>
                  </a:moveTo>
                  <a:cubicBezTo>
                    <a:pt x="7" y="35"/>
                    <a:pt x="7" y="35"/>
                    <a:pt x="7" y="35"/>
                  </a:cubicBezTo>
                  <a:cubicBezTo>
                    <a:pt x="7" y="34"/>
                    <a:pt x="6" y="34"/>
                    <a:pt x="6" y="34"/>
                  </a:cubicBezTo>
                  <a:cubicBezTo>
                    <a:pt x="6" y="35"/>
                    <a:pt x="6" y="35"/>
                    <a:pt x="7" y="35"/>
                  </a:cubicBezTo>
                  <a:close/>
                  <a:moveTo>
                    <a:pt x="27" y="36"/>
                  </a:moveTo>
                  <a:cubicBezTo>
                    <a:pt x="28" y="36"/>
                    <a:pt x="28" y="35"/>
                    <a:pt x="28" y="35"/>
                  </a:cubicBezTo>
                  <a:cubicBezTo>
                    <a:pt x="28" y="35"/>
                    <a:pt x="28" y="34"/>
                    <a:pt x="27" y="34"/>
                  </a:cubicBezTo>
                  <a:cubicBezTo>
                    <a:pt x="27" y="35"/>
                    <a:pt x="27" y="35"/>
                    <a:pt x="27" y="36"/>
                  </a:cubicBezTo>
                  <a:close/>
                  <a:moveTo>
                    <a:pt x="23" y="37"/>
                  </a:moveTo>
                  <a:cubicBezTo>
                    <a:pt x="24" y="37"/>
                    <a:pt x="24" y="37"/>
                    <a:pt x="24" y="37"/>
                  </a:cubicBezTo>
                  <a:cubicBezTo>
                    <a:pt x="24" y="37"/>
                    <a:pt x="26" y="35"/>
                    <a:pt x="24" y="35"/>
                  </a:cubicBezTo>
                  <a:cubicBezTo>
                    <a:pt x="24" y="35"/>
                    <a:pt x="24" y="36"/>
                    <a:pt x="23" y="37"/>
                  </a:cubicBezTo>
                  <a:close/>
                  <a:moveTo>
                    <a:pt x="30" y="36"/>
                  </a:moveTo>
                  <a:cubicBezTo>
                    <a:pt x="30" y="36"/>
                    <a:pt x="30" y="36"/>
                    <a:pt x="30" y="36"/>
                  </a:cubicBezTo>
                  <a:cubicBezTo>
                    <a:pt x="31" y="36"/>
                    <a:pt x="31" y="35"/>
                    <a:pt x="30" y="35"/>
                  </a:cubicBezTo>
                  <a:cubicBezTo>
                    <a:pt x="30" y="35"/>
                    <a:pt x="30" y="35"/>
                    <a:pt x="30" y="36"/>
                  </a:cubicBezTo>
                  <a:close/>
                  <a:moveTo>
                    <a:pt x="10" y="37"/>
                  </a:moveTo>
                  <a:cubicBezTo>
                    <a:pt x="11" y="36"/>
                    <a:pt x="10" y="36"/>
                    <a:pt x="10" y="36"/>
                  </a:cubicBezTo>
                  <a:cubicBezTo>
                    <a:pt x="11" y="36"/>
                    <a:pt x="11" y="36"/>
                    <a:pt x="11" y="36"/>
                  </a:cubicBezTo>
                  <a:cubicBezTo>
                    <a:pt x="11" y="35"/>
                    <a:pt x="11" y="35"/>
                    <a:pt x="10" y="35"/>
                  </a:cubicBezTo>
                  <a:cubicBezTo>
                    <a:pt x="10" y="35"/>
                    <a:pt x="9" y="36"/>
                    <a:pt x="10" y="37"/>
                  </a:cubicBezTo>
                  <a:close/>
                  <a:moveTo>
                    <a:pt x="18" y="38"/>
                  </a:moveTo>
                  <a:cubicBezTo>
                    <a:pt x="18" y="38"/>
                    <a:pt x="19" y="37"/>
                    <a:pt x="19" y="37"/>
                  </a:cubicBezTo>
                  <a:cubicBezTo>
                    <a:pt x="18" y="36"/>
                    <a:pt x="18" y="36"/>
                    <a:pt x="18" y="35"/>
                  </a:cubicBezTo>
                  <a:cubicBezTo>
                    <a:pt x="17" y="36"/>
                    <a:pt x="17" y="37"/>
                    <a:pt x="18" y="38"/>
                  </a:cubicBezTo>
                  <a:close/>
                  <a:moveTo>
                    <a:pt x="21" y="38"/>
                  </a:moveTo>
                  <a:cubicBezTo>
                    <a:pt x="22" y="37"/>
                    <a:pt x="22" y="36"/>
                    <a:pt x="21" y="36"/>
                  </a:cubicBezTo>
                  <a:cubicBezTo>
                    <a:pt x="20" y="36"/>
                    <a:pt x="20" y="38"/>
                    <a:pt x="21" y="38"/>
                  </a:cubicBezTo>
                  <a:close/>
                  <a:moveTo>
                    <a:pt x="13" y="36"/>
                  </a:moveTo>
                  <a:cubicBezTo>
                    <a:pt x="13" y="36"/>
                    <a:pt x="13" y="36"/>
                    <a:pt x="12" y="36"/>
                  </a:cubicBezTo>
                  <a:cubicBezTo>
                    <a:pt x="12" y="36"/>
                    <a:pt x="12" y="36"/>
                    <a:pt x="13" y="36"/>
                  </a:cubicBezTo>
                  <a:close/>
                  <a:moveTo>
                    <a:pt x="14" y="37"/>
                  </a:moveTo>
                  <a:cubicBezTo>
                    <a:pt x="14" y="38"/>
                    <a:pt x="15" y="38"/>
                    <a:pt x="15" y="39"/>
                  </a:cubicBezTo>
                  <a:cubicBezTo>
                    <a:pt x="16" y="38"/>
                    <a:pt x="16" y="36"/>
                    <a:pt x="14" y="36"/>
                  </a:cubicBezTo>
                  <a:cubicBezTo>
                    <a:pt x="14" y="36"/>
                    <a:pt x="14" y="36"/>
                    <a:pt x="14" y="37"/>
                  </a:cubicBezTo>
                  <a:close/>
                  <a:moveTo>
                    <a:pt x="8" y="38"/>
                  </a:moveTo>
                  <a:cubicBezTo>
                    <a:pt x="8" y="38"/>
                    <a:pt x="8" y="38"/>
                    <a:pt x="9" y="38"/>
                  </a:cubicBezTo>
                  <a:cubicBezTo>
                    <a:pt x="8" y="38"/>
                    <a:pt x="8" y="37"/>
                    <a:pt x="8" y="36"/>
                  </a:cubicBezTo>
                  <a:cubicBezTo>
                    <a:pt x="7" y="36"/>
                    <a:pt x="7" y="36"/>
                    <a:pt x="7" y="36"/>
                  </a:cubicBezTo>
                  <a:cubicBezTo>
                    <a:pt x="7" y="37"/>
                    <a:pt x="8" y="37"/>
                    <a:pt x="8" y="38"/>
                  </a:cubicBezTo>
                  <a:close/>
                  <a:moveTo>
                    <a:pt x="25" y="39"/>
                  </a:moveTo>
                  <a:cubicBezTo>
                    <a:pt x="25" y="38"/>
                    <a:pt x="27" y="37"/>
                    <a:pt x="26" y="37"/>
                  </a:cubicBezTo>
                  <a:cubicBezTo>
                    <a:pt x="25" y="37"/>
                    <a:pt x="24" y="38"/>
                    <a:pt x="25" y="39"/>
                  </a:cubicBezTo>
                  <a:close/>
                  <a:moveTo>
                    <a:pt x="8" y="42"/>
                  </a:moveTo>
                  <a:cubicBezTo>
                    <a:pt x="8" y="41"/>
                    <a:pt x="7" y="41"/>
                    <a:pt x="7" y="40"/>
                  </a:cubicBezTo>
                  <a:cubicBezTo>
                    <a:pt x="6" y="39"/>
                    <a:pt x="6" y="37"/>
                    <a:pt x="5" y="37"/>
                  </a:cubicBezTo>
                  <a:cubicBezTo>
                    <a:pt x="5" y="39"/>
                    <a:pt x="6" y="41"/>
                    <a:pt x="8" y="42"/>
                  </a:cubicBezTo>
                  <a:close/>
                  <a:moveTo>
                    <a:pt x="28" y="39"/>
                  </a:moveTo>
                  <a:cubicBezTo>
                    <a:pt x="28" y="39"/>
                    <a:pt x="29" y="38"/>
                    <a:pt x="29" y="37"/>
                  </a:cubicBezTo>
                  <a:cubicBezTo>
                    <a:pt x="29" y="37"/>
                    <a:pt x="29" y="37"/>
                    <a:pt x="29" y="37"/>
                  </a:cubicBezTo>
                  <a:cubicBezTo>
                    <a:pt x="29" y="38"/>
                    <a:pt x="28" y="39"/>
                    <a:pt x="28" y="39"/>
                  </a:cubicBezTo>
                  <a:close/>
                  <a:moveTo>
                    <a:pt x="14" y="38"/>
                  </a:moveTo>
                  <a:cubicBezTo>
                    <a:pt x="14" y="38"/>
                    <a:pt x="14" y="39"/>
                    <a:pt x="14" y="39"/>
                  </a:cubicBezTo>
                  <a:cubicBezTo>
                    <a:pt x="14" y="38"/>
                    <a:pt x="14" y="38"/>
                    <a:pt x="14" y="38"/>
                  </a:cubicBezTo>
                  <a:cubicBezTo>
                    <a:pt x="14" y="38"/>
                    <a:pt x="14" y="38"/>
                    <a:pt x="14" y="38"/>
                  </a:cubicBezTo>
                  <a:close/>
                  <a:moveTo>
                    <a:pt x="19" y="40"/>
                  </a:moveTo>
                  <a:cubicBezTo>
                    <a:pt x="19" y="40"/>
                    <a:pt x="19" y="40"/>
                    <a:pt x="20" y="41"/>
                  </a:cubicBezTo>
                  <a:cubicBezTo>
                    <a:pt x="20" y="40"/>
                    <a:pt x="20" y="40"/>
                    <a:pt x="20" y="39"/>
                  </a:cubicBezTo>
                  <a:cubicBezTo>
                    <a:pt x="20" y="39"/>
                    <a:pt x="20" y="38"/>
                    <a:pt x="20" y="38"/>
                  </a:cubicBezTo>
                  <a:cubicBezTo>
                    <a:pt x="19" y="39"/>
                    <a:pt x="19" y="39"/>
                    <a:pt x="19" y="40"/>
                  </a:cubicBezTo>
                  <a:close/>
                  <a:moveTo>
                    <a:pt x="16" y="41"/>
                  </a:moveTo>
                  <a:cubicBezTo>
                    <a:pt x="17" y="41"/>
                    <a:pt x="17" y="40"/>
                    <a:pt x="17" y="40"/>
                  </a:cubicBezTo>
                  <a:cubicBezTo>
                    <a:pt x="17" y="39"/>
                    <a:pt x="17" y="39"/>
                    <a:pt x="16" y="38"/>
                  </a:cubicBezTo>
                  <a:cubicBezTo>
                    <a:pt x="16" y="39"/>
                    <a:pt x="15" y="41"/>
                    <a:pt x="16" y="41"/>
                  </a:cubicBezTo>
                  <a:close/>
                  <a:moveTo>
                    <a:pt x="22" y="40"/>
                  </a:moveTo>
                  <a:cubicBezTo>
                    <a:pt x="23" y="39"/>
                    <a:pt x="23" y="39"/>
                    <a:pt x="23" y="38"/>
                  </a:cubicBezTo>
                  <a:cubicBezTo>
                    <a:pt x="23" y="38"/>
                    <a:pt x="23" y="38"/>
                    <a:pt x="23" y="38"/>
                  </a:cubicBezTo>
                  <a:cubicBezTo>
                    <a:pt x="23" y="39"/>
                    <a:pt x="22" y="39"/>
                    <a:pt x="22" y="40"/>
                  </a:cubicBezTo>
                  <a:close/>
                  <a:moveTo>
                    <a:pt x="25" y="42"/>
                  </a:moveTo>
                  <a:cubicBezTo>
                    <a:pt x="25" y="42"/>
                    <a:pt x="25" y="41"/>
                    <a:pt x="25" y="41"/>
                  </a:cubicBezTo>
                  <a:cubicBezTo>
                    <a:pt x="25" y="40"/>
                    <a:pt x="27" y="39"/>
                    <a:pt x="27" y="38"/>
                  </a:cubicBezTo>
                  <a:cubicBezTo>
                    <a:pt x="26" y="39"/>
                    <a:pt x="25" y="40"/>
                    <a:pt x="25" y="42"/>
                  </a:cubicBezTo>
                  <a:close/>
                  <a:moveTo>
                    <a:pt x="26" y="43"/>
                  </a:moveTo>
                  <a:cubicBezTo>
                    <a:pt x="26" y="43"/>
                    <a:pt x="27" y="42"/>
                    <a:pt x="27" y="43"/>
                  </a:cubicBezTo>
                  <a:cubicBezTo>
                    <a:pt x="28" y="41"/>
                    <a:pt x="29" y="40"/>
                    <a:pt x="30" y="39"/>
                  </a:cubicBezTo>
                  <a:cubicBezTo>
                    <a:pt x="30" y="38"/>
                    <a:pt x="30" y="38"/>
                    <a:pt x="30" y="38"/>
                  </a:cubicBezTo>
                  <a:cubicBezTo>
                    <a:pt x="29" y="40"/>
                    <a:pt x="27" y="41"/>
                    <a:pt x="26" y="43"/>
                  </a:cubicBezTo>
                  <a:close/>
                  <a:moveTo>
                    <a:pt x="14" y="41"/>
                  </a:moveTo>
                  <a:cubicBezTo>
                    <a:pt x="14" y="40"/>
                    <a:pt x="13" y="39"/>
                    <a:pt x="13" y="39"/>
                  </a:cubicBezTo>
                  <a:cubicBezTo>
                    <a:pt x="13" y="40"/>
                    <a:pt x="13" y="40"/>
                    <a:pt x="14" y="41"/>
                  </a:cubicBezTo>
                  <a:close/>
                  <a:moveTo>
                    <a:pt x="10" y="40"/>
                  </a:moveTo>
                  <a:cubicBezTo>
                    <a:pt x="10" y="40"/>
                    <a:pt x="10" y="41"/>
                    <a:pt x="10" y="41"/>
                  </a:cubicBezTo>
                  <a:cubicBezTo>
                    <a:pt x="10" y="40"/>
                    <a:pt x="11" y="40"/>
                    <a:pt x="11" y="40"/>
                  </a:cubicBezTo>
                  <a:cubicBezTo>
                    <a:pt x="11" y="40"/>
                    <a:pt x="10" y="40"/>
                    <a:pt x="10" y="40"/>
                  </a:cubicBezTo>
                  <a:cubicBezTo>
                    <a:pt x="10" y="40"/>
                    <a:pt x="10" y="40"/>
                    <a:pt x="10" y="40"/>
                  </a:cubicBezTo>
                  <a:close/>
                  <a:moveTo>
                    <a:pt x="23" y="41"/>
                  </a:moveTo>
                  <a:cubicBezTo>
                    <a:pt x="24" y="41"/>
                    <a:pt x="24" y="40"/>
                    <a:pt x="24" y="40"/>
                  </a:cubicBezTo>
                  <a:cubicBezTo>
                    <a:pt x="24" y="41"/>
                    <a:pt x="23" y="41"/>
                    <a:pt x="23" y="41"/>
                  </a:cubicBezTo>
                  <a:close/>
                  <a:moveTo>
                    <a:pt x="21" y="42"/>
                  </a:moveTo>
                  <a:cubicBezTo>
                    <a:pt x="21" y="42"/>
                    <a:pt x="21" y="41"/>
                    <a:pt x="22" y="41"/>
                  </a:cubicBezTo>
                  <a:cubicBezTo>
                    <a:pt x="21" y="41"/>
                    <a:pt x="22" y="41"/>
                    <a:pt x="21" y="41"/>
                  </a:cubicBezTo>
                  <a:cubicBezTo>
                    <a:pt x="21" y="41"/>
                    <a:pt x="21" y="42"/>
                    <a:pt x="21" y="42"/>
                  </a:cubicBezTo>
                  <a:close/>
                  <a:moveTo>
                    <a:pt x="17" y="43"/>
                  </a:moveTo>
                  <a:cubicBezTo>
                    <a:pt x="18" y="43"/>
                    <a:pt x="18" y="43"/>
                    <a:pt x="19" y="43"/>
                  </a:cubicBezTo>
                  <a:cubicBezTo>
                    <a:pt x="19" y="42"/>
                    <a:pt x="18" y="41"/>
                    <a:pt x="18" y="41"/>
                  </a:cubicBezTo>
                  <a:cubicBezTo>
                    <a:pt x="18" y="42"/>
                    <a:pt x="17" y="42"/>
                    <a:pt x="17" y="43"/>
                  </a:cubicBezTo>
                  <a:close/>
                  <a:moveTo>
                    <a:pt x="11" y="41"/>
                  </a:moveTo>
                  <a:cubicBezTo>
                    <a:pt x="11" y="42"/>
                    <a:pt x="12" y="42"/>
                    <a:pt x="12" y="43"/>
                  </a:cubicBezTo>
                  <a:cubicBezTo>
                    <a:pt x="12" y="42"/>
                    <a:pt x="12" y="41"/>
                    <a:pt x="11" y="41"/>
                  </a:cubicBezTo>
                  <a:cubicBezTo>
                    <a:pt x="11" y="41"/>
                    <a:pt x="11" y="41"/>
                    <a:pt x="11" y="41"/>
                  </a:cubicBezTo>
                  <a:close/>
                  <a:moveTo>
                    <a:pt x="13" y="43"/>
                  </a:moveTo>
                  <a:cubicBezTo>
                    <a:pt x="13" y="43"/>
                    <a:pt x="13" y="42"/>
                    <a:pt x="13" y="42"/>
                  </a:cubicBezTo>
                  <a:cubicBezTo>
                    <a:pt x="13" y="42"/>
                    <a:pt x="12" y="42"/>
                    <a:pt x="12" y="42"/>
                  </a:cubicBezTo>
                  <a:cubicBezTo>
                    <a:pt x="12" y="42"/>
                    <a:pt x="13" y="43"/>
                    <a:pt x="13" y="43"/>
                  </a:cubicBezTo>
                  <a:close/>
                  <a:moveTo>
                    <a:pt x="14" y="44"/>
                  </a:moveTo>
                  <a:cubicBezTo>
                    <a:pt x="14" y="44"/>
                    <a:pt x="14" y="43"/>
                    <a:pt x="13" y="43"/>
                  </a:cubicBezTo>
                  <a:cubicBezTo>
                    <a:pt x="13" y="44"/>
                    <a:pt x="13" y="44"/>
                    <a:pt x="13" y="44"/>
                  </a:cubicBezTo>
                  <a:cubicBezTo>
                    <a:pt x="13" y="44"/>
                    <a:pt x="14" y="44"/>
                    <a:pt x="14" y="45"/>
                  </a:cubicBezTo>
                  <a:cubicBezTo>
                    <a:pt x="14" y="45"/>
                    <a:pt x="14" y="45"/>
                    <a:pt x="14" y="44"/>
                  </a:cubicBezTo>
                  <a:cubicBezTo>
                    <a:pt x="14" y="45"/>
                    <a:pt x="14" y="44"/>
                    <a:pt x="14" y="44"/>
                  </a:cubicBezTo>
                  <a:close/>
                  <a:moveTo>
                    <a:pt x="22" y="44"/>
                  </a:moveTo>
                  <a:cubicBezTo>
                    <a:pt x="22" y="44"/>
                    <a:pt x="23" y="44"/>
                    <a:pt x="23" y="44"/>
                  </a:cubicBezTo>
                  <a:cubicBezTo>
                    <a:pt x="22" y="44"/>
                    <a:pt x="22" y="44"/>
                    <a:pt x="22" y="44"/>
                  </a:cubicBezTo>
                  <a:close/>
                  <a:moveTo>
                    <a:pt x="14" y="45"/>
                  </a:moveTo>
                  <a:cubicBezTo>
                    <a:pt x="15" y="46"/>
                    <a:pt x="17" y="47"/>
                    <a:pt x="18" y="46"/>
                  </a:cubicBezTo>
                  <a:cubicBezTo>
                    <a:pt x="17" y="46"/>
                    <a:pt x="16" y="45"/>
                    <a:pt x="16" y="45"/>
                  </a:cubicBezTo>
                  <a:cubicBezTo>
                    <a:pt x="16" y="45"/>
                    <a:pt x="16" y="45"/>
                    <a:pt x="15" y="45"/>
                  </a:cubicBezTo>
                  <a:cubicBezTo>
                    <a:pt x="15" y="46"/>
                    <a:pt x="15" y="45"/>
                    <a:pt x="14" y="45"/>
                  </a:cubicBezTo>
                  <a:close/>
                  <a:moveTo>
                    <a:pt x="19" y="46"/>
                  </a:moveTo>
                  <a:cubicBezTo>
                    <a:pt x="20" y="46"/>
                    <a:pt x="21" y="46"/>
                    <a:pt x="22" y="46"/>
                  </a:cubicBezTo>
                  <a:cubicBezTo>
                    <a:pt x="21" y="46"/>
                    <a:pt x="20" y="46"/>
                    <a:pt x="19" y="46"/>
                  </a:cubicBezTo>
                  <a:cubicBezTo>
                    <a:pt x="19" y="46"/>
                    <a:pt x="19" y="46"/>
                    <a:pt x="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05790"/>
                </a:solidFill>
                <a:cs typeface="+mn-ea"/>
                <a:sym typeface="+mn-lt"/>
              </a:endParaRPr>
            </a:p>
          </p:txBody>
        </p:sp>
      </p:grpSp>
      <p:sp>
        <p:nvSpPr>
          <p:cNvPr id="26" name="PA_chenying0907 7"/>
          <p:cNvSpPr txBox="1">
            <a:spLocks noChangeArrowheads="1"/>
          </p:cNvSpPr>
          <p:nvPr>
            <p:custDataLst>
              <p:tags r:id="rId3"/>
            </p:custDataLst>
          </p:nvPr>
        </p:nvSpPr>
        <p:spPr bwMode="auto">
          <a:xfrm>
            <a:off x="1547664" y="771550"/>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27" name="PA_chenying0907 5"/>
          <p:cNvSpPr txBox="1"/>
          <p:nvPr>
            <p:custDataLst>
              <p:tags r:id="rId4"/>
            </p:custDataLst>
          </p:nvPr>
        </p:nvSpPr>
        <p:spPr>
          <a:xfrm>
            <a:off x="2335712" y="665716"/>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pic>
        <p:nvPicPr>
          <p:cNvPr id="28" name="PA_图片 27"/>
          <p:cNvPicPr>
            <a:picLocks noChangeAspect="1"/>
          </p:cNvPicPr>
          <p:nvPr>
            <p:custDataLst>
              <p:tags r:id="rId5"/>
            </p:custDataLst>
          </p:nvPr>
        </p:nvPicPr>
        <p:blipFill>
          <a:blip r:embed="rId9" cstate="print">
            <a:extLst>
              <a:ext uri="{28A0092B-C50C-407E-A947-70E740481C1C}">
                <a14:useLocalDpi xmlns:a14="http://schemas.microsoft.com/office/drawing/2010/main" val="0"/>
              </a:ext>
            </a:extLst>
          </a:blip>
          <a:stretch>
            <a:fillRect/>
          </a:stretch>
        </p:blipFill>
        <p:spPr>
          <a:xfrm>
            <a:off x="467544" y="-16182"/>
            <a:ext cx="1868168" cy="1363796"/>
          </a:xfrm>
          <a:prstGeom prst="rect">
            <a:avLst/>
          </a:prstGeom>
        </p:spPr>
      </p:pic>
      <p:sp>
        <p:nvSpPr>
          <p:cNvPr id="29" name="PA_chenying0907 28"/>
          <p:cNvSpPr/>
          <p:nvPr>
            <p:custDataLst>
              <p:tags r:id="rId6"/>
            </p:custDataLst>
          </p:nvPr>
        </p:nvSpPr>
        <p:spPr>
          <a:xfrm>
            <a:off x="2987824" y="4264318"/>
            <a:ext cx="3895362" cy="300082"/>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Tree>
    <p:extLst>
      <p:ext uri="{BB962C8B-B14F-4D97-AF65-F5344CB8AC3E}">
        <p14:creationId xmlns:p14="http://schemas.microsoft.com/office/powerpoint/2010/main" val="29203044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671"/>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1762"/>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autoUpdateAnimBg="0"/>
      <p:bldP spid="27" grpId="0"/>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A_图片 2" descr="C:\Users\Administrator\Desktop\f7d7060f540b6677161820d233704db5.png"/>
          <p:cNvPicPr>
            <a:picLocks noChangeAspect="1" noChangeArrowheads="1"/>
          </p:cNvPicPr>
          <p:nvPr>
            <p:custDataLst>
              <p:tags r:id="rId1"/>
            </p:custDataLst>
          </p:nvPr>
        </p:nvPicPr>
        <p:blipFill>
          <a:blip r:embed="rId12">
            <a:extLst>
              <a:ext uri="{28A0092B-C50C-407E-A947-70E740481C1C}">
                <a14:useLocalDpi xmlns:a14="http://schemas.microsoft.com/office/drawing/2010/main" val="0"/>
              </a:ext>
            </a:extLst>
          </a:blip>
          <a:srcRect/>
          <a:stretch>
            <a:fillRect/>
          </a:stretch>
        </p:blipFill>
        <p:spPr bwMode="auto">
          <a:xfrm>
            <a:off x="1865536" y="1203598"/>
            <a:ext cx="5065710" cy="2874615"/>
          </a:xfrm>
          <a:prstGeom prst="rect">
            <a:avLst/>
          </a:prstGeom>
          <a:noFill/>
          <a:extLst>
            <a:ext uri="{909E8E84-426E-40DD-AFC4-6F175D3DCCD1}">
              <a14:hiddenFill xmlns:a14="http://schemas.microsoft.com/office/drawing/2010/main">
                <a:solidFill>
                  <a:srgbClr val="FFFFFF"/>
                </a:solidFill>
              </a14:hiddenFill>
            </a:ext>
          </a:extLst>
        </p:spPr>
      </p:pic>
      <p:sp>
        <p:nvSpPr>
          <p:cNvPr id="3" name="PA_chenying0907 7"/>
          <p:cNvSpPr txBox="1">
            <a:spLocks noChangeArrowheads="1"/>
          </p:cNvSpPr>
          <p:nvPr>
            <p:custDataLst>
              <p:tags r:id="rId2"/>
            </p:custDataLst>
          </p:nvPr>
        </p:nvSpPr>
        <p:spPr bwMode="auto">
          <a:xfrm>
            <a:off x="1547664" y="771550"/>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4" name="PA_chenying0907 5"/>
          <p:cNvSpPr txBox="1"/>
          <p:nvPr>
            <p:custDataLst>
              <p:tags r:id="rId3"/>
            </p:custDataLst>
          </p:nvPr>
        </p:nvSpPr>
        <p:spPr>
          <a:xfrm>
            <a:off x="2335712" y="665716"/>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pic>
        <p:nvPicPr>
          <p:cNvPr id="5" name="PA_图片 4"/>
          <p:cNvPicPr>
            <a:picLocks noChangeAspect="1"/>
          </p:cNvPicPr>
          <p:nvPr>
            <p:custDataLst>
              <p:tags r:id="rId4"/>
            </p:custDataLst>
          </p:nvPr>
        </p:nvPicPr>
        <p:blipFill>
          <a:blip r:embed="rId13" cstate="print">
            <a:extLst>
              <a:ext uri="{28A0092B-C50C-407E-A947-70E740481C1C}">
                <a14:useLocalDpi xmlns:a14="http://schemas.microsoft.com/office/drawing/2010/main" val="0"/>
              </a:ext>
            </a:extLst>
          </a:blip>
          <a:stretch>
            <a:fillRect/>
          </a:stretch>
        </p:blipFill>
        <p:spPr>
          <a:xfrm>
            <a:off x="467544" y="-16182"/>
            <a:ext cx="1868168" cy="1363796"/>
          </a:xfrm>
          <a:prstGeom prst="rect">
            <a:avLst/>
          </a:prstGeom>
        </p:spPr>
      </p:pic>
      <p:sp>
        <p:nvSpPr>
          <p:cNvPr id="6" name="PA_chenying0907 5"/>
          <p:cNvSpPr/>
          <p:nvPr>
            <p:custDataLst>
              <p:tags r:id="rId5"/>
            </p:custDataLst>
          </p:nvPr>
        </p:nvSpPr>
        <p:spPr>
          <a:xfrm>
            <a:off x="444128" y="2286525"/>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7" name="PA_chenying0907 29"/>
          <p:cNvSpPr txBox="1"/>
          <p:nvPr>
            <p:custDataLst>
              <p:tags r:id="rId6"/>
            </p:custDataLst>
          </p:nvPr>
        </p:nvSpPr>
        <p:spPr>
          <a:xfrm>
            <a:off x="444128" y="1742744"/>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8" name="PA_chenying0907 7"/>
          <p:cNvSpPr/>
          <p:nvPr>
            <p:custDataLst>
              <p:tags r:id="rId7"/>
            </p:custDataLst>
          </p:nvPr>
        </p:nvSpPr>
        <p:spPr>
          <a:xfrm>
            <a:off x="6516216" y="1640194"/>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9" name="PA_chenying0907 29"/>
          <p:cNvSpPr txBox="1"/>
          <p:nvPr>
            <p:custDataLst>
              <p:tags r:id="rId8"/>
            </p:custDataLst>
          </p:nvPr>
        </p:nvSpPr>
        <p:spPr>
          <a:xfrm>
            <a:off x="6516216" y="1096413"/>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10" name="PA_chenying0907 9"/>
          <p:cNvSpPr/>
          <p:nvPr>
            <p:custDataLst>
              <p:tags r:id="rId9"/>
            </p:custDataLst>
          </p:nvPr>
        </p:nvSpPr>
        <p:spPr>
          <a:xfrm>
            <a:off x="3014048" y="3413487"/>
            <a:ext cx="2854096" cy="1246495"/>
          </a:xfrm>
          <a:prstGeom prst="rect">
            <a:avLst/>
          </a:prstGeom>
        </p:spPr>
        <p:txBody>
          <a:bodyPr wrap="square">
            <a:spAutoFit/>
          </a:bodyPr>
          <a:lstStyle/>
          <a:p>
            <a:pPr>
              <a:lnSpc>
                <a:spcPct val="150000"/>
              </a:lnSpc>
            </a:pPr>
            <a:r>
              <a:rPr lang="zh-CN" altLang="en-US" sz="1000" dirty="0">
                <a:solidFill>
                  <a:schemeClr val="tx1">
                    <a:lumMod val="75000"/>
                    <a:lumOff val="25000"/>
                  </a:scheme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nSpc>
                <a:spcPct val="150000"/>
              </a:lnSpc>
            </a:pPr>
            <a:endParaRPr lang="en-US" altLang="zh-CN" sz="10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41217582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142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par>
                          <p:cTn id="27" fill="hold">
                            <p:stCondLst>
                              <p:cond delay="3407"/>
                            </p:stCondLst>
                            <p:childTnLst>
                              <p:par>
                                <p:cTn id="28" presetID="10" presetClass="entr" presetSubtype="0" fill="hold" grpId="0" nodeType="afterEffect">
                                  <p:stCondLst>
                                    <p:cond delay="339"/>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671"/>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autoUpdateAnimBg="0"/>
      <p:bldP spid="6" grpId="0"/>
      <p:bldP spid="7" grpId="0"/>
      <p:bldP spid="8"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chenying0907 7"/>
          <p:cNvSpPr txBox="1">
            <a:spLocks noChangeArrowheads="1"/>
          </p:cNvSpPr>
          <p:nvPr>
            <p:custDataLst>
              <p:tags r:id="rId1"/>
            </p:custDataLst>
          </p:nvPr>
        </p:nvSpPr>
        <p:spPr bwMode="auto">
          <a:xfrm>
            <a:off x="3923927" y="2427734"/>
            <a:ext cx="420513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800" dirty="0">
                <a:latin typeface="造字工房丁丁（非商用）常规体" pitchFamily="50" charset="-122"/>
                <a:ea typeface="造字工房丁丁（非商用）常规体" pitchFamily="50" charset="-122"/>
                <a:cs typeface="+mn-ea"/>
                <a:sym typeface="+mn-lt"/>
              </a:rPr>
              <a:t>四、请在此添加您的标题</a:t>
            </a:r>
          </a:p>
        </p:txBody>
      </p:sp>
      <p:pic>
        <p:nvPicPr>
          <p:cNvPr id="4" name="PA_图片 3"/>
          <p:cNvPicPr>
            <a:picLocks noChangeAspect="1"/>
          </p:cNvPicPr>
          <p:nvPr>
            <p:custDataLst>
              <p:tags r:id="rId2"/>
            </p:custDataLst>
          </p:nvPr>
        </p:nvPicPr>
        <p:blipFill>
          <a:blip r:embed="rId6">
            <a:biLevel thresh="75000"/>
            <a:extLst>
              <a:ext uri="{28A0092B-C50C-407E-A947-70E740481C1C}">
                <a14:useLocalDpi xmlns:a14="http://schemas.microsoft.com/office/drawing/2010/main" val="0"/>
              </a:ext>
            </a:extLst>
          </a:blip>
          <a:stretch>
            <a:fillRect/>
          </a:stretch>
        </p:blipFill>
        <p:spPr>
          <a:xfrm>
            <a:off x="1270923" y="880432"/>
            <a:ext cx="3094603" cy="3094603"/>
          </a:xfrm>
          <a:prstGeom prst="rect">
            <a:avLst/>
          </a:prstGeom>
        </p:spPr>
      </p:pic>
      <p:sp>
        <p:nvSpPr>
          <p:cNvPr id="30" name="PA_chenying0907 5"/>
          <p:cNvSpPr txBox="1"/>
          <p:nvPr>
            <p:custDataLst>
              <p:tags r:id="rId3"/>
            </p:custDataLst>
          </p:nvPr>
        </p:nvSpPr>
        <p:spPr>
          <a:xfrm>
            <a:off x="4162723" y="3075806"/>
            <a:ext cx="3966336" cy="646331"/>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MICROSOFT POWERPOINT</a:t>
            </a:r>
            <a:endParaRPr lang="zh-CN" altLang="en-US" sz="800" dirty="0">
              <a:cs typeface="+mn-ea"/>
              <a:sym typeface="+mn-lt"/>
            </a:endParaRPr>
          </a:p>
        </p:txBody>
      </p:sp>
    </p:spTree>
    <p:extLst>
      <p:ext uri="{BB962C8B-B14F-4D97-AF65-F5344CB8AC3E}">
        <p14:creationId xmlns:p14="http://schemas.microsoft.com/office/powerpoint/2010/main" val="34040450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671"/>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0"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PA_chenying0907 7"/>
          <p:cNvSpPr txBox="1">
            <a:spLocks noChangeArrowheads="1"/>
          </p:cNvSpPr>
          <p:nvPr>
            <p:custDataLst>
              <p:tags r:id="rId1"/>
            </p:custDataLst>
          </p:nvPr>
        </p:nvSpPr>
        <p:spPr bwMode="auto">
          <a:xfrm>
            <a:off x="2987824" y="429432"/>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222" name="PA_chenying0907 5"/>
          <p:cNvSpPr txBox="1"/>
          <p:nvPr>
            <p:custDataLst>
              <p:tags r:id="rId2"/>
            </p:custDataLst>
          </p:nvPr>
        </p:nvSpPr>
        <p:spPr>
          <a:xfrm>
            <a:off x="3453466" y="896208"/>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grpSp>
        <p:nvGrpSpPr>
          <p:cNvPr id="227" name="PA_组合 226"/>
          <p:cNvGrpSpPr/>
          <p:nvPr>
            <p:custDataLst>
              <p:tags r:id="rId3"/>
            </p:custDataLst>
          </p:nvPr>
        </p:nvGrpSpPr>
        <p:grpSpPr>
          <a:xfrm>
            <a:off x="2473455" y="1275606"/>
            <a:ext cx="3690984" cy="3037819"/>
            <a:chOff x="1032927" y="1739318"/>
            <a:chExt cx="4975988" cy="4095425"/>
          </a:xfrm>
          <a:noFill/>
        </p:grpSpPr>
        <p:sp>
          <p:nvSpPr>
            <p:cNvPr id="228" name="Freeform 5"/>
            <p:cNvSpPr>
              <a:spLocks/>
            </p:cNvSpPr>
            <p:nvPr/>
          </p:nvSpPr>
          <p:spPr bwMode="auto">
            <a:xfrm>
              <a:off x="3120780" y="1789467"/>
              <a:ext cx="2177815" cy="1851763"/>
            </a:xfrm>
            <a:custGeom>
              <a:avLst/>
              <a:gdLst>
                <a:gd name="T0" fmla="*/ 2147483646 w 1883"/>
                <a:gd name="T1" fmla="*/ 2147483646 h 1607"/>
                <a:gd name="T2" fmla="*/ 2147483646 w 1883"/>
                <a:gd name="T3" fmla="*/ 2147483646 h 1607"/>
                <a:gd name="T4" fmla="*/ 2147483646 w 1883"/>
                <a:gd name="T5" fmla="*/ 2147483646 h 1607"/>
                <a:gd name="T6" fmla="*/ 2147483646 w 1883"/>
                <a:gd name="T7" fmla="*/ 2147483646 h 1607"/>
                <a:gd name="T8" fmla="*/ 2147483646 w 1883"/>
                <a:gd name="T9" fmla="*/ 2147483646 h 1607"/>
                <a:gd name="T10" fmla="*/ 2147483646 w 1883"/>
                <a:gd name="T11" fmla="*/ 2147483646 h 1607"/>
                <a:gd name="T12" fmla="*/ 2147483646 w 1883"/>
                <a:gd name="T13" fmla="*/ 2147483646 h 1607"/>
                <a:gd name="T14" fmla="*/ 2147483646 w 1883"/>
                <a:gd name="T15" fmla="*/ 2147483646 h 1607"/>
                <a:gd name="T16" fmla="*/ 2147483646 w 1883"/>
                <a:gd name="T17" fmla="*/ 2147483646 h 1607"/>
                <a:gd name="T18" fmla="*/ 2147483646 w 1883"/>
                <a:gd name="T19" fmla="*/ 2147483646 h 1607"/>
                <a:gd name="T20" fmla="*/ 2147483646 w 1883"/>
                <a:gd name="T21" fmla="*/ 2147483646 h 1607"/>
                <a:gd name="T22" fmla="*/ 2147483646 w 1883"/>
                <a:gd name="T23" fmla="*/ 2147483646 h 1607"/>
                <a:gd name="T24" fmla="*/ 2147483646 w 1883"/>
                <a:gd name="T25" fmla="*/ 2147483646 h 1607"/>
                <a:gd name="T26" fmla="*/ 2147483646 w 1883"/>
                <a:gd name="T27" fmla="*/ 2147483646 h 1607"/>
                <a:gd name="T28" fmla="*/ 2147483646 w 1883"/>
                <a:gd name="T29" fmla="*/ 2147483646 h 1607"/>
                <a:gd name="T30" fmla="*/ 2147483646 w 1883"/>
                <a:gd name="T31" fmla="*/ 2147483646 h 1607"/>
                <a:gd name="T32" fmla="*/ 2147483646 w 1883"/>
                <a:gd name="T33" fmla="*/ 2147483646 h 1607"/>
                <a:gd name="T34" fmla="*/ 2147483646 w 1883"/>
                <a:gd name="T35" fmla="*/ 2147483646 h 1607"/>
                <a:gd name="T36" fmla="*/ 2147483646 w 1883"/>
                <a:gd name="T37" fmla="*/ 2147483646 h 1607"/>
                <a:gd name="T38" fmla="*/ 2147483646 w 1883"/>
                <a:gd name="T39" fmla="*/ 2147483646 h 1607"/>
                <a:gd name="T40" fmla="*/ 2147483646 w 1883"/>
                <a:gd name="T41" fmla="*/ 2147483646 h 1607"/>
                <a:gd name="T42" fmla="*/ 2147483646 w 1883"/>
                <a:gd name="T43" fmla="*/ 2147483646 h 1607"/>
                <a:gd name="T44" fmla="*/ 2147483646 w 1883"/>
                <a:gd name="T45" fmla="*/ 2147483646 h 1607"/>
                <a:gd name="T46" fmla="*/ 2147483646 w 1883"/>
                <a:gd name="T47" fmla="*/ 2147483646 h 1607"/>
                <a:gd name="T48" fmla="*/ 2147483646 w 1883"/>
                <a:gd name="T49" fmla="*/ 2147483646 h 1607"/>
                <a:gd name="T50" fmla="*/ 2147483646 w 1883"/>
                <a:gd name="T51" fmla="*/ 2147483646 h 1607"/>
                <a:gd name="T52" fmla="*/ 2147483646 w 1883"/>
                <a:gd name="T53" fmla="*/ 2147483646 h 1607"/>
                <a:gd name="T54" fmla="*/ 2147483646 w 1883"/>
                <a:gd name="T55" fmla="*/ 2147483646 h 1607"/>
                <a:gd name="T56" fmla="*/ 2147483646 w 1883"/>
                <a:gd name="T57" fmla="*/ 2147483646 h 1607"/>
                <a:gd name="T58" fmla="*/ 2147483646 w 1883"/>
                <a:gd name="T59" fmla="*/ 2147483646 h 1607"/>
                <a:gd name="T60" fmla="*/ 2147483646 w 1883"/>
                <a:gd name="T61" fmla="*/ 2147483646 h 1607"/>
                <a:gd name="T62" fmla="*/ 2147483646 w 1883"/>
                <a:gd name="T63" fmla="*/ 2147483646 h 1607"/>
                <a:gd name="T64" fmla="*/ 2147483646 w 1883"/>
                <a:gd name="T65" fmla="*/ 2147483646 h 1607"/>
                <a:gd name="T66" fmla="*/ 2147483646 w 1883"/>
                <a:gd name="T67" fmla="*/ 2147483646 h 1607"/>
                <a:gd name="T68" fmla="*/ 2147483646 w 1883"/>
                <a:gd name="T69" fmla="*/ 2147483646 h 1607"/>
                <a:gd name="T70" fmla="*/ 2147483646 w 1883"/>
                <a:gd name="T71" fmla="*/ 2147483646 h 1607"/>
                <a:gd name="T72" fmla="*/ 2147483646 w 1883"/>
                <a:gd name="T73" fmla="*/ 2147483646 h 1607"/>
                <a:gd name="T74" fmla="*/ 2147483646 w 1883"/>
                <a:gd name="T75" fmla="*/ 2147483646 h 1607"/>
                <a:gd name="T76" fmla="*/ 2147483646 w 1883"/>
                <a:gd name="T77" fmla="*/ 2147483646 h 1607"/>
                <a:gd name="T78" fmla="*/ 2147483646 w 1883"/>
                <a:gd name="T79" fmla="*/ 2147483646 h 1607"/>
                <a:gd name="T80" fmla="*/ 2147483646 w 1883"/>
                <a:gd name="T81" fmla="*/ 2147483646 h 1607"/>
                <a:gd name="T82" fmla="*/ 2147483646 w 1883"/>
                <a:gd name="T83" fmla="*/ 2147483646 h 1607"/>
                <a:gd name="T84" fmla="*/ 2147483646 w 1883"/>
                <a:gd name="T85" fmla="*/ 2147483646 h 1607"/>
                <a:gd name="T86" fmla="*/ 2147483646 w 1883"/>
                <a:gd name="T87" fmla="*/ 2147483646 h 1607"/>
                <a:gd name="T88" fmla="*/ 2147483646 w 1883"/>
                <a:gd name="T89" fmla="*/ 2147483646 h 1607"/>
                <a:gd name="T90" fmla="*/ 2147483646 w 1883"/>
                <a:gd name="T91" fmla="*/ 2147483646 h 1607"/>
                <a:gd name="T92" fmla="*/ 2147483646 w 1883"/>
                <a:gd name="T93" fmla="*/ 2147483646 h 1607"/>
                <a:gd name="T94" fmla="*/ 2147483646 w 1883"/>
                <a:gd name="T95" fmla="*/ 2147483646 h 1607"/>
                <a:gd name="T96" fmla="*/ 2147483646 w 1883"/>
                <a:gd name="T97" fmla="*/ 2147483646 h 1607"/>
                <a:gd name="T98" fmla="*/ 2147483646 w 1883"/>
                <a:gd name="T99" fmla="*/ 2147483646 h 1607"/>
                <a:gd name="T100" fmla="*/ 2147483646 w 1883"/>
                <a:gd name="T101" fmla="*/ 2147483646 h 1607"/>
                <a:gd name="T102" fmla="*/ 2147483646 w 1883"/>
                <a:gd name="T103" fmla="*/ 2147483646 h 1607"/>
                <a:gd name="T104" fmla="*/ 2147483646 w 1883"/>
                <a:gd name="T105" fmla="*/ 2147483646 h 1607"/>
                <a:gd name="T106" fmla="*/ 2147483646 w 1883"/>
                <a:gd name="T107" fmla="*/ 2147483646 h 1607"/>
                <a:gd name="T108" fmla="*/ 2147483646 w 1883"/>
                <a:gd name="T109" fmla="*/ 2147483646 h 1607"/>
                <a:gd name="T110" fmla="*/ 2147483646 w 1883"/>
                <a:gd name="T111" fmla="*/ 2147483646 h 1607"/>
                <a:gd name="T112" fmla="*/ 2147483646 w 1883"/>
                <a:gd name="T113" fmla="*/ 2147483646 h 1607"/>
                <a:gd name="T114" fmla="*/ 2147483646 w 1883"/>
                <a:gd name="T115" fmla="*/ 2147483646 h 1607"/>
                <a:gd name="T116" fmla="*/ 2147483646 w 1883"/>
                <a:gd name="T117" fmla="*/ 2147483646 h 1607"/>
                <a:gd name="T118" fmla="*/ 2147483646 w 1883"/>
                <a:gd name="T119" fmla="*/ 2147483646 h 1607"/>
                <a:gd name="T120" fmla="*/ 2147483646 w 1883"/>
                <a:gd name="T121" fmla="*/ 2147483646 h 1607"/>
                <a:gd name="T122" fmla="*/ 2147483646 w 1883"/>
                <a:gd name="T123" fmla="*/ 2147483646 h 16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883"/>
                <a:gd name="T187" fmla="*/ 0 h 1607"/>
                <a:gd name="T188" fmla="*/ 1883 w 1883"/>
                <a:gd name="T189" fmla="*/ 1607 h 160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29" name="Freeform 6"/>
            <p:cNvSpPr>
              <a:spLocks/>
            </p:cNvSpPr>
            <p:nvPr/>
          </p:nvSpPr>
          <p:spPr bwMode="auto">
            <a:xfrm>
              <a:off x="2702835" y="3043167"/>
              <a:ext cx="1392527" cy="1171979"/>
            </a:xfrm>
            <a:custGeom>
              <a:avLst/>
              <a:gdLst>
                <a:gd name="T0" fmla="*/ 2147483646 w 1203"/>
                <a:gd name="T1" fmla="*/ 2147483646 h 1018"/>
                <a:gd name="T2" fmla="*/ 2147483646 w 1203"/>
                <a:gd name="T3" fmla="*/ 2147483646 h 1018"/>
                <a:gd name="T4" fmla="*/ 2147483646 w 1203"/>
                <a:gd name="T5" fmla="*/ 2147483646 h 1018"/>
                <a:gd name="T6" fmla="*/ 2147483646 w 1203"/>
                <a:gd name="T7" fmla="*/ 2147483646 h 1018"/>
                <a:gd name="T8" fmla="*/ 2147483646 w 1203"/>
                <a:gd name="T9" fmla="*/ 2147483646 h 1018"/>
                <a:gd name="T10" fmla="*/ 2147483646 w 1203"/>
                <a:gd name="T11" fmla="*/ 2147483646 h 1018"/>
                <a:gd name="T12" fmla="*/ 2147483646 w 1203"/>
                <a:gd name="T13" fmla="*/ 2147483646 h 1018"/>
                <a:gd name="T14" fmla="*/ 2147483646 w 1203"/>
                <a:gd name="T15" fmla="*/ 2147483646 h 1018"/>
                <a:gd name="T16" fmla="*/ 2147483646 w 1203"/>
                <a:gd name="T17" fmla="*/ 2147483646 h 1018"/>
                <a:gd name="T18" fmla="*/ 2147483646 w 1203"/>
                <a:gd name="T19" fmla="*/ 2147483646 h 1018"/>
                <a:gd name="T20" fmla="*/ 2147483646 w 1203"/>
                <a:gd name="T21" fmla="*/ 2147483646 h 1018"/>
                <a:gd name="T22" fmla="*/ 2147483646 w 1203"/>
                <a:gd name="T23" fmla="*/ 2147483646 h 1018"/>
                <a:gd name="T24" fmla="*/ 2147483646 w 1203"/>
                <a:gd name="T25" fmla="*/ 2147483646 h 1018"/>
                <a:gd name="T26" fmla="*/ 2147483646 w 1203"/>
                <a:gd name="T27" fmla="*/ 2147483646 h 1018"/>
                <a:gd name="T28" fmla="*/ 2147483646 w 1203"/>
                <a:gd name="T29" fmla="*/ 2147483646 h 1018"/>
                <a:gd name="T30" fmla="*/ 2147483646 w 1203"/>
                <a:gd name="T31" fmla="*/ 2147483646 h 1018"/>
                <a:gd name="T32" fmla="*/ 2147483646 w 1203"/>
                <a:gd name="T33" fmla="*/ 2147483646 h 1018"/>
                <a:gd name="T34" fmla="*/ 2147483646 w 1203"/>
                <a:gd name="T35" fmla="*/ 2147483646 h 1018"/>
                <a:gd name="T36" fmla="*/ 2147483646 w 1203"/>
                <a:gd name="T37" fmla="*/ 2147483646 h 1018"/>
                <a:gd name="T38" fmla="*/ 2147483646 w 1203"/>
                <a:gd name="T39" fmla="*/ 2147483646 h 1018"/>
                <a:gd name="T40" fmla="*/ 2147483646 w 1203"/>
                <a:gd name="T41" fmla="*/ 2147483646 h 1018"/>
                <a:gd name="T42" fmla="*/ 2147483646 w 1203"/>
                <a:gd name="T43" fmla="*/ 2147483646 h 1018"/>
                <a:gd name="T44" fmla="*/ 2147483646 w 1203"/>
                <a:gd name="T45" fmla="*/ 2147483646 h 1018"/>
                <a:gd name="T46" fmla="*/ 2147483646 w 1203"/>
                <a:gd name="T47" fmla="*/ 2147483646 h 1018"/>
                <a:gd name="T48" fmla="*/ 2147483646 w 1203"/>
                <a:gd name="T49" fmla="*/ 2147483646 h 1018"/>
                <a:gd name="T50" fmla="*/ 2147483646 w 1203"/>
                <a:gd name="T51" fmla="*/ 2147483646 h 1018"/>
                <a:gd name="T52" fmla="*/ 2147483646 w 1203"/>
                <a:gd name="T53" fmla="*/ 2147483646 h 1018"/>
                <a:gd name="T54" fmla="*/ 2147483646 w 1203"/>
                <a:gd name="T55" fmla="*/ 2147483646 h 1018"/>
                <a:gd name="T56" fmla="*/ 2147483646 w 1203"/>
                <a:gd name="T57" fmla="*/ 2147483646 h 1018"/>
                <a:gd name="T58" fmla="*/ 2147483646 w 1203"/>
                <a:gd name="T59" fmla="*/ 2147483646 h 1018"/>
                <a:gd name="T60" fmla="*/ 2147483646 w 1203"/>
                <a:gd name="T61" fmla="*/ 2147483646 h 1018"/>
                <a:gd name="T62" fmla="*/ 2147483646 w 1203"/>
                <a:gd name="T63" fmla="*/ 2147483646 h 1018"/>
                <a:gd name="T64" fmla="*/ 2147483646 w 1203"/>
                <a:gd name="T65" fmla="*/ 2147483646 h 1018"/>
                <a:gd name="T66" fmla="*/ 2147483646 w 1203"/>
                <a:gd name="T67" fmla="*/ 2147483646 h 1018"/>
                <a:gd name="T68" fmla="*/ 2147483646 w 1203"/>
                <a:gd name="T69" fmla="*/ 2147483646 h 1018"/>
                <a:gd name="T70" fmla="*/ 2147483646 w 1203"/>
                <a:gd name="T71" fmla="*/ 2147483646 h 1018"/>
                <a:gd name="T72" fmla="*/ 2147483646 w 1203"/>
                <a:gd name="T73" fmla="*/ 2147483646 h 1018"/>
                <a:gd name="T74" fmla="*/ 2147483646 w 1203"/>
                <a:gd name="T75" fmla="*/ 2147483646 h 1018"/>
                <a:gd name="T76" fmla="*/ 2147483646 w 1203"/>
                <a:gd name="T77" fmla="*/ 2147483646 h 1018"/>
                <a:gd name="T78" fmla="*/ 2147483646 w 1203"/>
                <a:gd name="T79" fmla="*/ 2147483646 h 1018"/>
                <a:gd name="T80" fmla="*/ 2147483646 w 1203"/>
                <a:gd name="T81" fmla="*/ 2147483646 h 1018"/>
                <a:gd name="T82" fmla="*/ 2147483646 w 1203"/>
                <a:gd name="T83" fmla="*/ 2147483646 h 1018"/>
                <a:gd name="T84" fmla="*/ 2147483646 w 1203"/>
                <a:gd name="T85" fmla="*/ 2147483646 h 1018"/>
                <a:gd name="T86" fmla="*/ 2147483646 w 1203"/>
                <a:gd name="T87" fmla="*/ 2147483646 h 1018"/>
                <a:gd name="T88" fmla="*/ 2147483646 w 1203"/>
                <a:gd name="T89" fmla="*/ 2147483646 h 1018"/>
                <a:gd name="T90" fmla="*/ 2147483646 w 1203"/>
                <a:gd name="T91" fmla="*/ 2147483646 h 1018"/>
                <a:gd name="T92" fmla="*/ 2147483646 w 1203"/>
                <a:gd name="T93" fmla="*/ 2147483646 h 1018"/>
                <a:gd name="T94" fmla="*/ 2147483646 w 1203"/>
                <a:gd name="T95" fmla="*/ 2147483646 h 1018"/>
                <a:gd name="T96" fmla="*/ 2147483646 w 1203"/>
                <a:gd name="T97" fmla="*/ 2147483646 h 1018"/>
                <a:gd name="T98" fmla="*/ 2147483646 w 1203"/>
                <a:gd name="T99" fmla="*/ 2147483646 h 1018"/>
                <a:gd name="T100" fmla="*/ 2147483646 w 1203"/>
                <a:gd name="T101" fmla="*/ 2147483646 h 1018"/>
                <a:gd name="T102" fmla="*/ 2147483646 w 1203"/>
                <a:gd name="T103" fmla="*/ 2147483646 h 1018"/>
                <a:gd name="T104" fmla="*/ 2147483646 w 1203"/>
                <a:gd name="T105" fmla="*/ 2147483646 h 1018"/>
                <a:gd name="T106" fmla="*/ 2147483646 w 1203"/>
                <a:gd name="T107" fmla="*/ 2147483646 h 1018"/>
                <a:gd name="T108" fmla="*/ 2147483646 w 1203"/>
                <a:gd name="T109" fmla="*/ 2147483646 h 10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03"/>
                <a:gd name="T166" fmla="*/ 0 h 1018"/>
                <a:gd name="T167" fmla="*/ 1203 w 1203"/>
                <a:gd name="T168" fmla="*/ 1018 h 101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30" name="Freeform 7"/>
            <p:cNvSpPr>
              <a:spLocks/>
            </p:cNvSpPr>
            <p:nvPr/>
          </p:nvSpPr>
          <p:spPr bwMode="auto">
            <a:xfrm>
              <a:off x="3690536" y="3449925"/>
              <a:ext cx="281130" cy="462477"/>
            </a:xfrm>
            <a:custGeom>
              <a:avLst/>
              <a:gdLst>
                <a:gd name="T0" fmla="*/ 2147483646 w 242"/>
                <a:gd name="T1" fmla="*/ 2147483646 h 402"/>
                <a:gd name="T2" fmla="*/ 2147483646 w 242"/>
                <a:gd name="T3" fmla="*/ 2147483646 h 402"/>
                <a:gd name="T4" fmla="*/ 2147483646 w 242"/>
                <a:gd name="T5" fmla="*/ 2147483646 h 402"/>
                <a:gd name="T6" fmla="*/ 2147483646 w 242"/>
                <a:gd name="T7" fmla="*/ 2147483646 h 402"/>
                <a:gd name="T8" fmla="*/ 2147483646 w 242"/>
                <a:gd name="T9" fmla="*/ 2147483646 h 402"/>
                <a:gd name="T10" fmla="*/ 2147483646 w 242"/>
                <a:gd name="T11" fmla="*/ 2147483646 h 402"/>
                <a:gd name="T12" fmla="*/ 2147483646 w 242"/>
                <a:gd name="T13" fmla="*/ 2147483646 h 402"/>
                <a:gd name="T14" fmla="*/ 2147483646 w 242"/>
                <a:gd name="T15" fmla="*/ 2147483646 h 402"/>
                <a:gd name="T16" fmla="*/ 2147483646 w 242"/>
                <a:gd name="T17" fmla="*/ 2147483646 h 402"/>
                <a:gd name="T18" fmla="*/ 2147483646 w 242"/>
                <a:gd name="T19" fmla="*/ 2147483646 h 402"/>
                <a:gd name="T20" fmla="*/ 2147483646 w 242"/>
                <a:gd name="T21" fmla="*/ 2147483646 h 402"/>
                <a:gd name="T22" fmla="*/ 2147483646 w 242"/>
                <a:gd name="T23" fmla="*/ 2147483646 h 402"/>
                <a:gd name="T24" fmla="*/ 2147483646 w 242"/>
                <a:gd name="T25" fmla="*/ 2147483646 h 402"/>
                <a:gd name="T26" fmla="*/ 2147483646 w 242"/>
                <a:gd name="T27" fmla="*/ 2147483646 h 402"/>
                <a:gd name="T28" fmla="*/ 2147483646 w 242"/>
                <a:gd name="T29" fmla="*/ 2147483646 h 402"/>
                <a:gd name="T30" fmla="*/ 2147483646 w 242"/>
                <a:gd name="T31" fmla="*/ 2147483646 h 402"/>
                <a:gd name="T32" fmla="*/ 2147483646 w 242"/>
                <a:gd name="T33" fmla="*/ 2147483646 h 402"/>
                <a:gd name="T34" fmla="*/ 2147483646 w 242"/>
                <a:gd name="T35" fmla="*/ 2147483646 h 402"/>
                <a:gd name="T36" fmla="*/ 2147483646 w 242"/>
                <a:gd name="T37" fmla="*/ 2147483646 h 402"/>
                <a:gd name="T38" fmla="*/ 2147483646 w 242"/>
                <a:gd name="T39" fmla="*/ 2147483646 h 402"/>
                <a:gd name="T40" fmla="*/ 2147483646 w 242"/>
                <a:gd name="T41" fmla="*/ 2147483646 h 402"/>
                <a:gd name="T42" fmla="*/ 2147483646 w 242"/>
                <a:gd name="T43" fmla="*/ 2147483646 h 402"/>
                <a:gd name="T44" fmla="*/ 2147483646 w 242"/>
                <a:gd name="T45" fmla="*/ 2147483646 h 402"/>
                <a:gd name="T46" fmla="*/ 2147483646 w 242"/>
                <a:gd name="T47" fmla="*/ 2147483646 h 402"/>
                <a:gd name="T48" fmla="*/ 2147483646 w 242"/>
                <a:gd name="T49" fmla="*/ 2147483646 h 402"/>
                <a:gd name="T50" fmla="*/ 2147483646 w 242"/>
                <a:gd name="T51" fmla="*/ 2147483646 h 402"/>
                <a:gd name="T52" fmla="*/ 2147483646 w 242"/>
                <a:gd name="T53" fmla="*/ 2147483646 h 402"/>
                <a:gd name="T54" fmla="*/ 2147483646 w 242"/>
                <a:gd name="T55" fmla="*/ 2147483646 h 402"/>
                <a:gd name="T56" fmla="*/ 2147483646 w 242"/>
                <a:gd name="T57" fmla="*/ 2147483646 h 402"/>
                <a:gd name="T58" fmla="*/ 2147483646 w 242"/>
                <a:gd name="T59" fmla="*/ 2147483646 h 402"/>
                <a:gd name="T60" fmla="*/ 2147483646 w 242"/>
                <a:gd name="T61" fmla="*/ 2147483646 h 402"/>
                <a:gd name="T62" fmla="*/ 2147483646 w 242"/>
                <a:gd name="T63" fmla="*/ 2147483646 h 402"/>
                <a:gd name="T64" fmla="*/ 2147483646 w 242"/>
                <a:gd name="T65" fmla="*/ 2147483646 h 402"/>
                <a:gd name="T66" fmla="*/ 2147483646 w 242"/>
                <a:gd name="T67" fmla="*/ 2147483646 h 402"/>
                <a:gd name="T68" fmla="*/ 2147483646 w 242"/>
                <a:gd name="T69" fmla="*/ 2147483646 h 402"/>
                <a:gd name="T70" fmla="*/ 2147483646 w 242"/>
                <a:gd name="T71" fmla="*/ 2147483646 h 402"/>
                <a:gd name="T72" fmla="*/ 2147483646 w 242"/>
                <a:gd name="T73" fmla="*/ 2147483646 h 402"/>
                <a:gd name="T74" fmla="*/ 2147483646 w 242"/>
                <a:gd name="T75" fmla="*/ 2147483646 h 402"/>
                <a:gd name="T76" fmla="*/ 2147483646 w 242"/>
                <a:gd name="T77" fmla="*/ 2147483646 h 402"/>
                <a:gd name="T78" fmla="*/ 2147483646 w 242"/>
                <a:gd name="T79" fmla="*/ 2147483646 h 402"/>
                <a:gd name="T80" fmla="*/ 2147483646 w 242"/>
                <a:gd name="T81" fmla="*/ 0 h 40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2"/>
                <a:gd name="T124" fmla="*/ 0 h 402"/>
                <a:gd name="T125" fmla="*/ 242 w 242"/>
                <a:gd name="T126" fmla="*/ 402 h 40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31" name="Freeform 8"/>
            <p:cNvSpPr>
              <a:spLocks/>
            </p:cNvSpPr>
            <p:nvPr/>
          </p:nvSpPr>
          <p:spPr bwMode="auto">
            <a:xfrm>
              <a:off x="1032927" y="2233369"/>
              <a:ext cx="1990395" cy="1498869"/>
            </a:xfrm>
            <a:custGeom>
              <a:avLst/>
              <a:gdLst>
                <a:gd name="T0" fmla="*/ 2147483646 w 1721"/>
                <a:gd name="T1" fmla="*/ 2147483646 h 1302"/>
                <a:gd name="T2" fmla="*/ 2147483646 w 1721"/>
                <a:gd name="T3" fmla="*/ 2147483646 h 1302"/>
                <a:gd name="T4" fmla="*/ 2147483646 w 1721"/>
                <a:gd name="T5" fmla="*/ 2147483646 h 1302"/>
                <a:gd name="T6" fmla="*/ 2147483646 w 1721"/>
                <a:gd name="T7" fmla="*/ 2147483646 h 1302"/>
                <a:gd name="T8" fmla="*/ 2147483646 w 1721"/>
                <a:gd name="T9" fmla="*/ 2147483646 h 1302"/>
                <a:gd name="T10" fmla="*/ 2147483646 w 1721"/>
                <a:gd name="T11" fmla="*/ 2147483646 h 1302"/>
                <a:gd name="T12" fmla="*/ 2147483646 w 1721"/>
                <a:gd name="T13" fmla="*/ 2147483646 h 1302"/>
                <a:gd name="T14" fmla="*/ 2147483646 w 1721"/>
                <a:gd name="T15" fmla="*/ 2147483646 h 1302"/>
                <a:gd name="T16" fmla="*/ 2147483646 w 1721"/>
                <a:gd name="T17" fmla="*/ 2147483646 h 1302"/>
                <a:gd name="T18" fmla="*/ 2147483646 w 1721"/>
                <a:gd name="T19" fmla="*/ 2147483646 h 1302"/>
                <a:gd name="T20" fmla="*/ 2147483646 w 1721"/>
                <a:gd name="T21" fmla="*/ 2147483646 h 1302"/>
                <a:gd name="T22" fmla="*/ 2147483646 w 1721"/>
                <a:gd name="T23" fmla="*/ 2147483646 h 1302"/>
                <a:gd name="T24" fmla="*/ 2147483646 w 1721"/>
                <a:gd name="T25" fmla="*/ 2147483646 h 1302"/>
                <a:gd name="T26" fmla="*/ 2147483646 w 1721"/>
                <a:gd name="T27" fmla="*/ 2147483646 h 1302"/>
                <a:gd name="T28" fmla="*/ 2147483646 w 1721"/>
                <a:gd name="T29" fmla="*/ 2147483646 h 1302"/>
                <a:gd name="T30" fmla="*/ 2147483646 w 1721"/>
                <a:gd name="T31" fmla="*/ 2147483646 h 1302"/>
                <a:gd name="T32" fmla="*/ 2147483646 w 1721"/>
                <a:gd name="T33" fmla="*/ 2147483646 h 1302"/>
                <a:gd name="T34" fmla="*/ 2147483646 w 1721"/>
                <a:gd name="T35" fmla="*/ 2147483646 h 1302"/>
                <a:gd name="T36" fmla="*/ 2147483646 w 1721"/>
                <a:gd name="T37" fmla="*/ 2147483646 h 1302"/>
                <a:gd name="T38" fmla="*/ 2147483646 w 1721"/>
                <a:gd name="T39" fmla="*/ 2147483646 h 1302"/>
                <a:gd name="T40" fmla="*/ 2147483646 w 1721"/>
                <a:gd name="T41" fmla="*/ 2147483646 h 1302"/>
                <a:gd name="T42" fmla="*/ 2147483646 w 1721"/>
                <a:gd name="T43" fmla="*/ 2147483646 h 1302"/>
                <a:gd name="T44" fmla="*/ 2147483646 w 1721"/>
                <a:gd name="T45" fmla="*/ 2147483646 h 1302"/>
                <a:gd name="T46" fmla="*/ 2147483646 w 1721"/>
                <a:gd name="T47" fmla="*/ 2147483646 h 1302"/>
                <a:gd name="T48" fmla="*/ 2147483646 w 1721"/>
                <a:gd name="T49" fmla="*/ 2147483646 h 1302"/>
                <a:gd name="T50" fmla="*/ 2147483646 w 1721"/>
                <a:gd name="T51" fmla="*/ 2147483646 h 1302"/>
                <a:gd name="T52" fmla="*/ 2147483646 w 1721"/>
                <a:gd name="T53" fmla="*/ 2147483646 h 1302"/>
                <a:gd name="T54" fmla="*/ 2147483646 w 1721"/>
                <a:gd name="T55" fmla="*/ 2147483646 h 1302"/>
                <a:gd name="T56" fmla="*/ 2147483646 w 1721"/>
                <a:gd name="T57" fmla="*/ 2147483646 h 1302"/>
                <a:gd name="T58" fmla="*/ 2147483646 w 1721"/>
                <a:gd name="T59" fmla="*/ 2147483646 h 1302"/>
                <a:gd name="T60" fmla="*/ 2147483646 w 1721"/>
                <a:gd name="T61" fmla="*/ 2147483646 h 1302"/>
                <a:gd name="T62" fmla="*/ 2147483646 w 1721"/>
                <a:gd name="T63" fmla="*/ 2147483646 h 1302"/>
                <a:gd name="T64" fmla="*/ 2147483646 w 1721"/>
                <a:gd name="T65" fmla="*/ 2147483646 h 1302"/>
                <a:gd name="T66" fmla="*/ 2147483646 w 1721"/>
                <a:gd name="T67" fmla="*/ 2147483646 h 1302"/>
                <a:gd name="T68" fmla="*/ 2147483646 w 1721"/>
                <a:gd name="T69" fmla="*/ 2147483646 h 1302"/>
                <a:gd name="T70" fmla="*/ 2147483646 w 1721"/>
                <a:gd name="T71" fmla="*/ 2147483646 h 1302"/>
                <a:gd name="T72" fmla="*/ 2147483646 w 1721"/>
                <a:gd name="T73" fmla="*/ 2147483646 h 1302"/>
                <a:gd name="T74" fmla="*/ 2147483646 w 1721"/>
                <a:gd name="T75" fmla="*/ 2147483646 h 1302"/>
                <a:gd name="T76" fmla="*/ 2147483646 w 1721"/>
                <a:gd name="T77" fmla="*/ 2147483646 h 1302"/>
                <a:gd name="T78" fmla="*/ 2147483646 w 1721"/>
                <a:gd name="T79" fmla="*/ 2147483646 h 1302"/>
                <a:gd name="T80" fmla="*/ 2147483646 w 1721"/>
                <a:gd name="T81" fmla="*/ 2147483646 h 1302"/>
                <a:gd name="T82" fmla="*/ 2147483646 w 1721"/>
                <a:gd name="T83" fmla="*/ 2147483646 h 1302"/>
                <a:gd name="T84" fmla="*/ 2147483646 w 1721"/>
                <a:gd name="T85" fmla="*/ 2147483646 h 1302"/>
                <a:gd name="T86" fmla="*/ 2147483646 w 1721"/>
                <a:gd name="T87" fmla="*/ 2147483646 h 1302"/>
                <a:gd name="T88" fmla="*/ 2147483646 w 1721"/>
                <a:gd name="T89" fmla="*/ 2147483646 h 1302"/>
                <a:gd name="T90" fmla="*/ 2147483646 w 1721"/>
                <a:gd name="T91" fmla="*/ 2147483646 h 1302"/>
                <a:gd name="T92" fmla="*/ 2147483646 w 1721"/>
                <a:gd name="T93" fmla="*/ 2147483646 h 1302"/>
                <a:gd name="T94" fmla="*/ 2147483646 w 1721"/>
                <a:gd name="T95" fmla="*/ 2147483646 h 1302"/>
                <a:gd name="T96" fmla="*/ 2147483646 w 1721"/>
                <a:gd name="T97" fmla="*/ 2147483646 h 1302"/>
                <a:gd name="T98" fmla="*/ 2147483646 w 1721"/>
                <a:gd name="T99" fmla="*/ 2147483646 h 1302"/>
                <a:gd name="T100" fmla="*/ 2147483646 w 1721"/>
                <a:gd name="T101" fmla="*/ 2147483646 h 13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721"/>
                <a:gd name="T154" fmla="*/ 0 h 1302"/>
                <a:gd name="T155" fmla="*/ 1721 w 1721"/>
                <a:gd name="T156" fmla="*/ 1302 h 13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39" name="Freeform 9"/>
            <p:cNvSpPr>
              <a:spLocks/>
            </p:cNvSpPr>
            <p:nvPr/>
          </p:nvSpPr>
          <p:spPr bwMode="auto">
            <a:xfrm>
              <a:off x="2322373" y="3410920"/>
              <a:ext cx="1240718" cy="884092"/>
            </a:xfrm>
            <a:custGeom>
              <a:avLst/>
              <a:gdLst>
                <a:gd name="T0" fmla="*/ 2147483646 w 1071"/>
                <a:gd name="T1" fmla="*/ 2147483646 h 769"/>
                <a:gd name="T2" fmla="*/ 2147483646 w 1071"/>
                <a:gd name="T3" fmla="*/ 2147483646 h 769"/>
                <a:gd name="T4" fmla="*/ 2147483646 w 1071"/>
                <a:gd name="T5" fmla="*/ 2147483646 h 769"/>
                <a:gd name="T6" fmla="*/ 2147483646 w 1071"/>
                <a:gd name="T7" fmla="*/ 2147483646 h 769"/>
                <a:gd name="T8" fmla="*/ 2147483646 w 1071"/>
                <a:gd name="T9" fmla="*/ 2147483646 h 769"/>
                <a:gd name="T10" fmla="*/ 2147483646 w 1071"/>
                <a:gd name="T11" fmla="*/ 2147483646 h 769"/>
                <a:gd name="T12" fmla="*/ 2147483646 w 1071"/>
                <a:gd name="T13" fmla="*/ 2147483646 h 769"/>
                <a:gd name="T14" fmla="*/ 2147483646 w 1071"/>
                <a:gd name="T15" fmla="*/ 2147483646 h 769"/>
                <a:gd name="T16" fmla="*/ 2147483646 w 1071"/>
                <a:gd name="T17" fmla="*/ 2147483646 h 769"/>
                <a:gd name="T18" fmla="*/ 2147483646 w 1071"/>
                <a:gd name="T19" fmla="*/ 2147483646 h 769"/>
                <a:gd name="T20" fmla="*/ 2147483646 w 1071"/>
                <a:gd name="T21" fmla="*/ 2147483646 h 769"/>
                <a:gd name="T22" fmla="*/ 2147483646 w 1071"/>
                <a:gd name="T23" fmla="*/ 2147483646 h 769"/>
                <a:gd name="T24" fmla="*/ 2147483646 w 1071"/>
                <a:gd name="T25" fmla="*/ 2147483646 h 769"/>
                <a:gd name="T26" fmla="*/ 2147483646 w 1071"/>
                <a:gd name="T27" fmla="*/ 2147483646 h 769"/>
                <a:gd name="T28" fmla="*/ 2147483646 w 1071"/>
                <a:gd name="T29" fmla="*/ 2147483646 h 769"/>
                <a:gd name="T30" fmla="*/ 2147483646 w 1071"/>
                <a:gd name="T31" fmla="*/ 2147483646 h 769"/>
                <a:gd name="T32" fmla="*/ 2147483646 w 1071"/>
                <a:gd name="T33" fmla="*/ 2147483646 h 769"/>
                <a:gd name="T34" fmla="*/ 2147483646 w 1071"/>
                <a:gd name="T35" fmla="*/ 2147483646 h 769"/>
                <a:gd name="T36" fmla="*/ 2147483646 w 1071"/>
                <a:gd name="T37" fmla="*/ 2147483646 h 769"/>
                <a:gd name="T38" fmla="*/ 2147483646 w 1071"/>
                <a:gd name="T39" fmla="*/ 2147483646 h 769"/>
                <a:gd name="T40" fmla="*/ 2147483646 w 1071"/>
                <a:gd name="T41" fmla="*/ 2147483646 h 769"/>
                <a:gd name="T42" fmla="*/ 2147483646 w 1071"/>
                <a:gd name="T43" fmla="*/ 2147483646 h 769"/>
                <a:gd name="T44" fmla="*/ 2147483646 w 1071"/>
                <a:gd name="T45" fmla="*/ 2147483646 h 769"/>
                <a:gd name="T46" fmla="*/ 2147483646 w 1071"/>
                <a:gd name="T47" fmla="*/ 2147483646 h 769"/>
                <a:gd name="T48" fmla="*/ 2147483646 w 1071"/>
                <a:gd name="T49" fmla="*/ 2147483646 h 769"/>
                <a:gd name="T50" fmla="*/ 2147483646 w 1071"/>
                <a:gd name="T51" fmla="*/ 2147483646 h 769"/>
                <a:gd name="T52" fmla="*/ 2147483646 w 1071"/>
                <a:gd name="T53" fmla="*/ 2147483646 h 769"/>
                <a:gd name="T54" fmla="*/ 2147483646 w 1071"/>
                <a:gd name="T55" fmla="*/ 2147483646 h 769"/>
                <a:gd name="T56" fmla="*/ 2147483646 w 1071"/>
                <a:gd name="T57" fmla="*/ 2147483646 h 769"/>
                <a:gd name="T58" fmla="*/ 2147483646 w 1071"/>
                <a:gd name="T59" fmla="*/ 2147483646 h 769"/>
                <a:gd name="T60" fmla="*/ 2147483646 w 1071"/>
                <a:gd name="T61" fmla="*/ 2147483646 h 769"/>
                <a:gd name="T62" fmla="*/ 2147483646 w 1071"/>
                <a:gd name="T63" fmla="*/ 2147483646 h 769"/>
                <a:gd name="T64" fmla="*/ 2147483646 w 1071"/>
                <a:gd name="T65" fmla="*/ 2147483646 h 769"/>
                <a:gd name="T66" fmla="*/ 2147483646 w 1071"/>
                <a:gd name="T67" fmla="*/ 2147483646 h 769"/>
                <a:gd name="T68" fmla="*/ 2147483646 w 1071"/>
                <a:gd name="T69" fmla="*/ 2147483646 h 769"/>
                <a:gd name="T70" fmla="*/ 2147483646 w 1071"/>
                <a:gd name="T71" fmla="*/ 2147483646 h 769"/>
                <a:gd name="T72" fmla="*/ 2147483646 w 1071"/>
                <a:gd name="T73" fmla="*/ 2147483646 h 769"/>
                <a:gd name="T74" fmla="*/ 2147483646 w 1071"/>
                <a:gd name="T75" fmla="*/ 2147483646 h 769"/>
                <a:gd name="T76" fmla="*/ 2147483646 w 1071"/>
                <a:gd name="T77" fmla="*/ 2147483646 h 769"/>
                <a:gd name="T78" fmla="*/ 2147483646 w 1071"/>
                <a:gd name="T79" fmla="*/ 2147483646 h 769"/>
                <a:gd name="T80" fmla="*/ 2147483646 w 1071"/>
                <a:gd name="T81" fmla="*/ 2147483646 h 769"/>
                <a:gd name="T82" fmla="*/ 2147483646 w 1071"/>
                <a:gd name="T83" fmla="*/ 2147483646 h 769"/>
                <a:gd name="T84" fmla="*/ 2147483646 w 1071"/>
                <a:gd name="T85" fmla="*/ 2147483646 h 769"/>
                <a:gd name="T86" fmla="*/ 2147483646 w 1071"/>
                <a:gd name="T87" fmla="*/ 2147483646 h 769"/>
                <a:gd name="T88" fmla="*/ 2147483646 w 1071"/>
                <a:gd name="T89" fmla="*/ 2147483646 h 769"/>
                <a:gd name="T90" fmla="*/ 2147483646 w 1071"/>
                <a:gd name="T91" fmla="*/ 2147483646 h 769"/>
                <a:gd name="T92" fmla="*/ 2147483646 w 1071"/>
                <a:gd name="T93" fmla="*/ 2147483646 h 769"/>
                <a:gd name="T94" fmla="*/ 2147483646 w 1071"/>
                <a:gd name="T95" fmla="*/ 2147483646 h 769"/>
                <a:gd name="T96" fmla="*/ 2147483646 w 1071"/>
                <a:gd name="T97" fmla="*/ 2147483646 h 769"/>
                <a:gd name="T98" fmla="*/ 2147483646 w 1071"/>
                <a:gd name="T99" fmla="*/ 2147483646 h 769"/>
                <a:gd name="T100" fmla="*/ 2147483646 w 1071"/>
                <a:gd name="T101" fmla="*/ 2147483646 h 769"/>
                <a:gd name="T102" fmla="*/ 2147483646 w 1071"/>
                <a:gd name="T103" fmla="*/ 2147483646 h 769"/>
                <a:gd name="T104" fmla="*/ 2147483646 w 1071"/>
                <a:gd name="T105" fmla="*/ 2147483646 h 769"/>
                <a:gd name="T106" fmla="*/ 2147483646 w 1071"/>
                <a:gd name="T107" fmla="*/ 2147483646 h 76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71"/>
                <a:gd name="T163" fmla="*/ 0 h 769"/>
                <a:gd name="T164" fmla="*/ 1071 w 1071"/>
                <a:gd name="T165" fmla="*/ 769 h 76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40" name="Freeform 10"/>
            <p:cNvSpPr>
              <a:spLocks/>
            </p:cNvSpPr>
            <p:nvPr/>
          </p:nvSpPr>
          <p:spPr bwMode="auto">
            <a:xfrm>
              <a:off x="3034568" y="4031270"/>
              <a:ext cx="1073914" cy="936096"/>
            </a:xfrm>
            <a:custGeom>
              <a:avLst/>
              <a:gdLst>
                <a:gd name="T0" fmla="*/ 2147483646 w 928"/>
                <a:gd name="T1" fmla="*/ 2147483646 h 814"/>
                <a:gd name="T2" fmla="*/ 2147483646 w 928"/>
                <a:gd name="T3" fmla="*/ 2147483646 h 814"/>
                <a:gd name="T4" fmla="*/ 2147483646 w 928"/>
                <a:gd name="T5" fmla="*/ 2147483646 h 814"/>
                <a:gd name="T6" fmla="*/ 2147483646 w 928"/>
                <a:gd name="T7" fmla="*/ 2147483646 h 814"/>
                <a:gd name="T8" fmla="*/ 2147483646 w 928"/>
                <a:gd name="T9" fmla="*/ 2147483646 h 814"/>
                <a:gd name="T10" fmla="*/ 2147483646 w 928"/>
                <a:gd name="T11" fmla="*/ 2147483646 h 814"/>
                <a:gd name="T12" fmla="*/ 2147483646 w 928"/>
                <a:gd name="T13" fmla="*/ 2147483646 h 814"/>
                <a:gd name="T14" fmla="*/ 2147483646 w 928"/>
                <a:gd name="T15" fmla="*/ 2147483646 h 814"/>
                <a:gd name="T16" fmla="*/ 2147483646 w 928"/>
                <a:gd name="T17" fmla="*/ 2147483646 h 814"/>
                <a:gd name="T18" fmla="*/ 2147483646 w 928"/>
                <a:gd name="T19" fmla="*/ 2147483646 h 814"/>
                <a:gd name="T20" fmla="*/ 2147483646 w 928"/>
                <a:gd name="T21" fmla="*/ 2147483646 h 814"/>
                <a:gd name="T22" fmla="*/ 2147483646 w 928"/>
                <a:gd name="T23" fmla="*/ 2147483646 h 814"/>
                <a:gd name="T24" fmla="*/ 2147483646 w 928"/>
                <a:gd name="T25" fmla="*/ 2147483646 h 814"/>
                <a:gd name="T26" fmla="*/ 2147483646 w 928"/>
                <a:gd name="T27" fmla="*/ 2147483646 h 814"/>
                <a:gd name="T28" fmla="*/ 2147483646 w 928"/>
                <a:gd name="T29" fmla="*/ 2147483646 h 814"/>
                <a:gd name="T30" fmla="*/ 2147483646 w 928"/>
                <a:gd name="T31" fmla="*/ 2147483646 h 814"/>
                <a:gd name="T32" fmla="*/ 2147483646 w 928"/>
                <a:gd name="T33" fmla="*/ 2147483646 h 814"/>
                <a:gd name="T34" fmla="*/ 2147483646 w 928"/>
                <a:gd name="T35" fmla="*/ 2147483646 h 814"/>
                <a:gd name="T36" fmla="*/ 2147483646 w 928"/>
                <a:gd name="T37" fmla="*/ 2147483646 h 814"/>
                <a:gd name="T38" fmla="*/ 2147483646 w 928"/>
                <a:gd name="T39" fmla="*/ 2147483646 h 814"/>
                <a:gd name="T40" fmla="*/ 2147483646 w 928"/>
                <a:gd name="T41" fmla="*/ 2147483646 h 814"/>
                <a:gd name="T42" fmla="*/ 2147483646 w 928"/>
                <a:gd name="T43" fmla="*/ 2147483646 h 814"/>
                <a:gd name="T44" fmla="*/ 2147483646 w 928"/>
                <a:gd name="T45" fmla="*/ 2147483646 h 814"/>
                <a:gd name="T46" fmla="*/ 2147483646 w 928"/>
                <a:gd name="T47" fmla="*/ 2147483646 h 814"/>
                <a:gd name="T48" fmla="*/ 2147483646 w 928"/>
                <a:gd name="T49" fmla="*/ 2147483646 h 814"/>
                <a:gd name="T50" fmla="*/ 2147483646 w 928"/>
                <a:gd name="T51" fmla="*/ 2147483646 h 814"/>
                <a:gd name="T52" fmla="*/ 2147483646 w 928"/>
                <a:gd name="T53" fmla="*/ 2147483646 h 814"/>
                <a:gd name="T54" fmla="*/ 2147483646 w 928"/>
                <a:gd name="T55" fmla="*/ 2147483646 h 814"/>
                <a:gd name="T56" fmla="*/ 2147483646 w 928"/>
                <a:gd name="T57" fmla="*/ 2147483646 h 814"/>
                <a:gd name="T58" fmla="*/ 2147483646 w 928"/>
                <a:gd name="T59" fmla="*/ 2147483646 h 814"/>
                <a:gd name="T60" fmla="*/ 2147483646 w 928"/>
                <a:gd name="T61" fmla="*/ 2147483646 h 814"/>
                <a:gd name="T62" fmla="*/ 2147483646 w 928"/>
                <a:gd name="T63" fmla="*/ 2147483646 h 814"/>
                <a:gd name="T64" fmla="*/ 2147483646 w 928"/>
                <a:gd name="T65" fmla="*/ 2147483646 h 814"/>
                <a:gd name="T66" fmla="*/ 2147483646 w 928"/>
                <a:gd name="T67" fmla="*/ 2147483646 h 814"/>
                <a:gd name="T68" fmla="*/ 2147483646 w 928"/>
                <a:gd name="T69" fmla="*/ 2147483646 h 814"/>
                <a:gd name="T70" fmla="*/ 2147483646 w 928"/>
                <a:gd name="T71" fmla="*/ 2147483646 h 814"/>
                <a:gd name="T72" fmla="*/ 2147483646 w 928"/>
                <a:gd name="T73" fmla="*/ 2147483646 h 814"/>
                <a:gd name="T74" fmla="*/ 2147483646 w 928"/>
                <a:gd name="T75" fmla="*/ 2147483646 h 814"/>
                <a:gd name="T76" fmla="*/ 2147483646 w 928"/>
                <a:gd name="T77" fmla="*/ 2147483646 h 814"/>
                <a:gd name="T78" fmla="*/ 2147483646 w 928"/>
                <a:gd name="T79" fmla="*/ 2147483646 h 814"/>
                <a:gd name="T80" fmla="*/ 2147483646 w 928"/>
                <a:gd name="T81" fmla="*/ 2147483646 h 814"/>
                <a:gd name="T82" fmla="*/ 2147483646 w 928"/>
                <a:gd name="T83" fmla="*/ 2147483646 h 814"/>
                <a:gd name="T84" fmla="*/ 2147483646 w 928"/>
                <a:gd name="T85" fmla="*/ 2147483646 h 814"/>
                <a:gd name="T86" fmla="*/ 2147483646 w 928"/>
                <a:gd name="T87" fmla="*/ 2147483646 h 814"/>
                <a:gd name="T88" fmla="*/ 2147483646 w 928"/>
                <a:gd name="T89" fmla="*/ 2147483646 h 814"/>
                <a:gd name="T90" fmla="*/ 2147483646 w 928"/>
                <a:gd name="T91" fmla="*/ 2147483646 h 814"/>
                <a:gd name="T92" fmla="*/ 2147483646 w 928"/>
                <a:gd name="T93" fmla="*/ 2147483646 h 814"/>
                <a:gd name="T94" fmla="*/ 2147483646 w 928"/>
                <a:gd name="T95" fmla="*/ 2147483646 h 814"/>
                <a:gd name="T96" fmla="*/ 2147483646 w 928"/>
                <a:gd name="T97" fmla="*/ 2147483646 h 814"/>
                <a:gd name="T98" fmla="*/ 2147483646 w 928"/>
                <a:gd name="T99" fmla="*/ 2147483646 h 814"/>
                <a:gd name="T100" fmla="*/ 2147483646 w 928"/>
                <a:gd name="T101" fmla="*/ 2147483646 h 814"/>
                <a:gd name="T102" fmla="*/ 2147483646 w 928"/>
                <a:gd name="T103" fmla="*/ 2147483646 h 814"/>
                <a:gd name="T104" fmla="*/ 2147483646 w 928"/>
                <a:gd name="T105" fmla="*/ 2147483646 h 814"/>
                <a:gd name="T106" fmla="*/ 2147483646 w 928"/>
                <a:gd name="T107" fmla="*/ 2147483646 h 814"/>
                <a:gd name="T108" fmla="*/ 2147483646 w 928"/>
                <a:gd name="T109" fmla="*/ 2147483646 h 814"/>
                <a:gd name="T110" fmla="*/ 2147483646 w 928"/>
                <a:gd name="T111" fmla="*/ 2147483646 h 81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28"/>
                <a:gd name="T169" fmla="*/ 0 h 814"/>
                <a:gd name="T170" fmla="*/ 928 w 928"/>
                <a:gd name="T171" fmla="*/ 814 h 81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41" name="Freeform 11"/>
            <p:cNvSpPr>
              <a:spLocks/>
            </p:cNvSpPr>
            <p:nvPr/>
          </p:nvSpPr>
          <p:spPr bwMode="auto">
            <a:xfrm>
              <a:off x="1252208" y="3652374"/>
              <a:ext cx="1921049" cy="1158978"/>
            </a:xfrm>
            <a:custGeom>
              <a:avLst/>
              <a:gdLst>
                <a:gd name="T0" fmla="*/ 2147483646 w 1661"/>
                <a:gd name="T1" fmla="*/ 2147483646 h 1007"/>
                <a:gd name="T2" fmla="*/ 2147483646 w 1661"/>
                <a:gd name="T3" fmla="*/ 2147483646 h 1007"/>
                <a:gd name="T4" fmla="*/ 2147483646 w 1661"/>
                <a:gd name="T5" fmla="*/ 2147483646 h 1007"/>
                <a:gd name="T6" fmla="*/ 2147483646 w 1661"/>
                <a:gd name="T7" fmla="*/ 2147483646 h 1007"/>
                <a:gd name="T8" fmla="*/ 2147483646 w 1661"/>
                <a:gd name="T9" fmla="*/ 2147483646 h 1007"/>
                <a:gd name="T10" fmla="*/ 2147483646 w 1661"/>
                <a:gd name="T11" fmla="*/ 2147483646 h 1007"/>
                <a:gd name="T12" fmla="*/ 2147483646 w 1661"/>
                <a:gd name="T13" fmla="*/ 2147483646 h 1007"/>
                <a:gd name="T14" fmla="*/ 2147483646 w 1661"/>
                <a:gd name="T15" fmla="*/ 2147483646 h 1007"/>
                <a:gd name="T16" fmla="*/ 2147483646 w 1661"/>
                <a:gd name="T17" fmla="*/ 2147483646 h 1007"/>
                <a:gd name="T18" fmla="*/ 2147483646 w 1661"/>
                <a:gd name="T19" fmla="*/ 2147483646 h 1007"/>
                <a:gd name="T20" fmla="*/ 2147483646 w 1661"/>
                <a:gd name="T21" fmla="*/ 2147483646 h 1007"/>
                <a:gd name="T22" fmla="*/ 2147483646 w 1661"/>
                <a:gd name="T23" fmla="*/ 2147483646 h 1007"/>
                <a:gd name="T24" fmla="*/ 2147483646 w 1661"/>
                <a:gd name="T25" fmla="*/ 2147483646 h 1007"/>
                <a:gd name="T26" fmla="*/ 2147483646 w 1661"/>
                <a:gd name="T27" fmla="*/ 2147483646 h 1007"/>
                <a:gd name="T28" fmla="*/ 2147483646 w 1661"/>
                <a:gd name="T29" fmla="*/ 2147483646 h 1007"/>
                <a:gd name="T30" fmla="*/ 2147483646 w 1661"/>
                <a:gd name="T31" fmla="*/ 2147483646 h 1007"/>
                <a:gd name="T32" fmla="*/ 2147483646 w 1661"/>
                <a:gd name="T33" fmla="*/ 2147483646 h 1007"/>
                <a:gd name="T34" fmla="*/ 2147483646 w 1661"/>
                <a:gd name="T35" fmla="*/ 2147483646 h 1007"/>
                <a:gd name="T36" fmla="*/ 2147483646 w 1661"/>
                <a:gd name="T37" fmla="*/ 2147483646 h 1007"/>
                <a:gd name="T38" fmla="*/ 2147483646 w 1661"/>
                <a:gd name="T39" fmla="*/ 2147483646 h 1007"/>
                <a:gd name="T40" fmla="*/ 2147483646 w 1661"/>
                <a:gd name="T41" fmla="*/ 2147483646 h 1007"/>
                <a:gd name="T42" fmla="*/ 2147483646 w 1661"/>
                <a:gd name="T43" fmla="*/ 2147483646 h 1007"/>
                <a:gd name="T44" fmla="*/ 2147483646 w 1661"/>
                <a:gd name="T45" fmla="*/ 2147483646 h 1007"/>
                <a:gd name="T46" fmla="*/ 2147483646 w 1661"/>
                <a:gd name="T47" fmla="*/ 2147483646 h 1007"/>
                <a:gd name="T48" fmla="*/ 2147483646 w 1661"/>
                <a:gd name="T49" fmla="*/ 2147483646 h 1007"/>
                <a:gd name="T50" fmla="*/ 2147483646 w 1661"/>
                <a:gd name="T51" fmla="*/ 2147483646 h 1007"/>
                <a:gd name="T52" fmla="*/ 2147483646 w 1661"/>
                <a:gd name="T53" fmla="*/ 2147483646 h 1007"/>
                <a:gd name="T54" fmla="*/ 2147483646 w 1661"/>
                <a:gd name="T55" fmla="*/ 2147483646 h 1007"/>
                <a:gd name="T56" fmla="*/ 2147483646 w 1661"/>
                <a:gd name="T57" fmla="*/ 2147483646 h 1007"/>
                <a:gd name="T58" fmla="*/ 2147483646 w 1661"/>
                <a:gd name="T59" fmla="*/ 2147483646 h 1007"/>
                <a:gd name="T60" fmla="*/ 2147483646 w 1661"/>
                <a:gd name="T61" fmla="*/ 2147483646 h 1007"/>
                <a:gd name="T62" fmla="*/ 2147483646 w 1661"/>
                <a:gd name="T63" fmla="*/ 2147483646 h 1007"/>
                <a:gd name="T64" fmla="*/ 2147483646 w 1661"/>
                <a:gd name="T65" fmla="*/ 2147483646 h 1007"/>
                <a:gd name="T66" fmla="*/ 2147483646 w 1661"/>
                <a:gd name="T67" fmla="*/ 2147483646 h 1007"/>
                <a:gd name="T68" fmla="*/ 2147483646 w 1661"/>
                <a:gd name="T69" fmla="*/ 2147483646 h 1007"/>
                <a:gd name="T70" fmla="*/ 2147483646 w 1661"/>
                <a:gd name="T71" fmla="*/ 2147483646 h 1007"/>
                <a:gd name="T72" fmla="*/ 2147483646 w 1661"/>
                <a:gd name="T73" fmla="*/ 2147483646 h 1007"/>
                <a:gd name="T74" fmla="*/ 2147483646 w 1661"/>
                <a:gd name="T75" fmla="*/ 2147483646 h 1007"/>
                <a:gd name="T76" fmla="*/ 2147483646 w 1661"/>
                <a:gd name="T77" fmla="*/ 2147483646 h 1007"/>
                <a:gd name="T78" fmla="*/ 2147483646 w 1661"/>
                <a:gd name="T79" fmla="*/ 2147483646 h 1007"/>
                <a:gd name="T80" fmla="*/ 2147483646 w 1661"/>
                <a:gd name="T81" fmla="*/ 2147483646 h 1007"/>
                <a:gd name="T82" fmla="*/ 2147483646 w 1661"/>
                <a:gd name="T83" fmla="*/ 2147483646 h 1007"/>
                <a:gd name="T84" fmla="*/ 2147483646 w 1661"/>
                <a:gd name="T85" fmla="*/ 2147483646 h 1007"/>
                <a:gd name="T86" fmla="*/ 2147483646 w 1661"/>
                <a:gd name="T87" fmla="*/ 2147483646 h 1007"/>
                <a:gd name="T88" fmla="*/ 2147483646 w 1661"/>
                <a:gd name="T89" fmla="*/ 2147483646 h 1007"/>
                <a:gd name="T90" fmla="*/ 2147483646 w 1661"/>
                <a:gd name="T91" fmla="*/ 2147483646 h 1007"/>
                <a:gd name="T92" fmla="*/ 2147483646 w 1661"/>
                <a:gd name="T93" fmla="*/ 2147483646 h 1007"/>
                <a:gd name="T94" fmla="*/ 2147483646 w 1661"/>
                <a:gd name="T95" fmla="*/ 2147483646 h 1007"/>
                <a:gd name="T96" fmla="*/ 2147483646 w 1661"/>
                <a:gd name="T97" fmla="*/ 0 h 1007"/>
                <a:gd name="T98" fmla="*/ 2147483646 w 1661"/>
                <a:gd name="T99" fmla="*/ 2147483646 h 1007"/>
                <a:gd name="T100" fmla="*/ 2147483646 w 1661"/>
                <a:gd name="T101" fmla="*/ 2147483646 h 10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1"/>
                <a:gd name="T154" fmla="*/ 0 h 1007"/>
                <a:gd name="T155" fmla="*/ 1661 w 1661"/>
                <a:gd name="T156" fmla="*/ 1007 h 100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42" name="Freeform 12"/>
            <p:cNvSpPr>
              <a:spLocks/>
            </p:cNvSpPr>
            <p:nvPr/>
          </p:nvSpPr>
          <p:spPr bwMode="auto">
            <a:xfrm>
              <a:off x="3002707" y="4616332"/>
              <a:ext cx="865878" cy="902666"/>
            </a:xfrm>
            <a:custGeom>
              <a:avLst/>
              <a:gdLst>
                <a:gd name="T0" fmla="*/ 2147483646 w 749"/>
                <a:gd name="T1" fmla="*/ 2147483646 h 782"/>
                <a:gd name="T2" fmla="*/ 2147483646 w 749"/>
                <a:gd name="T3" fmla="*/ 2147483646 h 782"/>
                <a:gd name="T4" fmla="*/ 2147483646 w 749"/>
                <a:gd name="T5" fmla="*/ 2147483646 h 782"/>
                <a:gd name="T6" fmla="*/ 2147483646 w 749"/>
                <a:gd name="T7" fmla="*/ 2147483646 h 782"/>
                <a:gd name="T8" fmla="*/ 2147483646 w 749"/>
                <a:gd name="T9" fmla="*/ 2147483646 h 782"/>
                <a:gd name="T10" fmla="*/ 2147483646 w 749"/>
                <a:gd name="T11" fmla="*/ 2147483646 h 782"/>
                <a:gd name="T12" fmla="*/ 2147483646 w 749"/>
                <a:gd name="T13" fmla="*/ 2147483646 h 782"/>
                <a:gd name="T14" fmla="*/ 2147483646 w 749"/>
                <a:gd name="T15" fmla="*/ 2147483646 h 782"/>
                <a:gd name="T16" fmla="*/ 2147483646 w 749"/>
                <a:gd name="T17" fmla="*/ 2147483646 h 782"/>
                <a:gd name="T18" fmla="*/ 2147483646 w 749"/>
                <a:gd name="T19" fmla="*/ 2147483646 h 782"/>
                <a:gd name="T20" fmla="*/ 2147483646 w 749"/>
                <a:gd name="T21" fmla="*/ 2147483646 h 782"/>
                <a:gd name="T22" fmla="*/ 2147483646 w 749"/>
                <a:gd name="T23" fmla="*/ 2147483646 h 782"/>
                <a:gd name="T24" fmla="*/ 2147483646 w 749"/>
                <a:gd name="T25" fmla="*/ 2147483646 h 782"/>
                <a:gd name="T26" fmla="*/ 2147483646 w 749"/>
                <a:gd name="T27" fmla="*/ 2147483646 h 782"/>
                <a:gd name="T28" fmla="*/ 2147483646 w 749"/>
                <a:gd name="T29" fmla="*/ 2147483646 h 782"/>
                <a:gd name="T30" fmla="*/ 2147483646 w 749"/>
                <a:gd name="T31" fmla="*/ 2147483646 h 782"/>
                <a:gd name="T32" fmla="*/ 2147483646 w 749"/>
                <a:gd name="T33" fmla="*/ 2147483646 h 782"/>
                <a:gd name="T34" fmla="*/ 2147483646 w 749"/>
                <a:gd name="T35" fmla="*/ 2147483646 h 782"/>
                <a:gd name="T36" fmla="*/ 2147483646 w 749"/>
                <a:gd name="T37" fmla="*/ 2147483646 h 782"/>
                <a:gd name="T38" fmla="*/ 2147483646 w 749"/>
                <a:gd name="T39" fmla="*/ 2147483646 h 782"/>
                <a:gd name="T40" fmla="*/ 2147483646 w 749"/>
                <a:gd name="T41" fmla="*/ 2147483646 h 782"/>
                <a:gd name="T42" fmla="*/ 2147483646 w 749"/>
                <a:gd name="T43" fmla="*/ 2147483646 h 782"/>
                <a:gd name="T44" fmla="*/ 2147483646 w 749"/>
                <a:gd name="T45" fmla="*/ 2147483646 h 782"/>
                <a:gd name="T46" fmla="*/ 2147483646 w 749"/>
                <a:gd name="T47" fmla="*/ 2147483646 h 782"/>
                <a:gd name="T48" fmla="*/ 2147483646 w 749"/>
                <a:gd name="T49" fmla="*/ 2147483646 h 782"/>
                <a:gd name="T50" fmla="*/ 2147483646 w 749"/>
                <a:gd name="T51" fmla="*/ 2147483646 h 782"/>
                <a:gd name="T52" fmla="*/ 2147483646 w 749"/>
                <a:gd name="T53" fmla="*/ 2147483646 h 782"/>
                <a:gd name="T54" fmla="*/ 2147483646 w 749"/>
                <a:gd name="T55" fmla="*/ 2147483646 h 782"/>
                <a:gd name="T56" fmla="*/ 2147483646 w 749"/>
                <a:gd name="T57" fmla="*/ 2147483646 h 782"/>
                <a:gd name="T58" fmla="*/ 2147483646 w 749"/>
                <a:gd name="T59" fmla="*/ 2147483646 h 782"/>
                <a:gd name="T60" fmla="*/ 2147483646 w 749"/>
                <a:gd name="T61" fmla="*/ 2147483646 h 782"/>
                <a:gd name="T62" fmla="*/ 2147483646 w 749"/>
                <a:gd name="T63" fmla="*/ 2147483646 h 782"/>
                <a:gd name="T64" fmla="*/ 2147483646 w 749"/>
                <a:gd name="T65" fmla="*/ 2147483646 h 782"/>
                <a:gd name="T66" fmla="*/ 2147483646 w 749"/>
                <a:gd name="T67" fmla="*/ 2147483646 h 782"/>
                <a:gd name="T68" fmla="*/ 2147483646 w 749"/>
                <a:gd name="T69" fmla="*/ 2147483646 h 782"/>
                <a:gd name="T70" fmla="*/ 2147483646 w 749"/>
                <a:gd name="T71" fmla="*/ 2147483646 h 782"/>
                <a:gd name="T72" fmla="*/ 2147483646 w 749"/>
                <a:gd name="T73" fmla="*/ 2147483646 h 782"/>
                <a:gd name="T74" fmla="*/ 2147483646 w 749"/>
                <a:gd name="T75" fmla="*/ 2147483646 h 782"/>
                <a:gd name="T76" fmla="*/ 2147483646 w 749"/>
                <a:gd name="T77" fmla="*/ 2147483646 h 782"/>
                <a:gd name="T78" fmla="*/ 2147483646 w 749"/>
                <a:gd name="T79" fmla="*/ 2147483646 h 782"/>
                <a:gd name="T80" fmla="*/ 2147483646 w 749"/>
                <a:gd name="T81" fmla="*/ 2147483646 h 782"/>
                <a:gd name="T82" fmla="*/ 2147483646 w 749"/>
                <a:gd name="T83" fmla="*/ 2147483646 h 782"/>
                <a:gd name="T84" fmla="*/ 2147483646 w 749"/>
                <a:gd name="T85" fmla="*/ 2147483646 h 782"/>
                <a:gd name="T86" fmla="*/ 2147483646 w 749"/>
                <a:gd name="T87" fmla="*/ 2147483646 h 782"/>
                <a:gd name="T88" fmla="*/ 2147483646 w 749"/>
                <a:gd name="T89" fmla="*/ 2147483646 h 782"/>
                <a:gd name="T90" fmla="*/ 2147483646 w 749"/>
                <a:gd name="T91" fmla="*/ 2147483646 h 782"/>
                <a:gd name="T92" fmla="*/ 2147483646 w 749"/>
                <a:gd name="T93" fmla="*/ 2147483646 h 782"/>
                <a:gd name="T94" fmla="*/ 2147483646 w 749"/>
                <a:gd name="T95" fmla="*/ 2147483646 h 782"/>
                <a:gd name="T96" fmla="*/ 2147483646 w 749"/>
                <a:gd name="T97" fmla="*/ 2147483646 h 782"/>
                <a:gd name="T98" fmla="*/ 2147483646 w 749"/>
                <a:gd name="T99" fmla="*/ 2147483646 h 782"/>
                <a:gd name="T100" fmla="*/ 2147483646 w 749"/>
                <a:gd name="T101" fmla="*/ 2147483646 h 782"/>
                <a:gd name="T102" fmla="*/ 2147483646 w 749"/>
                <a:gd name="T103" fmla="*/ 2147483646 h 782"/>
                <a:gd name="T104" fmla="*/ 2147483646 w 749"/>
                <a:gd name="T105" fmla="*/ 2147483646 h 782"/>
                <a:gd name="T106" fmla="*/ 2147483646 w 749"/>
                <a:gd name="T107" fmla="*/ 2147483646 h 782"/>
                <a:gd name="T108" fmla="*/ 2147483646 w 749"/>
                <a:gd name="T109" fmla="*/ 2147483646 h 782"/>
                <a:gd name="T110" fmla="*/ 2147483646 w 749"/>
                <a:gd name="T111" fmla="*/ 2147483646 h 782"/>
                <a:gd name="T112" fmla="*/ 2147483646 w 749"/>
                <a:gd name="T113" fmla="*/ 2147483646 h 782"/>
                <a:gd name="T114" fmla="*/ 2147483646 w 749"/>
                <a:gd name="T115" fmla="*/ 2147483646 h 782"/>
                <a:gd name="T116" fmla="*/ 2147483646 w 749"/>
                <a:gd name="T117" fmla="*/ 2147483646 h 782"/>
                <a:gd name="T118" fmla="*/ 2147483646 w 749"/>
                <a:gd name="T119" fmla="*/ 2147483646 h 7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49"/>
                <a:gd name="T181" fmla="*/ 0 h 782"/>
                <a:gd name="T182" fmla="*/ 749 w 749"/>
                <a:gd name="T183" fmla="*/ 782 h 7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43" name="Freeform 13"/>
            <p:cNvSpPr>
              <a:spLocks/>
            </p:cNvSpPr>
            <p:nvPr/>
          </p:nvSpPr>
          <p:spPr bwMode="auto">
            <a:xfrm>
              <a:off x="3623064" y="4603329"/>
              <a:ext cx="584749" cy="505195"/>
            </a:xfrm>
            <a:custGeom>
              <a:avLst/>
              <a:gdLst>
                <a:gd name="T0" fmla="*/ 2147483646 w 506"/>
                <a:gd name="T1" fmla="*/ 2147483646 h 438"/>
                <a:gd name="T2" fmla="*/ 2147483646 w 506"/>
                <a:gd name="T3" fmla="*/ 2147483646 h 438"/>
                <a:gd name="T4" fmla="*/ 2147483646 w 506"/>
                <a:gd name="T5" fmla="*/ 897794066 h 438"/>
                <a:gd name="T6" fmla="*/ 2147483646 w 506"/>
                <a:gd name="T7" fmla="*/ 2147483646 h 438"/>
                <a:gd name="T8" fmla="*/ 2147483646 w 506"/>
                <a:gd name="T9" fmla="*/ 2147483646 h 438"/>
                <a:gd name="T10" fmla="*/ 2147483646 w 506"/>
                <a:gd name="T11" fmla="*/ 2147483646 h 438"/>
                <a:gd name="T12" fmla="*/ 2147483646 w 506"/>
                <a:gd name="T13" fmla="*/ 2147483646 h 438"/>
                <a:gd name="T14" fmla="*/ 2147483646 w 506"/>
                <a:gd name="T15" fmla="*/ 2147483646 h 438"/>
                <a:gd name="T16" fmla="*/ 2147483646 w 506"/>
                <a:gd name="T17" fmla="*/ 2147483646 h 438"/>
                <a:gd name="T18" fmla="*/ 2147483646 w 506"/>
                <a:gd name="T19" fmla="*/ 2147483646 h 438"/>
                <a:gd name="T20" fmla="*/ 2147483646 w 506"/>
                <a:gd name="T21" fmla="*/ 2147483646 h 438"/>
                <a:gd name="T22" fmla="*/ 2147483646 w 506"/>
                <a:gd name="T23" fmla="*/ 2147483646 h 438"/>
                <a:gd name="T24" fmla="*/ 2147483646 w 506"/>
                <a:gd name="T25" fmla="*/ 2147483646 h 438"/>
                <a:gd name="T26" fmla="*/ 2147483646 w 506"/>
                <a:gd name="T27" fmla="*/ 2147483646 h 438"/>
                <a:gd name="T28" fmla="*/ 2147483646 w 506"/>
                <a:gd name="T29" fmla="*/ 2147483646 h 438"/>
                <a:gd name="T30" fmla="*/ 2147483646 w 506"/>
                <a:gd name="T31" fmla="*/ 2147483646 h 438"/>
                <a:gd name="T32" fmla="*/ 2147483646 w 506"/>
                <a:gd name="T33" fmla="*/ 2147483646 h 438"/>
                <a:gd name="T34" fmla="*/ 2147483646 w 506"/>
                <a:gd name="T35" fmla="*/ 2147483646 h 438"/>
                <a:gd name="T36" fmla="*/ 2147483646 w 506"/>
                <a:gd name="T37" fmla="*/ 2147483646 h 438"/>
                <a:gd name="T38" fmla="*/ 2147483646 w 506"/>
                <a:gd name="T39" fmla="*/ 2147483646 h 438"/>
                <a:gd name="T40" fmla="*/ 2147483646 w 506"/>
                <a:gd name="T41" fmla="*/ 2147483646 h 438"/>
                <a:gd name="T42" fmla="*/ 2147483646 w 506"/>
                <a:gd name="T43" fmla="*/ 2147483646 h 438"/>
                <a:gd name="T44" fmla="*/ 2147483646 w 506"/>
                <a:gd name="T45" fmla="*/ 2147483646 h 438"/>
                <a:gd name="T46" fmla="*/ 2147483646 w 506"/>
                <a:gd name="T47" fmla="*/ 2147483646 h 438"/>
                <a:gd name="T48" fmla="*/ 2147483646 w 506"/>
                <a:gd name="T49" fmla="*/ 2147483646 h 438"/>
                <a:gd name="T50" fmla="*/ 2147483646 w 506"/>
                <a:gd name="T51" fmla="*/ 2147483646 h 438"/>
                <a:gd name="T52" fmla="*/ 2147483646 w 506"/>
                <a:gd name="T53" fmla="*/ 2147483646 h 438"/>
                <a:gd name="T54" fmla="*/ 2147483646 w 506"/>
                <a:gd name="T55" fmla="*/ 2147483646 h 438"/>
                <a:gd name="T56" fmla="*/ 2147483646 w 506"/>
                <a:gd name="T57" fmla="*/ 2147483646 h 438"/>
                <a:gd name="T58" fmla="*/ 2147483646 w 506"/>
                <a:gd name="T59" fmla="*/ 2147483646 h 438"/>
                <a:gd name="T60" fmla="*/ 2147483646 w 506"/>
                <a:gd name="T61" fmla="*/ 2147483646 h 438"/>
                <a:gd name="T62" fmla="*/ 2147483646 w 506"/>
                <a:gd name="T63" fmla="*/ 2147483646 h 438"/>
                <a:gd name="T64" fmla="*/ 2147483646 w 506"/>
                <a:gd name="T65" fmla="*/ 2147483646 h 438"/>
                <a:gd name="T66" fmla="*/ 2147483646 w 506"/>
                <a:gd name="T67" fmla="*/ 2147483646 h 438"/>
                <a:gd name="T68" fmla="*/ 2147483646 w 506"/>
                <a:gd name="T69" fmla="*/ 2147483646 h 438"/>
                <a:gd name="T70" fmla="*/ 2147483646 w 506"/>
                <a:gd name="T71" fmla="*/ 2147483646 h 438"/>
                <a:gd name="T72" fmla="*/ 2147483646 w 506"/>
                <a:gd name="T73" fmla="*/ 2147483646 h 438"/>
                <a:gd name="T74" fmla="*/ 2147483646 w 506"/>
                <a:gd name="T75" fmla="*/ 2147483646 h 438"/>
                <a:gd name="T76" fmla="*/ 2147483646 w 506"/>
                <a:gd name="T77" fmla="*/ 2147483646 h 438"/>
                <a:gd name="T78" fmla="*/ 2147483646 w 506"/>
                <a:gd name="T79" fmla="*/ 2147483646 h 438"/>
                <a:gd name="T80" fmla="*/ 2147483646 w 506"/>
                <a:gd name="T81" fmla="*/ 2147483646 h 438"/>
                <a:gd name="T82" fmla="*/ 2147483646 w 506"/>
                <a:gd name="T83" fmla="*/ 2147483646 h 438"/>
                <a:gd name="T84" fmla="*/ 2147483646 w 506"/>
                <a:gd name="T85" fmla="*/ 2147483646 h 438"/>
                <a:gd name="T86" fmla="*/ 2147483646 w 506"/>
                <a:gd name="T87" fmla="*/ 2147483646 h 438"/>
                <a:gd name="T88" fmla="*/ 2147483646 w 506"/>
                <a:gd name="T89" fmla="*/ 2147483646 h 438"/>
                <a:gd name="T90" fmla="*/ 2147483646 w 506"/>
                <a:gd name="T91" fmla="*/ 2147483646 h 438"/>
                <a:gd name="T92" fmla="*/ 2147483646 w 506"/>
                <a:gd name="T93" fmla="*/ 2147483646 h 438"/>
                <a:gd name="T94" fmla="*/ 2147483646 w 506"/>
                <a:gd name="T95" fmla="*/ 2147483646 h 438"/>
                <a:gd name="T96" fmla="*/ 2147483646 w 506"/>
                <a:gd name="T97" fmla="*/ 2147483646 h 438"/>
                <a:gd name="T98" fmla="*/ 2147483646 w 506"/>
                <a:gd name="T99" fmla="*/ 2147483646 h 438"/>
                <a:gd name="T100" fmla="*/ 2147483646 w 506"/>
                <a:gd name="T101" fmla="*/ 2147483646 h 438"/>
                <a:gd name="T102" fmla="*/ 2147483646 w 506"/>
                <a:gd name="T103" fmla="*/ 2147483646 h 43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6"/>
                <a:gd name="T157" fmla="*/ 0 h 438"/>
                <a:gd name="T158" fmla="*/ 506 w 506"/>
                <a:gd name="T159" fmla="*/ 438 h 43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44" name="Freeform 14"/>
            <p:cNvSpPr>
              <a:spLocks/>
            </p:cNvSpPr>
            <p:nvPr/>
          </p:nvSpPr>
          <p:spPr bwMode="auto">
            <a:xfrm>
              <a:off x="3718649" y="4913505"/>
              <a:ext cx="764672" cy="583203"/>
            </a:xfrm>
            <a:custGeom>
              <a:avLst/>
              <a:gdLst>
                <a:gd name="T0" fmla="*/ 2147483646 w 662"/>
                <a:gd name="T1" fmla="*/ 2147483646 h 506"/>
                <a:gd name="T2" fmla="*/ 2147483646 w 662"/>
                <a:gd name="T3" fmla="*/ 2147483646 h 506"/>
                <a:gd name="T4" fmla="*/ 2147483646 w 662"/>
                <a:gd name="T5" fmla="*/ 2147483646 h 506"/>
                <a:gd name="T6" fmla="*/ 2147483646 w 662"/>
                <a:gd name="T7" fmla="*/ 2147483646 h 506"/>
                <a:gd name="T8" fmla="*/ 2147483646 w 662"/>
                <a:gd name="T9" fmla="*/ 2147483646 h 506"/>
                <a:gd name="T10" fmla="*/ 2147483646 w 662"/>
                <a:gd name="T11" fmla="*/ 2147483646 h 506"/>
                <a:gd name="T12" fmla="*/ 2147483646 w 662"/>
                <a:gd name="T13" fmla="*/ 2147483646 h 506"/>
                <a:gd name="T14" fmla="*/ 2147483646 w 662"/>
                <a:gd name="T15" fmla="*/ 2147483646 h 506"/>
                <a:gd name="T16" fmla="*/ 2147483646 w 662"/>
                <a:gd name="T17" fmla="*/ 2147483646 h 506"/>
                <a:gd name="T18" fmla="*/ 2147483646 w 662"/>
                <a:gd name="T19" fmla="*/ 2147483646 h 506"/>
                <a:gd name="T20" fmla="*/ 2147483646 w 662"/>
                <a:gd name="T21" fmla="*/ 2147483646 h 506"/>
                <a:gd name="T22" fmla="*/ 2147483646 w 662"/>
                <a:gd name="T23" fmla="*/ 2147483646 h 506"/>
                <a:gd name="T24" fmla="*/ 2147483646 w 662"/>
                <a:gd name="T25" fmla="*/ 2147483646 h 506"/>
                <a:gd name="T26" fmla="*/ 2147483646 w 662"/>
                <a:gd name="T27" fmla="*/ 2147483646 h 506"/>
                <a:gd name="T28" fmla="*/ 2147483646 w 662"/>
                <a:gd name="T29" fmla="*/ 2147483646 h 506"/>
                <a:gd name="T30" fmla="*/ 2147483646 w 662"/>
                <a:gd name="T31" fmla="*/ 2147483646 h 506"/>
                <a:gd name="T32" fmla="*/ 2147483646 w 662"/>
                <a:gd name="T33" fmla="*/ 2147483646 h 506"/>
                <a:gd name="T34" fmla="*/ 2147483646 w 662"/>
                <a:gd name="T35" fmla="*/ 2147483646 h 506"/>
                <a:gd name="T36" fmla="*/ 1811222124 w 662"/>
                <a:gd name="T37" fmla="*/ 2147483646 h 506"/>
                <a:gd name="T38" fmla="*/ 2147483646 w 662"/>
                <a:gd name="T39" fmla="*/ 2147483646 h 506"/>
                <a:gd name="T40" fmla="*/ 2147483646 w 662"/>
                <a:gd name="T41" fmla="*/ 2147483646 h 506"/>
                <a:gd name="T42" fmla="*/ 2147483646 w 662"/>
                <a:gd name="T43" fmla="*/ 2147483646 h 506"/>
                <a:gd name="T44" fmla="*/ 2147483646 w 662"/>
                <a:gd name="T45" fmla="*/ 2147483646 h 506"/>
                <a:gd name="T46" fmla="*/ 2147483646 w 662"/>
                <a:gd name="T47" fmla="*/ 2147483646 h 506"/>
                <a:gd name="T48" fmla="*/ 2147483646 w 662"/>
                <a:gd name="T49" fmla="*/ 2147483646 h 506"/>
                <a:gd name="T50" fmla="*/ 2147483646 w 662"/>
                <a:gd name="T51" fmla="*/ 2147483646 h 506"/>
                <a:gd name="T52" fmla="*/ 2147483646 w 662"/>
                <a:gd name="T53" fmla="*/ 2147483646 h 506"/>
                <a:gd name="T54" fmla="*/ 2147483646 w 662"/>
                <a:gd name="T55" fmla="*/ 2147483646 h 506"/>
                <a:gd name="T56" fmla="*/ 2147483646 w 662"/>
                <a:gd name="T57" fmla="*/ 2147483646 h 506"/>
                <a:gd name="T58" fmla="*/ 2147483646 w 662"/>
                <a:gd name="T59" fmla="*/ 2147483646 h 506"/>
                <a:gd name="T60" fmla="*/ 2147483646 w 662"/>
                <a:gd name="T61" fmla="*/ 2147483646 h 506"/>
                <a:gd name="T62" fmla="*/ 2147483646 w 662"/>
                <a:gd name="T63" fmla="*/ 2147483646 h 506"/>
                <a:gd name="T64" fmla="*/ 2147483646 w 662"/>
                <a:gd name="T65" fmla="*/ 2147483646 h 506"/>
                <a:gd name="T66" fmla="*/ 2147483646 w 662"/>
                <a:gd name="T67" fmla="*/ 2147483646 h 506"/>
                <a:gd name="T68" fmla="*/ 2147483646 w 662"/>
                <a:gd name="T69" fmla="*/ 2147483646 h 506"/>
                <a:gd name="T70" fmla="*/ 2147483646 w 662"/>
                <a:gd name="T71" fmla="*/ 2147483646 h 506"/>
                <a:gd name="T72" fmla="*/ 2147483646 w 662"/>
                <a:gd name="T73" fmla="*/ 2147483646 h 506"/>
                <a:gd name="T74" fmla="*/ 2147483646 w 662"/>
                <a:gd name="T75" fmla="*/ 2147483646 h 506"/>
                <a:gd name="T76" fmla="*/ 2147483646 w 662"/>
                <a:gd name="T77" fmla="*/ 2147483646 h 506"/>
                <a:gd name="T78" fmla="*/ 2147483646 w 662"/>
                <a:gd name="T79" fmla="*/ 2147483646 h 506"/>
                <a:gd name="T80" fmla="*/ 2147483646 w 662"/>
                <a:gd name="T81" fmla="*/ 2147483646 h 506"/>
                <a:gd name="T82" fmla="*/ 2147483646 w 662"/>
                <a:gd name="T83" fmla="*/ 2147483646 h 506"/>
                <a:gd name="T84" fmla="*/ 2147483646 w 662"/>
                <a:gd name="T85" fmla="*/ 2147483646 h 506"/>
                <a:gd name="T86" fmla="*/ 2147483646 w 662"/>
                <a:gd name="T87" fmla="*/ 2147483646 h 506"/>
                <a:gd name="T88" fmla="*/ 2147483646 w 662"/>
                <a:gd name="T89" fmla="*/ 2147483646 h 506"/>
                <a:gd name="T90" fmla="*/ 2147483646 w 662"/>
                <a:gd name="T91" fmla="*/ 2147483646 h 506"/>
                <a:gd name="T92" fmla="*/ 2147483646 w 662"/>
                <a:gd name="T93" fmla="*/ 2147483646 h 506"/>
                <a:gd name="T94" fmla="*/ 2147483646 w 662"/>
                <a:gd name="T95" fmla="*/ 2147483646 h 506"/>
                <a:gd name="T96" fmla="*/ 2147483646 w 662"/>
                <a:gd name="T97" fmla="*/ 2147483646 h 506"/>
                <a:gd name="T98" fmla="*/ 2147483646 w 662"/>
                <a:gd name="T99" fmla="*/ 2147483646 h 506"/>
                <a:gd name="T100" fmla="*/ 2147483646 w 662"/>
                <a:gd name="T101" fmla="*/ 2147483646 h 506"/>
                <a:gd name="T102" fmla="*/ 2147483646 w 662"/>
                <a:gd name="T103" fmla="*/ 2147483646 h 506"/>
                <a:gd name="T104" fmla="*/ 2147483646 w 662"/>
                <a:gd name="T105" fmla="*/ 2147483646 h 506"/>
                <a:gd name="T106" fmla="*/ 2147483646 w 662"/>
                <a:gd name="T107" fmla="*/ 2147483646 h 506"/>
                <a:gd name="T108" fmla="*/ 2147483646 w 662"/>
                <a:gd name="T109" fmla="*/ 2147483646 h 506"/>
                <a:gd name="T110" fmla="*/ 2147483646 w 662"/>
                <a:gd name="T111" fmla="*/ 2147483646 h 506"/>
                <a:gd name="T112" fmla="*/ 2147483646 w 662"/>
                <a:gd name="T113" fmla="*/ 2147483646 h 506"/>
                <a:gd name="T114" fmla="*/ 2147483646 w 662"/>
                <a:gd name="T115" fmla="*/ 0 h 506"/>
                <a:gd name="T116" fmla="*/ 2147483646 w 662"/>
                <a:gd name="T117" fmla="*/ 2147483646 h 5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62"/>
                <a:gd name="T178" fmla="*/ 0 h 506"/>
                <a:gd name="T179" fmla="*/ 662 w 662"/>
                <a:gd name="T180" fmla="*/ 506 h 50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45" name="Freeform 15"/>
            <p:cNvSpPr>
              <a:spLocks/>
            </p:cNvSpPr>
            <p:nvPr/>
          </p:nvSpPr>
          <p:spPr bwMode="auto">
            <a:xfrm>
              <a:off x="3825477" y="4274581"/>
              <a:ext cx="432940" cy="440187"/>
            </a:xfrm>
            <a:custGeom>
              <a:avLst/>
              <a:gdLst>
                <a:gd name="T0" fmla="*/ 2147483646 w 374"/>
                <a:gd name="T1" fmla="*/ 2147483646 h 381"/>
                <a:gd name="T2" fmla="*/ 2147483646 w 374"/>
                <a:gd name="T3" fmla="*/ 2147483646 h 381"/>
                <a:gd name="T4" fmla="*/ 2147483646 w 374"/>
                <a:gd name="T5" fmla="*/ 2147483646 h 381"/>
                <a:gd name="T6" fmla="*/ 2147483646 w 374"/>
                <a:gd name="T7" fmla="*/ 2147483646 h 381"/>
                <a:gd name="T8" fmla="*/ 2147483646 w 374"/>
                <a:gd name="T9" fmla="*/ 2147483646 h 381"/>
                <a:gd name="T10" fmla="*/ 2147483646 w 374"/>
                <a:gd name="T11" fmla="*/ 2147483646 h 381"/>
                <a:gd name="T12" fmla="*/ 2147483646 w 374"/>
                <a:gd name="T13" fmla="*/ 2147483646 h 381"/>
                <a:gd name="T14" fmla="*/ 2147483646 w 374"/>
                <a:gd name="T15" fmla="*/ 2147483646 h 381"/>
                <a:gd name="T16" fmla="*/ 2147483646 w 374"/>
                <a:gd name="T17" fmla="*/ 2147483646 h 381"/>
                <a:gd name="T18" fmla="*/ 2147483646 w 374"/>
                <a:gd name="T19" fmla="*/ 2147483646 h 381"/>
                <a:gd name="T20" fmla="*/ 2147483646 w 374"/>
                <a:gd name="T21" fmla="*/ 2147483646 h 381"/>
                <a:gd name="T22" fmla="*/ 2147483646 w 374"/>
                <a:gd name="T23" fmla="*/ 2147483646 h 381"/>
                <a:gd name="T24" fmla="*/ 2147483646 w 374"/>
                <a:gd name="T25" fmla="*/ 2147483646 h 381"/>
                <a:gd name="T26" fmla="*/ 2147483646 w 374"/>
                <a:gd name="T27" fmla="*/ 2147483646 h 381"/>
                <a:gd name="T28" fmla="*/ 0 w 374"/>
                <a:gd name="T29" fmla="*/ 2147483646 h 381"/>
                <a:gd name="T30" fmla="*/ 2147483646 w 374"/>
                <a:gd name="T31" fmla="*/ 2147483646 h 381"/>
                <a:gd name="T32" fmla="*/ 2147483646 w 374"/>
                <a:gd name="T33" fmla="*/ 2147483646 h 381"/>
                <a:gd name="T34" fmla="*/ 2147483646 w 374"/>
                <a:gd name="T35" fmla="*/ 2147483646 h 381"/>
                <a:gd name="T36" fmla="*/ 2147483646 w 374"/>
                <a:gd name="T37" fmla="*/ 2147483646 h 381"/>
                <a:gd name="T38" fmla="*/ 2147483646 w 374"/>
                <a:gd name="T39" fmla="*/ 2147483646 h 381"/>
                <a:gd name="T40" fmla="*/ 2147483646 w 374"/>
                <a:gd name="T41" fmla="*/ 2147483646 h 381"/>
                <a:gd name="T42" fmla="*/ 2147483646 w 374"/>
                <a:gd name="T43" fmla="*/ 2147483646 h 381"/>
                <a:gd name="T44" fmla="*/ 2147483646 w 374"/>
                <a:gd name="T45" fmla="*/ 2147483646 h 381"/>
                <a:gd name="T46" fmla="*/ 2147483646 w 374"/>
                <a:gd name="T47" fmla="*/ 2147483646 h 381"/>
                <a:gd name="T48" fmla="*/ 2147483646 w 374"/>
                <a:gd name="T49" fmla="*/ 2147483646 h 381"/>
                <a:gd name="T50" fmla="*/ 2147483646 w 374"/>
                <a:gd name="T51" fmla="*/ 2147483646 h 381"/>
                <a:gd name="T52" fmla="*/ 2147483646 w 374"/>
                <a:gd name="T53" fmla="*/ 2147483646 h 381"/>
                <a:gd name="T54" fmla="*/ 2147483646 w 374"/>
                <a:gd name="T55" fmla="*/ 2147483646 h 381"/>
                <a:gd name="T56" fmla="*/ 2147483646 w 374"/>
                <a:gd name="T57" fmla="*/ 2147483646 h 381"/>
                <a:gd name="T58" fmla="*/ 2147483646 w 374"/>
                <a:gd name="T59" fmla="*/ 2147483646 h 381"/>
                <a:gd name="T60" fmla="*/ 2147483646 w 374"/>
                <a:gd name="T61" fmla="*/ 2147483646 h 381"/>
                <a:gd name="T62" fmla="*/ 2147483646 w 374"/>
                <a:gd name="T63" fmla="*/ 2147483646 h 381"/>
                <a:gd name="T64" fmla="*/ 2147483646 w 374"/>
                <a:gd name="T65" fmla="*/ 2147483646 h 381"/>
                <a:gd name="T66" fmla="*/ 2147483646 w 374"/>
                <a:gd name="T67" fmla="*/ 2147483646 h 381"/>
                <a:gd name="T68" fmla="*/ 2147483646 w 374"/>
                <a:gd name="T69" fmla="*/ 2147483646 h 381"/>
                <a:gd name="T70" fmla="*/ 2147483646 w 374"/>
                <a:gd name="T71" fmla="*/ 2147483646 h 381"/>
                <a:gd name="T72" fmla="*/ 2147483646 w 374"/>
                <a:gd name="T73" fmla="*/ 2147483646 h 381"/>
                <a:gd name="T74" fmla="*/ 2147483646 w 374"/>
                <a:gd name="T75" fmla="*/ 2147483646 h 381"/>
                <a:gd name="T76" fmla="*/ 2147483646 w 374"/>
                <a:gd name="T77" fmla="*/ 2147483646 h 381"/>
                <a:gd name="T78" fmla="*/ 2147483646 w 374"/>
                <a:gd name="T79" fmla="*/ 2147483646 h 381"/>
                <a:gd name="T80" fmla="*/ 2147483646 w 374"/>
                <a:gd name="T81" fmla="*/ 2147483646 h 381"/>
                <a:gd name="T82" fmla="*/ 2147483646 w 374"/>
                <a:gd name="T83" fmla="*/ 2147483646 h 381"/>
                <a:gd name="T84" fmla="*/ 2147483646 w 374"/>
                <a:gd name="T85" fmla="*/ 2147483646 h 381"/>
                <a:gd name="T86" fmla="*/ 2147483646 w 374"/>
                <a:gd name="T87" fmla="*/ 2147483646 h 381"/>
                <a:gd name="T88" fmla="*/ 2147483646 w 374"/>
                <a:gd name="T89" fmla="*/ 2147483646 h 381"/>
                <a:gd name="T90" fmla="*/ 2147483646 w 374"/>
                <a:gd name="T91" fmla="*/ 2147483646 h 381"/>
                <a:gd name="T92" fmla="*/ 2147483646 w 374"/>
                <a:gd name="T93" fmla="*/ 2147483646 h 38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74"/>
                <a:gd name="T142" fmla="*/ 0 h 381"/>
                <a:gd name="T143" fmla="*/ 374 w 374"/>
                <a:gd name="T144" fmla="*/ 381 h 38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46" name="Freeform 16"/>
            <p:cNvSpPr>
              <a:spLocks/>
            </p:cNvSpPr>
            <p:nvPr/>
          </p:nvSpPr>
          <p:spPr bwMode="auto">
            <a:xfrm>
              <a:off x="3825477" y="3423922"/>
              <a:ext cx="492913" cy="878518"/>
            </a:xfrm>
            <a:custGeom>
              <a:avLst/>
              <a:gdLst>
                <a:gd name="T0" fmla="*/ 2147483646 w 425"/>
                <a:gd name="T1" fmla="*/ 2147483646 h 763"/>
                <a:gd name="T2" fmla="*/ 2147483646 w 425"/>
                <a:gd name="T3" fmla="*/ 2147483646 h 763"/>
                <a:gd name="T4" fmla="*/ 2147483646 w 425"/>
                <a:gd name="T5" fmla="*/ 2147483646 h 763"/>
                <a:gd name="T6" fmla="*/ 2147483646 w 425"/>
                <a:gd name="T7" fmla="*/ 2147483646 h 763"/>
                <a:gd name="T8" fmla="*/ 2147483646 w 425"/>
                <a:gd name="T9" fmla="*/ 2147483646 h 763"/>
                <a:gd name="T10" fmla="*/ 2147483646 w 425"/>
                <a:gd name="T11" fmla="*/ 2147483646 h 763"/>
                <a:gd name="T12" fmla="*/ 2147483646 w 425"/>
                <a:gd name="T13" fmla="*/ 2147483646 h 763"/>
                <a:gd name="T14" fmla="*/ 2147483646 w 425"/>
                <a:gd name="T15" fmla="*/ 2147483646 h 763"/>
                <a:gd name="T16" fmla="*/ 2147483646 w 425"/>
                <a:gd name="T17" fmla="*/ 2147483646 h 763"/>
                <a:gd name="T18" fmla="*/ 2147483646 w 425"/>
                <a:gd name="T19" fmla="*/ 2147483646 h 763"/>
                <a:gd name="T20" fmla="*/ 2147483646 w 425"/>
                <a:gd name="T21" fmla="*/ 2147483646 h 763"/>
                <a:gd name="T22" fmla="*/ 2147483646 w 425"/>
                <a:gd name="T23" fmla="*/ 2147483646 h 763"/>
                <a:gd name="T24" fmla="*/ 2147483646 w 425"/>
                <a:gd name="T25" fmla="*/ 2147483646 h 763"/>
                <a:gd name="T26" fmla="*/ 2147483646 w 425"/>
                <a:gd name="T27" fmla="*/ 2147483646 h 763"/>
                <a:gd name="T28" fmla="*/ 2147483646 w 425"/>
                <a:gd name="T29" fmla="*/ 2147483646 h 763"/>
                <a:gd name="T30" fmla="*/ 2147483646 w 425"/>
                <a:gd name="T31" fmla="*/ 2147483646 h 763"/>
                <a:gd name="T32" fmla="*/ 2147483646 w 425"/>
                <a:gd name="T33" fmla="*/ 2147483646 h 763"/>
                <a:gd name="T34" fmla="*/ 2147483646 w 425"/>
                <a:gd name="T35" fmla="*/ 2147483646 h 763"/>
                <a:gd name="T36" fmla="*/ 2147483646 w 425"/>
                <a:gd name="T37" fmla="*/ 2147483646 h 763"/>
                <a:gd name="T38" fmla="*/ 2147483646 w 425"/>
                <a:gd name="T39" fmla="*/ 2147483646 h 763"/>
                <a:gd name="T40" fmla="*/ 2147483646 w 425"/>
                <a:gd name="T41" fmla="*/ 2147483646 h 763"/>
                <a:gd name="T42" fmla="*/ 2147483646 w 425"/>
                <a:gd name="T43" fmla="*/ 2147483646 h 763"/>
                <a:gd name="T44" fmla="*/ 2147483646 w 425"/>
                <a:gd name="T45" fmla="*/ 2147483646 h 763"/>
                <a:gd name="T46" fmla="*/ 2147483646 w 425"/>
                <a:gd name="T47" fmla="*/ 2147483646 h 763"/>
                <a:gd name="T48" fmla="*/ 2147483646 w 425"/>
                <a:gd name="T49" fmla="*/ 2147483646 h 763"/>
                <a:gd name="T50" fmla="*/ 2147483646 w 425"/>
                <a:gd name="T51" fmla="*/ 2147483646 h 763"/>
                <a:gd name="T52" fmla="*/ 2147483646 w 425"/>
                <a:gd name="T53" fmla="*/ 2147483646 h 763"/>
                <a:gd name="T54" fmla="*/ 2147483646 w 425"/>
                <a:gd name="T55" fmla="*/ 2147483646 h 763"/>
                <a:gd name="T56" fmla="*/ 2147483646 w 425"/>
                <a:gd name="T57" fmla="*/ 2147483646 h 763"/>
                <a:gd name="T58" fmla="*/ 2147483646 w 425"/>
                <a:gd name="T59" fmla="*/ 2147483646 h 763"/>
                <a:gd name="T60" fmla="*/ 2147483646 w 425"/>
                <a:gd name="T61" fmla="*/ 2147483646 h 763"/>
                <a:gd name="T62" fmla="*/ 2147483646 w 425"/>
                <a:gd name="T63" fmla="*/ 2147483646 h 763"/>
                <a:gd name="T64" fmla="*/ 2147483646 w 425"/>
                <a:gd name="T65" fmla="*/ 2147483646 h 763"/>
                <a:gd name="T66" fmla="*/ 2147483646 w 425"/>
                <a:gd name="T67" fmla="*/ 2147483646 h 763"/>
                <a:gd name="T68" fmla="*/ 2147483646 w 425"/>
                <a:gd name="T69" fmla="*/ 2147483646 h 763"/>
                <a:gd name="T70" fmla="*/ 2147483646 w 425"/>
                <a:gd name="T71" fmla="*/ 2147483646 h 763"/>
                <a:gd name="T72" fmla="*/ 2147483646 w 425"/>
                <a:gd name="T73" fmla="*/ 2147483646 h 763"/>
                <a:gd name="T74" fmla="*/ 2147483646 w 425"/>
                <a:gd name="T75" fmla="*/ 2147483646 h 763"/>
                <a:gd name="T76" fmla="*/ 2147483646 w 425"/>
                <a:gd name="T77" fmla="*/ 2147483646 h 763"/>
                <a:gd name="T78" fmla="*/ 2147483646 w 425"/>
                <a:gd name="T79" fmla="*/ 2147483646 h 763"/>
                <a:gd name="T80" fmla="*/ 2147483646 w 425"/>
                <a:gd name="T81" fmla="*/ 2147483646 h 763"/>
                <a:gd name="T82" fmla="*/ 2147483646 w 425"/>
                <a:gd name="T83" fmla="*/ 2147483646 h 763"/>
                <a:gd name="T84" fmla="*/ 2147483646 w 425"/>
                <a:gd name="T85" fmla="*/ 2147483646 h 763"/>
                <a:gd name="T86" fmla="*/ 2147483646 w 425"/>
                <a:gd name="T87" fmla="*/ 2147483646 h 763"/>
                <a:gd name="T88" fmla="*/ 2147483646 w 425"/>
                <a:gd name="T89" fmla="*/ 2147483646 h 763"/>
                <a:gd name="T90" fmla="*/ 2147483646 w 425"/>
                <a:gd name="T91" fmla="*/ 2147483646 h 763"/>
                <a:gd name="T92" fmla="*/ 2147483646 w 425"/>
                <a:gd name="T93" fmla="*/ 2147483646 h 763"/>
                <a:gd name="T94" fmla="*/ 2147483646 w 425"/>
                <a:gd name="T95" fmla="*/ 2147483646 h 763"/>
                <a:gd name="T96" fmla="*/ 2147483646 w 425"/>
                <a:gd name="T97" fmla="*/ 2147483646 h 763"/>
                <a:gd name="T98" fmla="*/ 2147483646 w 425"/>
                <a:gd name="T99" fmla="*/ 2147483646 h 763"/>
                <a:gd name="T100" fmla="*/ 2147483646 w 425"/>
                <a:gd name="T101" fmla="*/ 2147483646 h 763"/>
                <a:gd name="T102" fmla="*/ 2147483646 w 425"/>
                <a:gd name="T103" fmla="*/ 0 h 763"/>
                <a:gd name="T104" fmla="*/ 2147483646 w 425"/>
                <a:gd name="T105" fmla="*/ 2147483646 h 763"/>
                <a:gd name="T106" fmla="*/ 2147483646 w 425"/>
                <a:gd name="T107" fmla="*/ 2147483646 h 763"/>
                <a:gd name="T108" fmla="*/ 2147483646 w 425"/>
                <a:gd name="T109" fmla="*/ 2147483646 h 763"/>
                <a:gd name="T110" fmla="*/ 2147483646 w 425"/>
                <a:gd name="T111" fmla="*/ 2147483646 h 763"/>
                <a:gd name="T112" fmla="*/ 2147483646 w 425"/>
                <a:gd name="T113" fmla="*/ 2147483646 h 763"/>
                <a:gd name="T114" fmla="*/ 2147483646 w 425"/>
                <a:gd name="T115" fmla="*/ 2147483646 h 763"/>
                <a:gd name="T116" fmla="*/ 2147483646 w 425"/>
                <a:gd name="T117" fmla="*/ 2147483646 h 763"/>
                <a:gd name="T118" fmla="*/ 2147483646 w 425"/>
                <a:gd name="T119" fmla="*/ 2147483646 h 763"/>
                <a:gd name="T120" fmla="*/ 2147483646 w 425"/>
                <a:gd name="T121" fmla="*/ 2147483646 h 763"/>
                <a:gd name="T122" fmla="*/ 2147483646 w 425"/>
                <a:gd name="T123" fmla="*/ 2147483646 h 763"/>
                <a:gd name="T124" fmla="*/ 2147483646 w 425"/>
                <a:gd name="T125" fmla="*/ 2147483646 h 7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25"/>
                <a:gd name="T190" fmla="*/ 0 h 763"/>
                <a:gd name="T191" fmla="*/ 425 w 425"/>
                <a:gd name="T192" fmla="*/ 763 h 7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47" name="Freeform 17"/>
            <p:cNvSpPr>
              <a:spLocks/>
            </p:cNvSpPr>
            <p:nvPr/>
          </p:nvSpPr>
          <p:spPr bwMode="auto">
            <a:xfrm>
              <a:off x="4252794" y="3264192"/>
              <a:ext cx="331733" cy="718788"/>
            </a:xfrm>
            <a:custGeom>
              <a:avLst/>
              <a:gdLst>
                <a:gd name="T0" fmla="*/ 2147483646 w 286"/>
                <a:gd name="T1" fmla="*/ 2147483646 h 625"/>
                <a:gd name="T2" fmla="*/ 2147483646 w 286"/>
                <a:gd name="T3" fmla="*/ 2147483646 h 625"/>
                <a:gd name="T4" fmla="*/ 2147483646 w 286"/>
                <a:gd name="T5" fmla="*/ 2147483646 h 625"/>
                <a:gd name="T6" fmla="*/ 2147483646 w 286"/>
                <a:gd name="T7" fmla="*/ 2147483646 h 625"/>
                <a:gd name="T8" fmla="*/ 2147483646 w 286"/>
                <a:gd name="T9" fmla="*/ 2147483646 h 625"/>
                <a:gd name="T10" fmla="*/ 2147483646 w 286"/>
                <a:gd name="T11" fmla="*/ 2147483646 h 625"/>
                <a:gd name="T12" fmla="*/ 2147483646 w 286"/>
                <a:gd name="T13" fmla="*/ 2147483646 h 625"/>
                <a:gd name="T14" fmla="*/ 2147483646 w 286"/>
                <a:gd name="T15" fmla="*/ 2147483646 h 625"/>
                <a:gd name="T16" fmla="*/ 2147483646 w 286"/>
                <a:gd name="T17" fmla="*/ 2147483646 h 625"/>
                <a:gd name="T18" fmla="*/ 2147483646 w 286"/>
                <a:gd name="T19" fmla="*/ 2147483646 h 625"/>
                <a:gd name="T20" fmla="*/ 2147483646 w 286"/>
                <a:gd name="T21" fmla="*/ 2147483646 h 625"/>
                <a:gd name="T22" fmla="*/ 2147483646 w 286"/>
                <a:gd name="T23" fmla="*/ 2147483646 h 625"/>
                <a:gd name="T24" fmla="*/ 2147483646 w 286"/>
                <a:gd name="T25" fmla="*/ 2147483646 h 625"/>
                <a:gd name="T26" fmla="*/ 2147483646 w 286"/>
                <a:gd name="T27" fmla="*/ 2147483646 h 625"/>
                <a:gd name="T28" fmla="*/ 2147483646 w 286"/>
                <a:gd name="T29" fmla="*/ 2147483646 h 625"/>
                <a:gd name="T30" fmla="*/ 2147483646 w 286"/>
                <a:gd name="T31" fmla="*/ 2147483646 h 625"/>
                <a:gd name="T32" fmla="*/ 2147483646 w 286"/>
                <a:gd name="T33" fmla="*/ 2147483646 h 625"/>
                <a:gd name="T34" fmla="*/ 2147483646 w 286"/>
                <a:gd name="T35" fmla="*/ 2147483646 h 625"/>
                <a:gd name="T36" fmla="*/ 2147483646 w 286"/>
                <a:gd name="T37" fmla="*/ 2147483646 h 625"/>
                <a:gd name="T38" fmla="*/ 2147483646 w 286"/>
                <a:gd name="T39" fmla="*/ 2147483646 h 625"/>
                <a:gd name="T40" fmla="*/ 2147483646 w 286"/>
                <a:gd name="T41" fmla="*/ 2147483646 h 625"/>
                <a:gd name="T42" fmla="*/ 2147483646 w 286"/>
                <a:gd name="T43" fmla="*/ 2147483646 h 625"/>
                <a:gd name="T44" fmla="*/ 2147483646 w 286"/>
                <a:gd name="T45" fmla="*/ 2147483646 h 625"/>
                <a:gd name="T46" fmla="*/ 2147483646 w 286"/>
                <a:gd name="T47" fmla="*/ 2147483646 h 625"/>
                <a:gd name="T48" fmla="*/ 2147483646 w 286"/>
                <a:gd name="T49" fmla="*/ 2147483646 h 625"/>
                <a:gd name="T50" fmla="*/ 2147483646 w 286"/>
                <a:gd name="T51" fmla="*/ 2147483646 h 625"/>
                <a:gd name="T52" fmla="*/ 2147483646 w 286"/>
                <a:gd name="T53" fmla="*/ 2147483646 h 625"/>
                <a:gd name="T54" fmla="*/ 2147483646 w 286"/>
                <a:gd name="T55" fmla="*/ 2147483646 h 625"/>
                <a:gd name="T56" fmla="*/ 2147483646 w 286"/>
                <a:gd name="T57" fmla="*/ 2147483646 h 625"/>
                <a:gd name="T58" fmla="*/ 2147483646 w 286"/>
                <a:gd name="T59" fmla="*/ 2147483646 h 625"/>
                <a:gd name="T60" fmla="*/ 2147483646 w 286"/>
                <a:gd name="T61" fmla="*/ 2147483646 h 625"/>
                <a:gd name="T62" fmla="*/ 2147483646 w 286"/>
                <a:gd name="T63" fmla="*/ 2147483646 h 625"/>
                <a:gd name="T64" fmla="*/ 2147483646 w 286"/>
                <a:gd name="T65" fmla="*/ 2147483646 h 625"/>
                <a:gd name="T66" fmla="*/ 2147483646 w 286"/>
                <a:gd name="T67" fmla="*/ 2147483646 h 625"/>
                <a:gd name="T68" fmla="*/ 2147483646 w 286"/>
                <a:gd name="T69" fmla="*/ 2147483646 h 625"/>
                <a:gd name="T70" fmla="*/ 2147483646 w 286"/>
                <a:gd name="T71" fmla="*/ 2147483646 h 625"/>
                <a:gd name="T72" fmla="*/ 2147483646 w 286"/>
                <a:gd name="T73" fmla="*/ 2147483646 h 625"/>
                <a:gd name="T74" fmla="*/ 2147483646 w 286"/>
                <a:gd name="T75" fmla="*/ 2147483646 h 625"/>
                <a:gd name="T76" fmla="*/ 2147483646 w 286"/>
                <a:gd name="T77" fmla="*/ 2147483646 h 625"/>
                <a:gd name="T78" fmla="*/ 2147483646 w 286"/>
                <a:gd name="T79" fmla="*/ 2147483646 h 625"/>
                <a:gd name="T80" fmla="*/ 2147483646 w 286"/>
                <a:gd name="T81" fmla="*/ 2147483646 h 625"/>
                <a:gd name="T82" fmla="*/ 2147483646 w 286"/>
                <a:gd name="T83" fmla="*/ 2147483646 h 6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86"/>
                <a:gd name="T127" fmla="*/ 0 h 625"/>
                <a:gd name="T128" fmla="*/ 286 w 286"/>
                <a:gd name="T129" fmla="*/ 625 h 6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48" name="Freeform 18"/>
            <p:cNvSpPr>
              <a:spLocks/>
            </p:cNvSpPr>
            <p:nvPr/>
          </p:nvSpPr>
          <p:spPr bwMode="auto">
            <a:xfrm>
              <a:off x="4168456" y="4488174"/>
              <a:ext cx="528523" cy="609207"/>
            </a:xfrm>
            <a:custGeom>
              <a:avLst/>
              <a:gdLst>
                <a:gd name="T0" fmla="*/ 2147483646 w 457"/>
                <a:gd name="T1" fmla="*/ 2147483646 h 529"/>
                <a:gd name="T2" fmla="*/ 2147483646 w 457"/>
                <a:gd name="T3" fmla="*/ 2147483646 h 529"/>
                <a:gd name="T4" fmla="*/ 2147483646 w 457"/>
                <a:gd name="T5" fmla="*/ 2147483646 h 529"/>
                <a:gd name="T6" fmla="*/ 2147483646 w 457"/>
                <a:gd name="T7" fmla="*/ 2147483646 h 529"/>
                <a:gd name="T8" fmla="*/ 2147483646 w 457"/>
                <a:gd name="T9" fmla="*/ 2147483646 h 529"/>
                <a:gd name="T10" fmla="*/ 2147483646 w 457"/>
                <a:gd name="T11" fmla="*/ 2147483646 h 529"/>
                <a:gd name="T12" fmla="*/ 2147483646 w 457"/>
                <a:gd name="T13" fmla="*/ 2147483646 h 529"/>
                <a:gd name="T14" fmla="*/ 2147483646 w 457"/>
                <a:gd name="T15" fmla="*/ 2147483646 h 529"/>
                <a:gd name="T16" fmla="*/ 2147483646 w 457"/>
                <a:gd name="T17" fmla="*/ 2147483646 h 529"/>
                <a:gd name="T18" fmla="*/ 2147483646 w 457"/>
                <a:gd name="T19" fmla="*/ 2147483646 h 529"/>
                <a:gd name="T20" fmla="*/ 2147483646 w 457"/>
                <a:gd name="T21" fmla="*/ 2147483646 h 529"/>
                <a:gd name="T22" fmla="*/ 2147483646 w 457"/>
                <a:gd name="T23" fmla="*/ 2147483646 h 529"/>
                <a:gd name="T24" fmla="*/ 2147483646 w 457"/>
                <a:gd name="T25" fmla="*/ 2147483646 h 529"/>
                <a:gd name="T26" fmla="*/ 2147483646 w 457"/>
                <a:gd name="T27" fmla="*/ 895910898 h 529"/>
                <a:gd name="T28" fmla="*/ 2147483646 w 457"/>
                <a:gd name="T29" fmla="*/ 2147483646 h 529"/>
                <a:gd name="T30" fmla="*/ 2147483646 w 457"/>
                <a:gd name="T31" fmla="*/ 2147483646 h 529"/>
                <a:gd name="T32" fmla="*/ 2147483646 w 457"/>
                <a:gd name="T33" fmla="*/ 2147483646 h 529"/>
                <a:gd name="T34" fmla="*/ 2147483646 w 457"/>
                <a:gd name="T35" fmla="*/ 2147483646 h 529"/>
                <a:gd name="T36" fmla="*/ 2147483646 w 457"/>
                <a:gd name="T37" fmla="*/ 2147483646 h 529"/>
                <a:gd name="T38" fmla="*/ 1814727673 w 457"/>
                <a:gd name="T39" fmla="*/ 2147483646 h 529"/>
                <a:gd name="T40" fmla="*/ 2147483646 w 457"/>
                <a:gd name="T41" fmla="*/ 2147483646 h 529"/>
                <a:gd name="T42" fmla="*/ 2147483646 w 457"/>
                <a:gd name="T43" fmla="*/ 2147483646 h 529"/>
                <a:gd name="T44" fmla="*/ 2147483646 w 457"/>
                <a:gd name="T45" fmla="*/ 2147483646 h 529"/>
                <a:gd name="T46" fmla="*/ 2147483646 w 457"/>
                <a:gd name="T47" fmla="*/ 2147483646 h 529"/>
                <a:gd name="T48" fmla="*/ 2147483646 w 457"/>
                <a:gd name="T49" fmla="*/ 2147483646 h 529"/>
                <a:gd name="T50" fmla="*/ 2147483646 w 457"/>
                <a:gd name="T51" fmla="*/ 2147483646 h 529"/>
                <a:gd name="T52" fmla="*/ 2147483646 w 457"/>
                <a:gd name="T53" fmla="*/ 2147483646 h 529"/>
                <a:gd name="T54" fmla="*/ 2147483646 w 457"/>
                <a:gd name="T55" fmla="*/ 2147483646 h 529"/>
                <a:gd name="T56" fmla="*/ 2147483646 w 457"/>
                <a:gd name="T57" fmla="*/ 2147483646 h 529"/>
                <a:gd name="T58" fmla="*/ 2147483646 w 457"/>
                <a:gd name="T59" fmla="*/ 2147483646 h 529"/>
                <a:gd name="T60" fmla="*/ 2147483646 w 457"/>
                <a:gd name="T61" fmla="*/ 2147483646 h 529"/>
                <a:gd name="T62" fmla="*/ 2147483646 w 457"/>
                <a:gd name="T63" fmla="*/ 2147483646 h 529"/>
                <a:gd name="T64" fmla="*/ 2147483646 w 457"/>
                <a:gd name="T65" fmla="*/ 2147483646 h 529"/>
                <a:gd name="T66" fmla="*/ 2147483646 w 457"/>
                <a:gd name="T67" fmla="*/ 2147483646 h 529"/>
                <a:gd name="T68" fmla="*/ 2147483646 w 457"/>
                <a:gd name="T69" fmla="*/ 2147483646 h 529"/>
                <a:gd name="T70" fmla="*/ 2147483646 w 457"/>
                <a:gd name="T71" fmla="*/ 2147483646 h 529"/>
                <a:gd name="T72" fmla="*/ 2147483646 w 457"/>
                <a:gd name="T73" fmla="*/ 2147483646 h 529"/>
                <a:gd name="T74" fmla="*/ 2147483646 w 457"/>
                <a:gd name="T75" fmla="*/ 2147483646 h 529"/>
                <a:gd name="T76" fmla="*/ 2147483646 w 457"/>
                <a:gd name="T77" fmla="*/ 2147483646 h 529"/>
                <a:gd name="T78" fmla="*/ 2147483646 w 457"/>
                <a:gd name="T79" fmla="*/ 2147483646 h 529"/>
                <a:gd name="T80" fmla="*/ 2147483646 w 457"/>
                <a:gd name="T81" fmla="*/ 2147483646 h 529"/>
                <a:gd name="T82" fmla="*/ 2147483646 w 457"/>
                <a:gd name="T83" fmla="*/ 2147483646 h 529"/>
                <a:gd name="T84" fmla="*/ 2147483646 w 457"/>
                <a:gd name="T85" fmla="*/ 2147483646 h 529"/>
                <a:gd name="T86" fmla="*/ 2147483646 w 457"/>
                <a:gd name="T87" fmla="*/ 2147483646 h 529"/>
                <a:gd name="T88" fmla="*/ 2147483646 w 457"/>
                <a:gd name="T89" fmla="*/ 2147483646 h 529"/>
                <a:gd name="T90" fmla="*/ 2147483646 w 457"/>
                <a:gd name="T91" fmla="*/ 2147483646 h 529"/>
                <a:gd name="T92" fmla="*/ 2147483646 w 457"/>
                <a:gd name="T93" fmla="*/ 2147483646 h 529"/>
                <a:gd name="T94" fmla="*/ 2147483646 w 457"/>
                <a:gd name="T95" fmla="*/ 2147483646 h 529"/>
                <a:gd name="T96" fmla="*/ 2147483646 w 457"/>
                <a:gd name="T97" fmla="*/ 2147483646 h 52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7"/>
                <a:gd name="T148" fmla="*/ 0 h 529"/>
                <a:gd name="T149" fmla="*/ 457 w 457"/>
                <a:gd name="T150" fmla="*/ 529 h 52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49" name="Freeform 19"/>
            <p:cNvSpPr>
              <a:spLocks/>
            </p:cNvSpPr>
            <p:nvPr/>
          </p:nvSpPr>
          <p:spPr bwMode="auto">
            <a:xfrm>
              <a:off x="4106607" y="4140852"/>
              <a:ext cx="745929" cy="462477"/>
            </a:xfrm>
            <a:custGeom>
              <a:avLst/>
              <a:gdLst>
                <a:gd name="T0" fmla="*/ 2147483646 w 645"/>
                <a:gd name="T1" fmla="*/ 2147483646 h 402"/>
                <a:gd name="T2" fmla="*/ 2147483646 w 645"/>
                <a:gd name="T3" fmla="*/ 2147483646 h 402"/>
                <a:gd name="T4" fmla="*/ 2147483646 w 645"/>
                <a:gd name="T5" fmla="*/ 2147483646 h 402"/>
                <a:gd name="T6" fmla="*/ 2147483646 w 645"/>
                <a:gd name="T7" fmla="*/ 2147483646 h 402"/>
                <a:gd name="T8" fmla="*/ 2147483646 w 645"/>
                <a:gd name="T9" fmla="*/ 2147483646 h 402"/>
                <a:gd name="T10" fmla="*/ 2147483646 w 645"/>
                <a:gd name="T11" fmla="*/ 2147483646 h 402"/>
                <a:gd name="T12" fmla="*/ 2147483646 w 645"/>
                <a:gd name="T13" fmla="*/ 2147483646 h 402"/>
                <a:gd name="T14" fmla="*/ 2147483646 w 645"/>
                <a:gd name="T15" fmla="*/ 2147483646 h 402"/>
                <a:gd name="T16" fmla="*/ 2147483646 w 645"/>
                <a:gd name="T17" fmla="*/ 2147483646 h 402"/>
                <a:gd name="T18" fmla="*/ 2147483646 w 645"/>
                <a:gd name="T19" fmla="*/ 2147483646 h 402"/>
                <a:gd name="T20" fmla="*/ 2147483646 w 645"/>
                <a:gd name="T21" fmla="*/ 2147483646 h 402"/>
                <a:gd name="T22" fmla="*/ 2147483646 w 645"/>
                <a:gd name="T23" fmla="*/ 2147483646 h 402"/>
                <a:gd name="T24" fmla="*/ 2147483646 w 645"/>
                <a:gd name="T25" fmla="*/ 2147483646 h 402"/>
                <a:gd name="T26" fmla="*/ 2147483646 w 645"/>
                <a:gd name="T27" fmla="*/ 2147483646 h 402"/>
                <a:gd name="T28" fmla="*/ 2147483646 w 645"/>
                <a:gd name="T29" fmla="*/ 2147483646 h 402"/>
                <a:gd name="T30" fmla="*/ 2147483646 w 645"/>
                <a:gd name="T31" fmla="*/ 2147483646 h 402"/>
                <a:gd name="T32" fmla="*/ 2147483646 w 645"/>
                <a:gd name="T33" fmla="*/ 2147483646 h 402"/>
                <a:gd name="T34" fmla="*/ 2147483646 w 645"/>
                <a:gd name="T35" fmla="*/ 2147483646 h 402"/>
                <a:gd name="T36" fmla="*/ 2147483646 w 645"/>
                <a:gd name="T37" fmla="*/ 2147483646 h 402"/>
                <a:gd name="T38" fmla="*/ 2147483646 w 645"/>
                <a:gd name="T39" fmla="*/ 2147483646 h 402"/>
                <a:gd name="T40" fmla="*/ 2147483646 w 645"/>
                <a:gd name="T41" fmla="*/ 2147483646 h 402"/>
                <a:gd name="T42" fmla="*/ 2147483646 w 645"/>
                <a:gd name="T43" fmla="*/ 2147483646 h 402"/>
                <a:gd name="T44" fmla="*/ 2147483646 w 645"/>
                <a:gd name="T45" fmla="*/ 2147483646 h 402"/>
                <a:gd name="T46" fmla="*/ 2147483646 w 645"/>
                <a:gd name="T47" fmla="*/ 2147483646 h 402"/>
                <a:gd name="T48" fmla="*/ 2147483646 w 645"/>
                <a:gd name="T49" fmla="*/ 2147483646 h 402"/>
                <a:gd name="T50" fmla="*/ 2147483646 w 645"/>
                <a:gd name="T51" fmla="*/ 2147483646 h 402"/>
                <a:gd name="T52" fmla="*/ 2147483646 w 645"/>
                <a:gd name="T53" fmla="*/ 2147483646 h 402"/>
                <a:gd name="T54" fmla="*/ 2147483646 w 645"/>
                <a:gd name="T55" fmla="*/ 2147483646 h 402"/>
                <a:gd name="T56" fmla="*/ 2147483646 w 645"/>
                <a:gd name="T57" fmla="*/ 2147483646 h 402"/>
                <a:gd name="T58" fmla="*/ 2147483646 w 645"/>
                <a:gd name="T59" fmla="*/ 2147483646 h 402"/>
                <a:gd name="T60" fmla="*/ 2147483646 w 645"/>
                <a:gd name="T61" fmla="*/ 2147483646 h 402"/>
                <a:gd name="T62" fmla="*/ 2147483646 w 645"/>
                <a:gd name="T63" fmla="*/ 2147483646 h 402"/>
                <a:gd name="T64" fmla="*/ 2147483646 w 645"/>
                <a:gd name="T65" fmla="*/ 2147483646 h 402"/>
                <a:gd name="T66" fmla="*/ 2147483646 w 645"/>
                <a:gd name="T67" fmla="*/ 2147483646 h 402"/>
                <a:gd name="T68" fmla="*/ 2147483646 w 645"/>
                <a:gd name="T69" fmla="*/ 2147483646 h 402"/>
                <a:gd name="T70" fmla="*/ 2147483646 w 645"/>
                <a:gd name="T71" fmla="*/ 2147483646 h 402"/>
                <a:gd name="T72" fmla="*/ 2147483646 w 645"/>
                <a:gd name="T73" fmla="*/ 2147483646 h 402"/>
                <a:gd name="T74" fmla="*/ 2147483646 w 645"/>
                <a:gd name="T75" fmla="*/ 2147483646 h 402"/>
                <a:gd name="T76" fmla="*/ 2147483646 w 645"/>
                <a:gd name="T77" fmla="*/ 2147483646 h 402"/>
                <a:gd name="T78" fmla="*/ 2147483646 w 645"/>
                <a:gd name="T79" fmla="*/ 2147483646 h 402"/>
                <a:gd name="T80" fmla="*/ 2147483646 w 645"/>
                <a:gd name="T81" fmla="*/ 2147483646 h 402"/>
                <a:gd name="T82" fmla="*/ 2147483646 w 645"/>
                <a:gd name="T83" fmla="*/ 2147483646 h 402"/>
                <a:gd name="T84" fmla="*/ 2147483646 w 645"/>
                <a:gd name="T85" fmla="*/ 2147483646 h 402"/>
                <a:gd name="T86" fmla="*/ 2147483646 w 645"/>
                <a:gd name="T87" fmla="*/ 2147483646 h 402"/>
                <a:gd name="T88" fmla="*/ 2147483646 w 645"/>
                <a:gd name="T89" fmla="*/ 2147483646 h 402"/>
                <a:gd name="T90" fmla="*/ 2147483646 w 645"/>
                <a:gd name="T91" fmla="*/ 0 h 402"/>
                <a:gd name="T92" fmla="*/ 2147483646 w 645"/>
                <a:gd name="T93" fmla="*/ 2147483646 h 402"/>
                <a:gd name="T94" fmla="*/ 2147483646 w 645"/>
                <a:gd name="T95" fmla="*/ 893168760 h 4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45"/>
                <a:gd name="T145" fmla="*/ 0 h 402"/>
                <a:gd name="T146" fmla="*/ 645 w 645"/>
                <a:gd name="T147" fmla="*/ 402 h 4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50" name="Freeform 20"/>
            <p:cNvSpPr>
              <a:spLocks/>
            </p:cNvSpPr>
            <p:nvPr/>
          </p:nvSpPr>
          <p:spPr bwMode="auto">
            <a:xfrm>
              <a:off x="4271536" y="4993371"/>
              <a:ext cx="774043" cy="612921"/>
            </a:xfrm>
            <a:custGeom>
              <a:avLst/>
              <a:gdLst>
                <a:gd name="T0" fmla="*/ 2147483646 w 669"/>
                <a:gd name="T1" fmla="*/ 2147483646 h 532"/>
                <a:gd name="T2" fmla="*/ 2147483646 w 669"/>
                <a:gd name="T3" fmla="*/ 2147483646 h 532"/>
                <a:gd name="T4" fmla="*/ 2147483646 w 669"/>
                <a:gd name="T5" fmla="*/ 2147483646 h 532"/>
                <a:gd name="T6" fmla="*/ 2147483646 w 669"/>
                <a:gd name="T7" fmla="*/ 2147483646 h 532"/>
                <a:gd name="T8" fmla="*/ 2147483646 w 669"/>
                <a:gd name="T9" fmla="*/ 2147483646 h 532"/>
                <a:gd name="T10" fmla="*/ 2147483646 w 669"/>
                <a:gd name="T11" fmla="*/ 2147483646 h 532"/>
                <a:gd name="T12" fmla="*/ 2147483646 w 669"/>
                <a:gd name="T13" fmla="*/ 2147483646 h 532"/>
                <a:gd name="T14" fmla="*/ 2147483646 w 669"/>
                <a:gd name="T15" fmla="*/ 2147483646 h 532"/>
                <a:gd name="T16" fmla="*/ 2147483646 w 669"/>
                <a:gd name="T17" fmla="*/ 2147483646 h 532"/>
                <a:gd name="T18" fmla="*/ 2147483646 w 669"/>
                <a:gd name="T19" fmla="*/ 2147483646 h 532"/>
                <a:gd name="T20" fmla="*/ 2147483646 w 669"/>
                <a:gd name="T21" fmla="*/ 2147483646 h 532"/>
                <a:gd name="T22" fmla="*/ 2147483646 w 669"/>
                <a:gd name="T23" fmla="*/ 2147483646 h 532"/>
                <a:gd name="T24" fmla="*/ 2147483646 w 669"/>
                <a:gd name="T25" fmla="*/ 2147483646 h 532"/>
                <a:gd name="T26" fmla="*/ 2147483646 w 669"/>
                <a:gd name="T27" fmla="*/ 2147483646 h 532"/>
                <a:gd name="T28" fmla="*/ 2147483646 w 669"/>
                <a:gd name="T29" fmla="*/ 2147483646 h 532"/>
                <a:gd name="T30" fmla="*/ 2147483646 w 669"/>
                <a:gd name="T31" fmla="*/ 2147483646 h 532"/>
                <a:gd name="T32" fmla="*/ 2147483646 w 669"/>
                <a:gd name="T33" fmla="*/ 2147483646 h 532"/>
                <a:gd name="T34" fmla="*/ 2147483646 w 669"/>
                <a:gd name="T35" fmla="*/ 2147483646 h 532"/>
                <a:gd name="T36" fmla="*/ 2147483646 w 669"/>
                <a:gd name="T37" fmla="*/ 2147483646 h 532"/>
                <a:gd name="T38" fmla="*/ 2147483646 w 669"/>
                <a:gd name="T39" fmla="*/ 2147483646 h 532"/>
                <a:gd name="T40" fmla="*/ 2147483646 w 669"/>
                <a:gd name="T41" fmla="*/ 2147483646 h 532"/>
                <a:gd name="T42" fmla="*/ 2147483646 w 669"/>
                <a:gd name="T43" fmla="*/ 2147483646 h 532"/>
                <a:gd name="T44" fmla="*/ 2147483646 w 669"/>
                <a:gd name="T45" fmla="*/ 2147483646 h 532"/>
                <a:gd name="T46" fmla="*/ 2147483646 w 669"/>
                <a:gd name="T47" fmla="*/ 2147483646 h 532"/>
                <a:gd name="T48" fmla="*/ 2147483646 w 669"/>
                <a:gd name="T49" fmla="*/ 2147483646 h 532"/>
                <a:gd name="T50" fmla="*/ 2147483646 w 669"/>
                <a:gd name="T51" fmla="*/ 2147483646 h 532"/>
                <a:gd name="T52" fmla="*/ 2147483646 w 669"/>
                <a:gd name="T53" fmla="*/ 2147483646 h 532"/>
                <a:gd name="T54" fmla="*/ 2147483646 w 669"/>
                <a:gd name="T55" fmla="*/ 2147483646 h 532"/>
                <a:gd name="T56" fmla="*/ 2147483646 w 669"/>
                <a:gd name="T57" fmla="*/ 2147483646 h 532"/>
                <a:gd name="T58" fmla="*/ 2147483646 w 669"/>
                <a:gd name="T59" fmla="*/ 2147483646 h 532"/>
                <a:gd name="T60" fmla="*/ 2147483646 w 669"/>
                <a:gd name="T61" fmla="*/ 2147483646 h 532"/>
                <a:gd name="T62" fmla="*/ 2147483646 w 669"/>
                <a:gd name="T63" fmla="*/ 2147483646 h 532"/>
                <a:gd name="T64" fmla="*/ 2147483646 w 669"/>
                <a:gd name="T65" fmla="*/ 2147483646 h 532"/>
                <a:gd name="T66" fmla="*/ 2147483646 w 669"/>
                <a:gd name="T67" fmla="*/ 2147483646 h 532"/>
                <a:gd name="T68" fmla="*/ 2147483646 w 669"/>
                <a:gd name="T69" fmla="*/ 2147483646 h 532"/>
                <a:gd name="T70" fmla="*/ 2147483646 w 669"/>
                <a:gd name="T71" fmla="*/ 2147483646 h 532"/>
                <a:gd name="T72" fmla="*/ 2147483646 w 669"/>
                <a:gd name="T73" fmla="*/ 2147483646 h 532"/>
                <a:gd name="T74" fmla="*/ 2147483646 w 669"/>
                <a:gd name="T75" fmla="*/ 2147483646 h 532"/>
                <a:gd name="T76" fmla="*/ 2147483646 w 669"/>
                <a:gd name="T77" fmla="*/ 2147483646 h 532"/>
                <a:gd name="T78" fmla="*/ 2147483646 w 669"/>
                <a:gd name="T79" fmla="*/ 2147483646 h 532"/>
                <a:gd name="T80" fmla="*/ 2147483646 w 669"/>
                <a:gd name="T81" fmla="*/ 2147483646 h 532"/>
                <a:gd name="T82" fmla="*/ 2147483646 w 669"/>
                <a:gd name="T83" fmla="*/ 2147483646 h 532"/>
                <a:gd name="T84" fmla="*/ 2147483646 w 669"/>
                <a:gd name="T85" fmla="*/ 2147483646 h 532"/>
                <a:gd name="T86" fmla="*/ 2147483646 w 669"/>
                <a:gd name="T87" fmla="*/ 2147483646 h 532"/>
                <a:gd name="T88" fmla="*/ 2147483646 w 669"/>
                <a:gd name="T89" fmla="*/ 2147483646 h 532"/>
                <a:gd name="T90" fmla="*/ 2147483646 w 669"/>
                <a:gd name="T91" fmla="*/ 2147483646 h 532"/>
                <a:gd name="T92" fmla="*/ 2147483646 w 669"/>
                <a:gd name="T93" fmla="*/ 2147483646 h 532"/>
                <a:gd name="T94" fmla="*/ 2147483646 w 669"/>
                <a:gd name="T95" fmla="*/ 2147483646 h 532"/>
                <a:gd name="T96" fmla="*/ 2147483646 w 669"/>
                <a:gd name="T97" fmla="*/ 2147483646 h 5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69"/>
                <a:gd name="T148" fmla="*/ 0 h 532"/>
                <a:gd name="T149" fmla="*/ 669 w 669"/>
                <a:gd name="T150" fmla="*/ 532 h 5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51" name="Freeform 21"/>
            <p:cNvSpPr>
              <a:spLocks/>
            </p:cNvSpPr>
            <p:nvPr/>
          </p:nvSpPr>
          <p:spPr bwMode="auto">
            <a:xfrm>
              <a:off x="4637004" y="4465887"/>
              <a:ext cx="466675" cy="627779"/>
            </a:xfrm>
            <a:custGeom>
              <a:avLst/>
              <a:gdLst>
                <a:gd name="T0" fmla="*/ 2147483646 w 403"/>
                <a:gd name="T1" fmla="*/ 2147483646 h 545"/>
                <a:gd name="T2" fmla="*/ 2147483646 w 403"/>
                <a:gd name="T3" fmla="*/ 2147483646 h 545"/>
                <a:gd name="T4" fmla="*/ 2147483646 w 403"/>
                <a:gd name="T5" fmla="*/ 2147483646 h 545"/>
                <a:gd name="T6" fmla="*/ 2147483646 w 403"/>
                <a:gd name="T7" fmla="*/ 2147483646 h 545"/>
                <a:gd name="T8" fmla="*/ 2147483646 w 403"/>
                <a:gd name="T9" fmla="*/ 2147483646 h 545"/>
                <a:gd name="T10" fmla="*/ 2147483646 w 403"/>
                <a:gd name="T11" fmla="*/ 2147483646 h 545"/>
                <a:gd name="T12" fmla="*/ 2147483646 w 403"/>
                <a:gd name="T13" fmla="*/ 2147483646 h 545"/>
                <a:gd name="T14" fmla="*/ 2147483646 w 403"/>
                <a:gd name="T15" fmla="*/ 2147483646 h 545"/>
                <a:gd name="T16" fmla="*/ 2147483646 w 403"/>
                <a:gd name="T17" fmla="*/ 2147483646 h 545"/>
                <a:gd name="T18" fmla="*/ 2147483646 w 403"/>
                <a:gd name="T19" fmla="*/ 2147483646 h 545"/>
                <a:gd name="T20" fmla="*/ 2147483646 w 403"/>
                <a:gd name="T21" fmla="*/ 2147483646 h 545"/>
                <a:gd name="T22" fmla="*/ 2147483646 w 403"/>
                <a:gd name="T23" fmla="*/ 2147483646 h 545"/>
                <a:gd name="T24" fmla="*/ 2147483646 w 403"/>
                <a:gd name="T25" fmla="*/ 2147483646 h 545"/>
                <a:gd name="T26" fmla="*/ 2147483646 w 403"/>
                <a:gd name="T27" fmla="*/ 2147483646 h 545"/>
                <a:gd name="T28" fmla="*/ 0 w 403"/>
                <a:gd name="T29" fmla="*/ 2147483646 h 545"/>
                <a:gd name="T30" fmla="*/ 2147483646 w 403"/>
                <a:gd name="T31" fmla="*/ 2147483646 h 545"/>
                <a:gd name="T32" fmla="*/ 2147483646 w 403"/>
                <a:gd name="T33" fmla="*/ 2147483646 h 545"/>
                <a:gd name="T34" fmla="*/ 2147483646 w 403"/>
                <a:gd name="T35" fmla="*/ 2147483646 h 545"/>
                <a:gd name="T36" fmla="*/ 2147483646 w 403"/>
                <a:gd name="T37" fmla="*/ 2147483646 h 545"/>
                <a:gd name="T38" fmla="*/ 2147483646 w 403"/>
                <a:gd name="T39" fmla="*/ 2147483646 h 545"/>
                <a:gd name="T40" fmla="*/ 2147483646 w 403"/>
                <a:gd name="T41" fmla="*/ 2147483646 h 545"/>
                <a:gd name="T42" fmla="*/ 2147483646 w 403"/>
                <a:gd name="T43" fmla="*/ 2147483646 h 545"/>
                <a:gd name="T44" fmla="*/ 2147483646 w 403"/>
                <a:gd name="T45" fmla="*/ 2147483646 h 545"/>
                <a:gd name="T46" fmla="*/ 2147483646 w 403"/>
                <a:gd name="T47" fmla="*/ 2147483646 h 545"/>
                <a:gd name="T48" fmla="*/ 2147483646 w 403"/>
                <a:gd name="T49" fmla="*/ 2147483646 h 545"/>
                <a:gd name="T50" fmla="*/ 2147483646 w 403"/>
                <a:gd name="T51" fmla="*/ 2147483646 h 545"/>
                <a:gd name="T52" fmla="*/ 2147483646 w 403"/>
                <a:gd name="T53" fmla="*/ 2147483646 h 545"/>
                <a:gd name="T54" fmla="*/ 2147483646 w 403"/>
                <a:gd name="T55" fmla="*/ 2147483646 h 545"/>
                <a:gd name="T56" fmla="*/ 2147483646 w 403"/>
                <a:gd name="T57" fmla="*/ 2147483646 h 545"/>
                <a:gd name="T58" fmla="*/ 2147483646 w 403"/>
                <a:gd name="T59" fmla="*/ 2147483646 h 545"/>
                <a:gd name="T60" fmla="*/ 2147483646 w 403"/>
                <a:gd name="T61" fmla="*/ 2147483646 h 545"/>
                <a:gd name="T62" fmla="*/ 2147483646 w 403"/>
                <a:gd name="T63" fmla="*/ 2147483646 h 545"/>
                <a:gd name="T64" fmla="*/ 2147483646 w 403"/>
                <a:gd name="T65" fmla="*/ 2147483646 h 545"/>
                <a:gd name="T66" fmla="*/ 2147483646 w 403"/>
                <a:gd name="T67" fmla="*/ 2147483646 h 545"/>
                <a:gd name="T68" fmla="*/ 2147483646 w 403"/>
                <a:gd name="T69" fmla="*/ 2147483646 h 545"/>
                <a:gd name="T70" fmla="*/ 2147483646 w 403"/>
                <a:gd name="T71" fmla="*/ 2147483646 h 545"/>
                <a:gd name="T72" fmla="*/ 2147483646 w 403"/>
                <a:gd name="T73" fmla="*/ 2147483646 h 545"/>
                <a:gd name="T74" fmla="*/ 2147483646 w 403"/>
                <a:gd name="T75" fmla="*/ 2147483646 h 545"/>
                <a:gd name="T76" fmla="*/ 2147483646 w 403"/>
                <a:gd name="T77" fmla="*/ 2147483646 h 545"/>
                <a:gd name="T78" fmla="*/ 2147483646 w 403"/>
                <a:gd name="T79" fmla="*/ 2147483646 h 545"/>
                <a:gd name="T80" fmla="*/ 2147483646 w 403"/>
                <a:gd name="T81" fmla="*/ 2147483646 h 545"/>
                <a:gd name="T82" fmla="*/ 2147483646 w 403"/>
                <a:gd name="T83" fmla="*/ 2147483646 h 545"/>
                <a:gd name="T84" fmla="*/ 2147483646 w 403"/>
                <a:gd name="T85" fmla="*/ 2147483646 h 545"/>
                <a:gd name="T86" fmla="*/ 2147483646 w 403"/>
                <a:gd name="T87" fmla="*/ 2147483646 h 545"/>
                <a:gd name="T88" fmla="*/ 2147483646 w 403"/>
                <a:gd name="T89" fmla="*/ 2147483646 h 545"/>
                <a:gd name="T90" fmla="*/ 2147483646 w 403"/>
                <a:gd name="T91" fmla="*/ 2147483646 h 545"/>
                <a:gd name="T92" fmla="*/ 2147483646 w 403"/>
                <a:gd name="T93" fmla="*/ 2147483646 h 545"/>
                <a:gd name="T94" fmla="*/ 2147483646 w 403"/>
                <a:gd name="T95" fmla="*/ 2147483646 h 545"/>
                <a:gd name="T96" fmla="*/ 2147483646 w 403"/>
                <a:gd name="T97" fmla="*/ 2147483646 h 5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03"/>
                <a:gd name="T148" fmla="*/ 0 h 545"/>
                <a:gd name="T149" fmla="*/ 403 w 403"/>
                <a:gd name="T150" fmla="*/ 545 h 54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52" name="Freeform 22"/>
            <p:cNvSpPr>
              <a:spLocks/>
            </p:cNvSpPr>
            <p:nvPr/>
          </p:nvSpPr>
          <p:spPr bwMode="auto">
            <a:xfrm>
              <a:off x="4878775" y="4631190"/>
              <a:ext cx="429191" cy="523769"/>
            </a:xfrm>
            <a:custGeom>
              <a:avLst/>
              <a:gdLst>
                <a:gd name="T0" fmla="*/ 2147483646 w 371"/>
                <a:gd name="T1" fmla="*/ 2147483646 h 456"/>
                <a:gd name="T2" fmla="*/ 2147483646 w 371"/>
                <a:gd name="T3" fmla="*/ 2147483646 h 456"/>
                <a:gd name="T4" fmla="*/ 2147483646 w 371"/>
                <a:gd name="T5" fmla="*/ 2147483646 h 456"/>
                <a:gd name="T6" fmla="*/ 2147483646 w 371"/>
                <a:gd name="T7" fmla="*/ 2147483646 h 456"/>
                <a:gd name="T8" fmla="*/ 2147483646 w 371"/>
                <a:gd name="T9" fmla="*/ 2147483646 h 456"/>
                <a:gd name="T10" fmla="*/ 2147483646 w 371"/>
                <a:gd name="T11" fmla="*/ 2147483646 h 456"/>
                <a:gd name="T12" fmla="*/ 2147483646 w 371"/>
                <a:gd name="T13" fmla="*/ 2147483646 h 456"/>
                <a:gd name="T14" fmla="*/ 2147483646 w 371"/>
                <a:gd name="T15" fmla="*/ 2147483646 h 456"/>
                <a:gd name="T16" fmla="*/ 2147483646 w 371"/>
                <a:gd name="T17" fmla="*/ 2147483646 h 456"/>
                <a:gd name="T18" fmla="*/ 2147483646 w 371"/>
                <a:gd name="T19" fmla="*/ 2147483646 h 456"/>
                <a:gd name="T20" fmla="*/ 2147483646 w 371"/>
                <a:gd name="T21" fmla="*/ 2147483646 h 456"/>
                <a:gd name="T22" fmla="*/ 2147483646 w 371"/>
                <a:gd name="T23" fmla="*/ 2147483646 h 456"/>
                <a:gd name="T24" fmla="*/ 2147483646 w 371"/>
                <a:gd name="T25" fmla="*/ 2147483646 h 456"/>
                <a:gd name="T26" fmla="*/ 2147483646 w 371"/>
                <a:gd name="T27" fmla="*/ 2147483646 h 456"/>
                <a:gd name="T28" fmla="*/ 2147483646 w 371"/>
                <a:gd name="T29" fmla="*/ 2147483646 h 456"/>
                <a:gd name="T30" fmla="*/ 2147483646 w 371"/>
                <a:gd name="T31" fmla="*/ 2147483646 h 456"/>
                <a:gd name="T32" fmla="*/ 0 w 371"/>
                <a:gd name="T33" fmla="*/ 2147483646 h 456"/>
                <a:gd name="T34" fmla="*/ 2147483646 w 371"/>
                <a:gd name="T35" fmla="*/ 2147483646 h 456"/>
                <a:gd name="T36" fmla="*/ 2147483646 w 371"/>
                <a:gd name="T37" fmla="*/ 2147483646 h 456"/>
                <a:gd name="T38" fmla="*/ 2147483646 w 371"/>
                <a:gd name="T39" fmla="*/ 2147483646 h 456"/>
                <a:gd name="T40" fmla="*/ 2147483646 w 371"/>
                <a:gd name="T41" fmla="*/ 2147483646 h 456"/>
                <a:gd name="T42" fmla="*/ 2147483646 w 371"/>
                <a:gd name="T43" fmla="*/ 2147483646 h 456"/>
                <a:gd name="T44" fmla="*/ 2147483646 w 371"/>
                <a:gd name="T45" fmla="*/ 2147483646 h 456"/>
                <a:gd name="T46" fmla="*/ 2147483646 w 371"/>
                <a:gd name="T47" fmla="*/ 2147483646 h 456"/>
                <a:gd name="T48" fmla="*/ 2147483646 w 371"/>
                <a:gd name="T49" fmla="*/ 2147483646 h 456"/>
                <a:gd name="T50" fmla="*/ 2147483646 w 371"/>
                <a:gd name="T51" fmla="*/ 2147483646 h 456"/>
                <a:gd name="T52" fmla="*/ 2147483646 w 371"/>
                <a:gd name="T53" fmla="*/ 2147483646 h 456"/>
                <a:gd name="T54" fmla="*/ 2147483646 w 371"/>
                <a:gd name="T55" fmla="*/ 2147483646 h 456"/>
                <a:gd name="T56" fmla="*/ 2147483646 w 371"/>
                <a:gd name="T57" fmla="*/ 2147483646 h 456"/>
                <a:gd name="T58" fmla="*/ 2147483646 w 371"/>
                <a:gd name="T59" fmla="*/ 2147483646 h 456"/>
                <a:gd name="T60" fmla="*/ 2147483646 w 371"/>
                <a:gd name="T61" fmla="*/ 2147483646 h 456"/>
                <a:gd name="T62" fmla="*/ 2147483646 w 371"/>
                <a:gd name="T63" fmla="*/ 2147483646 h 456"/>
                <a:gd name="T64" fmla="*/ 2147483646 w 371"/>
                <a:gd name="T65" fmla="*/ 2147483646 h 456"/>
                <a:gd name="T66" fmla="*/ 2147483646 w 371"/>
                <a:gd name="T67" fmla="*/ 2147483646 h 456"/>
                <a:gd name="T68" fmla="*/ 2147483646 w 371"/>
                <a:gd name="T69" fmla="*/ 2147483646 h 456"/>
                <a:gd name="T70" fmla="*/ 2147483646 w 371"/>
                <a:gd name="T71" fmla="*/ 2147483646 h 456"/>
                <a:gd name="T72" fmla="*/ 2147483646 w 371"/>
                <a:gd name="T73" fmla="*/ 2147483646 h 456"/>
                <a:gd name="T74" fmla="*/ 2147483646 w 371"/>
                <a:gd name="T75" fmla="*/ 2147483646 h 456"/>
                <a:gd name="T76" fmla="*/ 2147483646 w 371"/>
                <a:gd name="T77" fmla="*/ 2147483646 h 456"/>
                <a:gd name="T78" fmla="*/ 2147483646 w 371"/>
                <a:gd name="T79" fmla="*/ 2147483646 h 456"/>
                <a:gd name="T80" fmla="*/ 2147483646 w 371"/>
                <a:gd name="T81" fmla="*/ 2147483646 h 456"/>
                <a:gd name="T82" fmla="*/ 2147483646 w 371"/>
                <a:gd name="T83" fmla="*/ 2147483646 h 456"/>
                <a:gd name="T84" fmla="*/ 2147483646 w 371"/>
                <a:gd name="T85" fmla="*/ 2147483646 h 456"/>
                <a:gd name="T86" fmla="*/ 2147483646 w 371"/>
                <a:gd name="T87" fmla="*/ 2147483646 h 456"/>
                <a:gd name="T88" fmla="*/ 2147483646 w 371"/>
                <a:gd name="T89" fmla="*/ 2147483646 h 456"/>
                <a:gd name="T90" fmla="*/ 2147483646 w 371"/>
                <a:gd name="T91" fmla="*/ 2147483646 h 456"/>
                <a:gd name="T92" fmla="*/ 2147483646 w 371"/>
                <a:gd name="T93" fmla="*/ 2147483646 h 456"/>
                <a:gd name="T94" fmla="*/ 2147483646 w 371"/>
                <a:gd name="T95" fmla="*/ 2147483646 h 456"/>
                <a:gd name="T96" fmla="*/ 2147483646 w 371"/>
                <a:gd name="T97" fmla="*/ 2147483646 h 456"/>
                <a:gd name="T98" fmla="*/ 2147483646 w 371"/>
                <a:gd name="T99" fmla="*/ 2147483646 h 456"/>
                <a:gd name="T100" fmla="*/ 2147483646 w 371"/>
                <a:gd name="T101" fmla="*/ 2147483646 h 456"/>
                <a:gd name="T102" fmla="*/ 2147483646 w 371"/>
                <a:gd name="T103" fmla="*/ 889434824 h 456"/>
                <a:gd name="T104" fmla="*/ 2147483646 w 371"/>
                <a:gd name="T105" fmla="*/ 2147483646 h 4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71"/>
                <a:gd name="T160" fmla="*/ 0 h 456"/>
                <a:gd name="T161" fmla="*/ 371 w 371"/>
                <a:gd name="T162" fmla="*/ 456 h 4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53" name="Freeform 23"/>
            <p:cNvSpPr>
              <a:spLocks/>
            </p:cNvSpPr>
            <p:nvPr/>
          </p:nvSpPr>
          <p:spPr bwMode="auto">
            <a:xfrm>
              <a:off x="5066194" y="4298725"/>
              <a:ext cx="372965" cy="429044"/>
            </a:xfrm>
            <a:custGeom>
              <a:avLst/>
              <a:gdLst>
                <a:gd name="T0" fmla="*/ 2147483646 w 322"/>
                <a:gd name="T1" fmla="*/ 2147483646 h 372"/>
                <a:gd name="T2" fmla="*/ 2147483646 w 322"/>
                <a:gd name="T3" fmla="*/ 2147483646 h 372"/>
                <a:gd name="T4" fmla="*/ 2147483646 w 322"/>
                <a:gd name="T5" fmla="*/ 2147483646 h 372"/>
                <a:gd name="T6" fmla="*/ 2147483646 w 322"/>
                <a:gd name="T7" fmla="*/ 2147483646 h 372"/>
                <a:gd name="T8" fmla="*/ 2147483646 w 322"/>
                <a:gd name="T9" fmla="*/ 2147483646 h 372"/>
                <a:gd name="T10" fmla="*/ 2147483646 w 322"/>
                <a:gd name="T11" fmla="*/ 2147483646 h 372"/>
                <a:gd name="T12" fmla="*/ 2147483646 w 322"/>
                <a:gd name="T13" fmla="*/ 2147483646 h 372"/>
                <a:gd name="T14" fmla="*/ 2147483646 w 322"/>
                <a:gd name="T15" fmla="*/ 2147483646 h 372"/>
                <a:gd name="T16" fmla="*/ 2147483646 w 322"/>
                <a:gd name="T17" fmla="*/ 2147483646 h 372"/>
                <a:gd name="T18" fmla="*/ 2147483646 w 322"/>
                <a:gd name="T19" fmla="*/ 2147483646 h 372"/>
                <a:gd name="T20" fmla="*/ 2147483646 w 322"/>
                <a:gd name="T21" fmla="*/ 2147483646 h 372"/>
                <a:gd name="T22" fmla="*/ 2147483646 w 322"/>
                <a:gd name="T23" fmla="*/ 2147483646 h 372"/>
                <a:gd name="T24" fmla="*/ 2147483646 w 322"/>
                <a:gd name="T25" fmla="*/ 2147483646 h 372"/>
                <a:gd name="T26" fmla="*/ 2147483646 w 322"/>
                <a:gd name="T27" fmla="*/ 2147483646 h 372"/>
                <a:gd name="T28" fmla="*/ 2147483646 w 322"/>
                <a:gd name="T29" fmla="*/ 2147483646 h 372"/>
                <a:gd name="T30" fmla="*/ 2147483646 w 322"/>
                <a:gd name="T31" fmla="*/ 2147483646 h 372"/>
                <a:gd name="T32" fmla="*/ 2147483646 w 322"/>
                <a:gd name="T33" fmla="*/ 2147483646 h 372"/>
                <a:gd name="T34" fmla="*/ 2147483646 w 322"/>
                <a:gd name="T35" fmla="*/ 2147483646 h 372"/>
                <a:gd name="T36" fmla="*/ 2147483646 w 322"/>
                <a:gd name="T37" fmla="*/ 2147483646 h 372"/>
                <a:gd name="T38" fmla="*/ 2147483646 w 322"/>
                <a:gd name="T39" fmla="*/ 2147483646 h 372"/>
                <a:gd name="T40" fmla="*/ 2147483646 w 322"/>
                <a:gd name="T41" fmla="*/ 2147483646 h 372"/>
                <a:gd name="T42" fmla="*/ 2147483646 w 322"/>
                <a:gd name="T43" fmla="*/ 2147483646 h 372"/>
                <a:gd name="T44" fmla="*/ 2147483646 w 322"/>
                <a:gd name="T45" fmla="*/ 2147483646 h 372"/>
                <a:gd name="T46" fmla="*/ 2147483646 w 322"/>
                <a:gd name="T47" fmla="*/ 2147483646 h 372"/>
                <a:gd name="T48" fmla="*/ 2147483646 w 322"/>
                <a:gd name="T49" fmla="*/ 2147483646 h 372"/>
                <a:gd name="T50" fmla="*/ 2147483646 w 322"/>
                <a:gd name="T51" fmla="*/ 2147483646 h 372"/>
                <a:gd name="T52" fmla="*/ 2147483646 w 322"/>
                <a:gd name="T53" fmla="*/ 2147483646 h 372"/>
                <a:gd name="T54" fmla="*/ 2147483646 w 322"/>
                <a:gd name="T55" fmla="*/ 2147483646 h 372"/>
                <a:gd name="T56" fmla="*/ 2147483646 w 322"/>
                <a:gd name="T57" fmla="*/ 2147483646 h 372"/>
                <a:gd name="T58" fmla="*/ 2147483646 w 322"/>
                <a:gd name="T59" fmla="*/ 2147483646 h 372"/>
                <a:gd name="T60" fmla="*/ 2147483646 w 322"/>
                <a:gd name="T61" fmla="*/ 2147483646 h 372"/>
                <a:gd name="T62" fmla="*/ 2147483646 w 322"/>
                <a:gd name="T63" fmla="*/ 2147483646 h 372"/>
                <a:gd name="T64" fmla="*/ 2147483646 w 322"/>
                <a:gd name="T65" fmla="*/ 2147483646 h 372"/>
                <a:gd name="T66" fmla="*/ 2147483646 w 322"/>
                <a:gd name="T67" fmla="*/ 2147483646 h 372"/>
                <a:gd name="T68" fmla="*/ 2147483646 w 322"/>
                <a:gd name="T69" fmla="*/ 2147483646 h 372"/>
                <a:gd name="T70" fmla="*/ 2147483646 w 322"/>
                <a:gd name="T71" fmla="*/ 2147483646 h 372"/>
                <a:gd name="T72" fmla="*/ 2147483646 w 322"/>
                <a:gd name="T73" fmla="*/ 2147483646 h 372"/>
                <a:gd name="T74" fmla="*/ 2147483646 w 322"/>
                <a:gd name="T75" fmla="*/ 2147483646 h 372"/>
                <a:gd name="T76" fmla="*/ 2147483646 w 322"/>
                <a:gd name="T77" fmla="*/ 2147483646 h 372"/>
                <a:gd name="T78" fmla="*/ 2147483646 w 322"/>
                <a:gd name="T79" fmla="*/ 2147483646 h 372"/>
                <a:gd name="T80" fmla="*/ 2147483646 w 322"/>
                <a:gd name="T81" fmla="*/ 2147483646 h 372"/>
                <a:gd name="T82" fmla="*/ 2147483646 w 322"/>
                <a:gd name="T83" fmla="*/ 2147483646 h 372"/>
                <a:gd name="T84" fmla="*/ 2147483646 w 322"/>
                <a:gd name="T85" fmla="*/ 2147483646 h 372"/>
                <a:gd name="T86" fmla="*/ 2147483646 w 322"/>
                <a:gd name="T87" fmla="*/ 2147483646 h 372"/>
                <a:gd name="T88" fmla="*/ 2147483646 w 322"/>
                <a:gd name="T89" fmla="*/ 2147483646 h 372"/>
                <a:gd name="T90" fmla="*/ 2147483646 w 322"/>
                <a:gd name="T91" fmla="*/ 2147483646 h 372"/>
                <a:gd name="T92" fmla="*/ 2147483646 w 322"/>
                <a:gd name="T93" fmla="*/ 0 h 37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22"/>
                <a:gd name="T142" fmla="*/ 0 h 372"/>
                <a:gd name="T143" fmla="*/ 322 w 322"/>
                <a:gd name="T144" fmla="*/ 372 h 37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54" name="Freeform 24"/>
            <p:cNvSpPr>
              <a:spLocks/>
            </p:cNvSpPr>
            <p:nvPr/>
          </p:nvSpPr>
          <p:spPr bwMode="auto">
            <a:xfrm>
              <a:off x="4710097" y="3932833"/>
              <a:ext cx="468549" cy="568344"/>
            </a:xfrm>
            <a:custGeom>
              <a:avLst/>
              <a:gdLst>
                <a:gd name="T0" fmla="*/ 2147483646 w 403"/>
                <a:gd name="T1" fmla="*/ 2147483646 h 494"/>
                <a:gd name="T2" fmla="*/ 2147483646 w 403"/>
                <a:gd name="T3" fmla="*/ 2147483646 h 494"/>
                <a:gd name="T4" fmla="*/ 2147483646 w 403"/>
                <a:gd name="T5" fmla="*/ 2147483646 h 494"/>
                <a:gd name="T6" fmla="*/ 2147483646 w 403"/>
                <a:gd name="T7" fmla="*/ 0 h 494"/>
                <a:gd name="T8" fmla="*/ 2147483646 w 403"/>
                <a:gd name="T9" fmla="*/ 2147483646 h 494"/>
                <a:gd name="T10" fmla="*/ 2147483646 w 403"/>
                <a:gd name="T11" fmla="*/ 2147483646 h 494"/>
                <a:gd name="T12" fmla="*/ 2147483646 w 403"/>
                <a:gd name="T13" fmla="*/ 2147483646 h 494"/>
                <a:gd name="T14" fmla="*/ 2147483646 w 403"/>
                <a:gd name="T15" fmla="*/ 2147483646 h 494"/>
                <a:gd name="T16" fmla="*/ 2147483646 w 403"/>
                <a:gd name="T17" fmla="*/ 2147483646 h 494"/>
                <a:gd name="T18" fmla="*/ 2147483646 w 403"/>
                <a:gd name="T19" fmla="*/ 2147483646 h 494"/>
                <a:gd name="T20" fmla="*/ 2147483646 w 403"/>
                <a:gd name="T21" fmla="*/ 2147483646 h 494"/>
                <a:gd name="T22" fmla="*/ 2147483646 w 403"/>
                <a:gd name="T23" fmla="*/ 2147483646 h 494"/>
                <a:gd name="T24" fmla="*/ 2147483646 w 403"/>
                <a:gd name="T25" fmla="*/ 2147483646 h 494"/>
                <a:gd name="T26" fmla="*/ 2147483646 w 403"/>
                <a:gd name="T27" fmla="*/ 2147483646 h 494"/>
                <a:gd name="T28" fmla="*/ 2147483646 w 403"/>
                <a:gd name="T29" fmla="*/ 2147483646 h 494"/>
                <a:gd name="T30" fmla="*/ 2147483646 w 403"/>
                <a:gd name="T31" fmla="*/ 2147483646 h 494"/>
                <a:gd name="T32" fmla="*/ 2147483646 w 403"/>
                <a:gd name="T33" fmla="*/ 2147483646 h 494"/>
                <a:gd name="T34" fmla="*/ 2147483646 w 403"/>
                <a:gd name="T35" fmla="*/ 2147483646 h 494"/>
                <a:gd name="T36" fmla="*/ 2147483646 w 403"/>
                <a:gd name="T37" fmla="*/ 2147483646 h 494"/>
                <a:gd name="T38" fmla="*/ 2147483646 w 403"/>
                <a:gd name="T39" fmla="*/ 2147483646 h 494"/>
                <a:gd name="T40" fmla="*/ 2147483646 w 403"/>
                <a:gd name="T41" fmla="*/ 2147483646 h 494"/>
                <a:gd name="T42" fmla="*/ 2147483646 w 403"/>
                <a:gd name="T43" fmla="*/ 2147483646 h 494"/>
                <a:gd name="T44" fmla="*/ 2147483646 w 403"/>
                <a:gd name="T45" fmla="*/ 2147483646 h 494"/>
                <a:gd name="T46" fmla="*/ 2147483646 w 403"/>
                <a:gd name="T47" fmla="*/ 2147483646 h 494"/>
                <a:gd name="T48" fmla="*/ 2147483646 w 403"/>
                <a:gd name="T49" fmla="*/ 2147483646 h 494"/>
                <a:gd name="T50" fmla="*/ 2147483646 w 403"/>
                <a:gd name="T51" fmla="*/ 2147483646 h 494"/>
                <a:gd name="T52" fmla="*/ 2147483646 w 403"/>
                <a:gd name="T53" fmla="*/ 2147483646 h 494"/>
                <a:gd name="T54" fmla="*/ 2147483646 w 403"/>
                <a:gd name="T55" fmla="*/ 2147483646 h 494"/>
                <a:gd name="T56" fmla="*/ 2147483646 w 403"/>
                <a:gd name="T57" fmla="*/ 2147483646 h 494"/>
                <a:gd name="T58" fmla="*/ 2147483646 w 403"/>
                <a:gd name="T59" fmla="*/ 2147483646 h 494"/>
                <a:gd name="T60" fmla="*/ 2147483646 w 403"/>
                <a:gd name="T61" fmla="*/ 2147483646 h 494"/>
                <a:gd name="T62" fmla="*/ 2147483646 w 403"/>
                <a:gd name="T63" fmla="*/ 2147483646 h 494"/>
                <a:gd name="T64" fmla="*/ 2147483646 w 403"/>
                <a:gd name="T65" fmla="*/ 2147483646 h 494"/>
                <a:gd name="T66" fmla="*/ 2147483646 w 403"/>
                <a:gd name="T67" fmla="*/ 2147483646 h 494"/>
                <a:gd name="T68" fmla="*/ 2147483646 w 403"/>
                <a:gd name="T69" fmla="*/ 2147483646 h 494"/>
                <a:gd name="T70" fmla="*/ 2147483646 w 403"/>
                <a:gd name="T71" fmla="*/ 2147483646 h 494"/>
                <a:gd name="T72" fmla="*/ 2147483646 w 403"/>
                <a:gd name="T73" fmla="*/ 2147483646 h 494"/>
                <a:gd name="T74" fmla="*/ 2147483646 w 403"/>
                <a:gd name="T75" fmla="*/ 2147483646 h 494"/>
                <a:gd name="T76" fmla="*/ 2147483646 w 403"/>
                <a:gd name="T77" fmla="*/ 2147483646 h 494"/>
                <a:gd name="T78" fmla="*/ 2147483646 w 403"/>
                <a:gd name="T79" fmla="*/ 2147483646 h 494"/>
                <a:gd name="T80" fmla="*/ 2147483646 w 403"/>
                <a:gd name="T81" fmla="*/ 2147483646 h 494"/>
                <a:gd name="T82" fmla="*/ 2147483646 w 403"/>
                <a:gd name="T83" fmla="*/ 2147483646 h 494"/>
                <a:gd name="T84" fmla="*/ 2147483646 w 403"/>
                <a:gd name="T85" fmla="*/ 2147483646 h 494"/>
                <a:gd name="T86" fmla="*/ 2147483646 w 403"/>
                <a:gd name="T87" fmla="*/ 2147483646 h 494"/>
                <a:gd name="T88" fmla="*/ 2147483646 w 403"/>
                <a:gd name="T89" fmla="*/ 2147483646 h 494"/>
                <a:gd name="T90" fmla="*/ 2147483646 w 403"/>
                <a:gd name="T91" fmla="*/ 2147483646 h 494"/>
                <a:gd name="T92" fmla="*/ 2147483646 w 403"/>
                <a:gd name="T93" fmla="*/ 2147483646 h 494"/>
                <a:gd name="T94" fmla="*/ 2147483646 w 403"/>
                <a:gd name="T95" fmla="*/ 2147483646 h 494"/>
                <a:gd name="T96" fmla="*/ 2147483646 w 403"/>
                <a:gd name="T97" fmla="*/ 2147483646 h 494"/>
                <a:gd name="T98" fmla="*/ 2147483646 w 403"/>
                <a:gd name="T99" fmla="*/ 2147483646 h 494"/>
                <a:gd name="T100" fmla="*/ 2147483646 w 403"/>
                <a:gd name="T101" fmla="*/ 2147483646 h 494"/>
                <a:gd name="T102" fmla="*/ 2147483646 w 403"/>
                <a:gd name="T103" fmla="*/ 2147483646 h 49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03"/>
                <a:gd name="T157" fmla="*/ 0 h 494"/>
                <a:gd name="T158" fmla="*/ 403 w 403"/>
                <a:gd name="T159" fmla="*/ 494 h 49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55" name="Freeform 25"/>
            <p:cNvSpPr>
              <a:spLocks/>
            </p:cNvSpPr>
            <p:nvPr/>
          </p:nvSpPr>
          <p:spPr bwMode="auto">
            <a:xfrm>
              <a:off x="4800058" y="3277192"/>
              <a:ext cx="123697" cy="176447"/>
            </a:xfrm>
            <a:custGeom>
              <a:avLst/>
              <a:gdLst>
                <a:gd name="T0" fmla="*/ 2147483646 w 107"/>
                <a:gd name="T1" fmla="*/ 2147483646 h 154"/>
                <a:gd name="T2" fmla="*/ 2147483646 w 107"/>
                <a:gd name="T3" fmla="*/ 0 h 154"/>
                <a:gd name="T4" fmla="*/ 2147483646 w 107"/>
                <a:gd name="T5" fmla="*/ 2147483646 h 154"/>
                <a:gd name="T6" fmla="*/ 2147483646 w 107"/>
                <a:gd name="T7" fmla="*/ 2147483646 h 154"/>
                <a:gd name="T8" fmla="*/ 2147483646 w 107"/>
                <a:gd name="T9" fmla="*/ 2147483646 h 154"/>
                <a:gd name="T10" fmla="*/ 2147483646 w 107"/>
                <a:gd name="T11" fmla="*/ 2147483646 h 154"/>
                <a:gd name="T12" fmla="*/ 2147483646 w 107"/>
                <a:gd name="T13" fmla="*/ 2147483646 h 154"/>
                <a:gd name="T14" fmla="*/ 2147483646 w 107"/>
                <a:gd name="T15" fmla="*/ 2147483646 h 154"/>
                <a:gd name="T16" fmla="*/ 2147483646 w 107"/>
                <a:gd name="T17" fmla="*/ 2147483646 h 154"/>
                <a:gd name="T18" fmla="*/ 2147483646 w 107"/>
                <a:gd name="T19" fmla="*/ 2147483646 h 154"/>
                <a:gd name="T20" fmla="*/ 2147483646 w 107"/>
                <a:gd name="T21" fmla="*/ 2147483646 h 154"/>
                <a:gd name="T22" fmla="*/ 1802171503 w 107"/>
                <a:gd name="T23" fmla="*/ 2147483646 h 154"/>
                <a:gd name="T24" fmla="*/ 900623042 w 107"/>
                <a:gd name="T25" fmla="*/ 2147483646 h 154"/>
                <a:gd name="T26" fmla="*/ 2147483646 w 107"/>
                <a:gd name="T27" fmla="*/ 2147483646 h 154"/>
                <a:gd name="T28" fmla="*/ 2147483646 w 107"/>
                <a:gd name="T29" fmla="*/ 2147483646 h 154"/>
                <a:gd name="T30" fmla="*/ 2147483646 w 107"/>
                <a:gd name="T31" fmla="*/ 2147483646 h 154"/>
                <a:gd name="T32" fmla="*/ 2147483646 w 107"/>
                <a:gd name="T33" fmla="*/ 2147483646 h 154"/>
                <a:gd name="T34" fmla="*/ 2147483646 w 107"/>
                <a:gd name="T35" fmla="*/ 2147483646 h 154"/>
                <a:gd name="T36" fmla="*/ 2147483646 w 107"/>
                <a:gd name="T37" fmla="*/ 2147483646 h 154"/>
                <a:gd name="T38" fmla="*/ 2147483646 w 107"/>
                <a:gd name="T39" fmla="*/ 2147483646 h 154"/>
                <a:gd name="T40" fmla="*/ 2147483646 w 107"/>
                <a:gd name="T41" fmla="*/ 2147483646 h 154"/>
                <a:gd name="T42" fmla="*/ 2147483646 w 107"/>
                <a:gd name="T43" fmla="*/ 2147483646 h 154"/>
                <a:gd name="T44" fmla="*/ 2147483646 w 107"/>
                <a:gd name="T45" fmla="*/ 2147483646 h 154"/>
                <a:gd name="T46" fmla="*/ 2147483646 w 107"/>
                <a:gd name="T47" fmla="*/ 2147483646 h 154"/>
                <a:gd name="T48" fmla="*/ 2147483646 w 107"/>
                <a:gd name="T49" fmla="*/ 2147483646 h 154"/>
                <a:gd name="T50" fmla="*/ 2147483646 w 107"/>
                <a:gd name="T51" fmla="*/ 2147483646 h 154"/>
                <a:gd name="T52" fmla="*/ 2147483646 w 107"/>
                <a:gd name="T53" fmla="*/ 2147483646 h 154"/>
                <a:gd name="T54" fmla="*/ 2147483646 w 107"/>
                <a:gd name="T55" fmla="*/ 2147483646 h 154"/>
                <a:gd name="T56" fmla="*/ 2147483646 w 107"/>
                <a:gd name="T57" fmla="*/ 2147483646 h 1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7"/>
                <a:gd name="T88" fmla="*/ 0 h 154"/>
                <a:gd name="T89" fmla="*/ 107 w 107"/>
                <a:gd name="T90" fmla="*/ 154 h 15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56" name="Freeform 26"/>
            <p:cNvSpPr>
              <a:spLocks/>
            </p:cNvSpPr>
            <p:nvPr/>
          </p:nvSpPr>
          <p:spPr bwMode="auto">
            <a:xfrm>
              <a:off x="4680110" y="3197327"/>
              <a:ext cx="163055" cy="174589"/>
            </a:xfrm>
            <a:custGeom>
              <a:avLst/>
              <a:gdLst>
                <a:gd name="T0" fmla="*/ 2147483646 w 141"/>
                <a:gd name="T1" fmla="*/ 2147483646 h 152"/>
                <a:gd name="T2" fmla="*/ 2147483646 w 141"/>
                <a:gd name="T3" fmla="*/ 2147483646 h 152"/>
                <a:gd name="T4" fmla="*/ 2147483646 w 141"/>
                <a:gd name="T5" fmla="*/ 2147483646 h 152"/>
                <a:gd name="T6" fmla="*/ 2147483646 w 141"/>
                <a:gd name="T7" fmla="*/ 2147483646 h 152"/>
                <a:gd name="T8" fmla="*/ 2147483646 w 141"/>
                <a:gd name="T9" fmla="*/ 2147483646 h 152"/>
                <a:gd name="T10" fmla="*/ 2147483646 w 141"/>
                <a:gd name="T11" fmla="*/ 2147483646 h 152"/>
                <a:gd name="T12" fmla="*/ 2147483646 w 141"/>
                <a:gd name="T13" fmla="*/ 2147483646 h 152"/>
                <a:gd name="T14" fmla="*/ 2147483646 w 141"/>
                <a:gd name="T15" fmla="*/ 2147483646 h 152"/>
                <a:gd name="T16" fmla="*/ 2147483646 w 141"/>
                <a:gd name="T17" fmla="*/ 2147483646 h 152"/>
                <a:gd name="T18" fmla="*/ 2147483646 w 141"/>
                <a:gd name="T19" fmla="*/ 2147483646 h 152"/>
                <a:gd name="T20" fmla="*/ 2147483646 w 141"/>
                <a:gd name="T21" fmla="*/ 2147483646 h 152"/>
                <a:gd name="T22" fmla="*/ 2147483646 w 141"/>
                <a:gd name="T23" fmla="*/ 2147483646 h 152"/>
                <a:gd name="T24" fmla="*/ 2147483646 w 141"/>
                <a:gd name="T25" fmla="*/ 2147483646 h 152"/>
                <a:gd name="T26" fmla="*/ 0 w 141"/>
                <a:gd name="T27" fmla="*/ 2147483646 h 152"/>
                <a:gd name="T28" fmla="*/ 2147483646 w 141"/>
                <a:gd name="T29" fmla="*/ 2147483646 h 152"/>
                <a:gd name="T30" fmla="*/ 2147483646 w 141"/>
                <a:gd name="T31" fmla="*/ 2147483646 h 152"/>
                <a:gd name="T32" fmla="*/ 2147483646 w 141"/>
                <a:gd name="T33" fmla="*/ 2147483646 h 152"/>
                <a:gd name="T34" fmla="*/ 2147483646 w 141"/>
                <a:gd name="T35" fmla="*/ 2147483646 h 152"/>
                <a:gd name="T36" fmla="*/ 2147483646 w 141"/>
                <a:gd name="T37" fmla="*/ 2147483646 h 152"/>
                <a:gd name="T38" fmla="*/ 2147483646 w 141"/>
                <a:gd name="T39" fmla="*/ 2147483646 h 152"/>
                <a:gd name="T40" fmla="*/ 2147483646 w 141"/>
                <a:gd name="T41" fmla="*/ 2147483646 h 152"/>
                <a:gd name="T42" fmla="*/ 2147483646 w 141"/>
                <a:gd name="T43" fmla="*/ 2147483646 h 152"/>
                <a:gd name="T44" fmla="*/ 2147483646 w 141"/>
                <a:gd name="T45" fmla="*/ 2147483646 h 152"/>
                <a:gd name="T46" fmla="*/ 2147483646 w 141"/>
                <a:gd name="T47" fmla="*/ 2147483646 h 152"/>
                <a:gd name="T48" fmla="*/ 2147483646 w 141"/>
                <a:gd name="T49" fmla="*/ 2147483646 h 152"/>
                <a:gd name="T50" fmla="*/ 2147483646 w 141"/>
                <a:gd name="T51" fmla="*/ 2147483646 h 152"/>
                <a:gd name="T52" fmla="*/ 2147483646 w 141"/>
                <a:gd name="T53" fmla="*/ 2147483646 h 152"/>
                <a:gd name="T54" fmla="*/ 2147483646 w 141"/>
                <a:gd name="T55" fmla="*/ 2147483646 h 152"/>
                <a:gd name="T56" fmla="*/ 2147483646 w 141"/>
                <a:gd name="T57" fmla="*/ 2147483646 h 152"/>
                <a:gd name="T58" fmla="*/ 2147483646 w 141"/>
                <a:gd name="T59" fmla="*/ 2147483646 h 152"/>
                <a:gd name="T60" fmla="*/ 2147483646 w 141"/>
                <a:gd name="T61" fmla="*/ 2147483646 h 152"/>
                <a:gd name="T62" fmla="*/ 2147483646 w 141"/>
                <a:gd name="T63" fmla="*/ 2147483646 h 152"/>
                <a:gd name="T64" fmla="*/ 2147483646 w 141"/>
                <a:gd name="T65" fmla="*/ 2147483646 h 152"/>
                <a:gd name="T66" fmla="*/ 2147483646 w 141"/>
                <a:gd name="T67" fmla="*/ 2147483646 h 152"/>
                <a:gd name="T68" fmla="*/ 2147483646 w 141"/>
                <a:gd name="T69" fmla="*/ 2147483646 h 152"/>
                <a:gd name="T70" fmla="*/ 2147483646 w 141"/>
                <a:gd name="T71" fmla="*/ 2147483646 h 152"/>
                <a:gd name="T72" fmla="*/ 2147483646 w 141"/>
                <a:gd name="T73" fmla="*/ 1787908903 h 152"/>
                <a:gd name="T74" fmla="*/ 2147483646 w 141"/>
                <a:gd name="T75" fmla="*/ 2147483646 h 152"/>
                <a:gd name="T76" fmla="*/ 2147483646 w 141"/>
                <a:gd name="T77" fmla="*/ 2147483646 h 152"/>
                <a:gd name="T78" fmla="*/ 2147483646 w 141"/>
                <a:gd name="T79" fmla="*/ 2147483646 h 15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1"/>
                <a:gd name="T121" fmla="*/ 0 h 152"/>
                <a:gd name="T122" fmla="*/ 141 w 141"/>
                <a:gd name="T123" fmla="*/ 152 h 15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57" name="Freeform 27"/>
            <p:cNvSpPr>
              <a:spLocks/>
            </p:cNvSpPr>
            <p:nvPr/>
          </p:nvSpPr>
          <p:spPr bwMode="auto">
            <a:xfrm>
              <a:off x="4953743" y="2853719"/>
              <a:ext cx="573504" cy="544199"/>
            </a:xfrm>
            <a:custGeom>
              <a:avLst/>
              <a:gdLst>
                <a:gd name="T0" fmla="*/ 2147483646 w 496"/>
                <a:gd name="T1" fmla="*/ 2147483646 h 473"/>
                <a:gd name="T2" fmla="*/ 2147483646 w 496"/>
                <a:gd name="T3" fmla="*/ 2147483646 h 473"/>
                <a:gd name="T4" fmla="*/ 2147483646 w 496"/>
                <a:gd name="T5" fmla="*/ 2147483646 h 473"/>
                <a:gd name="T6" fmla="*/ 2147483646 w 496"/>
                <a:gd name="T7" fmla="*/ 2147483646 h 473"/>
                <a:gd name="T8" fmla="*/ 2147483646 w 496"/>
                <a:gd name="T9" fmla="*/ 2147483646 h 473"/>
                <a:gd name="T10" fmla="*/ 2147483646 w 496"/>
                <a:gd name="T11" fmla="*/ 2147483646 h 473"/>
                <a:gd name="T12" fmla="*/ 2147483646 w 496"/>
                <a:gd name="T13" fmla="*/ 2147483646 h 473"/>
                <a:gd name="T14" fmla="*/ 2147483646 w 496"/>
                <a:gd name="T15" fmla="*/ 2147483646 h 473"/>
                <a:gd name="T16" fmla="*/ 2147483646 w 496"/>
                <a:gd name="T17" fmla="*/ 2147483646 h 473"/>
                <a:gd name="T18" fmla="*/ 2147483646 w 496"/>
                <a:gd name="T19" fmla="*/ 2147483646 h 473"/>
                <a:gd name="T20" fmla="*/ 0 w 496"/>
                <a:gd name="T21" fmla="*/ 2147483646 h 473"/>
                <a:gd name="T22" fmla="*/ 2147483646 w 496"/>
                <a:gd name="T23" fmla="*/ 2147483646 h 473"/>
                <a:gd name="T24" fmla="*/ 2147483646 w 496"/>
                <a:gd name="T25" fmla="*/ 2147483646 h 473"/>
                <a:gd name="T26" fmla="*/ 2147483646 w 496"/>
                <a:gd name="T27" fmla="*/ 2147483646 h 473"/>
                <a:gd name="T28" fmla="*/ 2147483646 w 496"/>
                <a:gd name="T29" fmla="*/ 2147483646 h 473"/>
                <a:gd name="T30" fmla="*/ 2147483646 w 496"/>
                <a:gd name="T31" fmla="*/ 2147483646 h 473"/>
                <a:gd name="T32" fmla="*/ 2147483646 w 496"/>
                <a:gd name="T33" fmla="*/ 2147483646 h 473"/>
                <a:gd name="T34" fmla="*/ 2147483646 w 496"/>
                <a:gd name="T35" fmla="*/ 2147483646 h 473"/>
                <a:gd name="T36" fmla="*/ 2147483646 w 496"/>
                <a:gd name="T37" fmla="*/ 2147483646 h 473"/>
                <a:gd name="T38" fmla="*/ 2147483646 w 496"/>
                <a:gd name="T39" fmla="*/ 2147483646 h 473"/>
                <a:gd name="T40" fmla="*/ 2147483646 w 496"/>
                <a:gd name="T41" fmla="*/ 2147483646 h 473"/>
                <a:gd name="T42" fmla="*/ 2147483646 w 496"/>
                <a:gd name="T43" fmla="*/ 2147483646 h 473"/>
                <a:gd name="T44" fmla="*/ 2147483646 w 496"/>
                <a:gd name="T45" fmla="*/ 2147483646 h 473"/>
                <a:gd name="T46" fmla="*/ 2147483646 w 496"/>
                <a:gd name="T47" fmla="*/ 2147483646 h 473"/>
                <a:gd name="T48" fmla="*/ 2147483646 w 496"/>
                <a:gd name="T49" fmla="*/ 2147483646 h 473"/>
                <a:gd name="T50" fmla="*/ 2147483646 w 496"/>
                <a:gd name="T51" fmla="*/ 2147483646 h 473"/>
                <a:gd name="T52" fmla="*/ 2147483646 w 496"/>
                <a:gd name="T53" fmla="*/ 2147483646 h 473"/>
                <a:gd name="T54" fmla="*/ 2147483646 w 496"/>
                <a:gd name="T55" fmla="*/ 2147483646 h 473"/>
                <a:gd name="T56" fmla="*/ 2147483646 w 496"/>
                <a:gd name="T57" fmla="*/ 2147483646 h 473"/>
                <a:gd name="T58" fmla="*/ 2147483646 w 496"/>
                <a:gd name="T59" fmla="*/ 2147483646 h 473"/>
                <a:gd name="T60" fmla="*/ 2147483646 w 496"/>
                <a:gd name="T61" fmla="*/ 2147483646 h 473"/>
                <a:gd name="T62" fmla="*/ 2147483646 w 496"/>
                <a:gd name="T63" fmla="*/ 2147483646 h 473"/>
                <a:gd name="T64" fmla="*/ 2147483646 w 496"/>
                <a:gd name="T65" fmla="*/ 2147483646 h 473"/>
                <a:gd name="T66" fmla="*/ 2147483646 w 496"/>
                <a:gd name="T67" fmla="*/ 2147483646 h 473"/>
                <a:gd name="T68" fmla="*/ 2147483646 w 496"/>
                <a:gd name="T69" fmla="*/ 2147483646 h 473"/>
                <a:gd name="T70" fmla="*/ 2147483646 w 496"/>
                <a:gd name="T71" fmla="*/ 2147483646 h 473"/>
                <a:gd name="T72" fmla="*/ 2147483646 w 496"/>
                <a:gd name="T73" fmla="*/ 2147483646 h 473"/>
                <a:gd name="T74" fmla="*/ 2147483646 w 496"/>
                <a:gd name="T75" fmla="*/ 2147483646 h 473"/>
                <a:gd name="T76" fmla="*/ 2147483646 w 496"/>
                <a:gd name="T77" fmla="*/ 2147483646 h 473"/>
                <a:gd name="T78" fmla="*/ 2147483646 w 496"/>
                <a:gd name="T79" fmla="*/ 2147483646 h 473"/>
                <a:gd name="T80" fmla="*/ 2147483646 w 496"/>
                <a:gd name="T81" fmla="*/ 2147483646 h 473"/>
                <a:gd name="T82" fmla="*/ 2147483646 w 496"/>
                <a:gd name="T83" fmla="*/ 2147483646 h 473"/>
                <a:gd name="T84" fmla="*/ 2147483646 w 496"/>
                <a:gd name="T85" fmla="*/ 2147483646 h 473"/>
                <a:gd name="T86" fmla="*/ 2147483646 w 496"/>
                <a:gd name="T87" fmla="*/ 2147483646 h 473"/>
                <a:gd name="T88" fmla="*/ 2147483646 w 496"/>
                <a:gd name="T89" fmla="*/ 2147483646 h 473"/>
                <a:gd name="T90" fmla="*/ 2147483646 w 496"/>
                <a:gd name="T91" fmla="*/ 2147483646 h 473"/>
                <a:gd name="T92" fmla="*/ 2147483646 w 496"/>
                <a:gd name="T93" fmla="*/ 2147483646 h 473"/>
                <a:gd name="T94" fmla="*/ 2147483646 w 496"/>
                <a:gd name="T95" fmla="*/ 2147483646 h 473"/>
                <a:gd name="T96" fmla="*/ 2147483646 w 496"/>
                <a:gd name="T97" fmla="*/ 2147483646 h 473"/>
                <a:gd name="T98" fmla="*/ 2147483646 w 496"/>
                <a:gd name="T99" fmla="*/ 2147483646 h 4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6"/>
                <a:gd name="T151" fmla="*/ 0 h 473"/>
                <a:gd name="T152" fmla="*/ 496 w 496"/>
                <a:gd name="T153" fmla="*/ 473 h 4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58" name="Freeform 28"/>
            <p:cNvSpPr>
              <a:spLocks/>
            </p:cNvSpPr>
            <p:nvPr/>
          </p:nvSpPr>
          <p:spPr bwMode="auto">
            <a:xfrm>
              <a:off x="5084936" y="2526828"/>
              <a:ext cx="817149" cy="555344"/>
            </a:xfrm>
            <a:custGeom>
              <a:avLst/>
              <a:gdLst>
                <a:gd name="T0" fmla="*/ 2147483646 w 707"/>
                <a:gd name="T1" fmla="*/ 2147483646 h 481"/>
                <a:gd name="T2" fmla="*/ 2147483646 w 707"/>
                <a:gd name="T3" fmla="*/ 2147483646 h 481"/>
                <a:gd name="T4" fmla="*/ 2147483646 w 707"/>
                <a:gd name="T5" fmla="*/ 2147483646 h 481"/>
                <a:gd name="T6" fmla="*/ 2147483646 w 707"/>
                <a:gd name="T7" fmla="*/ 2147483646 h 481"/>
                <a:gd name="T8" fmla="*/ 2147483646 w 707"/>
                <a:gd name="T9" fmla="*/ 2147483646 h 481"/>
                <a:gd name="T10" fmla="*/ 2147483646 w 707"/>
                <a:gd name="T11" fmla="*/ 2147483646 h 481"/>
                <a:gd name="T12" fmla="*/ 0 w 707"/>
                <a:gd name="T13" fmla="*/ 2147483646 h 481"/>
                <a:gd name="T14" fmla="*/ 2147483646 w 707"/>
                <a:gd name="T15" fmla="*/ 2147483646 h 481"/>
                <a:gd name="T16" fmla="*/ 2147483646 w 707"/>
                <a:gd name="T17" fmla="*/ 2147483646 h 481"/>
                <a:gd name="T18" fmla="*/ 2147483646 w 707"/>
                <a:gd name="T19" fmla="*/ 2147483646 h 481"/>
                <a:gd name="T20" fmla="*/ 2147483646 w 707"/>
                <a:gd name="T21" fmla="*/ 2147483646 h 481"/>
                <a:gd name="T22" fmla="*/ 2147483646 w 707"/>
                <a:gd name="T23" fmla="*/ 2147483646 h 481"/>
                <a:gd name="T24" fmla="*/ 2147483646 w 707"/>
                <a:gd name="T25" fmla="*/ 2147483646 h 481"/>
                <a:gd name="T26" fmla="*/ 2147483646 w 707"/>
                <a:gd name="T27" fmla="*/ 2147483646 h 481"/>
                <a:gd name="T28" fmla="*/ 2147483646 w 707"/>
                <a:gd name="T29" fmla="*/ 2147483646 h 481"/>
                <a:gd name="T30" fmla="*/ 2147483646 w 707"/>
                <a:gd name="T31" fmla="*/ 2147483646 h 481"/>
                <a:gd name="T32" fmla="*/ 2147483646 w 707"/>
                <a:gd name="T33" fmla="*/ 2147483646 h 481"/>
                <a:gd name="T34" fmla="*/ 2147483646 w 707"/>
                <a:gd name="T35" fmla="*/ 2147483646 h 481"/>
                <a:gd name="T36" fmla="*/ 2147483646 w 707"/>
                <a:gd name="T37" fmla="*/ 2147483646 h 481"/>
                <a:gd name="T38" fmla="*/ 2147483646 w 707"/>
                <a:gd name="T39" fmla="*/ 2147483646 h 481"/>
                <a:gd name="T40" fmla="*/ 2147483646 w 707"/>
                <a:gd name="T41" fmla="*/ 2147483646 h 481"/>
                <a:gd name="T42" fmla="*/ 2147483646 w 707"/>
                <a:gd name="T43" fmla="*/ 2147483646 h 481"/>
                <a:gd name="T44" fmla="*/ 2147483646 w 707"/>
                <a:gd name="T45" fmla="*/ 2147483646 h 481"/>
                <a:gd name="T46" fmla="*/ 2147483646 w 707"/>
                <a:gd name="T47" fmla="*/ 2147483646 h 481"/>
                <a:gd name="T48" fmla="*/ 2147483646 w 707"/>
                <a:gd name="T49" fmla="*/ 2147483646 h 481"/>
                <a:gd name="T50" fmla="*/ 2147483646 w 707"/>
                <a:gd name="T51" fmla="*/ 2147483646 h 481"/>
                <a:gd name="T52" fmla="*/ 2147483646 w 707"/>
                <a:gd name="T53" fmla="*/ 2147483646 h 481"/>
                <a:gd name="T54" fmla="*/ 2147483646 w 707"/>
                <a:gd name="T55" fmla="*/ 2147483646 h 481"/>
                <a:gd name="T56" fmla="*/ 2147483646 w 707"/>
                <a:gd name="T57" fmla="*/ 2147483646 h 481"/>
                <a:gd name="T58" fmla="*/ 2147483646 w 707"/>
                <a:gd name="T59" fmla="*/ 2147483646 h 481"/>
                <a:gd name="T60" fmla="*/ 2147483646 w 707"/>
                <a:gd name="T61" fmla="*/ 2147483646 h 481"/>
                <a:gd name="T62" fmla="*/ 2147483646 w 707"/>
                <a:gd name="T63" fmla="*/ 2147483646 h 481"/>
                <a:gd name="T64" fmla="*/ 2147483646 w 707"/>
                <a:gd name="T65" fmla="*/ 2147483646 h 481"/>
                <a:gd name="T66" fmla="*/ 2147483646 w 707"/>
                <a:gd name="T67" fmla="*/ 2147483646 h 481"/>
                <a:gd name="T68" fmla="*/ 2147483646 w 707"/>
                <a:gd name="T69" fmla="*/ 2147483646 h 481"/>
                <a:gd name="T70" fmla="*/ 2147483646 w 707"/>
                <a:gd name="T71" fmla="*/ 2147483646 h 481"/>
                <a:gd name="T72" fmla="*/ 2147483646 w 707"/>
                <a:gd name="T73" fmla="*/ 2147483646 h 481"/>
                <a:gd name="T74" fmla="*/ 2147483646 w 707"/>
                <a:gd name="T75" fmla="*/ 2147483646 h 481"/>
                <a:gd name="T76" fmla="*/ 2147483646 w 707"/>
                <a:gd name="T77" fmla="*/ 2147483646 h 481"/>
                <a:gd name="T78" fmla="*/ 2147483646 w 707"/>
                <a:gd name="T79" fmla="*/ 2147483646 h 481"/>
                <a:gd name="T80" fmla="*/ 2147483646 w 707"/>
                <a:gd name="T81" fmla="*/ 2147483646 h 481"/>
                <a:gd name="T82" fmla="*/ 2147483646 w 707"/>
                <a:gd name="T83" fmla="*/ 2147483646 h 481"/>
                <a:gd name="T84" fmla="*/ 2147483646 w 707"/>
                <a:gd name="T85" fmla="*/ 2147483646 h 481"/>
                <a:gd name="T86" fmla="*/ 2147483646 w 707"/>
                <a:gd name="T87" fmla="*/ 2147483646 h 481"/>
                <a:gd name="T88" fmla="*/ 2147483646 w 707"/>
                <a:gd name="T89" fmla="*/ 2147483646 h 481"/>
                <a:gd name="T90" fmla="*/ 2147483646 w 707"/>
                <a:gd name="T91" fmla="*/ 2147483646 h 481"/>
                <a:gd name="T92" fmla="*/ 2147483646 w 707"/>
                <a:gd name="T93" fmla="*/ 2147483646 h 481"/>
                <a:gd name="T94" fmla="*/ 2147483646 w 707"/>
                <a:gd name="T95" fmla="*/ 2147483646 h 481"/>
                <a:gd name="T96" fmla="*/ 2147483646 w 707"/>
                <a:gd name="T97" fmla="*/ 2147483646 h 481"/>
                <a:gd name="T98" fmla="*/ 2147483646 w 707"/>
                <a:gd name="T99" fmla="*/ 2147483646 h 481"/>
                <a:gd name="T100" fmla="*/ 2147483646 w 707"/>
                <a:gd name="T101" fmla="*/ 2147483646 h 481"/>
                <a:gd name="T102" fmla="*/ 2147483646 w 707"/>
                <a:gd name="T103" fmla="*/ 2147483646 h 481"/>
                <a:gd name="T104" fmla="*/ 2147483646 w 707"/>
                <a:gd name="T105" fmla="*/ 2147483646 h 481"/>
                <a:gd name="T106" fmla="*/ 2147483646 w 707"/>
                <a:gd name="T107" fmla="*/ 2147483646 h 481"/>
                <a:gd name="T108" fmla="*/ 2147483646 w 707"/>
                <a:gd name="T109" fmla="*/ 2147483646 h 481"/>
                <a:gd name="T110" fmla="*/ 2147483646 w 707"/>
                <a:gd name="T111" fmla="*/ 2147483646 h 481"/>
                <a:gd name="T112" fmla="*/ 2147483646 w 707"/>
                <a:gd name="T113" fmla="*/ 2147483646 h 481"/>
                <a:gd name="T114" fmla="*/ 2147483646 w 707"/>
                <a:gd name="T115" fmla="*/ 2147483646 h 48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07"/>
                <a:gd name="T175" fmla="*/ 0 h 481"/>
                <a:gd name="T176" fmla="*/ 707 w 707"/>
                <a:gd name="T177" fmla="*/ 481 h 48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59" name="Freeform 30"/>
            <p:cNvSpPr>
              <a:spLocks/>
            </p:cNvSpPr>
            <p:nvPr/>
          </p:nvSpPr>
          <p:spPr bwMode="auto">
            <a:xfrm>
              <a:off x="4691355" y="3522360"/>
              <a:ext cx="663465" cy="414186"/>
            </a:xfrm>
            <a:custGeom>
              <a:avLst/>
              <a:gdLst>
                <a:gd name="T0" fmla="*/ 2147483646 w 573"/>
                <a:gd name="T1" fmla="*/ 2147483646 h 361"/>
                <a:gd name="T2" fmla="*/ 2147483646 w 573"/>
                <a:gd name="T3" fmla="*/ 2147483646 h 361"/>
                <a:gd name="T4" fmla="*/ 2147483646 w 573"/>
                <a:gd name="T5" fmla="*/ 2147483646 h 361"/>
                <a:gd name="T6" fmla="*/ 2147483646 w 573"/>
                <a:gd name="T7" fmla="*/ 2147483646 h 361"/>
                <a:gd name="T8" fmla="*/ 2147483646 w 573"/>
                <a:gd name="T9" fmla="*/ 2147483646 h 361"/>
                <a:gd name="T10" fmla="*/ 2147483646 w 573"/>
                <a:gd name="T11" fmla="*/ 1776698668 h 361"/>
                <a:gd name="T12" fmla="*/ 2147483646 w 573"/>
                <a:gd name="T13" fmla="*/ 2147483646 h 361"/>
                <a:gd name="T14" fmla="*/ 2147483646 w 573"/>
                <a:gd name="T15" fmla="*/ 2147483646 h 361"/>
                <a:gd name="T16" fmla="*/ 2147483646 w 573"/>
                <a:gd name="T17" fmla="*/ 2147483646 h 361"/>
                <a:gd name="T18" fmla="*/ 2147483646 w 573"/>
                <a:gd name="T19" fmla="*/ 2147483646 h 361"/>
                <a:gd name="T20" fmla="*/ 2147483646 w 573"/>
                <a:gd name="T21" fmla="*/ 2147483646 h 361"/>
                <a:gd name="T22" fmla="*/ 2147483646 w 573"/>
                <a:gd name="T23" fmla="*/ 2147483646 h 361"/>
                <a:gd name="T24" fmla="*/ 2147483646 w 573"/>
                <a:gd name="T25" fmla="*/ 2147483646 h 361"/>
                <a:gd name="T26" fmla="*/ 2147483646 w 573"/>
                <a:gd name="T27" fmla="*/ 2147483646 h 361"/>
                <a:gd name="T28" fmla="*/ 0 w 573"/>
                <a:gd name="T29" fmla="*/ 2147483646 h 361"/>
                <a:gd name="T30" fmla="*/ 2147483646 w 573"/>
                <a:gd name="T31" fmla="*/ 2147483646 h 361"/>
                <a:gd name="T32" fmla="*/ 2147483646 w 573"/>
                <a:gd name="T33" fmla="*/ 2147483646 h 361"/>
                <a:gd name="T34" fmla="*/ 2147483646 w 573"/>
                <a:gd name="T35" fmla="*/ 2147483646 h 361"/>
                <a:gd name="T36" fmla="*/ 2147483646 w 573"/>
                <a:gd name="T37" fmla="*/ 2147483646 h 361"/>
                <a:gd name="T38" fmla="*/ 2147483646 w 573"/>
                <a:gd name="T39" fmla="*/ 2147483646 h 361"/>
                <a:gd name="T40" fmla="*/ 2147483646 w 573"/>
                <a:gd name="T41" fmla="*/ 2147483646 h 361"/>
                <a:gd name="T42" fmla="*/ 2147483646 w 573"/>
                <a:gd name="T43" fmla="*/ 2147483646 h 361"/>
                <a:gd name="T44" fmla="*/ 2147483646 w 573"/>
                <a:gd name="T45" fmla="*/ 2147483646 h 361"/>
                <a:gd name="T46" fmla="*/ 2147483646 w 573"/>
                <a:gd name="T47" fmla="*/ 2147483646 h 361"/>
                <a:gd name="T48" fmla="*/ 2147483646 w 573"/>
                <a:gd name="T49" fmla="*/ 2147483646 h 361"/>
                <a:gd name="T50" fmla="*/ 2147483646 w 573"/>
                <a:gd name="T51" fmla="*/ 2147483646 h 361"/>
                <a:gd name="T52" fmla="*/ 2147483646 w 573"/>
                <a:gd name="T53" fmla="*/ 2147483646 h 361"/>
                <a:gd name="T54" fmla="*/ 2147483646 w 573"/>
                <a:gd name="T55" fmla="*/ 2147483646 h 361"/>
                <a:gd name="T56" fmla="*/ 2147483646 w 573"/>
                <a:gd name="T57" fmla="*/ 2147483646 h 361"/>
                <a:gd name="T58" fmla="*/ 2147483646 w 573"/>
                <a:gd name="T59" fmla="*/ 2147483646 h 361"/>
                <a:gd name="T60" fmla="*/ 2147483646 w 573"/>
                <a:gd name="T61" fmla="*/ 2147483646 h 361"/>
                <a:gd name="T62" fmla="*/ 2147483646 w 573"/>
                <a:gd name="T63" fmla="*/ 2147483646 h 361"/>
                <a:gd name="T64" fmla="*/ 2147483646 w 573"/>
                <a:gd name="T65" fmla="*/ 2147483646 h 361"/>
                <a:gd name="T66" fmla="*/ 2147483646 w 573"/>
                <a:gd name="T67" fmla="*/ 2147483646 h 361"/>
                <a:gd name="T68" fmla="*/ 2147483646 w 573"/>
                <a:gd name="T69" fmla="*/ 2147483646 h 361"/>
                <a:gd name="T70" fmla="*/ 2147483646 w 573"/>
                <a:gd name="T71" fmla="*/ 2147483646 h 361"/>
                <a:gd name="T72" fmla="*/ 2147483646 w 573"/>
                <a:gd name="T73" fmla="*/ 2147483646 h 361"/>
                <a:gd name="T74" fmla="*/ 2147483646 w 573"/>
                <a:gd name="T75" fmla="*/ 2147483646 h 361"/>
                <a:gd name="T76" fmla="*/ 2147483646 w 573"/>
                <a:gd name="T77" fmla="*/ 2147483646 h 361"/>
                <a:gd name="T78" fmla="*/ 2147483646 w 573"/>
                <a:gd name="T79" fmla="*/ 2147483646 h 361"/>
                <a:gd name="T80" fmla="*/ 2147483646 w 573"/>
                <a:gd name="T81" fmla="*/ 2147483646 h 361"/>
                <a:gd name="T82" fmla="*/ 2147483646 w 573"/>
                <a:gd name="T83" fmla="*/ 2147483646 h 361"/>
                <a:gd name="T84" fmla="*/ 2147483646 w 573"/>
                <a:gd name="T85" fmla="*/ 2147483646 h 361"/>
                <a:gd name="T86" fmla="*/ 2147483646 w 573"/>
                <a:gd name="T87" fmla="*/ 2147483646 h 361"/>
                <a:gd name="T88" fmla="*/ 2147483646 w 573"/>
                <a:gd name="T89" fmla="*/ 2147483646 h 361"/>
                <a:gd name="T90" fmla="*/ 2147483646 w 573"/>
                <a:gd name="T91" fmla="*/ 2147483646 h 361"/>
                <a:gd name="T92" fmla="*/ 2147483646 w 573"/>
                <a:gd name="T93" fmla="*/ 2147483646 h 361"/>
                <a:gd name="T94" fmla="*/ 2147483646 w 573"/>
                <a:gd name="T95" fmla="*/ 2147483646 h 361"/>
                <a:gd name="T96" fmla="*/ 2147483646 w 573"/>
                <a:gd name="T97" fmla="*/ 2147483646 h 361"/>
                <a:gd name="T98" fmla="*/ 2147483646 w 573"/>
                <a:gd name="T99" fmla="*/ 2147483646 h 361"/>
                <a:gd name="T100" fmla="*/ 2147483646 w 573"/>
                <a:gd name="T101" fmla="*/ 2147483646 h 36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73"/>
                <a:gd name="T154" fmla="*/ 0 h 361"/>
                <a:gd name="T155" fmla="*/ 573 w 573"/>
                <a:gd name="T156" fmla="*/ 361 h 36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60" name="Freeform 31"/>
            <p:cNvSpPr>
              <a:spLocks/>
            </p:cNvSpPr>
            <p:nvPr/>
          </p:nvSpPr>
          <p:spPr bwMode="auto">
            <a:xfrm>
              <a:off x="5313589" y="4207718"/>
              <a:ext cx="101206" cy="91009"/>
            </a:xfrm>
            <a:custGeom>
              <a:avLst/>
              <a:gdLst>
                <a:gd name="T0" fmla="*/ 2147483646 w 88"/>
                <a:gd name="T1" fmla="*/ 2147483646 h 80"/>
                <a:gd name="T2" fmla="*/ 2147483646 w 88"/>
                <a:gd name="T3" fmla="*/ 2147483646 h 80"/>
                <a:gd name="T4" fmla="*/ 2147483646 w 88"/>
                <a:gd name="T5" fmla="*/ 2147483646 h 80"/>
                <a:gd name="T6" fmla="*/ 2147483646 w 88"/>
                <a:gd name="T7" fmla="*/ 2147483646 h 80"/>
                <a:gd name="T8" fmla="*/ 2147483646 w 88"/>
                <a:gd name="T9" fmla="*/ 2147483646 h 80"/>
                <a:gd name="T10" fmla="*/ 2147483646 w 88"/>
                <a:gd name="T11" fmla="*/ 2147483646 h 80"/>
                <a:gd name="T12" fmla="*/ 2147483646 w 88"/>
                <a:gd name="T13" fmla="*/ 873360744 h 80"/>
                <a:gd name="T14" fmla="*/ 2147483646 w 88"/>
                <a:gd name="T15" fmla="*/ 2147483646 h 80"/>
                <a:gd name="T16" fmla="*/ 2147483646 w 88"/>
                <a:gd name="T17" fmla="*/ 2147483646 h 80"/>
                <a:gd name="T18" fmla="*/ 2147483646 w 88"/>
                <a:gd name="T19" fmla="*/ 2147483646 h 80"/>
                <a:gd name="T20" fmla="*/ 0 w 88"/>
                <a:gd name="T21" fmla="*/ 2147483646 h 80"/>
                <a:gd name="T22" fmla="*/ 2147483646 w 88"/>
                <a:gd name="T23" fmla="*/ 2147483646 h 80"/>
                <a:gd name="T24" fmla="*/ 2147483646 w 88"/>
                <a:gd name="T25" fmla="*/ 2147483646 h 80"/>
                <a:gd name="T26" fmla="*/ 2147483646 w 88"/>
                <a:gd name="T27" fmla="*/ 2147483646 h 80"/>
                <a:gd name="T28" fmla="*/ 2147483646 w 88"/>
                <a:gd name="T29" fmla="*/ 2147483646 h 80"/>
                <a:gd name="T30" fmla="*/ 2147483646 w 88"/>
                <a:gd name="T31" fmla="*/ 2147483646 h 80"/>
                <a:gd name="T32" fmla="*/ 2147483646 w 88"/>
                <a:gd name="T33" fmla="*/ 2147483646 h 80"/>
                <a:gd name="T34" fmla="*/ 2147483646 w 88"/>
                <a:gd name="T35" fmla="*/ 2147483646 h 80"/>
                <a:gd name="T36" fmla="*/ 2147483646 w 88"/>
                <a:gd name="T37" fmla="*/ 2147483646 h 8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8"/>
                <a:gd name="T58" fmla="*/ 0 h 80"/>
                <a:gd name="T59" fmla="*/ 88 w 88"/>
                <a:gd name="T60" fmla="*/ 80 h 8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61" name="Freeform 32"/>
            <p:cNvSpPr>
              <a:spLocks/>
            </p:cNvSpPr>
            <p:nvPr/>
          </p:nvSpPr>
          <p:spPr bwMode="auto">
            <a:xfrm>
              <a:off x="4826297" y="3860395"/>
              <a:ext cx="577252" cy="443903"/>
            </a:xfrm>
            <a:custGeom>
              <a:avLst/>
              <a:gdLst>
                <a:gd name="T0" fmla="*/ 2147483646 w 498"/>
                <a:gd name="T1" fmla="*/ 2147483646 h 385"/>
                <a:gd name="T2" fmla="*/ 2147483646 w 498"/>
                <a:gd name="T3" fmla="*/ 2147483646 h 385"/>
                <a:gd name="T4" fmla="*/ 2147483646 w 498"/>
                <a:gd name="T5" fmla="*/ 2147483646 h 385"/>
                <a:gd name="T6" fmla="*/ 2147483646 w 498"/>
                <a:gd name="T7" fmla="*/ 0 h 385"/>
                <a:gd name="T8" fmla="*/ 2147483646 w 498"/>
                <a:gd name="T9" fmla="*/ 2147483646 h 385"/>
                <a:gd name="T10" fmla="*/ 2147483646 w 498"/>
                <a:gd name="T11" fmla="*/ 2147483646 h 385"/>
                <a:gd name="T12" fmla="*/ 2147483646 w 498"/>
                <a:gd name="T13" fmla="*/ 2147483646 h 385"/>
                <a:gd name="T14" fmla="*/ 2147483646 w 498"/>
                <a:gd name="T15" fmla="*/ 2147483646 h 385"/>
                <a:gd name="T16" fmla="*/ 2147483646 w 498"/>
                <a:gd name="T17" fmla="*/ 2147483646 h 385"/>
                <a:gd name="T18" fmla="*/ 2147483646 w 498"/>
                <a:gd name="T19" fmla="*/ 2147483646 h 385"/>
                <a:gd name="T20" fmla="*/ 2147483646 w 498"/>
                <a:gd name="T21" fmla="*/ 2147483646 h 385"/>
                <a:gd name="T22" fmla="*/ 0 w 498"/>
                <a:gd name="T23" fmla="*/ 2147483646 h 385"/>
                <a:gd name="T24" fmla="*/ 2147483646 w 498"/>
                <a:gd name="T25" fmla="*/ 2147483646 h 385"/>
                <a:gd name="T26" fmla="*/ 2147483646 w 498"/>
                <a:gd name="T27" fmla="*/ 2147483646 h 385"/>
                <a:gd name="T28" fmla="*/ 2147483646 w 498"/>
                <a:gd name="T29" fmla="*/ 2147483646 h 385"/>
                <a:gd name="T30" fmla="*/ 2147483646 w 498"/>
                <a:gd name="T31" fmla="*/ 2147483646 h 385"/>
                <a:gd name="T32" fmla="*/ 2147483646 w 498"/>
                <a:gd name="T33" fmla="*/ 2147483646 h 385"/>
                <a:gd name="T34" fmla="*/ 2147483646 w 498"/>
                <a:gd name="T35" fmla="*/ 2147483646 h 385"/>
                <a:gd name="T36" fmla="*/ 2147483646 w 498"/>
                <a:gd name="T37" fmla="*/ 2147483646 h 385"/>
                <a:gd name="T38" fmla="*/ 2147483646 w 498"/>
                <a:gd name="T39" fmla="*/ 2147483646 h 385"/>
                <a:gd name="T40" fmla="*/ 2147483646 w 498"/>
                <a:gd name="T41" fmla="*/ 2147483646 h 385"/>
                <a:gd name="T42" fmla="*/ 2147483646 w 498"/>
                <a:gd name="T43" fmla="*/ 2147483646 h 385"/>
                <a:gd name="T44" fmla="*/ 2147483646 w 498"/>
                <a:gd name="T45" fmla="*/ 2147483646 h 385"/>
                <a:gd name="T46" fmla="*/ 2147483646 w 498"/>
                <a:gd name="T47" fmla="*/ 2147483646 h 385"/>
                <a:gd name="T48" fmla="*/ 2147483646 w 498"/>
                <a:gd name="T49" fmla="*/ 2147483646 h 385"/>
                <a:gd name="T50" fmla="*/ 2147483646 w 498"/>
                <a:gd name="T51" fmla="*/ 2147483646 h 385"/>
                <a:gd name="T52" fmla="*/ 2147483646 w 498"/>
                <a:gd name="T53" fmla="*/ 2147483646 h 385"/>
                <a:gd name="T54" fmla="*/ 2147483646 w 498"/>
                <a:gd name="T55" fmla="*/ 2147483646 h 385"/>
                <a:gd name="T56" fmla="*/ 2147483646 w 498"/>
                <a:gd name="T57" fmla="*/ 2147483646 h 385"/>
                <a:gd name="T58" fmla="*/ 2147483646 w 498"/>
                <a:gd name="T59" fmla="*/ 2147483646 h 385"/>
                <a:gd name="T60" fmla="*/ 2147483646 w 498"/>
                <a:gd name="T61" fmla="*/ 2147483646 h 385"/>
                <a:gd name="T62" fmla="*/ 2147483646 w 498"/>
                <a:gd name="T63" fmla="*/ 2147483646 h 385"/>
                <a:gd name="T64" fmla="*/ 2147483646 w 498"/>
                <a:gd name="T65" fmla="*/ 2147483646 h 385"/>
                <a:gd name="T66" fmla="*/ 2147483646 w 498"/>
                <a:gd name="T67" fmla="*/ 2147483646 h 385"/>
                <a:gd name="T68" fmla="*/ 2147483646 w 498"/>
                <a:gd name="T69" fmla="*/ 2147483646 h 385"/>
                <a:gd name="T70" fmla="*/ 2147483646 w 498"/>
                <a:gd name="T71" fmla="*/ 2147483646 h 385"/>
                <a:gd name="T72" fmla="*/ 2147483646 w 498"/>
                <a:gd name="T73" fmla="*/ 2147483646 h 385"/>
                <a:gd name="T74" fmla="*/ 2147483646 w 498"/>
                <a:gd name="T75" fmla="*/ 2147483646 h 385"/>
                <a:gd name="T76" fmla="*/ 2147483646 w 498"/>
                <a:gd name="T77" fmla="*/ 2147483646 h 385"/>
                <a:gd name="T78" fmla="*/ 2147483646 w 498"/>
                <a:gd name="T79" fmla="*/ 2147483646 h 385"/>
                <a:gd name="T80" fmla="*/ 2147483646 w 498"/>
                <a:gd name="T81" fmla="*/ 2147483646 h 38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98"/>
                <a:gd name="T124" fmla="*/ 0 h 385"/>
                <a:gd name="T125" fmla="*/ 498 w 498"/>
                <a:gd name="T126" fmla="*/ 385 h 38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62" name="Freeform 33"/>
            <p:cNvSpPr>
              <a:spLocks/>
            </p:cNvSpPr>
            <p:nvPr/>
          </p:nvSpPr>
          <p:spPr bwMode="auto">
            <a:xfrm>
              <a:off x="4524553" y="3011595"/>
              <a:ext cx="536019" cy="763365"/>
            </a:xfrm>
            <a:custGeom>
              <a:avLst/>
              <a:gdLst>
                <a:gd name="T0" fmla="*/ 2147483646 w 463"/>
                <a:gd name="T1" fmla="*/ 2147483646 h 662"/>
                <a:gd name="T2" fmla="*/ 2147483646 w 463"/>
                <a:gd name="T3" fmla="*/ 2147483646 h 662"/>
                <a:gd name="T4" fmla="*/ 2147483646 w 463"/>
                <a:gd name="T5" fmla="*/ 2147483646 h 662"/>
                <a:gd name="T6" fmla="*/ 2147483646 w 463"/>
                <a:gd name="T7" fmla="*/ 2147483646 h 662"/>
                <a:gd name="T8" fmla="*/ 2147483646 w 463"/>
                <a:gd name="T9" fmla="*/ 2147483646 h 662"/>
                <a:gd name="T10" fmla="*/ 2147483646 w 463"/>
                <a:gd name="T11" fmla="*/ 2147483646 h 662"/>
                <a:gd name="T12" fmla="*/ 2147483646 w 463"/>
                <a:gd name="T13" fmla="*/ 2147483646 h 662"/>
                <a:gd name="T14" fmla="*/ 2147483646 w 463"/>
                <a:gd name="T15" fmla="*/ 2147483646 h 662"/>
                <a:gd name="T16" fmla="*/ 2147483646 w 463"/>
                <a:gd name="T17" fmla="*/ 0 h 662"/>
                <a:gd name="T18" fmla="*/ 2147483646 w 463"/>
                <a:gd name="T19" fmla="*/ 2147483646 h 662"/>
                <a:gd name="T20" fmla="*/ 2147483646 w 463"/>
                <a:gd name="T21" fmla="*/ 2147483646 h 662"/>
                <a:gd name="T22" fmla="*/ 2147483646 w 463"/>
                <a:gd name="T23" fmla="*/ 2147483646 h 662"/>
                <a:gd name="T24" fmla="*/ 2147483646 w 463"/>
                <a:gd name="T25" fmla="*/ 2147483646 h 662"/>
                <a:gd name="T26" fmla="*/ 2147483646 w 463"/>
                <a:gd name="T27" fmla="*/ 2147483646 h 662"/>
                <a:gd name="T28" fmla="*/ 2147483646 w 463"/>
                <a:gd name="T29" fmla="*/ 2147483646 h 662"/>
                <a:gd name="T30" fmla="*/ 2147483646 w 463"/>
                <a:gd name="T31" fmla="*/ 2147483646 h 662"/>
                <a:gd name="T32" fmla="*/ 2147483646 w 463"/>
                <a:gd name="T33" fmla="*/ 2147483646 h 662"/>
                <a:gd name="T34" fmla="*/ 2147483646 w 463"/>
                <a:gd name="T35" fmla="*/ 2147483646 h 662"/>
                <a:gd name="T36" fmla="*/ 2147483646 w 463"/>
                <a:gd name="T37" fmla="*/ 2147483646 h 662"/>
                <a:gd name="T38" fmla="*/ 2147483646 w 463"/>
                <a:gd name="T39" fmla="*/ 2147483646 h 662"/>
                <a:gd name="T40" fmla="*/ 2147483646 w 463"/>
                <a:gd name="T41" fmla="*/ 2147483646 h 662"/>
                <a:gd name="T42" fmla="*/ 2147483646 w 463"/>
                <a:gd name="T43" fmla="*/ 2147483646 h 662"/>
                <a:gd name="T44" fmla="*/ 2147483646 w 463"/>
                <a:gd name="T45" fmla="*/ 2147483646 h 662"/>
                <a:gd name="T46" fmla="*/ 2147483646 w 463"/>
                <a:gd name="T47" fmla="*/ 2147483646 h 662"/>
                <a:gd name="T48" fmla="*/ 2147483646 w 463"/>
                <a:gd name="T49" fmla="*/ 2147483646 h 662"/>
                <a:gd name="T50" fmla="*/ 2147483646 w 463"/>
                <a:gd name="T51" fmla="*/ 2147483646 h 662"/>
                <a:gd name="T52" fmla="*/ 2147483646 w 463"/>
                <a:gd name="T53" fmla="*/ 2147483646 h 662"/>
                <a:gd name="T54" fmla="*/ 2147483646 w 463"/>
                <a:gd name="T55" fmla="*/ 2147483646 h 662"/>
                <a:gd name="T56" fmla="*/ 2147483646 w 463"/>
                <a:gd name="T57" fmla="*/ 2147483646 h 662"/>
                <a:gd name="T58" fmla="*/ 2147483646 w 463"/>
                <a:gd name="T59" fmla="*/ 2147483646 h 662"/>
                <a:gd name="T60" fmla="*/ 2147483646 w 463"/>
                <a:gd name="T61" fmla="*/ 2147483646 h 662"/>
                <a:gd name="T62" fmla="*/ 2147483646 w 463"/>
                <a:gd name="T63" fmla="*/ 2147483646 h 662"/>
                <a:gd name="T64" fmla="*/ 2147483646 w 463"/>
                <a:gd name="T65" fmla="*/ 2147483646 h 662"/>
                <a:gd name="T66" fmla="*/ 2147483646 w 463"/>
                <a:gd name="T67" fmla="*/ 2147483646 h 662"/>
                <a:gd name="T68" fmla="*/ 2147483646 w 463"/>
                <a:gd name="T69" fmla="*/ 2147483646 h 662"/>
                <a:gd name="T70" fmla="*/ 2147483646 w 463"/>
                <a:gd name="T71" fmla="*/ 2147483646 h 662"/>
                <a:gd name="T72" fmla="*/ 2147483646 w 463"/>
                <a:gd name="T73" fmla="*/ 2147483646 h 662"/>
                <a:gd name="T74" fmla="*/ 2147483646 w 463"/>
                <a:gd name="T75" fmla="*/ 2147483646 h 662"/>
                <a:gd name="T76" fmla="*/ 2147483646 w 463"/>
                <a:gd name="T77" fmla="*/ 2147483646 h 662"/>
                <a:gd name="T78" fmla="*/ 2147483646 w 463"/>
                <a:gd name="T79" fmla="*/ 2147483646 h 662"/>
                <a:gd name="T80" fmla="*/ 2147483646 w 463"/>
                <a:gd name="T81" fmla="*/ 2147483646 h 662"/>
                <a:gd name="T82" fmla="*/ 2147483646 w 463"/>
                <a:gd name="T83" fmla="*/ 2147483646 h 662"/>
                <a:gd name="T84" fmla="*/ 2147483646 w 463"/>
                <a:gd name="T85" fmla="*/ 2147483646 h 662"/>
                <a:gd name="T86" fmla="*/ 2147483646 w 463"/>
                <a:gd name="T87" fmla="*/ 2147483646 h 662"/>
                <a:gd name="T88" fmla="*/ 2147483646 w 463"/>
                <a:gd name="T89" fmla="*/ 2147483646 h 662"/>
                <a:gd name="T90" fmla="*/ 2147483646 w 463"/>
                <a:gd name="T91" fmla="*/ 2147483646 h 662"/>
                <a:gd name="T92" fmla="*/ 2147483646 w 463"/>
                <a:gd name="T93" fmla="*/ 2147483646 h 662"/>
                <a:gd name="T94" fmla="*/ 2147483646 w 463"/>
                <a:gd name="T95" fmla="*/ 2147483646 h 662"/>
                <a:gd name="T96" fmla="*/ 2147483646 w 463"/>
                <a:gd name="T97" fmla="*/ 2147483646 h 662"/>
                <a:gd name="T98" fmla="*/ 2147483646 w 463"/>
                <a:gd name="T99" fmla="*/ 2147483646 h 662"/>
                <a:gd name="T100" fmla="*/ 2147483646 w 463"/>
                <a:gd name="T101" fmla="*/ 2147483646 h 662"/>
                <a:gd name="T102" fmla="*/ 2147483646 w 463"/>
                <a:gd name="T103" fmla="*/ 2147483646 h 662"/>
                <a:gd name="T104" fmla="*/ 2147483646 w 463"/>
                <a:gd name="T105" fmla="*/ 2147483646 h 6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63"/>
                <a:gd name="T160" fmla="*/ 0 h 662"/>
                <a:gd name="T161" fmla="*/ 463 w 463"/>
                <a:gd name="T162" fmla="*/ 662 h 6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63" name="Freeform 34"/>
            <p:cNvSpPr>
              <a:spLocks/>
            </p:cNvSpPr>
            <p:nvPr/>
          </p:nvSpPr>
          <p:spPr bwMode="auto">
            <a:xfrm>
              <a:off x="4277159" y="3745240"/>
              <a:ext cx="569755" cy="555344"/>
            </a:xfrm>
            <a:custGeom>
              <a:avLst/>
              <a:gdLst>
                <a:gd name="T0" fmla="*/ 2147483646 w 491"/>
                <a:gd name="T1" fmla="*/ 2147483646 h 483"/>
                <a:gd name="T2" fmla="*/ 2147483646 w 491"/>
                <a:gd name="T3" fmla="*/ 2147483646 h 483"/>
                <a:gd name="T4" fmla="*/ 2147483646 w 491"/>
                <a:gd name="T5" fmla="*/ 2147483646 h 483"/>
                <a:gd name="T6" fmla="*/ 2147483646 w 491"/>
                <a:gd name="T7" fmla="*/ 2147483646 h 483"/>
                <a:gd name="T8" fmla="*/ 2147483646 w 491"/>
                <a:gd name="T9" fmla="*/ 2147483646 h 483"/>
                <a:gd name="T10" fmla="*/ 2147483646 w 491"/>
                <a:gd name="T11" fmla="*/ 2147483646 h 483"/>
                <a:gd name="T12" fmla="*/ 2147483646 w 491"/>
                <a:gd name="T13" fmla="*/ 2147483646 h 483"/>
                <a:gd name="T14" fmla="*/ 2147483646 w 491"/>
                <a:gd name="T15" fmla="*/ 2147483646 h 483"/>
                <a:gd name="T16" fmla="*/ 2147483646 w 491"/>
                <a:gd name="T17" fmla="*/ 2147483646 h 483"/>
                <a:gd name="T18" fmla="*/ 2147483646 w 491"/>
                <a:gd name="T19" fmla="*/ 2147483646 h 483"/>
                <a:gd name="T20" fmla="*/ 2147483646 w 491"/>
                <a:gd name="T21" fmla="*/ 2147483646 h 483"/>
                <a:gd name="T22" fmla="*/ 2147483646 w 491"/>
                <a:gd name="T23" fmla="*/ 2147483646 h 483"/>
                <a:gd name="T24" fmla="*/ 2147483646 w 491"/>
                <a:gd name="T25" fmla="*/ 2147483646 h 483"/>
                <a:gd name="T26" fmla="*/ 2147483646 w 491"/>
                <a:gd name="T27" fmla="*/ 2147483646 h 483"/>
                <a:gd name="T28" fmla="*/ 2147483646 w 491"/>
                <a:gd name="T29" fmla="*/ 2147483646 h 483"/>
                <a:gd name="T30" fmla="*/ 2147483646 w 491"/>
                <a:gd name="T31" fmla="*/ 2147483646 h 483"/>
                <a:gd name="T32" fmla="*/ 2147483646 w 491"/>
                <a:gd name="T33" fmla="*/ 2147483646 h 483"/>
                <a:gd name="T34" fmla="*/ 2147483646 w 491"/>
                <a:gd name="T35" fmla="*/ 2147483646 h 483"/>
                <a:gd name="T36" fmla="*/ 2147483646 w 491"/>
                <a:gd name="T37" fmla="*/ 2147483646 h 483"/>
                <a:gd name="T38" fmla="*/ 2147483646 w 491"/>
                <a:gd name="T39" fmla="*/ 2147483646 h 483"/>
                <a:gd name="T40" fmla="*/ 2147483646 w 491"/>
                <a:gd name="T41" fmla="*/ 2147483646 h 483"/>
                <a:gd name="T42" fmla="*/ 2147483646 w 491"/>
                <a:gd name="T43" fmla="*/ 2147483646 h 483"/>
                <a:gd name="T44" fmla="*/ 2147483646 w 491"/>
                <a:gd name="T45" fmla="*/ 2147483646 h 483"/>
                <a:gd name="T46" fmla="*/ 2147483646 w 491"/>
                <a:gd name="T47" fmla="*/ 2147483646 h 483"/>
                <a:gd name="T48" fmla="*/ 2147483646 w 491"/>
                <a:gd name="T49" fmla="*/ 2147483646 h 483"/>
                <a:gd name="T50" fmla="*/ 2147483646 w 491"/>
                <a:gd name="T51" fmla="*/ 2147483646 h 483"/>
                <a:gd name="T52" fmla="*/ 2147483646 w 491"/>
                <a:gd name="T53" fmla="*/ 2147483646 h 483"/>
                <a:gd name="T54" fmla="*/ 2147483646 w 491"/>
                <a:gd name="T55" fmla="*/ 2147483646 h 483"/>
                <a:gd name="T56" fmla="*/ 2147483646 w 491"/>
                <a:gd name="T57" fmla="*/ 2147483646 h 483"/>
                <a:gd name="T58" fmla="*/ 2147483646 w 491"/>
                <a:gd name="T59" fmla="*/ 2147483646 h 483"/>
                <a:gd name="T60" fmla="*/ 2147483646 w 491"/>
                <a:gd name="T61" fmla="*/ 2147483646 h 483"/>
                <a:gd name="T62" fmla="*/ 2147483646 w 491"/>
                <a:gd name="T63" fmla="*/ 2147483646 h 483"/>
                <a:gd name="T64" fmla="*/ 2147483646 w 491"/>
                <a:gd name="T65" fmla="*/ 2147483646 h 483"/>
                <a:gd name="T66" fmla="*/ 2147483646 w 491"/>
                <a:gd name="T67" fmla="*/ 2147483646 h 483"/>
                <a:gd name="T68" fmla="*/ 2147483646 w 491"/>
                <a:gd name="T69" fmla="*/ 2147483646 h 483"/>
                <a:gd name="T70" fmla="*/ 2147483646 w 491"/>
                <a:gd name="T71" fmla="*/ 2147483646 h 483"/>
                <a:gd name="T72" fmla="*/ 2147483646 w 491"/>
                <a:gd name="T73" fmla="*/ 2147483646 h 483"/>
                <a:gd name="T74" fmla="*/ 2147483646 w 491"/>
                <a:gd name="T75" fmla="*/ 2147483646 h 483"/>
                <a:gd name="T76" fmla="*/ 2147483646 w 491"/>
                <a:gd name="T77" fmla="*/ 0 h 483"/>
                <a:gd name="T78" fmla="*/ 2147483646 w 491"/>
                <a:gd name="T79" fmla="*/ 2147483646 h 483"/>
                <a:gd name="T80" fmla="*/ 2147483646 w 491"/>
                <a:gd name="T81" fmla="*/ 2147483646 h 483"/>
                <a:gd name="T82" fmla="*/ 2147483646 w 491"/>
                <a:gd name="T83" fmla="*/ 2147483646 h 483"/>
                <a:gd name="T84" fmla="*/ 2147483646 w 491"/>
                <a:gd name="T85" fmla="*/ 2147483646 h 483"/>
                <a:gd name="T86" fmla="*/ 2147483646 w 491"/>
                <a:gd name="T87" fmla="*/ 2147483646 h 483"/>
                <a:gd name="T88" fmla="*/ 2147483646 w 491"/>
                <a:gd name="T89" fmla="*/ 2147483646 h 483"/>
                <a:gd name="T90" fmla="*/ 2147483646 w 491"/>
                <a:gd name="T91" fmla="*/ 2147483646 h 48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91"/>
                <a:gd name="T139" fmla="*/ 0 h 483"/>
                <a:gd name="T140" fmla="*/ 491 w 491"/>
                <a:gd name="T141" fmla="*/ 483 h 48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64" name="Freeform 35"/>
            <p:cNvSpPr>
              <a:spLocks/>
            </p:cNvSpPr>
            <p:nvPr/>
          </p:nvSpPr>
          <p:spPr bwMode="auto">
            <a:xfrm>
              <a:off x="5341701" y="4933935"/>
              <a:ext cx="163054" cy="388184"/>
            </a:xfrm>
            <a:custGeom>
              <a:avLst/>
              <a:gdLst>
                <a:gd name="T0" fmla="*/ 2147483646 w 139"/>
                <a:gd name="T1" fmla="*/ 0 h 338"/>
                <a:gd name="T2" fmla="*/ 2147483646 w 139"/>
                <a:gd name="T3" fmla="*/ 2147483646 h 338"/>
                <a:gd name="T4" fmla="*/ 0 w 139"/>
                <a:gd name="T5" fmla="*/ 2147483646 h 338"/>
                <a:gd name="T6" fmla="*/ 2147483646 w 139"/>
                <a:gd name="T7" fmla="*/ 2147483646 h 338"/>
                <a:gd name="T8" fmla="*/ 2147483646 w 139"/>
                <a:gd name="T9" fmla="*/ 2147483646 h 338"/>
                <a:gd name="T10" fmla="*/ 2147483646 w 139"/>
                <a:gd name="T11" fmla="*/ 2147483646 h 338"/>
                <a:gd name="T12" fmla="*/ 1881324819 w 139"/>
                <a:gd name="T13" fmla="*/ 2147483646 h 338"/>
                <a:gd name="T14" fmla="*/ 2147483646 w 139"/>
                <a:gd name="T15" fmla="*/ 2147483646 h 338"/>
                <a:gd name="T16" fmla="*/ 2147483646 w 139"/>
                <a:gd name="T17" fmla="*/ 2147483646 h 338"/>
                <a:gd name="T18" fmla="*/ 2147483646 w 139"/>
                <a:gd name="T19" fmla="*/ 2147483646 h 338"/>
                <a:gd name="T20" fmla="*/ 2147483646 w 139"/>
                <a:gd name="T21" fmla="*/ 2147483646 h 338"/>
                <a:gd name="T22" fmla="*/ 2147483646 w 139"/>
                <a:gd name="T23" fmla="*/ 2147483646 h 338"/>
                <a:gd name="T24" fmla="*/ 2147483646 w 139"/>
                <a:gd name="T25" fmla="*/ 2147483646 h 338"/>
                <a:gd name="T26" fmla="*/ 2147483646 w 139"/>
                <a:gd name="T27" fmla="*/ 2147483646 h 338"/>
                <a:gd name="T28" fmla="*/ 2147483646 w 139"/>
                <a:gd name="T29" fmla="*/ 2147483646 h 338"/>
                <a:gd name="T30" fmla="*/ 2147483646 w 139"/>
                <a:gd name="T31" fmla="*/ 2147483646 h 338"/>
                <a:gd name="T32" fmla="*/ 2147483646 w 139"/>
                <a:gd name="T33" fmla="*/ 2147483646 h 338"/>
                <a:gd name="T34" fmla="*/ 2147483646 w 139"/>
                <a:gd name="T35" fmla="*/ 2147483646 h 338"/>
                <a:gd name="T36" fmla="*/ 2147483646 w 139"/>
                <a:gd name="T37" fmla="*/ 2147483646 h 338"/>
                <a:gd name="T38" fmla="*/ 2147483646 w 139"/>
                <a:gd name="T39" fmla="*/ 2147483646 h 338"/>
                <a:gd name="T40" fmla="*/ 2147483646 w 139"/>
                <a:gd name="T41" fmla="*/ 2147483646 h 338"/>
                <a:gd name="T42" fmla="*/ 2147483646 w 139"/>
                <a:gd name="T43" fmla="*/ 2147483646 h 338"/>
                <a:gd name="T44" fmla="*/ 2147483646 w 139"/>
                <a:gd name="T45" fmla="*/ 2147483646 h 338"/>
                <a:gd name="T46" fmla="*/ 2147483646 w 139"/>
                <a:gd name="T47" fmla="*/ 2147483646 h 338"/>
                <a:gd name="T48" fmla="*/ 2147483646 w 139"/>
                <a:gd name="T49" fmla="*/ 2147483646 h 338"/>
                <a:gd name="T50" fmla="*/ 2147483646 w 139"/>
                <a:gd name="T51" fmla="*/ 2147483646 h 338"/>
                <a:gd name="T52" fmla="*/ 2147483646 w 139"/>
                <a:gd name="T53" fmla="*/ 2147483646 h 338"/>
                <a:gd name="T54" fmla="*/ 2147483646 w 139"/>
                <a:gd name="T55" fmla="*/ 2147483646 h 338"/>
                <a:gd name="T56" fmla="*/ 2147483646 w 139"/>
                <a:gd name="T57" fmla="*/ 2147483646 h 338"/>
                <a:gd name="T58" fmla="*/ 2147483646 w 139"/>
                <a:gd name="T59" fmla="*/ 2147483646 h 338"/>
                <a:gd name="T60" fmla="*/ 2147483646 w 139"/>
                <a:gd name="T61" fmla="*/ 0 h 3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9"/>
                <a:gd name="T94" fmla="*/ 0 h 338"/>
                <a:gd name="T95" fmla="*/ 139 w 139"/>
                <a:gd name="T96" fmla="*/ 338 h 33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65" name="Freeform 36"/>
            <p:cNvSpPr>
              <a:spLocks/>
            </p:cNvSpPr>
            <p:nvPr/>
          </p:nvSpPr>
          <p:spPr bwMode="auto">
            <a:xfrm>
              <a:off x="4149714" y="5623007"/>
              <a:ext cx="249267" cy="211736"/>
            </a:xfrm>
            <a:custGeom>
              <a:avLst/>
              <a:gdLst>
                <a:gd name="T0" fmla="*/ 2147483646 w 216"/>
                <a:gd name="T1" fmla="*/ 2147483646 h 184"/>
                <a:gd name="T2" fmla="*/ 2147483646 w 216"/>
                <a:gd name="T3" fmla="*/ 2147483646 h 184"/>
                <a:gd name="T4" fmla="*/ 2147483646 w 216"/>
                <a:gd name="T5" fmla="*/ 2147483646 h 184"/>
                <a:gd name="T6" fmla="*/ 2147483646 w 216"/>
                <a:gd name="T7" fmla="*/ 2147483646 h 184"/>
                <a:gd name="T8" fmla="*/ 2147483646 w 216"/>
                <a:gd name="T9" fmla="*/ 2147483646 h 184"/>
                <a:gd name="T10" fmla="*/ 2147483646 w 216"/>
                <a:gd name="T11" fmla="*/ 2147483646 h 184"/>
                <a:gd name="T12" fmla="*/ 2147483646 w 216"/>
                <a:gd name="T13" fmla="*/ 2147483646 h 184"/>
                <a:gd name="T14" fmla="*/ 2147483646 w 216"/>
                <a:gd name="T15" fmla="*/ 2147483646 h 184"/>
                <a:gd name="T16" fmla="*/ 2147483646 w 216"/>
                <a:gd name="T17" fmla="*/ 2147483646 h 184"/>
                <a:gd name="T18" fmla="*/ 2147483646 w 216"/>
                <a:gd name="T19" fmla="*/ 2147483646 h 184"/>
                <a:gd name="T20" fmla="*/ 2147483646 w 216"/>
                <a:gd name="T21" fmla="*/ 2147483646 h 184"/>
                <a:gd name="T22" fmla="*/ 2147483646 w 216"/>
                <a:gd name="T23" fmla="*/ 2147483646 h 184"/>
                <a:gd name="T24" fmla="*/ 2147483646 w 216"/>
                <a:gd name="T25" fmla="*/ 2147483646 h 184"/>
                <a:gd name="T26" fmla="*/ 2147483646 w 216"/>
                <a:gd name="T27" fmla="*/ 2147483646 h 184"/>
                <a:gd name="T28" fmla="*/ 2147483646 w 216"/>
                <a:gd name="T29" fmla="*/ 2147483646 h 184"/>
                <a:gd name="T30" fmla="*/ 2147483646 w 216"/>
                <a:gd name="T31" fmla="*/ 2147483646 h 184"/>
                <a:gd name="T32" fmla="*/ 2147483646 w 216"/>
                <a:gd name="T33" fmla="*/ 2147483646 h 184"/>
                <a:gd name="T34" fmla="*/ 2147483646 w 216"/>
                <a:gd name="T35" fmla="*/ 2147483646 h 184"/>
                <a:gd name="T36" fmla="*/ 2147483646 w 216"/>
                <a:gd name="T37" fmla="*/ 2147483646 h 184"/>
                <a:gd name="T38" fmla="*/ 2147483646 w 216"/>
                <a:gd name="T39" fmla="*/ 2147483646 h 184"/>
                <a:gd name="T40" fmla="*/ 2147483646 w 216"/>
                <a:gd name="T41" fmla="*/ 2147483646 h 184"/>
                <a:gd name="T42" fmla="*/ 2147483646 w 216"/>
                <a:gd name="T43" fmla="*/ 2147483646 h 184"/>
                <a:gd name="T44" fmla="*/ 2147483646 w 216"/>
                <a:gd name="T45" fmla="*/ 2147483646 h 184"/>
                <a:gd name="T46" fmla="*/ 2147483646 w 216"/>
                <a:gd name="T47" fmla="*/ 2147483646 h 184"/>
                <a:gd name="T48" fmla="*/ 2147483646 w 216"/>
                <a:gd name="T49" fmla="*/ 2147483646 h 184"/>
                <a:gd name="T50" fmla="*/ 2147483646 w 216"/>
                <a:gd name="T51" fmla="*/ 2147483646 h 184"/>
                <a:gd name="T52" fmla="*/ 2147483646 w 216"/>
                <a:gd name="T53" fmla="*/ 2147483646 h 184"/>
                <a:gd name="T54" fmla="*/ 2147483646 w 216"/>
                <a:gd name="T55" fmla="*/ 0 h 184"/>
                <a:gd name="T56" fmla="*/ 2147483646 w 216"/>
                <a:gd name="T57" fmla="*/ 2147483646 h 184"/>
                <a:gd name="T58" fmla="*/ 2147483646 w 216"/>
                <a:gd name="T59" fmla="*/ 2147483646 h 184"/>
                <a:gd name="T60" fmla="*/ 2147483646 w 216"/>
                <a:gd name="T61" fmla="*/ 2147483646 h 184"/>
                <a:gd name="T62" fmla="*/ 2147483646 w 216"/>
                <a:gd name="T63" fmla="*/ 2147483646 h 184"/>
                <a:gd name="T64" fmla="*/ 2147483646 w 216"/>
                <a:gd name="T65" fmla="*/ 2147483646 h 184"/>
                <a:gd name="T66" fmla="*/ 2147483646 w 216"/>
                <a:gd name="T67" fmla="*/ 2147483646 h 1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16"/>
                <a:gd name="T103" fmla="*/ 0 h 184"/>
                <a:gd name="T104" fmla="*/ 216 w 216"/>
                <a:gd name="T105" fmla="*/ 184 h 1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w="9525">
              <a:solidFill>
                <a:schemeClr val="tx1"/>
              </a:solidFill>
              <a:miter lim="800000"/>
              <a:headEnd/>
              <a:tailEnd/>
            </a:ln>
          </p:spPr>
          <p:txBody>
            <a:bodyPr/>
            <a:lstStyle/>
            <a:p>
              <a:endParaRPr lang="zh-CN" altLang="en-US" sz="3200">
                <a:cs typeface="+mn-ea"/>
                <a:sym typeface="+mn-lt"/>
              </a:endParaRPr>
            </a:p>
          </p:txBody>
        </p:sp>
        <p:sp>
          <p:nvSpPr>
            <p:cNvPr id="266" name="Freeform 29"/>
            <p:cNvSpPr>
              <a:spLocks/>
            </p:cNvSpPr>
            <p:nvPr/>
          </p:nvSpPr>
          <p:spPr bwMode="auto">
            <a:xfrm>
              <a:off x="4908762" y="1739318"/>
              <a:ext cx="1100153" cy="997391"/>
            </a:xfrm>
            <a:custGeom>
              <a:avLst/>
              <a:gdLst>
                <a:gd name="T0" fmla="*/ 882527 w 950"/>
                <a:gd name="T1" fmla="*/ 372426 h 866"/>
                <a:gd name="T2" fmla="*/ 865483 w 950"/>
                <a:gd name="T3" fmla="*/ 291103 h 866"/>
                <a:gd name="T4" fmla="*/ 784995 w 950"/>
                <a:gd name="T5" fmla="*/ 372426 h 866"/>
                <a:gd name="T6" fmla="*/ 771738 w 950"/>
                <a:gd name="T7" fmla="*/ 395530 h 866"/>
                <a:gd name="T8" fmla="*/ 669471 w 950"/>
                <a:gd name="T9" fmla="*/ 413088 h 866"/>
                <a:gd name="T10" fmla="*/ 646745 w 950"/>
                <a:gd name="T11" fmla="*/ 372426 h 866"/>
                <a:gd name="T12" fmla="*/ 620231 w 950"/>
                <a:gd name="T13" fmla="*/ 346551 h 866"/>
                <a:gd name="T14" fmla="*/ 588983 w 950"/>
                <a:gd name="T15" fmla="*/ 320675 h 866"/>
                <a:gd name="T16" fmla="*/ 419485 w 950"/>
                <a:gd name="T17" fmla="*/ 289254 h 866"/>
                <a:gd name="T18" fmla="*/ 321952 w 950"/>
                <a:gd name="T19" fmla="*/ 138620 h 866"/>
                <a:gd name="T20" fmla="*/ 135409 w 950"/>
                <a:gd name="T21" fmla="*/ 19407 h 866"/>
                <a:gd name="T22" fmla="*/ 10416 w 950"/>
                <a:gd name="T23" fmla="*/ 34193 h 866"/>
                <a:gd name="T24" fmla="*/ 11363 w 950"/>
                <a:gd name="T25" fmla="*/ 49903 h 866"/>
                <a:gd name="T26" fmla="*/ 1894 w 950"/>
                <a:gd name="T27" fmla="*/ 68386 h 866"/>
                <a:gd name="T28" fmla="*/ 12310 w 950"/>
                <a:gd name="T29" fmla="*/ 110896 h 866"/>
                <a:gd name="T30" fmla="*/ 52080 w 950"/>
                <a:gd name="T31" fmla="*/ 91489 h 866"/>
                <a:gd name="T32" fmla="*/ 93745 w 950"/>
                <a:gd name="T33" fmla="*/ 120138 h 866"/>
                <a:gd name="T34" fmla="*/ 150560 w 950"/>
                <a:gd name="T35" fmla="*/ 187599 h 866"/>
                <a:gd name="T36" fmla="*/ 184649 w 950"/>
                <a:gd name="T37" fmla="*/ 159875 h 866"/>
                <a:gd name="T38" fmla="*/ 244305 w 950"/>
                <a:gd name="T39" fmla="*/ 126607 h 866"/>
                <a:gd name="T40" fmla="*/ 286916 w 950"/>
                <a:gd name="T41" fmla="*/ 172813 h 866"/>
                <a:gd name="T42" fmla="*/ 299226 w 950"/>
                <a:gd name="T43" fmla="*/ 243972 h 866"/>
                <a:gd name="T44" fmla="*/ 302067 w 950"/>
                <a:gd name="T45" fmla="*/ 320675 h 866"/>
                <a:gd name="T46" fmla="*/ 289757 w 950"/>
                <a:gd name="T47" fmla="*/ 351171 h 866"/>
                <a:gd name="T48" fmla="*/ 280288 w 950"/>
                <a:gd name="T49" fmla="*/ 364109 h 866"/>
                <a:gd name="T50" fmla="*/ 285969 w 950"/>
                <a:gd name="T51" fmla="*/ 409392 h 866"/>
                <a:gd name="T52" fmla="*/ 273659 w 950"/>
                <a:gd name="T53" fmla="*/ 449130 h 866"/>
                <a:gd name="T54" fmla="*/ 237676 w 950"/>
                <a:gd name="T55" fmla="*/ 442661 h 866"/>
                <a:gd name="T56" fmla="*/ 210216 w 950"/>
                <a:gd name="T57" fmla="*/ 498109 h 866"/>
                <a:gd name="T58" fmla="*/ 170445 w 950"/>
                <a:gd name="T59" fmla="*/ 533226 h 866"/>
                <a:gd name="T60" fmla="*/ 199800 w 950"/>
                <a:gd name="T61" fmla="*/ 574812 h 866"/>
                <a:gd name="T62" fmla="*/ 226313 w 950"/>
                <a:gd name="T63" fmla="*/ 606233 h 866"/>
                <a:gd name="T64" fmla="*/ 273659 w 950"/>
                <a:gd name="T65" fmla="*/ 617322 h 866"/>
                <a:gd name="T66" fmla="*/ 295438 w 950"/>
                <a:gd name="T67" fmla="*/ 662605 h 866"/>
                <a:gd name="T68" fmla="*/ 334262 w 950"/>
                <a:gd name="T69" fmla="*/ 692177 h 866"/>
                <a:gd name="T70" fmla="*/ 385396 w 950"/>
                <a:gd name="T71" fmla="*/ 677391 h 866"/>
                <a:gd name="T72" fmla="*/ 418538 w 950"/>
                <a:gd name="T73" fmla="*/ 669074 h 866"/>
                <a:gd name="T74" fmla="*/ 443158 w 950"/>
                <a:gd name="T75" fmla="*/ 705115 h 866"/>
                <a:gd name="T76" fmla="*/ 449786 w 950"/>
                <a:gd name="T77" fmla="*/ 705115 h 866"/>
                <a:gd name="T78" fmla="*/ 499973 w 950"/>
                <a:gd name="T79" fmla="*/ 689405 h 866"/>
                <a:gd name="T80" fmla="*/ 515123 w 950"/>
                <a:gd name="T81" fmla="*/ 711584 h 866"/>
                <a:gd name="T82" fmla="*/ 527433 w 950"/>
                <a:gd name="T83" fmla="*/ 725446 h 866"/>
                <a:gd name="T84" fmla="*/ 572885 w 950"/>
                <a:gd name="T85" fmla="*/ 751322 h 866"/>
                <a:gd name="T86" fmla="*/ 588036 w 950"/>
                <a:gd name="T87" fmla="*/ 739308 h 866"/>
                <a:gd name="T88" fmla="*/ 608868 w 950"/>
                <a:gd name="T89" fmla="*/ 725446 h 866"/>
                <a:gd name="T90" fmla="*/ 638223 w 950"/>
                <a:gd name="T91" fmla="*/ 767032 h 866"/>
                <a:gd name="T92" fmla="*/ 671365 w 950"/>
                <a:gd name="T93" fmla="*/ 800301 h 866"/>
                <a:gd name="T94" fmla="*/ 695038 w 950"/>
                <a:gd name="T95" fmla="*/ 756867 h 866"/>
                <a:gd name="T96" fmla="*/ 739543 w 950"/>
                <a:gd name="T97" fmla="*/ 734687 h 866"/>
                <a:gd name="T98" fmla="*/ 765110 w 950"/>
                <a:gd name="T99" fmla="*/ 743005 h 866"/>
                <a:gd name="T100" fmla="*/ 786889 w 950"/>
                <a:gd name="T101" fmla="*/ 767032 h 866"/>
                <a:gd name="T102" fmla="*/ 794464 w 950"/>
                <a:gd name="T103" fmla="*/ 701419 h 866"/>
                <a:gd name="T104" fmla="*/ 811509 w 950"/>
                <a:gd name="T105" fmla="*/ 593295 h 866"/>
                <a:gd name="T106" fmla="*/ 839916 w 950"/>
                <a:gd name="T107" fmla="*/ 597915 h 86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grpFill/>
            <a:ln w="9525">
              <a:solidFill>
                <a:schemeClr val="tx1"/>
              </a:solidFill>
              <a:round/>
              <a:headEnd/>
              <a:tailEnd/>
            </a:ln>
          </p:spPr>
          <p:txBody>
            <a:bodyPr/>
            <a:lstStyle/>
            <a:p>
              <a:endParaRPr lang="zh-CN" altLang="en-US" sz="3200">
                <a:cs typeface="+mn-ea"/>
                <a:sym typeface="+mn-lt"/>
              </a:endParaRPr>
            </a:p>
          </p:txBody>
        </p:sp>
      </p:grpSp>
      <p:pic>
        <p:nvPicPr>
          <p:cNvPr id="267" name="PA_图片 266"/>
          <p:cNvPicPr>
            <a:picLocks noChangeAspect="1"/>
          </p:cNvPicPr>
          <p:nvPr>
            <p:custDataLst>
              <p:tags r:id="rId4"/>
            </p:custDataLst>
          </p:nvPr>
        </p:nvPicPr>
        <p:blipFill rotWithShape="1">
          <a:blip r:embed="rId12" cstate="print">
            <a:extLst>
              <a:ext uri="{28A0092B-C50C-407E-A947-70E740481C1C}">
                <a14:useLocalDpi xmlns:a14="http://schemas.microsoft.com/office/drawing/2010/main" val="0"/>
              </a:ext>
            </a:extLst>
          </a:blip>
          <a:srcRect l="40445" t="63359" r="36428"/>
          <a:stretch/>
        </p:blipFill>
        <p:spPr>
          <a:xfrm>
            <a:off x="3003624" y="2218864"/>
            <a:ext cx="396007" cy="458016"/>
          </a:xfrm>
          <a:prstGeom prst="rect">
            <a:avLst/>
          </a:prstGeom>
        </p:spPr>
      </p:pic>
      <p:pic>
        <p:nvPicPr>
          <p:cNvPr id="268" name="PA_图片 267"/>
          <p:cNvPicPr>
            <a:picLocks noChangeAspect="1"/>
          </p:cNvPicPr>
          <p:nvPr>
            <p:custDataLst>
              <p:tags r:id="rId5"/>
            </p:custDataLst>
          </p:nvPr>
        </p:nvPicPr>
        <p:blipFill rotWithShape="1">
          <a:blip r:embed="rId12" cstate="print">
            <a:extLst>
              <a:ext uri="{28A0092B-C50C-407E-A947-70E740481C1C}">
                <a14:useLocalDpi xmlns:a14="http://schemas.microsoft.com/office/drawing/2010/main" val="0"/>
              </a:ext>
            </a:extLst>
          </a:blip>
          <a:srcRect l="40445" t="63359" r="36428"/>
          <a:stretch/>
        </p:blipFill>
        <p:spPr>
          <a:xfrm>
            <a:off x="5214362" y="2493177"/>
            <a:ext cx="396007" cy="458016"/>
          </a:xfrm>
          <a:prstGeom prst="rect">
            <a:avLst/>
          </a:prstGeom>
        </p:spPr>
      </p:pic>
      <p:pic>
        <p:nvPicPr>
          <p:cNvPr id="269" name="PA_图片 268"/>
          <p:cNvPicPr>
            <a:picLocks noChangeAspect="1"/>
          </p:cNvPicPr>
          <p:nvPr>
            <p:custDataLst>
              <p:tags r:id="rId6"/>
            </p:custDataLst>
          </p:nvPr>
        </p:nvPicPr>
        <p:blipFill rotWithShape="1">
          <a:blip r:embed="rId12" cstate="print">
            <a:extLst>
              <a:ext uri="{28A0092B-C50C-407E-A947-70E740481C1C}">
                <a14:useLocalDpi xmlns:a14="http://schemas.microsoft.com/office/drawing/2010/main" val="0"/>
              </a:ext>
            </a:extLst>
          </a:blip>
          <a:srcRect l="40445" t="63359" r="36428"/>
          <a:stretch/>
        </p:blipFill>
        <p:spPr>
          <a:xfrm>
            <a:off x="4122760" y="3087722"/>
            <a:ext cx="396007" cy="458016"/>
          </a:xfrm>
          <a:prstGeom prst="rect">
            <a:avLst/>
          </a:prstGeom>
        </p:spPr>
      </p:pic>
      <p:sp>
        <p:nvSpPr>
          <p:cNvPr id="270" name="PA_chenying0907 269"/>
          <p:cNvSpPr/>
          <p:nvPr>
            <p:custDataLst>
              <p:tags r:id="rId7"/>
            </p:custDataLst>
          </p:nvPr>
        </p:nvSpPr>
        <p:spPr>
          <a:xfrm>
            <a:off x="6270094" y="2251376"/>
            <a:ext cx="2320956" cy="1246495"/>
          </a:xfrm>
          <a:prstGeom prst="rect">
            <a:avLst/>
          </a:prstGeom>
        </p:spPr>
        <p:txBody>
          <a:bodyPr wrap="square">
            <a:spAutoFit/>
          </a:bodyPr>
          <a:lstStyle/>
          <a:p>
            <a:pPr>
              <a:lnSpc>
                <a:spcPct val="150000"/>
              </a:lnSpc>
            </a:pPr>
            <a:r>
              <a:rPr lang="zh-CN" altLang="en-US" sz="1000" dirty="0">
                <a:solidFill>
                  <a:schemeClr val="tx1">
                    <a:lumMod val="75000"/>
                    <a:lumOff val="25000"/>
                  </a:schemeClr>
                </a:solidFill>
                <a:cs typeface="+mn-ea"/>
                <a:sym typeface="+mn-lt"/>
              </a:rPr>
              <a:t>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nSpc>
                <a:spcPct val="150000"/>
              </a:lnSpc>
            </a:pPr>
            <a:endParaRPr lang="en-US" altLang="zh-CN" sz="1000" dirty="0">
              <a:solidFill>
                <a:schemeClr val="tx1">
                  <a:lumMod val="75000"/>
                  <a:lumOff val="25000"/>
                </a:schemeClr>
              </a:solidFill>
              <a:cs typeface="+mn-ea"/>
              <a:sym typeface="+mn-lt"/>
            </a:endParaRPr>
          </a:p>
        </p:txBody>
      </p:sp>
      <p:sp>
        <p:nvSpPr>
          <p:cNvPr id="271" name="PA_chenying0907 270"/>
          <p:cNvSpPr/>
          <p:nvPr>
            <p:custDataLst>
              <p:tags r:id="rId8"/>
            </p:custDataLst>
          </p:nvPr>
        </p:nvSpPr>
        <p:spPr>
          <a:xfrm>
            <a:off x="683568" y="3342489"/>
            <a:ext cx="2320956" cy="1015663"/>
          </a:xfrm>
          <a:prstGeom prst="rect">
            <a:avLst/>
          </a:prstGeom>
        </p:spPr>
        <p:txBody>
          <a:bodyPr wrap="square">
            <a:spAutoFit/>
          </a:bodyPr>
          <a:lstStyle/>
          <a:p>
            <a:pPr>
              <a:lnSpc>
                <a:spcPct val="150000"/>
              </a:lnSpc>
            </a:pPr>
            <a:r>
              <a:rPr lang="zh-CN" altLang="en-US" sz="1000" dirty="0">
                <a:solidFill>
                  <a:schemeClr val="tx1">
                    <a:lumMod val="75000"/>
                    <a:lumOff val="25000"/>
                  </a:schemeClr>
                </a:solidFill>
                <a:cs typeface="+mn-ea"/>
                <a:sym typeface="+mn-lt"/>
              </a:rPr>
              <a:t>请在这里输入文字信息请在这里输入文字信息请在这里输入文字信息请在这里输入。 </a:t>
            </a:r>
            <a:endParaRPr lang="en-US" altLang="zh-CN" sz="1000" dirty="0">
              <a:solidFill>
                <a:schemeClr val="tx1">
                  <a:lumMod val="75000"/>
                  <a:lumOff val="25000"/>
                </a:schemeClr>
              </a:solidFill>
              <a:cs typeface="+mn-ea"/>
              <a:sym typeface="+mn-lt"/>
            </a:endParaRPr>
          </a:p>
          <a:p>
            <a:pPr>
              <a:lnSpc>
                <a:spcPct val="150000"/>
              </a:lnSpc>
            </a:pPr>
            <a:endParaRPr lang="en-US" altLang="zh-CN" sz="1000" dirty="0">
              <a:solidFill>
                <a:schemeClr val="tx1">
                  <a:lumMod val="75000"/>
                  <a:lumOff val="25000"/>
                </a:schemeClr>
              </a:solidFill>
              <a:cs typeface="+mn-ea"/>
              <a:sym typeface="+mn-lt"/>
            </a:endParaRPr>
          </a:p>
        </p:txBody>
      </p:sp>
      <p:sp>
        <p:nvSpPr>
          <p:cNvPr id="272" name="PA_chenying0907 5"/>
          <p:cNvSpPr txBox="1"/>
          <p:nvPr>
            <p:custDataLst>
              <p:tags r:id="rId9"/>
            </p:custDataLst>
          </p:nvPr>
        </p:nvSpPr>
        <p:spPr>
          <a:xfrm>
            <a:off x="676971" y="2020345"/>
            <a:ext cx="1824288" cy="830997"/>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a:t>
            </a:r>
            <a:endParaRPr lang="zh-CN" altLang="en-US" sz="800" dirty="0">
              <a:cs typeface="+mn-ea"/>
              <a:sym typeface="+mn-lt"/>
            </a:endParaRPr>
          </a:p>
        </p:txBody>
      </p:sp>
    </p:spTree>
    <p:extLst>
      <p:ext uri="{BB962C8B-B14F-4D97-AF65-F5344CB8AC3E}">
        <p14:creationId xmlns:p14="http://schemas.microsoft.com/office/powerpoint/2010/main" val="21148708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221"/>
                                        </p:tgtEl>
                                        <p:attrNameLst>
                                          <p:attrName>style.visibility</p:attrName>
                                        </p:attrNameLst>
                                      </p:cBhvr>
                                      <p:to>
                                        <p:strVal val="visible"/>
                                      </p:to>
                                    </p:set>
                                    <p:animEffect transition="in" filter="fade">
                                      <p:cBhvr>
                                        <p:cTn id="7" dur="500"/>
                                        <p:tgtEl>
                                          <p:spTgt spid="221"/>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222"/>
                                        </p:tgtEl>
                                        <p:attrNameLst>
                                          <p:attrName>style.visibility</p:attrName>
                                        </p:attrNameLst>
                                      </p:cBhvr>
                                      <p:to>
                                        <p:strVal val="visible"/>
                                      </p:to>
                                    </p:set>
                                    <p:animEffect transition="in" filter="fade">
                                      <p:cBhvr>
                                        <p:cTn id="10" dur="500"/>
                                        <p:tgtEl>
                                          <p:spTgt spid="222"/>
                                        </p:tgtEl>
                                      </p:cBhvr>
                                    </p:animEffect>
                                  </p:childTnLst>
                                </p:cTn>
                              </p:par>
                              <p:par>
                                <p:cTn id="11" presetID="10" presetClass="entr" presetSubtype="0" fill="hold" nodeType="withEffect">
                                  <p:stCondLst>
                                    <p:cond delay="986"/>
                                  </p:stCondLst>
                                  <p:childTnLst>
                                    <p:set>
                                      <p:cBhvr>
                                        <p:cTn id="12" dur="1" fill="hold">
                                          <p:stCondLst>
                                            <p:cond delay="0"/>
                                          </p:stCondLst>
                                        </p:cTn>
                                        <p:tgtEl>
                                          <p:spTgt spid="227"/>
                                        </p:tgtEl>
                                        <p:attrNameLst>
                                          <p:attrName>style.visibility</p:attrName>
                                        </p:attrNameLst>
                                      </p:cBhvr>
                                      <p:to>
                                        <p:strVal val="visible"/>
                                      </p:to>
                                    </p:set>
                                    <p:animEffect transition="in" filter="fade">
                                      <p:cBhvr>
                                        <p:cTn id="13" dur="500"/>
                                        <p:tgtEl>
                                          <p:spTgt spid="227"/>
                                        </p:tgtEl>
                                      </p:cBhvr>
                                    </p:animEffect>
                                  </p:childTnLst>
                                </p:cTn>
                              </p:par>
                              <p:par>
                                <p:cTn id="14" presetID="10" presetClass="entr" presetSubtype="0" fill="hold" nodeType="withEffect">
                                  <p:stCondLst>
                                    <p:cond delay="1420"/>
                                  </p:stCondLst>
                                  <p:childTnLst>
                                    <p:set>
                                      <p:cBhvr>
                                        <p:cTn id="15" dur="1" fill="hold">
                                          <p:stCondLst>
                                            <p:cond delay="0"/>
                                          </p:stCondLst>
                                        </p:cTn>
                                        <p:tgtEl>
                                          <p:spTgt spid="267"/>
                                        </p:tgtEl>
                                        <p:attrNameLst>
                                          <p:attrName>style.visibility</p:attrName>
                                        </p:attrNameLst>
                                      </p:cBhvr>
                                      <p:to>
                                        <p:strVal val="visible"/>
                                      </p:to>
                                    </p:set>
                                    <p:animEffect transition="in" filter="fade">
                                      <p:cBhvr>
                                        <p:cTn id="16" dur="500"/>
                                        <p:tgtEl>
                                          <p:spTgt spid="267"/>
                                        </p:tgtEl>
                                      </p:cBhvr>
                                    </p:animEffect>
                                  </p:childTnLst>
                                </p:cTn>
                              </p:par>
                              <p:par>
                                <p:cTn id="17" presetID="10" presetClass="entr" presetSubtype="0" fill="hold" nodeType="withEffect">
                                  <p:stCondLst>
                                    <p:cond delay="1762"/>
                                  </p:stCondLst>
                                  <p:childTnLst>
                                    <p:set>
                                      <p:cBhvr>
                                        <p:cTn id="18" dur="1" fill="hold">
                                          <p:stCondLst>
                                            <p:cond delay="0"/>
                                          </p:stCondLst>
                                        </p:cTn>
                                        <p:tgtEl>
                                          <p:spTgt spid="268"/>
                                        </p:tgtEl>
                                        <p:attrNameLst>
                                          <p:attrName>style.visibility</p:attrName>
                                        </p:attrNameLst>
                                      </p:cBhvr>
                                      <p:to>
                                        <p:strVal val="visible"/>
                                      </p:to>
                                    </p:set>
                                    <p:animEffect transition="in" filter="fade">
                                      <p:cBhvr>
                                        <p:cTn id="19" dur="500"/>
                                        <p:tgtEl>
                                          <p:spTgt spid="268"/>
                                        </p:tgtEl>
                                      </p:cBhvr>
                                    </p:animEffect>
                                  </p:childTnLst>
                                </p:cTn>
                              </p:par>
                              <p:par>
                                <p:cTn id="20" presetID="10" presetClass="entr" presetSubtype="0" fill="hold" nodeType="withEffect">
                                  <p:stCondLst>
                                    <p:cond delay="2068"/>
                                  </p:stCondLst>
                                  <p:childTnLst>
                                    <p:set>
                                      <p:cBhvr>
                                        <p:cTn id="21" dur="1" fill="hold">
                                          <p:stCondLst>
                                            <p:cond delay="0"/>
                                          </p:stCondLst>
                                        </p:cTn>
                                        <p:tgtEl>
                                          <p:spTgt spid="269"/>
                                        </p:tgtEl>
                                        <p:attrNameLst>
                                          <p:attrName>style.visibility</p:attrName>
                                        </p:attrNameLst>
                                      </p:cBhvr>
                                      <p:to>
                                        <p:strVal val="visible"/>
                                      </p:to>
                                    </p:set>
                                    <p:animEffect transition="in" filter="fade">
                                      <p:cBhvr>
                                        <p:cTn id="22" dur="500"/>
                                        <p:tgtEl>
                                          <p:spTgt spid="269"/>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270"/>
                                        </p:tgtEl>
                                        <p:attrNameLst>
                                          <p:attrName>style.visibility</p:attrName>
                                        </p:attrNameLst>
                                      </p:cBhvr>
                                      <p:to>
                                        <p:strVal val="visible"/>
                                      </p:to>
                                    </p:set>
                                    <p:animEffect transition="in" filter="fade">
                                      <p:cBhvr>
                                        <p:cTn id="26" dur="500"/>
                                        <p:tgtEl>
                                          <p:spTgt spid="270"/>
                                        </p:tgtEl>
                                      </p:cBhvr>
                                    </p:animEffect>
                                  </p:childTnLst>
                                </p:cTn>
                              </p:par>
                            </p:childTnLst>
                          </p:cTn>
                        </p:par>
                        <p:par>
                          <p:cTn id="27" fill="hold">
                            <p:stCondLst>
                              <p:cond delay="3407"/>
                            </p:stCondLst>
                            <p:childTnLst>
                              <p:par>
                                <p:cTn id="28" presetID="10" presetClass="entr" presetSubtype="0" fill="hold" grpId="0" nodeType="afterEffect">
                                  <p:stCondLst>
                                    <p:cond delay="339"/>
                                  </p:stCondLst>
                                  <p:childTnLst>
                                    <p:set>
                                      <p:cBhvr>
                                        <p:cTn id="29" dur="1" fill="hold">
                                          <p:stCondLst>
                                            <p:cond delay="0"/>
                                          </p:stCondLst>
                                        </p:cTn>
                                        <p:tgtEl>
                                          <p:spTgt spid="271"/>
                                        </p:tgtEl>
                                        <p:attrNameLst>
                                          <p:attrName>style.visibility</p:attrName>
                                        </p:attrNameLst>
                                      </p:cBhvr>
                                      <p:to>
                                        <p:strVal val="visible"/>
                                      </p:to>
                                    </p:set>
                                    <p:animEffect transition="in" filter="fade">
                                      <p:cBhvr>
                                        <p:cTn id="30" dur="500"/>
                                        <p:tgtEl>
                                          <p:spTgt spid="271"/>
                                        </p:tgtEl>
                                      </p:cBhvr>
                                    </p:animEffect>
                                  </p:childTnLst>
                                </p:cTn>
                              </p:par>
                              <p:par>
                                <p:cTn id="31" presetID="10" presetClass="entr" presetSubtype="0" fill="hold" grpId="0" nodeType="withEffect">
                                  <p:stCondLst>
                                    <p:cond delay="671"/>
                                  </p:stCondLst>
                                  <p:childTnLst>
                                    <p:set>
                                      <p:cBhvr>
                                        <p:cTn id="32" dur="1" fill="hold">
                                          <p:stCondLst>
                                            <p:cond delay="0"/>
                                          </p:stCondLst>
                                        </p:cTn>
                                        <p:tgtEl>
                                          <p:spTgt spid="272"/>
                                        </p:tgtEl>
                                        <p:attrNameLst>
                                          <p:attrName>style.visibility</p:attrName>
                                        </p:attrNameLst>
                                      </p:cBhvr>
                                      <p:to>
                                        <p:strVal val="visible"/>
                                      </p:to>
                                    </p:set>
                                    <p:animEffect transition="in" filter="fade">
                                      <p:cBhvr>
                                        <p:cTn id="33" dur="500"/>
                                        <p:tgtEl>
                                          <p:spTgt spid="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P spid="222" grpId="0"/>
      <p:bldP spid="270" grpId="0"/>
      <p:bldP spid="271" grpId="0"/>
      <p:bldP spid="27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A_图片 2" descr="C:\Users\Administrator\Desktop\f21b06a67b37d2750956f8c172fb1ab6.png"/>
          <p:cNvPicPr>
            <a:picLocks noChangeAspect="1" noChangeArrowheads="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3100908" y="0"/>
            <a:ext cx="5143500" cy="5143500"/>
          </a:xfrm>
          <a:prstGeom prst="rect">
            <a:avLst/>
          </a:prstGeom>
          <a:noFill/>
          <a:extLst>
            <a:ext uri="{909E8E84-426E-40DD-AFC4-6F175D3DCCD1}">
              <a14:hiddenFill xmlns:a14="http://schemas.microsoft.com/office/drawing/2010/main">
                <a:solidFill>
                  <a:srgbClr val="FFFFFF"/>
                </a:solidFill>
              </a14:hiddenFill>
            </a:ext>
          </a:extLst>
        </p:spPr>
      </p:pic>
      <p:sp>
        <p:nvSpPr>
          <p:cNvPr id="3" name="PA_chenying0907 2"/>
          <p:cNvSpPr/>
          <p:nvPr>
            <p:custDataLst>
              <p:tags r:id="rId2"/>
            </p:custDataLst>
          </p:nvPr>
        </p:nvSpPr>
        <p:spPr>
          <a:xfrm>
            <a:off x="611560" y="2834518"/>
            <a:ext cx="4248472" cy="1323439"/>
          </a:xfrm>
          <a:prstGeom prst="rect">
            <a:avLst/>
          </a:prstGeom>
        </p:spPr>
        <p:txBody>
          <a:bodyPr wrap="square">
            <a:spAutoFit/>
          </a:bodyPr>
          <a:lstStyle/>
          <a:p>
            <a:pPr>
              <a:lnSpc>
                <a:spcPct val="200000"/>
              </a:lnSpc>
            </a:pPr>
            <a:r>
              <a:rPr lang="zh-CN" altLang="en-US" sz="1000" dirty="0">
                <a:solidFill>
                  <a:schemeClr val="tx1">
                    <a:lumMod val="75000"/>
                    <a:lumOff val="25000"/>
                  </a:scheme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nSpc>
                <a:spcPct val="200000"/>
              </a:lnSpc>
            </a:pPr>
            <a:endParaRPr lang="en-US" altLang="zh-CN" sz="1000" dirty="0">
              <a:solidFill>
                <a:schemeClr val="tx1">
                  <a:lumMod val="75000"/>
                  <a:lumOff val="25000"/>
                </a:schemeClr>
              </a:solidFill>
              <a:cs typeface="+mn-ea"/>
              <a:sym typeface="+mn-lt"/>
            </a:endParaRPr>
          </a:p>
        </p:txBody>
      </p:sp>
      <p:sp>
        <p:nvSpPr>
          <p:cNvPr id="4" name="PA_chenying0907 5"/>
          <p:cNvSpPr txBox="1"/>
          <p:nvPr>
            <p:custDataLst>
              <p:tags r:id="rId3"/>
            </p:custDataLst>
          </p:nvPr>
        </p:nvSpPr>
        <p:spPr>
          <a:xfrm>
            <a:off x="611560" y="3859183"/>
            <a:ext cx="6840760" cy="584775"/>
          </a:xfrm>
          <a:prstGeom prst="rect">
            <a:avLst/>
          </a:prstGeom>
          <a:noFill/>
        </p:spPr>
        <p:txBody>
          <a:bodyPr wrap="square" rtlCol="0">
            <a:spAutoFit/>
          </a:bodyPr>
          <a:lstStyle/>
          <a:p>
            <a:pPr>
              <a:lnSpc>
                <a:spcPct val="20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
        <p:nvSpPr>
          <p:cNvPr id="8" name="PA_chenying0907 29"/>
          <p:cNvSpPr txBox="1"/>
          <p:nvPr>
            <p:custDataLst>
              <p:tags r:id="rId4"/>
            </p:custDataLst>
          </p:nvPr>
        </p:nvSpPr>
        <p:spPr>
          <a:xfrm>
            <a:off x="683568" y="1997427"/>
            <a:ext cx="2520280"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 2017</a:t>
            </a:r>
            <a:endParaRPr lang="zh-CN" altLang="en-US" sz="3600" dirty="0">
              <a:latin typeface="造字工房丁丁（非商用）常规体" pitchFamily="50" charset="-122"/>
              <a:ea typeface="造字工房丁丁（非商用）常规体" pitchFamily="50" charset="-122"/>
              <a:cs typeface="+mn-ea"/>
              <a:sym typeface="+mn-lt"/>
            </a:endParaRPr>
          </a:p>
        </p:txBody>
      </p:sp>
    </p:spTree>
    <p:extLst>
      <p:ext uri="{BB962C8B-B14F-4D97-AF65-F5344CB8AC3E}">
        <p14:creationId xmlns:p14="http://schemas.microsoft.com/office/powerpoint/2010/main" val="41173856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autoUpdateAnimBg="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A_图片 2" descr="C:\Users\Administrator\Desktop\848c83e62d34fc2f646930f527b3e4da.png"/>
          <p:cNvPicPr>
            <a:picLocks noChangeAspect="1" noChangeArrowheads="1"/>
          </p:cNvPicPr>
          <p:nvPr>
            <p:custDataLst>
              <p:tags r:id="rId1"/>
            </p:custDataLst>
          </p:nvPr>
        </p:nvPicPr>
        <p:blipFill>
          <a:blip r:embed="rId9">
            <a:extLst>
              <a:ext uri="{28A0092B-C50C-407E-A947-70E740481C1C}">
                <a14:useLocalDpi xmlns:a14="http://schemas.microsoft.com/office/drawing/2010/main" val="0"/>
              </a:ext>
            </a:extLst>
          </a:blip>
          <a:srcRect/>
          <a:stretch>
            <a:fillRect/>
          </a:stretch>
        </p:blipFill>
        <p:spPr bwMode="auto">
          <a:xfrm>
            <a:off x="971600" y="555526"/>
            <a:ext cx="4386064" cy="4386064"/>
          </a:xfrm>
          <a:prstGeom prst="rect">
            <a:avLst/>
          </a:prstGeom>
          <a:noFill/>
          <a:extLst>
            <a:ext uri="{909E8E84-426E-40DD-AFC4-6F175D3DCCD1}">
              <a14:hiddenFill xmlns:a14="http://schemas.microsoft.com/office/drawing/2010/main">
                <a:solidFill>
                  <a:srgbClr val="FFFFFF"/>
                </a:solidFill>
              </a14:hiddenFill>
            </a:ext>
          </a:extLst>
        </p:spPr>
      </p:pic>
      <p:sp>
        <p:nvSpPr>
          <p:cNvPr id="3" name="PA_chenying0907 2"/>
          <p:cNvSpPr/>
          <p:nvPr>
            <p:custDataLst>
              <p:tags r:id="rId2"/>
            </p:custDataLst>
          </p:nvPr>
        </p:nvSpPr>
        <p:spPr>
          <a:xfrm>
            <a:off x="4427984" y="1269317"/>
            <a:ext cx="3489033" cy="300082"/>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4" name="PA_chenying0907 29"/>
          <p:cNvSpPr txBox="1"/>
          <p:nvPr>
            <p:custDataLst>
              <p:tags r:id="rId3"/>
            </p:custDataLst>
          </p:nvPr>
        </p:nvSpPr>
        <p:spPr>
          <a:xfrm>
            <a:off x="4467343" y="843558"/>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5" name="PA_chenying0907 4"/>
          <p:cNvSpPr/>
          <p:nvPr>
            <p:custDataLst>
              <p:tags r:id="rId4"/>
            </p:custDataLst>
          </p:nvPr>
        </p:nvSpPr>
        <p:spPr>
          <a:xfrm>
            <a:off x="4463771" y="2133413"/>
            <a:ext cx="3489033" cy="300082"/>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6" name="PA_chenying0907 29"/>
          <p:cNvSpPr txBox="1"/>
          <p:nvPr>
            <p:custDataLst>
              <p:tags r:id="rId5"/>
            </p:custDataLst>
          </p:nvPr>
        </p:nvSpPr>
        <p:spPr>
          <a:xfrm>
            <a:off x="4503130" y="1707654"/>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7" name="PA_chenying0907 5"/>
          <p:cNvSpPr txBox="1"/>
          <p:nvPr>
            <p:custDataLst>
              <p:tags r:id="rId6"/>
            </p:custDataLst>
          </p:nvPr>
        </p:nvSpPr>
        <p:spPr>
          <a:xfrm>
            <a:off x="5237565" y="2728516"/>
            <a:ext cx="2664296" cy="1323439"/>
          </a:xfrm>
          <a:prstGeom prst="rect">
            <a:avLst/>
          </a:prstGeom>
          <a:noFill/>
        </p:spPr>
        <p:txBody>
          <a:bodyPr wrap="square" rtlCol="0">
            <a:spAutoFit/>
          </a:bodyPr>
          <a:lstStyle/>
          <a:p>
            <a:pPr>
              <a:lnSpc>
                <a:spcPct val="20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Tree>
    <p:extLst>
      <p:ext uri="{BB962C8B-B14F-4D97-AF65-F5344CB8AC3E}">
        <p14:creationId xmlns:p14="http://schemas.microsoft.com/office/powerpoint/2010/main" val="42783781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500"/>
                                        <p:tgtEl>
                                          <p:spTgt spid="7170"/>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autoUpdateAnimBg="0"/>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A_图片 3" descr="C:\Users\Administrator\Desktop\d0400c904a80ffd1a5edecafac494fa4.png"/>
          <p:cNvPicPr>
            <a:picLocks noChangeAspect="1" noChangeArrowheads="1"/>
          </p:cNvPicPr>
          <p:nvPr>
            <p:custDataLst>
              <p:tags r:id="rId1"/>
            </p:custDataLst>
          </p:nvPr>
        </p:nvPicPr>
        <p:blipFill>
          <a:blip r:embed="rId8">
            <a:extLst>
              <a:ext uri="{28A0092B-C50C-407E-A947-70E740481C1C}">
                <a14:useLocalDpi xmlns:a14="http://schemas.microsoft.com/office/drawing/2010/main" val="0"/>
              </a:ext>
            </a:extLst>
          </a:blip>
          <a:srcRect/>
          <a:stretch>
            <a:fillRect/>
          </a:stretch>
        </p:blipFill>
        <p:spPr bwMode="auto">
          <a:xfrm>
            <a:off x="2555776" y="332581"/>
            <a:ext cx="6286500" cy="4543425"/>
          </a:xfrm>
          <a:prstGeom prst="rect">
            <a:avLst/>
          </a:prstGeom>
          <a:noFill/>
          <a:extLst>
            <a:ext uri="{909E8E84-426E-40DD-AFC4-6F175D3DCCD1}">
              <a14:hiddenFill xmlns:a14="http://schemas.microsoft.com/office/drawing/2010/main">
                <a:solidFill>
                  <a:srgbClr val="FFFFFF"/>
                </a:solidFill>
              </a14:hiddenFill>
            </a:ext>
          </a:extLst>
        </p:spPr>
      </p:pic>
      <p:sp>
        <p:nvSpPr>
          <p:cNvPr id="4" name="PA_chenying0907 7"/>
          <p:cNvSpPr txBox="1">
            <a:spLocks noChangeArrowheads="1"/>
          </p:cNvSpPr>
          <p:nvPr>
            <p:custDataLst>
              <p:tags r:id="rId2"/>
            </p:custDataLst>
          </p:nvPr>
        </p:nvSpPr>
        <p:spPr bwMode="auto">
          <a:xfrm>
            <a:off x="510482" y="928311"/>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5" name="PA_chenying0907 5"/>
          <p:cNvSpPr txBox="1"/>
          <p:nvPr>
            <p:custDataLst>
              <p:tags r:id="rId3"/>
            </p:custDataLst>
          </p:nvPr>
        </p:nvSpPr>
        <p:spPr>
          <a:xfrm>
            <a:off x="866482" y="1420753"/>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sp>
        <p:nvSpPr>
          <p:cNvPr id="6" name="PA_chenying0907 5"/>
          <p:cNvSpPr/>
          <p:nvPr>
            <p:custDataLst>
              <p:tags r:id="rId4"/>
            </p:custDataLst>
          </p:nvPr>
        </p:nvSpPr>
        <p:spPr>
          <a:xfrm>
            <a:off x="395536" y="1694003"/>
            <a:ext cx="4248472" cy="1323439"/>
          </a:xfrm>
          <a:prstGeom prst="rect">
            <a:avLst/>
          </a:prstGeom>
        </p:spPr>
        <p:txBody>
          <a:bodyPr wrap="square">
            <a:spAutoFit/>
          </a:bodyPr>
          <a:lstStyle/>
          <a:p>
            <a:pPr>
              <a:lnSpc>
                <a:spcPct val="200000"/>
              </a:lnSpc>
            </a:pPr>
            <a:r>
              <a:rPr lang="zh-CN" altLang="en-US" sz="1000" dirty="0">
                <a:solidFill>
                  <a:schemeClr val="tx1">
                    <a:lumMod val="75000"/>
                    <a:lumOff val="25000"/>
                  </a:scheme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nSpc>
                <a:spcPct val="200000"/>
              </a:lnSpc>
            </a:pPr>
            <a:endParaRPr lang="en-US" altLang="zh-CN" sz="1000" dirty="0">
              <a:solidFill>
                <a:schemeClr val="tx1">
                  <a:lumMod val="75000"/>
                  <a:lumOff val="25000"/>
                </a:schemeClr>
              </a:solidFill>
              <a:cs typeface="+mn-ea"/>
              <a:sym typeface="+mn-lt"/>
            </a:endParaRPr>
          </a:p>
        </p:txBody>
      </p:sp>
      <p:sp>
        <p:nvSpPr>
          <p:cNvPr id="7" name="PA_chenying0907 5"/>
          <p:cNvSpPr txBox="1"/>
          <p:nvPr>
            <p:custDataLst>
              <p:tags r:id="rId5"/>
            </p:custDataLst>
          </p:nvPr>
        </p:nvSpPr>
        <p:spPr>
          <a:xfrm>
            <a:off x="395536" y="2718668"/>
            <a:ext cx="3093392" cy="1077218"/>
          </a:xfrm>
          <a:prstGeom prst="rect">
            <a:avLst/>
          </a:prstGeom>
          <a:noFill/>
        </p:spPr>
        <p:txBody>
          <a:bodyPr wrap="square" rtlCol="0">
            <a:spAutoFit/>
          </a:bodyPr>
          <a:lstStyle/>
          <a:p>
            <a:pPr>
              <a:lnSpc>
                <a:spcPct val="20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Tree>
    <p:extLst>
      <p:ext uri="{BB962C8B-B14F-4D97-AF65-F5344CB8AC3E}">
        <p14:creationId xmlns:p14="http://schemas.microsoft.com/office/powerpoint/2010/main" val="29978064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8195"/>
                                        </p:tgtEl>
                                        <p:attrNameLst>
                                          <p:attrName>style.visibility</p:attrName>
                                        </p:attrNameLst>
                                      </p:cBhvr>
                                      <p:to>
                                        <p:strVal val="visible"/>
                                      </p:to>
                                    </p:set>
                                    <p:animEffect transition="in" filter="fade">
                                      <p:cBhvr>
                                        <p:cTn id="7" dur="500"/>
                                        <p:tgtEl>
                                          <p:spTgt spid="8195"/>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autoUpdateAnimBg="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A_图片 2"/>
          <p:cNvPicPr>
            <a:picLocks noChangeAspect="1" noChangeArrowheads="1"/>
          </p:cNvPicPr>
          <p:nvPr>
            <p:custDataLst>
              <p:tags r:id="rId1"/>
            </p:custDataLst>
          </p:nvPr>
        </p:nvPicPr>
        <p:blipFill>
          <a:blip r:embed="rId10">
            <a:extLst>
              <a:ext uri="{28A0092B-C50C-407E-A947-70E740481C1C}">
                <a14:useLocalDpi xmlns:a14="http://schemas.microsoft.com/office/drawing/2010/main" val="0"/>
              </a:ext>
            </a:extLst>
          </a:blip>
          <a:stretch>
            <a:fillRect/>
          </a:stretch>
        </p:blipFill>
        <p:spPr bwMode="auto">
          <a:xfrm>
            <a:off x="1875054" y="195973"/>
            <a:ext cx="5258136" cy="4947040"/>
          </a:xfrm>
          <a:prstGeom prst="rect">
            <a:avLst/>
          </a:prstGeom>
          <a:noFill/>
          <a:extLst>
            <a:ext uri="{909E8E84-426E-40DD-AFC4-6F175D3DCCD1}">
              <a14:hiddenFill xmlns:a14="http://schemas.microsoft.com/office/drawing/2010/main">
                <a:solidFill>
                  <a:srgbClr val="FFFFFF"/>
                </a:solidFill>
              </a14:hiddenFill>
            </a:ext>
          </a:extLst>
        </p:spPr>
      </p:pic>
      <p:sp>
        <p:nvSpPr>
          <p:cNvPr id="6" name="PA_chenying0907 5"/>
          <p:cNvSpPr/>
          <p:nvPr>
            <p:custDataLst>
              <p:tags r:id="rId2"/>
            </p:custDataLst>
          </p:nvPr>
        </p:nvSpPr>
        <p:spPr>
          <a:xfrm>
            <a:off x="6260018" y="2010331"/>
            <a:ext cx="2541470"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7" name="PA_chenying0907 29"/>
          <p:cNvSpPr txBox="1"/>
          <p:nvPr>
            <p:custDataLst>
              <p:tags r:id="rId3"/>
            </p:custDataLst>
          </p:nvPr>
        </p:nvSpPr>
        <p:spPr>
          <a:xfrm>
            <a:off x="6299376" y="1584572"/>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8" name="PA_chenying0907 7"/>
          <p:cNvSpPr txBox="1"/>
          <p:nvPr>
            <p:custDataLst>
              <p:tags r:id="rId4"/>
            </p:custDataLst>
          </p:nvPr>
        </p:nvSpPr>
        <p:spPr>
          <a:xfrm>
            <a:off x="6276971" y="2450409"/>
            <a:ext cx="2524517" cy="1015663"/>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POWERPOINT MY 2017QINGZAI ZHELI SHUYU WENZI BIAOTICHUANGYI SHOUHUI SHANGWU \</a:t>
            </a:r>
            <a:endParaRPr lang="zh-CN" altLang="en-US" sz="800" dirty="0">
              <a:cs typeface="+mn-ea"/>
              <a:sym typeface="+mn-lt"/>
            </a:endParaRPr>
          </a:p>
        </p:txBody>
      </p:sp>
      <p:sp>
        <p:nvSpPr>
          <p:cNvPr id="9" name="PA_chenying0907 8"/>
          <p:cNvSpPr/>
          <p:nvPr>
            <p:custDataLst>
              <p:tags r:id="rId5"/>
            </p:custDataLst>
          </p:nvPr>
        </p:nvSpPr>
        <p:spPr>
          <a:xfrm>
            <a:off x="467544" y="2112924"/>
            <a:ext cx="2541470"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10" name="PA_chenying0907 29"/>
          <p:cNvSpPr txBox="1"/>
          <p:nvPr>
            <p:custDataLst>
              <p:tags r:id="rId6"/>
            </p:custDataLst>
          </p:nvPr>
        </p:nvSpPr>
        <p:spPr>
          <a:xfrm>
            <a:off x="506902" y="1687165"/>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11" name="PA_chenying0907 10"/>
          <p:cNvSpPr txBox="1"/>
          <p:nvPr>
            <p:custDataLst>
              <p:tags r:id="rId7"/>
            </p:custDataLst>
          </p:nvPr>
        </p:nvSpPr>
        <p:spPr>
          <a:xfrm>
            <a:off x="484497" y="2553002"/>
            <a:ext cx="2524517" cy="1015663"/>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POWERPOINT MY 2017QINGZAI ZHELI SHUYU WENZI BIAOTICHUANGYI SHOUHUI SHANGWU \</a:t>
            </a:r>
            <a:endParaRPr lang="zh-CN" altLang="en-US" sz="800" dirty="0">
              <a:cs typeface="+mn-ea"/>
              <a:sym typeface="+mn-lt"/>
            </a:endParaRPr>
          </a:p>
        </p:txBody>
      </p:sp>
    </p:spTree>
    <p:extLst>
      <p:ext uri="{BB962C8B-B14F-4D97-AF65-F5344CB8AC3E}">
        <p14:creationId xmlns:p14="http://schemas.microsoft.com/office/powerpoint/2010/main" val="15112367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500"/>
                                        <p:tgtEl>
                                          <p:spTgt spid="11266"/>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autoUpdateAnimBg="0"/>
      <p:bldP spid="8" grpId="0"/>
      <p:bldP spid="9"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chenying0907 7"/>
          <p:cNvSpPr txBox="1">
            <a:spLocks noChangeArrowheads="1"/>
          </p:cNvSpPr>
          <p:nvPr>
            <p:custDataLst>
              <p:tags r:id="rId1"/>
            </p:custDataLst>
          </p:nvPr>
        </p:nvSpPr>
        <p:spPr bwMode="auto">
          <a:xfrm>
            <a:off x="3923928" y="2427734"/>
            <a:ext cx="388563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800" dirty="0">
                <a:latin typeface="造字工房丁丁（非商用）常规体" pitchFamily="50" charset="-122"/>
                <a:ea typeface="造字工房丁丁（非商用）常规体" pitchFamily="50" charset="-122"/>
                <a:cs typeface="+mn-ea"/>
                <a:sym typeface="+mn-lt"/>
              </a:rPr>
              <a:t>一、请在此添加您的标题</a:t>
            </a:r>
          </a:p>
        </p:txBody>
      </p:sp>
      <p:pic>
        <p:nvPicPr>
          <p:cNvPr id="4" name="PA_图片 3"/>
          <p:cNvPicPr>
            <a:picLocks noChangeAspect="1"/>
          </p:cNvPicPr>
          <p:nvPr>
            <p:custDataLst>
              <p:tags r:id="rId2"/>
            </p:custDataLst>
          </p:nvPr>
        </p:nvPicPr>
        <p:blipFill>
          <a:blip r:embed="rId6">
            <a:biLevel thresh="75000"/>
            <a:extLst>
              <a:ext uri="{28A0092B-C50C-407E-A947-70E740481C1C}">
                <a14:useLocalDpi xmlns:a14="http://schemas.microsoft.com/office/drawing/2010/main" val="0"/>
              </a:ext>
            </a:extLst>
          </a:blip>
          <a:stretch>
            <a:fillRect/>
          </a:stretch>
        </p:blipFill>
        <p:spPr>
          <a:xfrm>
            <a:off x="1270923" y="880432"/>
            <a:ext cx="3094603" cy="3094603"/>
          </a:xfrm>
          <a:prstGeom prst="rect">
            <a:avLst/>
          </a:prstGeom>
        </p:spPr>
      </p:pic>
      <p:sp>
        <p:nvSpPr>
          <p:cNvPr id="30" name="PA_chenying0907 5"/>
          <p:cNvSpPr txBox="1"/>
          <p:nvPr>
            <p:custDataLst>
              <p:tags r:id="rId3"/>
            </p:custDataLst>
          </p:nvPr>
        </p:nvSpPr>
        <p:spPr>
          <a:xfrm>
            <a:off x="4162723" y="3075806"/>
            <a:ext cx="3966336" cy="646331"/>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MICROSOFT POWERPOINT</a:t>
            </a:r>
            <a:endParaRPr lang="zh-CN" altLang="en-US" sz="800" dirty="0">
              <a:cs typeface="+mn-ea"/>
              <a:sym typeface="+mn-lt"/>
            </a:endParaRPr>
          </a:p>
        </p:txBody>
      </p:sp>
    </p:spTree>
    <p:extLst>
      <p:ext uri="{BB962C8B-B14F-4D97-AF65-F5344CB8AC3E}">
        <p14:creationId xmlns:p14="http://schemas.microsoft.com/office/powerpoint/2010/main" val="37874736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671"/>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0" grpId="0" animBg="1"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A_图片 6"/>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4157721" y="282960"/>
            <a:ext cx="3888432" cy="4860540"/>
          </a:xfrm>
          <a:prstGeom prst="rect">
            <a:avLst/>
          </a:prstGeom>
        </p:spPr>
      </p:pic>
      <p:sp>
        <p:nvSpPr>
          <p:cNvPr id="8" name="PA_chenying0907 7"/>
          <p:cNvSpPr txBox="1"/>
          <p:nvPr>
            <p:custDataLst>
              <p:tags r:id="rId2"/>
            </p:custDataLst>
          </p:nvPr>
        </p:nvSpPr>
        <p:spPr>
          <a:xfrm>
            <a:off x="1187624" y="2824648"/>
            <a:ext cx="3528392" cy="276999"/>
          </a:xfrm>
          <a:prstGeom prst="rect">
            <a:avLst/>
          </a:prstGeom>
          <a:noFill/>
        </p:spPr>
        <p:txBody>
          <a:bodyPr wrap="square" rtlCol="0">
            <a:spAutoFit/>
          </a:bodyPr>
          <a:lstStyle/>
          <a:p>
            <a:r>
              <a:rPr lang="en-US" altLang="zh-CN" sz="1200" dirty="0">
                <a:latin typeface="造字工房丁丁（非商用）常规体" pitchFamily="50" charset="-122"/>
                <a:ea typeface="造字工房丁丁（非商用）常规体" pitchFamily="50" charset="-122"/>
                <a:cs typeface="+mn-ea"/>
                <a:sym typeface="+mn-lt"/>
              </a:rPr>
              <a:t>CHUANGYI SHOUHUI SHANGWU MICROSOFT  POWERPOINT</a:t>
            </a:r>
            <a:endParaRPr lang="zh-CN" altLang="en-US" sz="1200" dirty="0">
              <a:latin typeface="造字工房丁丁（非商用）常规体" pitchFamily="50" charset="-122"/>
              <a:ea typeface="造字工房丁丁（非商用）常规体" pitchFamily="50" charset="-122"/>
              <a:cs typeface="+mn-ea"/>
              <a:sym typeface="+mn-lt"/>
            </a:endParaRPr>
          </a:p>
        </p:txBody>
      </p:sp>
      <p:sp>
        <p:nvSpPr>
          <p:cNvPr id="9" name="PA_chenying0907 8"/>
          <p:cNvSpPr txBox="1"/>
          <p:nvPr>
            <p:custDataLst>
              <p:tags r:id="rId3"/>
            </p:custDataLst>
          </p:nvPr>
        </p:nvSpPr>
        <p:spPr>
          <a:xfrm>
            <a:off x="963032" y="1578154"/>
            <a:ext cx="3185487" cy="1569660"/>
          </a:xfrm>
          <a:prstGeom prst="rect">
            <a:avLst/>
          </a:prstGeom>
          <a:noFill/>
        </p:spPr>
        <p:txBody>
          <a:bodyPr wrap="none" rtlCol="0">
            <a:spAutoFit/>
          </a:bodyPr>
          <a:lstStyle/>
          <a:p>
            <a:r>
              <a:rPr lang="en-US" altLang="zh-CN" sz="9600" dirty="0">
                <a:latin typeface="造字工房丁丁（非商用）常规体" pitchFamily="50" charset="-122"/>
                <a:ea typeface="造字工房丁丁（非商用）常规体" pitchFamily="50" charset="-122"/>
                <a:cs typeface="+mn-ea"/>
                <a:sym typeface="+mn-lt"/>
              </a:rPr>
              <a:t>THANKS!</a:t>
            </a:r>
            <a:endParaRPr lang="zh-CN" altLang="en-US" sz="9600" dirty="0">
              <a:latin typeface="造字工房丁丁（非商用）常规体" pitchFamily="50" charset="-122"/>
              <a:ea typeface="造字工房丁丁（非商用）常规体" pitchFamily="50" charset="-122"/>
              <a:cs typeface="+mn-ea"/>
              <a:sym typeface="+mn-lt"/>
            </a:endParaRPr>
          </a:p>
        </p:txBody>
      </p:sp>
    </p:spTree>
    <p:extLst>
      <p:ext uri="{BB962C8B-B14F-4D97-AF65-F5344CB8AC3E}">
        <p14:creationId xmlns:p14="http://schemas.microsoft.com/office/powerpoint/2010/main" val="12866188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97762" y="322440"/>
            <a:ext cx="1548476" cy="535531"/>
          </a:xfrm>
          <a:prstGeom prst="rect">
            <a:avLst/>
          </a:prstGeom>
        </p:spPr>
        <p:txBody>
          <a:bodyPr wrap="square">
            <a:spAutoFit/>
          </a:bodyPr>
          <a:lstStyle/>
          <a:p>
            <a:pPr algn="ctr">
              <a:lnSpc>
                <a:spcPct val="120000"/>
              </a:lnSpc>
              <a:spcBef>
                <a:spcPct val="0"/>
              </a:spcBef>
            </a:pPr>
            <a:r>
              <a:rPr lang="zh-CN" altLang="en-US" sz="2400" dirty="0">
                <a:solidFill>
                  <a:srgbClr val="0270D1"/>
                </a:solidFill>
                <a:latin typeface="微软雅黑" panose="020B0503020204020204" pitchFamily="34" charset="-122"/>
                <a:ea typeface="微软雅黑" panose="020B0503020204020204" pitchFamily="34" charset="-122"/>
              </a:rPr>
              <a:t>使用字体</a:t>
            </a:r>
          </a:p>
        </p:txBody>
      </p:sp>
      <p:cxnSp>
        <p:nvCxnSpPr>
          <p:cNvPr id="5" name="直接连接符 4"/>
          <p:cNvCxnSpPr/>
          <p:nvPr/>
        </p:nvCxnSpPr>
        <p:spPr>
          <a:xfrm>
            <a:off x="3607463" y="603331"/>
            <a:ext cx="269438"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211519" y="603331"/>
            <a:ext cx="269438"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171504" y="1095009"/>
            <a:ext cx="121246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0270D1"/>
                </a:solidFill>
                <a:latin typeface="微软雅黑" panose="020B0503020204020204" pitchFamily="34" charset="-122"/>
                <a:ea typeface="微软雅黑" panose="020B0503020204020204" pitchFamily="34" charset="-122"/>
              </a:rPr>
              <a:t>字体名称</a:t>
            </a:r>
          </a:p>
        </p:txBody>
      </p:sp>
      <p:sp>
        <p:nvSpPr>
          <p:cNvPr id="11" name="文本框 10"/>
          <p:cNvSpPr txBox="1"/>
          <p:nvPr/>
        </p:nvSpPr>
        <p:spPr>
          <a:xfrm>
            <a:off x="1165344" y="1531067"/>
            <a:ext cx="1102399"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solidFill>
                  <a:srgbClr val="0270D1"/>
                </a:solidFill>
                <a:latin typeface="微软雅黑" panose="020B0503020204020204" pitchFamily="34" charset="-122"/>
                <a:ea typeface="微软雅黑" panose="020B0503020204020204" pitchFamily="34" charset="-122"/>
              </a:rPr>
              <a:t>下载地址</a:t>
            </a:r>
          </a:p>
        </p:txBody>
      </p:sp>
      <p:sp>
        <p:nvSpPr>
          <p:cNvPr id="16" name="文本框 15"/>
          <p:cNvSpPr txBox="1"/>
          <p:nvPr/>
        </p:nvSpPr>
        <p:spPr>
          <a:xfrm>
            <a:off x="2383972" y="1572419"/>
            <a:ext cx="4735286" cy="3231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a:solidFill>
                  <a:srgbClr val="595959"/>
                </a:solidFill>
                <a:latin typeface="微软雅黑" panose="020B0503020204020204" pitchFamily="34" charset="-122"/>
                <a:ea typeface="微软雅黑" panose="020B0503020204020204" pitchFamily="34" charset="-122"/>
              </a:rPr>
              <a:t>http://www.ypppt.com/article/2017/4034.html</a:t>
            </a:r>
            <a:endParaRPr lang="zh-CN" altLang="en-US" sz="15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826130" y="1140715"/>
            <a:ext cx="267885" cy="267885"/>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500" dirty="0">
                <a:solidFill>
                  <a:prstClr val="white"/>
                </a:solidFill>
                <a:latin typeface="微软雅黑" panose="020B0503020204020204" pitchFamily="34" charset="-122"/>
                <a:ea typeface="微软雅黑" panose="020B0503020204020204" pitchFamily="34" charset="-122"/>
              </a:rPr>
              <a:t>1</a:t>
            </a:r>
            <a:endParaRPr lang="zh-CN" altLang="en-US" sz="15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2345232" y="1095009"/>
            <a:ext cx="3462828" cy="493819"/>
          </a:xfrm>
          <a:prstGeom prst="rect">
            <a:avLst/>
          </a:prstGeom>
        </p:spPr>
      </p:pic>
    </p:spTree>
    <p:extLst>
      <p:ext uri="{BB962C8B-B14F-4D97-AF65-F5344CB8AC3E}">
        <p14:creationId xmlns:p14="http://schemas.microsoft.com/office/powerpoint/2010/main" val="25947280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38938123"/>
      </p:ext>
    </p:extLst>
  </p:cSld>
  <p:clrMapOvr>
    <a:masterClrMapping/>
  </p:clrMapOvr>
  <mc:AlternateContent xmlns:mc="http://schemas.openxmlformats.org/markup-compatibility/2006" xmlns:p14="http://schemas.microsoft.com/office/powerpoint/2010/main">
    <mc:Choice Requires="p14">
      <p:transition spd="slow" p14:dur="1200" advClick="0" advTm="5000">
        <p14:prism/>
      </p:transition>
    </mc:Choice>
    <mc:Fallback xmlns="">
      <p:transition spd="slow" advClick="0" advTm="5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_chenying0907 15"/>
          <p:cNvSpPr/>
          <p:nvPr>
            <p:custDataLst>
              <p:tags r:id="rId1"/>
            </p:custDataLst>
          </p:nvPr>
        </p:nvSpPr>
        <p:spPr>
          <a:xfrm>
            <a:off x="1014831" y="1964949"/>
            <a:ext cx="3456384" cy="1631216"/>
          </a:xfrm>
          <a:prstGeom prst="rect">
            <a:avLst/>
          </a:prstGeom>
        </p:spPr>
        <p:txBody>
          <a:bodyPr wrap="square">
            <a:spAutoFit/>
          </a:bodyPr>
          <a:lstStyle/>
          <a:p>
            <a:pPr>
              <a:lnSpc>
                <a:spcPct val="200000"/>
              </a:lnSpc>
            </a:pPr>
            <a:r>
              <a:rPr lang="zh-CN" altLang="en-US" sz="1000" dirty="0">
                <a:solidFill>
                  <a:schemeClr val="tx1">
                    <a:lumMod val="75000"/>
                    <a:lumOff val="25000"/>
                  </a:schemeClr>
                </a:solidFill>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nSpc>
                <a:spcPct val="200000"/>
              </a:lnSpc>
            </a:pPr>
            <a:endParaRPr lang="en-US" altLang="zh-CN" sz="1000" dirty="0">
              <a:solidFill>
                <a:schemeClr val="tx1">
                  <a:lumMod val="75000"/>
                  <a:lumOff val="25000"/>
                </a:schemeClr>
              </a:solidFill>
              <a:cs typeface="+mn-ea"/>
              <a:sym typeface="+mn-lt"/>
            </a:endParaRPr>
          </a:p>
        </p:txBody>
      </p:sp>
      <p:sp>
        <p:nvSpPr>
          <p:cNvPr id="9" name="PA_chenying0907 7"/>
          <p:cNvSpPr txBox="1">
            <a:spLocks noChangeArrowheads="1"/>
          </p:cNvSpPr>
          <p:nvPr>
            <p:custDataLst>
              <p:tags r:id="rId2"/>
            </p:custDataLst>
          </p:nvPr>
        </p:nvSpPr>
        <p:spPr bwMode="auto">
          <a:xfrm>
            <a:off x="1230562" y="1071776"/>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10" name="PA_chenying0907 5"/>
          <p:cNvSpPr txBox="1"/>
          <p:nvPr>
            <p:custDataLst>
              <p:tags r:id="rId3"/>
            </p:custDataLst>
          </p:nvPr>
        </p:nvSpPr>
        <p:spPr>
          <a:xfrm>
            <a:off x="1590602" y="1531434"/>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pic>
        <p:nvPicPr>
          <p:cNvPr id="2" name="PA_图片 1"/>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4427984" y="271109"/>
            <a:ext cx="3843605" cy="4388873"/>
          </a:xfrm>
          <a:prstGeom prst="rect">
            <a:avLst/>
          </a:prstGeom>
        </p:spPr>
      </p:pic>
      <p:sp>
        <p:nvSpPr>
          <p:cNvPr id="70" name="PA_chenying0907 5"/>
          <p:cNvSpPr txBox="1"/>
          <p:nvPr>
            <p:custDataLst>
              <p:tags r:id="rId5"/>
            </p:custDataLst>
          </p:nvPr>
        </p:nvSpPr>
        <p:spPr>
          <a:xfrm>
            <a:off x="1014831" y="3339112"/>
            <a:ext cx="3456384" cy="830997"/>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Tree>
    <p:extLst>
      <p:ext uri="{BB962C8B-B14F-4D97-AF65-F5344CB8AC3E}">
        <p14:creationId xmlns:p14="http://schemas.microsoft.com/office/powerpoint/2010/main" val="32825584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142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9" grpId="0"/>
      <p:bldP spid="10" grpId="0" animBg="1" autoUpdateAnimBg="0"/>
      <p:bldP spid="7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A_图片 2" descr="C:\Users\Administrator\Desktop\edffcf58b250d4285a658e399f0013c3.png"/>
          <p:cNvPicPr>
            <a:picLocks noChangeAspect="1" noChangeArrowheads="1"/>
          </p:cNvPicPr>
          <p:nvPr>
            <p:custDataLst>
              <p:tags r:id="rId1"/>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2411760" y="339502"/>
            <a:ext cx="3043964" cy="4803998"/>
          </a:xfrm>
          <a:prstGeom prst="rect">
            <a:avLst/>
          </a:prstGeom>
          <a:noFill/>
          <a:extLst>
            <a:ext uri="{909E8E84-426E-40DD-AFC4-6F175D3DCCD1}">
              <a14:hiddenFill xmlns:a14="http://schemas.microsoft.com/office/drawing/2010/main">
                <a:solidFill>
                  <a:srgbClr val="FFFFFF"/>
                </a:solidFill>
              </a14:hiddenFill>
            </a:ext>
          </a:extLst>
        </p:spPr>
      </p:pic>
      <p:sp>
        <p:nvSpPr>
          <p:cNvPr id="4" name="PA_chenying0907 3"/>
          <p:cNvSpPr/>
          <p:nvPr>
            <p:custDataLst>
              <p:tags r:id="rId2"/>
            </p:custDataLst>
          </p:nvPr>
        </p:nvSpPr>
        <p:spPr>
          <a:xfrm>
            <a:off x="4860032" y="3295183"/>
            <a:ext cx="3489033" cy="300082"/>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5" name="PA_chenying0907 29"/>
          <p:cNvSpPr txBox="1"/>
          <p:nvPr>
            <p:custDataLst>
              <p:tags r:id="rId3"/>
            </p:custDataLst>
          </p:nvPr>
        </p:nvSpPr>
        <p:spPr>
          <a:xfrm>
            <a:off x="4899391" y="2869424"/>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6" name="PA_chenying0907 5"/>
          <p:cNvSpPr txBox="1"/>
          <p:nvPr>
            <p:custDataLst>
              <p:tags r:id="rId4"/>
            </p:custDataLst>
          </p:nvPr>
        </p:nvSpPr>
        <p:spPr>
          <a:xfrm>
            <a:off x="4876986" y="3581603"/>
            <a:ext cx="3744416" cy="646331"/>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a:t>
            </a:r>
            <a:endParaRPr lang="zh-CN" altLang="en-US" sz="800" dirty="0">
              <a:cs typeface="+mn-ea"/>
              <a:sym typeface="+mn-lt"/>
            </a:endParaRPr>
          </a:p>
        </p:txBody>
      </p:sp>
      <p:sp>
        <p:nvSpPr>
          <p:cNvPr id="7" name="PA_chenying0907 6"/>
          <p:cNvSpPr/>
          <p:nvPr>
            <p:custDataLst>
              <p:tags r:id="rId5"/>
            </p:custDataLst>
          </p:nvPr>
        </p:nvSpPr>
        <p:spPr>
          <a:xfrm>
            <a:off x="5807596" y="1467660"/>
            <a:ext cx="2541470"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8" name="PA_chenying0907 29"/>
          <p:cNvSpPr txBox="1"/>
          <p:nvPr>
            <p:custDataLst>
              <p:tags r:id="rId6"/>
            </p:custDataLst>
          </p:nvPr>
        </p:nvSpPr>
        <p:spPr>
          <a:xfrm>
            <a:off x="5846954" y="1041901"/>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9" name="PA_chenying0907 8"/>
          <p:cNvSpPr txBox="1"/>
          <p:nvPr>
            <p:custDataLst>
              <p:tags r:id="rId7"/>
            </p:custDataLst>
          </p:nvPr>
        </p:nvSpPr>
        <p:spPr>
          <a:xfrm>
            <a:off x="5824549" y="1907738"/>
            <a:ext cx="2524517" cy="646331"/>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a:t>
            </a:r>
            <a:endParaRPr lang="zh-CN" altLang="en-US" sz="800" dirty="0">
              <a:cs typeface="+mn-ea"/>
              <a:sym typeface="+mn-lt"/>
            </a:endParaRPr>
          </a:p>
        </p:txBody>
      </p:sp>
      <p:sp>
        <p:nvSpPr>
          <p:cNvPr id="12" name="PA_chenying0907 11"/>
          <p:cNvSpPr/>
          <p:nvPr>
            <p:custDataLst>
              <p:tags r:id="rId8"/>
            </p:custDataLst>
          </p:nvPr>
        </p:nvSpPr>
        <p:spPr>
          <a:xfrm>
            <a:off x="971600" y="1446935"/>
            <a:ext cx="213496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13" name="PA_chenying0907 29"/>
          <p:cNvSpPr txBox="1"/>
          <p:nvPr>
            <p:custDataLst>
              <p:tags r:id="rId9"/>
            </p:custDataLst>
          </p:nvPr>
        </p:nvSpPr>
        <p:spPr>
          <a:xfrm>
            <a:off x="971600" y="903154"/>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14" name="PA_chenying0907 13"/>
          <p:cNvSpPr/>
          <p:nvPr>
            <p:custDataLst>
              <p:tags r:id="rId10"/>
            </p:custDataLst>
          </p:nvPr>
        </p:nvSpPr>
        <p:spPr>
          <a:xfrm>
            <a:off x="827584" y="3867888"/>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15" name="PA_chenying0907 29"/>
          <p:cNvSpPr txBox="1"/>
          <p:nvPr>
            <p:custDataLst>
              <p:tags r:id="rId11"/>
            </p:custDataLst>
          </p:nvPr>
        </p:nvSpPr>
        <p:spPr>
          <a:xfrm>
            <a:off x="827584" y="3324107"/>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Tree>
    <p:extLst>
      <p:ext uri="{BB962C8B-B14F-4D97-AF65-F5344CB8AC3E}">
        <p14:creationId xmlns:p14="http://schemas.microsoft.com/office/powerpoint/2010/main" val="15112367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500"/>
                                        <p:tgtEl>
                                          <p:spTgt spid="10242"/>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grpId="0" nodeType="withEffect">
                                  <p:stCondLst>
                                    <p:cond delay="671"/>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986"/>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142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1762"/>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autoUpdateAnimBg="0"/>
      <p:bldP spid="6" grpId="0" animBg="1" autoUpdateAnimBg="0"/>
      <p:bldP spid="7" grpId="0"/>
      <p:bldP spid="8" grpId="0"/>
      <p:bldP spid="9" grpId="0"/>
      <p:bldP spid="12" grpId="0"/>
      <p:bldP spid="13" grpId="0" animBg="1" autoUpdateAnimBg="0"/>
      <p:bldP spid="14" grpId="0" animBg="1" autoUpdateAnimBg="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 name="PA_任意多边形 77"/>
          <p:cNvSpPr>
            <a:spLocks noEditPoints="1"/>
          </p:cNvSpPr>
          <p:nvPr>
            <p:custDataLst>
              <p:tags r:id="rId1"/>
            </p:custDataLst>
          </p:nvPr>
        </p:nvSpPr>
        <p:spPr bwMode="auto">
          <a:xfrm>
            <a:off x="1758404" y="1419622"/>
            <a:ext cx="2376264" cy="2830929"/>
          </a:xfrm>
          <a:custGeom>
            <a:avLst/>
            <a:gdLst>
              <a:gd name="T0" fmla="*/ 80 w 234"/>
              <a:gd name="T1" fmla="*/ 20 h 279"/>
              <a:gd name="T2" fmla="*/ 57 w 234"/>
              <a:gd name="T3" fmla="*/ 89 h 279"/>
              <a:gd name="T4" fmla="*/ 53 w 234"/>
              <a:gd name="T5" fmla="*/ 106 h 279"/>
              <a:gd name="T6" fmla="*/ 48 w 234"/>
              <a:gd name="T7" fmla="*/ 89 h 279"/>
              <a:gd name="T8" fmla="*/ 95 w 234"/>
              <a:gd name="T9" fmla="*/ 97 h 279"/>
              <a:gd name="T10" fmla="*/ 63 w 234"/>
              <a:gd name="T11" fmla="*/ 99 h 279"/>
              <a:gd name="T12" fmla="*/ 93 w 234"/>
              <a:gd name="T13" fmla="*/ 112 h 279"/>
              <a:gd name="T14" fmla="*/ 92 w 234"/>
              <a:gd name="T15" fmla="*/ 133 h 279"/>
              <a:gd name="T16" fmla="*/ 131 w 234"/>
              <a:gd name="T17" fmla="*/ 154 h 279"/>
              <a:gd name="T18" fmla="*/ 109 w 234"/>
              <a:gd name="T19" fmla="*/ 161 h 279"/>
              <a:gd name="T20" fmla="*/ 99 w 234"/>
              <a:gd name="T21" fmla="*/ 163 h 279"/>
              <a:gd name="T22" fmla="*/ 77 w 234"/>
              <a:gd name="T23" fmla="*/ 141 h 279"/>
              <a:gd name="T24" fmla="*/ 57 w 234"/>
              <a:gd name="T25" fmla="*/ 123 h 279"/>
              <a:gd name="T26" fmla="*/ 60 w 234"/>
              <a:gd name="T27" fmla="*/ 118 h 279"/>
              <a:gd name="T28" fmla="*/ 86 w 234"/>
              <a:gd name="T29" fmla="*/ 120 h 279"/>
              <a:gd name="T30" fmla="*/ 65 w 234"/>
              <a:gd name="T31" fmla="*/ 100 h 279"/>
              <a:gd name="T32" fmla="*/ 116 w 234"/>
              <a:gd name="T33" fmla="*/ 108 h 279"/>
              <a:gd name="T34" fmla="*/ 45 w 234"/>
              <a:gd name="T35" fmla="*/ 78 h 279"/>
              <a:gd name="T36" fmla="*/ 27 w 234"/>
              <a:gd name="T37" fmla="*/ 95 h 279"/>
              <a:gd name="T38" fmla="*/ 20 w 234"/>
              <a:gd name="T39" fmla="*/ 111 h 279"/>
              <a:gd name="T40" fmla="*/ 30 w 234"/>
              <a:gd name="T41" fmla="*/ 88 h 279"/>
              <a:gd name="T42" fmla="*/ 50 w 234"/>
              <a:gd name="T43" fmla="*/ 75 h 279"/>
              <a:gd name="T44" fmla="*/ 148 w 234"/>
              <a:gd name="T45" fmla="*/ 65 h 279"/>
              <a:gd name="T46" fmla="*/ 101 w 234"/>
              <a:gd name="T47" fmla="*/ 51 h 279"/>
              <a:gd name="T48" fmla="*/ 71 w 234"/>
              <a:gd name="T49" fmla="*/ 40 h 279"/>
              <a:gd name="T50" fmla="*/ 64 w 234"/>
              <a:gd name="T51" fmla="*/ 46 h 279"/>
              <a:gd name="T52" fmla="*/ 67 w 234"/>
              <a:gd name="T53" fmla="*/ 57 h 279"/>
              <a:gd name="T54" fmla="*/ 68 w 234"/>
              <a:gd name="T55" fmla="*/ 72 h 279"/>
              <a:gd name="T56" fmla="*/ 133 w 234"/>
              <a:gd name="T57" fmla="*/ 89 h 279"/>
              <a:gd name="T58" fmla="*/ 144 w 234"/>
              <a:gd name="T59" fmla="*/ 80 h 279"/>
              <a:gd name="T60" fmla="*/ 129 w 234"/>
              <a:gd name="T61" fmla="*/ 66 h 279"/>
              <a:gd name="T62" fmla="*/ 132 w 234"/>
              <a:gd name="T63" fmla="*/ 85 h 279"/>
              <a:gd name="T64" fmla="*/ 61 w 234"/>
              <a:gd name="T65" fmla="*/ 72 h 279"/>
              <a:gd name="T66" fmla="*/ 52 w 234"/>
              <a:gd name="T67" fmla="*/ 60 h 279"/>
              <a:gd name="T68" fmla="*/ 57 w 234"/>
              <a:gd name="T69" fmla="*/ 36 h 279"/>
              <a:gd name="T70" fmla="*/ 73 w 234"/>
              <a:gd name="T71" fmla="*/ 27 h 279"/>
              <a:gd name="T72" fmla="*/ 97 w 234"/>
              <a:gd name="T73" fmla="*/ 38 h 279"/>
              <a:gd name="T74" fmla="*/ 97 w 234"/>
              <a:gd name="T75" fmla="*/ 29 h 279"/>
              <a:gd name="T76" fmla="*/ 109 w 234"/>
              <a:gd name="T77" fmla="*/ 38 h 279"/>
              <a:gd name="T78" fmla="*/ 83 w 234"/>
              <a:gd name="T79" fmla="*/ 34 h 279"/>
              <a:gd name="T80" fmla="*/ 222 w 234"/>
              <a:gd name="T81" fmla="*/ 127 h 279"/>
              <a:gd name="T82" fmla="*/ 217 w 234"/>
              <a:gd name="T83" fmla="*/ 128 h 279"/>
              <a:gd name="T84" fmla="*/ 209 w 234"/>
              <a:gd name="T85" fmla="*/ 62 h 279"/>
              <a:gd name="T86" fmla="*/ 221 w 234"/>
              <a:gd name="T87" fmla="*/ 92 h 279"/>
              <a:gd name="T88" fmla="*/ 224 w 234"/>
              <a:gd name="T89" fmla="*/ 115 h 279"/>
              <a:gd name="T90" fmla="*/ 205 w 234"/>
              <a:gd name="T91" fmla="*/ 114 h 279"/>
              <a:gd name="T92" fmla="*/ 201 w 234"/>
              <a:gd name="T93" fmla="*/ 90 h 279"/>
              <a:gd name="T94" fmla="*/ 208 w 234"/>
              <a:gd name="T95" fmla="*/ 73 h 279"/>
              <a:gd name="T96" fmla="*/ 36 w 234"/>
              <a:gd name="T97" fmla="*/ 96 h 279"/>
              <a:gd name="T98" fmla="*/ 119 w 234"/>
              <a:gd name="T99" fmla="*/ 42 h 279"/>
              <a:gd name="T100" fmla="*/ 183 w 234"/>
              <a:gd name="T101" fmla="*/ 34 h 279"/>
              <a:gd name="T102" fmla="*/ 115 w 234"/>
              <a:gd name="T103" fmla="*/ 227 h 279"/>
              <a:gd name="T104" fmla="*/ 168 w 234"/>
              <a:gd name="T105" fmla="*/ 273 h 279"/>
              <a:gd name="T106" fmla="*/ 58 w 234"/>
              <a:gd name="T107" fmla="*/ 262 h 279"/>
              <a:gd name="T108" fmla="*/ 100 w 234"/>
              <a:gd name="T109" fmla="*/ 272 h 279"/>
              <a:gd name="T110" fmla="*/ 145 w 234"/>
              <a:gd name="T111" fmla="*/ 275 h 279"/>
              <a:gd name="T112" fmla="*/ 124 w 234"/>
              <a:gd name="T113" fmla="*/ 233 h 279"/>
              <a:gd name="T114" fmla="*/ 132 w 234"/>
              <a:gd name="T115" fmla="*/ 238 h 279"/>
              <a:gd name="T116" fmla="*/ 178 w 234"/>
              <a:gd name="T117" fmla="*/ 260 h 279"/>
              <a:gd name="T118" fmla="*/ 102 w 234"/>
              <a:gd name="T119" fmla="*/ 254 h 279"/>
              <a:gd name="T120" fmla="*/ 70 w 234"/>
              <a:gd name="T121" fmla="*/ 270 h 279"/>
              <a:gd name="T122" fmla="*/ 117 w 234"/>
              <a:gd name="T123" fmla="*/ 22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 h="279">
                <a:moveTo>
                  <a:pt x="7" y="94"/>
                </a:moveTo>
                <a:cubicBezTo>
                  <a:pt x="0" y="132"/>
                  <a:pt x="15" y="175"/>
                  <a:pt x="47" y="199"/>
                </a:cubicBezTo>
                <a:cubicBezTo>
                  <a:pt x="61" y="208"/>
                  <a:pt x="77" y="215"/>
                  <a:pt x="93" y="218"/>
                </a:cubicBezTo>
                <a:cubicBezTo>
                  <a:pt x="100" y="220"/>
                  <a:pt x="107" y="221"/>
                  <a:pt x="114" y="221"/>
                </a:cubicBezTo>
                <a:cubicBezTo>
                  <a:pt x="111" y="228"/>
                  <a:pt x="109" y="235"/>
                  <a:pt x="110" y="243"/>
                </a:cubicBezTo>
                <a:cubicBezTo>
                  <a:pt x="92" y="246"/>
                  <a:pt x="71" y="249"/>
                  <a:pt x="55" y="261"/>
                </a:cubicBezTo>
                <a:cubicBezTo>
                  <a:pt x="52" y="263"/>
                  <a:pt x="49" y="268"/>
                  <a:pt x="52" y="271"/>
                </a:cubicBezTo>
                <a:cubicBezTo>
                  <a:pt x="56" y="274"/>
                  <a:pt x="62" y="275"/>
                  <a:pt x="66" y="276"/>
                </a:cubicBezTo>
                <a:cubicBezTo>
                  <a:pt x="84" y="279"/>
                  <a:pt x="102" y="279"/>
                  <a:pt x="120" y="279"/>
                </a:cubicBezTo>
                <a:cubicBezTo>
                  <a:pt x="138" y="279"/>
                  <a:pt x="156" y="278"/>
                  <a:pt x="173" y="275"/>
                </a:cubicBezTo>
                <a:cubicBezTo>
                  <a:pt x="178" y="275"/>
                  <a:pt x="186" y="274"/>
                  <a:pt x="189" y="270"/>
                </a:cubicBezTo>
                <a:cubicBezTo>
                  <a:pt x="192" y="266"/>
                  <a:pt x="183" y="260"/>
                  <a:pt x="180" y="258"/>
                </a:cubicBezTo>
                <a:cubicBezTo>
                  <a:pt x="172" y="252"/>
                  <a:pt x="163" y="249"/>
                  <a:pt x="153" y="247"/>
                </a:cubicBezTo>
                <a:cubicBezTo>
                  <a:pt x="147" y="245"/>
                  <a:pt x="140" y="245"/>
                  <a:pt x="134" y="243"/>
                </a:cubicBezTo>
                <a:cubicBezTo>
                  <a:pt x="134" y="243"/>
                  <a:pt x="134" y="243"/>
                  <a:pt x="134" y="243"/>
                </a:cubicBezTo>
                <a:cubicBezTo>
                  <a:pt x="137" y="235"/>
                  <a:pt x="132" y="228"/>
                  <a:pt x="130" y="221"/>
                </a:cubicBezTo>
                <a:cubicBezTo>
                  <a:pt x="141" y="220"/>
                  <a:pt x="152" y="219"/>
                  <a:pt x="162" y="215"/>
                </a:cubicBezTo>
                <a:cubicBezTo>
                  <a:pt x="164" y="220"/>
                  <a:pt x="168" y="224"/>
                  <a:pt x="173" y="221"/>
                </a:cubicBezTo>
                <a:cubicBezTo>
                  <a:pt x="179" y="216"/>
                  <a:pt x="168" y="206"/>
                  <a:pt x="166" y="201"/>
                </a:cubicBezTo>
                <a:cubicBezTo>
                  <a:pt x="185" y="193"/>
                  <a:pt x="200" y="180"/>
                  <a:pt x="211" y="163"/>
                </a:cubicBezTo>
                <a:cubicBezTo>
                  <a:pt x="234" y="127"/>
                  <a:pt x="231" y="80"/>
                  <a:pt x="203" y="48"/>
                </a:cubicBezTo>
                <a:cubicBezTo>
                  <a:pt x="175" y="15"/>
                  <a:pt x="128" y="3"/>
                  <a:pt x="87" y="17"/>
                </a:cubicBezTo>
                <a:cubicBezTo>
                  <a:pt x="87" y="17"/>
                  <a:pt x="87" y="17"/>
                  <a:pt x="87" y="17"/>
                </a:cubicBezTo>
                <a:cubicBezTo>
                  <a:pt x="84" y="12"/>
                  <a:pt x="83" y="0"/>
                  <a:pt x="74" y="4"/>
                </a:cubicBezTo>
                <a:cubicBezTo>
                  <a:pt x="72" y="6"/>
                  <a:pt x="71" y="8"/>
                  <a:pt x="71" y="10"/>
                </a:cubicBezTo>
                <a:cubicBezTo>
                  <a:pt x="71" y="10"/>
                  <a:pt x="71" y="10"/>
                  <a:pt x="71" y="10"/>
                </a:cubicBezTo>
                <a:cubicBezTo>
                  <a:pt x="55" y="18"/>
                  <a:pt x="40" y="28"/>
                  <a:pt x="29" y="43"/>
                </a:cubicBezTo>
                <a:cubicBezTo>
                  <a:pt x="18" y="58"/>
                  <a:pt x="10" y="76"/>
                  <a:pt x="7" y="94"/>
                </a:cubicBezTo>
                <a:close/>
                <a:moveTo>
                  <a:pt x="84" y="18"/>
                </a:moveTo>
                <a:cubicBezTo>
                  <a:pt x="83" y="19"/>
                  <a:pt x="82" y="19"/>
                  <a:pt x="80" y="20"/>
                </a:cubicBezTo>
                <a:cubicBezTo>
                  <a:pt x="78" y="17"/>
                  <a:pt x="70" y="8"/>
                  <a:pt x="77" y="6"/>
                </a:cubicBezTo>
                <a:cubicBezTo>
                  <a:pt x="82" y="5"/>
                  <a:pt x="83" y="15"/>
                  <a:pt x="84" y="18"/>
                </a:cubicBezTo>
                <a:close/>
                <a:moveTo>
                  <a:pt x="58" y="86"/>
                </a:moveTo>
                <a:cubicBezTo>
                  <a:pt x="56" y="85"/>
                  <a:pt x="54" y="84"/>
                  <a:pt x="52" y="84"/>
                </a:cubicBezTo>
                <a:cubicBezTo>
                  <a:pt x="49" y="82"/>
                  <a:pt x="57" y="84"/>
                  <a:pt x="58" y="84"/>
                </a:cubicBezTo>
                <a:cubicBezTo>
                  <a:pt x="58" y="85"/>
                  <a:pt x="58" y="85"/>
                  <a:pt x="58" y="86"/>
                </a:cubicBezTo>
                <a:close/>
                <a:moveTo>
                  <a:pt x="56" y="101"/>
                </a:moveTo>
                <a:cubicBezTo>
                  <a:pt x="53" y="99"/>
                  <a:pt x="48" y="100"/>
                  <a:pt x="45" y="99"/>
                </a:cubicBezTo>
                <a:cubicBezTo>
                  <a:pt x="40" y="97"/>
                  <a:pt x="46" y="98"/>
                  <a:pt x="47" y="98"/>
                </a:cubicBezTo>
                <a:cubicBezTo>
                  <a:pt x="48" y="99"/>
                  <a:pt x="49" y="99"/>
                  <a:pt x="51" y="99"/>
                </a:cubicBezTo>
                <a:cubicBezTo>
                  <a:pt x="53" y="99"/>
                  <a:pt x="54" y="100"/>
                  <a:pt x="56" y="99"/>
                </a:cubicBezTo>
                <a:cubicBezTo>
                  <a:pt x="56" y="100"/>
                  <a:pt x="56" y="100"/>
                  <a:pt x="56" y="101"/>
                </a:cubicBezTo>
                <a:close/>
                <a:moveTo>
                  <a:pt x="56" y="97"/>
                </a:moveTo>
                <a:cubicBezTo>
                  <a:pt x="56" y="98"/>
                  <a:pt x="56" y="98"/>
                  <a:pt x="56" y="98"/>
                </a:cubicBezTo>
                <a:cubicBezTo>
                  <a:pt x="53" y="97"/>
                  <a:pt x="49" y="96"/>
                  <a:pt x="46" y="95"/>
                </a:cubicBezTo>
                <a:cubicBezTo>
                  <a:pt x="47" y="95"/>
                  <a:pt x="51" y="95"/>
                  <a:pt x="52" y="96"/>
                </a:cubicBezTo>
                <a:cubicBezTo>
                  <a:pt x="54" y="96"/>
                  <a:pt x="55" y="97"/>
                  <a:pt x="56" y="97"/>
                </a:cubicBezTo>
                <a:cubicBezTo>
                  <a:pt x="56" y="97"/>
                  <a:pt x="56" y="97"/>
                  <a:pt x="56" y="97"/>
                </a:cubicBezTo>
                <a:close/>
                <a:moveTo>
                  <a:pt x="56" y="96"/>
                </a:moveTo>
                <a:cubicBezTo>
                  <a:pt x="53" y="94"/>
                  <a:pt x="50" y="93"/>
                  <a:pt x="47" y="92"/>
                </a:cubicBezTo>
                <a:cubicBezTo>
                  <a:pt x="50" y="93"/>
                  <a:pt x="53" y="93"/>
                  <a:pt x="56" y="93"/>
                </a:cubicBezTo>
                <a:cubicBezTo>
                  <a:pt x="56" y="94"/>
                  <a:pt x="56" y="95"/>
                  <a:pt x="56" y="96"/>
                </a:cubicBezTo>
                <a:close/>
                <a:moveTo>
                  <a:pt x="51" y="90"/>
                </a:moveTo>
                <a:cubicBezTo>
                  <a:pt x="49" y="89"/>
                  <a:pt x="54" y="90"/>
                  <a:pt x="54" y="90"/>
                </a:cubicBezTo>
                <a:cubicBezTo>
                  <a:pt x="55" y="90"/>
                  <a:pt x="56" y="90"/>
                  <a:pt x="57" y="90"/>
                </a:cubicBezTo>
                <a:cubicBezTo>
                  <a:pt x="57" y="90"/>
                  <a:pt x="56" y="91"/>
                  <a:pt x="56" y="92"/>
                </a:cubicBezTo>
                <a:cubicBezTo>
                  <a:pt x="55" y="91"/>
                  <a:pt x="53" y="90"/>
                  <a:pt x="51" y="90"/>
                </a:cubicBezTo>
                <a:close/>
                <a:moveTo>
                  <a:pt x="49" y="88"/>
                </a:moveTo>
                <a:cubicBezTo>
                  <a:pt x="49" y="87"/>
                  <a:pt x="49" y="87"/>
                  <a:pt x="49" y="86"/>
                </a:cubicBezTo>
                <a:cubicBezTo>
                  <a:pt x="51" y="87"/>
                  <a:pt x="55" y="89"/>
                  <a:pt x="57" y="89"/>
                </a:cubicBezTo>
                <a:cubicBezTo>
                  <a:pt x="54" y="89"/>
                  <a:pt x="51" y="88"/>
                  <a:pt x="49" y="88"/>
                </a:cubicBezTo>
                <a:close/>
                <a:moveTo>
                  <a:pt x="49" y="83"/>
                </a:moveTo>
                <a:cubicBezTo>
                  <a:pt x="49" y="83"/>
                  <a:pt x="49" y="83"/>
                  <a:pt x="49" y="83"/>
                </a:cubicBezTo>
                <a:cubicBezTo>
                  <a:pt x="51" y="84"/>
                  <a:pt x="52" y="84"/>
                  <a:pt x="53" y="85"/>
                </a:cubicBezTo>
                <a:cubicBezTo>
                  <a:pt x="55" y="85"/>
                  <a:pt x="60" y="87"/>
                  <a:pt x="55" y="86"/>
                </a:cubicBezTo>
                <a:cubicBezTo>
                  <a:pt x="53" y="86"/>
                  <a:pt x="51" y="85"/>
                  <a:pt x="49" y="86"/>
                </a:cubicBezTo>
                <a:cubicBezTo>
                  <a:pt x="49" y="85"/>
                  <a:pt x="49" y="85"/>
                  <a:pt x="49" y="85"/>
                </a:cubicBezTo>
                <a:cubicBezTo>
                  <a:pt x="49" y="84"/>
                  <a:pt x="49" y="84"/>
                  <a:pt x="49" y="83"/>
                </a:cubicBezTo>
                <a:close/>
                <a:moveTo>
                  <a:pt x="57" y="87"/>
                </a:moveTo>
                <a:cubicBezTo>
                  <a:pt x="57" y="88"/>
                  <a:pt x="57" y="88"/>
                  <a:pt x="57" y="88"/>
                </a:cubicBezTo>
                <a:cubicBezTo>
                  <a:pt x="56" y="88"/>
                  <a:pt x="55" y="88"/>
                  <a:pt x="55" y="87"/>
                </a:cubicBezTo>
                <a:cubicBezTo>
                  <a:pt x="54" y="87"/>
                  <a:pt x="51" y="86"/>
                  <a:pt x="53" y="86"/>
                </a:cubicBezTo>
                <a:cubicBezTo>
                  <a:pt x="54" y="87"/>
                  <a:pt x="56" y="87"/>
                  <a:pt x="57" y="87"/>
                </a:cubicBezTo>
                <a:close/>
                <a:moveTo>
                  <a:pt x="55" y="106"/>
                </a:moveTo>
                <a:cubicBezTo>
                  <a:pt x="53" y="106"/>
                  <a:pt x="51" y="105"/>
                  <a:pt x="49" y="105"/>
                </a:cubicBezTo>
                <a:cubicBezTo>
                  <a:pt x="47" y="104"/>
                  <a:pt x="46" y="104"/>
                  <a:pt x="44" y="103"/>
                </a:cubicBezTo>
                <a:cubicBezTo>
                  <a:pt x="43" y="102"/>
                  <a:pt x="40" y="101"/>
                  <a:pt x="44" y="102"/>
                </a:cubicBezTo>
                <a:cubicBezTo>
                  <a:pt x="48" y="102"/>
                  <a:pt x="52" y="104"/>
                  <a:pt x="56" y="103"/>
                </a:cubicBezTo>
                <a:cubicBezTo>
                  <a:pt x="56" y="104"/>
                  <a:pt x="56" y="105"/>
                  <a:pt x="55" y="106"/>
                </a:cubicBezTo>
                <a:close/>
                <a:moveTo>
                  <a:pt x="45" y="106"/>
                </a:moveTo>
                <a:cubicBezTo>
                  <a:pt x="46" y="107"/>
                  <a:pt x="47" y="107"/>
                  <a:pt x="48" y="107"/>
                </a:cubicBezTo>
                <a:cubicBezTo>
                  <a:pt x="50" y="107"/>
                  <a:pt x="52" y="108"/>
                  <a:pt x="54" y="108"/>
                </a:cubicBezTo>
                <a:cubicBezTo>
                  <a:pt x="53" y="108"/>
                  <a:pt x="52" y="109"/>
                  <a:pt x="50" y="109"/>
                </a:cubicBezTo>
                <a:cubicBezTo>
                  <a:pt x="49" y="109"/>
                  <a:pt x="48" y="109"/>
                  <a:pt x="47" y="108"/>
                </a:cubicBezTo>
                <a:cubicBezTo>
                  <a:pt x="45" y="108"/>
                  <a:pt x="44" y="108"/>
                  <a:pt x="42" y="107"/>
                </a:cubicBezTo>
                <a:cubicBezTo>
                  <a:pt x="40" y="105"/>
                  <a:pt x="45" y="106"/>
                  <a:pt x="45" y="106"/>
                </a:cubicBezTo>
                <a:close/>
                <a:moveTo>
                  <a:pt x="40" y="102"/>
                </a:moveTo>
                <a:cubicBezTo>
                  <a:pt x="40" y="102"/>
                  <a:pt x="40" y="102"/>
                  <a:pt x="40" y="101"/>
                </a:cubicBezTo>
                <a:cubicBezTo>
                  <a:pt x="40" y="101"/>
                  <a:pt x="40" y="101"/>
                  <a:pt x="40" y="101"/>
                </a:cubicBezTo>
                <a:cubicBezTo>
                  <a:pt x="44" y="104"/>
                  <a:pt x="49" y="105"/>
                  <a:pt x="53" y="106"/>
                </a:cubicBezTo>
                <a:cubicBezTo>
                  <a:pt x="53" y="106"/>
                  <a:pt x="54" y="107"/>
                  <a:pt x="55" y="107"/>
                </a:cubicBezTo>
                <a:cubicBezTo>
                  <a:pt x="55" y="107"/>
                  <a:pt x="55" y="107"/>
                  <a:pt x="55" y="107"/>
                </a:cubicBezTo>
                <a:cubicBezTo>
                  <a:pt x="55" y="107"/>
                  <a:pt x="55" y="107"/>
                  <a:pt x="55" y="107"/>
                </a:cubicBezTo>
                <a:cubicBezTo>
                  <a:pt x="53" y="107"/>
                  <a:pt x="51" y="107"/>
                  <a:pt x="50" y="106"/>
                </a:cubicBezTo>
                <a:cubicBezTo>
                  <a:pt x="47" y="106"/>
                  <a:pt x="44" y="105"/>
                  <a:pt x="40" y="105"/>
                </a:cubicBezTo>
                <a:cubicBezTo>
                  <a:pt x="40" y="105"/>
                  <a:pt x="40" y="105"/>
                  <a:pt x="40" y="105"/>
                </a:cubicBezTo>
                <a:cubicBezTo>
                  <a:pt x="40" y="104"/>
                  <a:pt x="40" y="103"/>
                  <a:pt x="40" y="102"/>
                </a:cubicBezTo>
                <a:close/>
                <a:moveTo>
                  <a:pt x="41" y="101"/>
                </a:moveTo>
                <a:cubicBezTo>
                  <a:pt x="41" y="100"/>
                  <a:pt x="42" y="99"/>
                  <a:pt x="42" y="98"/>
                </a:cubicBezTo>
                <a:cubicBezTo>
                  <a:pt x="45" y="100"/>
                  <a:pt x="50" y="100"/>
                  <a:pt x="53" y="101"/>
                </a:cubicBezTo>
                <a:cubicBezTo>
                  <a:pt x="54" y="101"/>
                  <a:pt x="56" y="101"/>
                  <a:pt x="56" y="102"/>
                </a:cubicBezTo>
                <a:cubicBezTo>
                  <a:pt x="56" y="102"/>
                  <a:pt x="56" y="102"/>
                  <a:pt x="56" y="103"/>
                </a:cubicBezTo>
                <a:cubicBezTo>
                  <a:pt x="56" y="103"/>
                  <a:pt x="55" y="103"/>
                  <a:pt x="54" y="103"/>
                </a:cubicBezTo>
                <a:cubicBezTo>
                  <a:pt x="52" y="103"/>
                  <a:pt x="51" y="102"/>
                  <a:pt x="49" y="102"/>
                </a:cubicBezTo>
                <a:cubicBezTo>
                  <a:pt x="46" y="101"/>
                  <a:pt x="44" y="101"/>
                  <a:pt x="41" y="101"/>
                </a:cubicBezTo>
                <a:cubicBezTo>
                  <a:pt x="41" y="101"/>
                  <a:pt x="41" y="101"/>
                  <a:pt x="41" y="101"/>
                </a:cubicBezTo>
                <a:close/>
                <a:moveTo>
                  <a:pt x="43" y="97"/>
                </a:moveTo>
                <a:cubicBezTo>
                  <a:pt x="43" y="96"/>
                  <a:pt x="44" y="96"/>
                  <a:pt x="44" y="95"/>
                </a:cubicBezTo>
                <a:cubicBezTo>
                  <a:pt x="44" y="95"/>
                  <a:pt x="44" y="95"/>
                  <a:pt x="45" y="95"/>
                </a:cubicBezTo>
                <a:cubicBezTo>
                  <a:pt x="46" y="96"/>
                  <a:pt x="48" y="96"/>
                  <a:pt x="50" y="97"/>
                </a:cubicBezTo>
                <a:cubicBezTo>
                  <a:pt x="51" y="98"/>
                  <a:pt x="53" y="98"/>
                  <a:pt x="54" y="98"/>
                </a:cubicBezTo>
                <a:cubicBezTo>
                  <a:pt x="56" y="99"/>
                  <a:pt x="56" y="99"/>
                  <a:pt x="55" y="99"/>
                </a:cubicBezTo>
                <a:cubicBezTo>
                  <a:pt x="51" y="99"/>
                  <a:pt x="47" y="97"/>
                  <a:pt x="43" y="97"/>
                </a:cubicBezTo>
                <a:close/>
                <a:moveTo>
                  <a:pt x="45" y="94"/>
                </a:moveTo>
                <a:cubicBezTo>
                  <a:pt x="46" y="93"/>
                  <a:pt x="46" y="93"/>
                  <a:pt x="46" y="92"/>
                </a:cubicBezTo>
                <a:cubicBezTo>
                  <a:pt x="49" y="93"/>
                  <a:pt x="51" y="94"/>
                  <a:pt x="53" y="95"/>
                </a:cubicBezTo>
                <a:cubicBezTo>
                  <a:pt x="54" y="95"/>
                  <a:pt x="58" y="97"/>
                  <a:pt x="54" y="96"/>
                </a:cubicBezTo>
                <a:cubicBezTo>
                  <a:pt x="51" y="95"/>
                  <a:pt x="48" y="94"/>
                  <a:pt x="45" y="94"/>
                </a:cubicBezTo>
                <a:close/>
                <a:moveTo>
                  <a:pt x="47" y="92"/>
                </a:moveTo>
                <a:cubicBezTo>
                  <a:pt x="47" y="91"/>
                  <a:pt x="48" y="90"/>
                  <a:pt x="48" y="89"/>
                </a:cubicBezTo>
                <a:cubicBezTo>
                  <a:pt x="50" y="90"/>
                  <a:pt x="52" y="91"/>
                  <a:pt x="54" y="91"/>
                </a:cubicBezTo>
                <a:cubicBezTo>
                  <a:pt x="58" y="93"/>
                  <a:pt x="54" y="92"/>
                  <a:pt x="53" y="92"/>
                </a:cubicBezTo>
                <a:cubicBezTo>
                  <a:pt x="51" y="92"/>
                  <a:pt x="49" y="92"/>
                  <a:pt x="47" y="92"/>
                </a:cubicBezTo>
                <a:close/>
                <a:moveTo>
                  <a:pt x="45" y="80"/>
                </a:moveTo>
                <a:cubicBezTo>
                  <a:pt x="44" y="80"/>
                  <a:pt x="44" y="81"/>
                  <a:pt x="43" y="81"/>
                </a:cubicBezTo>
                <a:cubicBezTo>
                  <a:pt x="39" y="80"/>
                  <a:pt x="35" y="78"/>
                  <a:pt x="31" y="77"/>
                </a:cubicBezTo>
                <a:cubicBezTo>
                  <a:pt x="27" y="75"/>
                  <a:pt x="31" y="77"/>
                  <a:pt x="33" y="77"/>
                </a:cubicBezTo>
                <a:cubicBezTo>
                  <a:pt x="34" y="77"/>
                  <a:pt x="35" y="78"/>
                  <a:pt x="36" y="78"/>
                </a:cubicBezTo>
                <a:cubicBezTo>
                  <a:pt x="44" y="79"/>
                  <a:pt x="51" y="82"/>
                  <a:pt x="59" y="82"/>
                </a:cubicBezTo>
                <a:cubicBezTo>
                  <a:pt x="59" y="82"/>
                  <a:pt x="59" y="83"/>
                  <a:pt x="59" y="83"/>
                </a:cubicBezTo>
                <a:cubicBezTo>
                  <a:pt x="58" y="83"/>
                  <a:pt x="58" y="83"/>
                  <a:pt x="58" y="83"/>
                </a:cubicBezTo>
                <a:cubicBezTo>
                  <a:pt x="58" y="83"/>
                  <a:pt x="58" y="83"/>
                  <a:pt x="58" y="83"/>
                </a:cubicBezTo>
                <a:cubicBezTo>
                  <a:pt x="55" y="83"/>
                  <a:pt x="52" y="83"/>
                  <a:pt x="49" y="82"/>
                </a:cubicBezTo>
                <a:cubicBezTo>
                  <a:pt x="49" y="82"/>
                  <a:pt x="49" y="83"/>
                  <a:pt x="49" y="83"/>
                </a:cubicBezTo>
                <a:cubicBezTo>
                  <a:pt x="48" y="81"/>
                  <a:pt x="47" y="80"/>
                  <a:pt x="45" y="80"/>
                </a:cubicBezTo>
                <a:close/>
                <a:moveTo>
                  <a:pt x="85" y="94"/>
                </a:moveTo>
                <a:cubicBezTo>
                  <a:pt x="94" y="98"/>
                  <a:pt x="103" y="101"/>
                  <a:pt x="113" y="104"/>
                </a:cubicBezTo>
                <a:cubicBezTo>
                  <a:pt x="115" y="104"/>
                  <a:pt x="117" y="105"/>
                  <a:pt x="119" y="106"/>
                </a:cubicBezTo>
                <a:cubicBezTo>
                  <a:pt x="119" y="106"/>
                  <a:pt x="119" y="106"/>
                  <a:pt x="119" y="106"/>
                </a:cubicBezTo>
                <a:cubicBezTo>
                  <a:pt x="118" y="106"/>
                  <a:pt x="116" y="106"/>
                  <a:pt x="116" y="106"/>
                </a:cubicBezTo>
                <a:cubicBezTo>
                  <a:pt x="113" y="105"/>
                  <a:pt x="111" y="104"/>
                  <a:pt x="108" y="103"/>
                </a:cubicBezTo>
                <a:cubicBezTo>
                  <a:pt x="102" y="101"/>
                  <a:pt x="95" y="100"/>
                  <a:pt x="89" y="98"/>
                </a:cubicBezTo>
                <a:cubicBezTo>
                  <a:pt x="83" y="97"/>
                  <a:pt x="78" y="95"/>
                  <a:pt x="72" y="93"/>
                </a:cubicBezTo>
                <a:cubicBezTo>
                  <a:pt x="70" y="92"/>
                  <a:pt x="68" y="91"/>
                  <a:pt x="66" y="91"/>
                </a:cubicBezTo>
                <a:cubicBezTo>
                  <a:pt x="66" y="91"/>
                  <a:pt x="66" y="90"/>
                  <a:pt x="67" y="90"/>
                </a:cubicBezTo>
                <a:cubicBezTo>
                  <a:pt x="67" y="89"/>
                  <a:pt x="67" y="89"/>
                  <a:pt x="67" y="89"/>
                </a:cubicBezTo>
                <a:cubicBezTo>
                  <a:pt x="67" y="89"/>
                  <a:pt x="67" y="89"/>
                  <a:pt x="67" y="89"/>
                </a:cubicBezTo>
                <a:cubicBezTo>
                  <a:pt x="73" y="91"/>
                  <a:pt x="79" y="93"/>
                  <a:pt x="85" y="94"/>
                </a:cubicBezTo>
                <a:close/>
                <a:moveTo>
                  <a:pt x="90" y="96"/>
                </a:moveTo>
                <a:cubicBezTo>
                  <a:pt x="92" y="96"/>
                  <a:pt x="94" y="97"/>
                  <a:pt x="95" y="97"/>
                </a:cubicBezTo>
                <a:cubicBezTo>
                  <a:pt x="103" y="99"/>
                  <a:pt x="111" y="102"/>
                  <a:pt x="119" y="102"/>
                </a:cubicBezTo>
                <a:cubicBezTo>
                  <a:pt x="119" y="103"/>
                  <a:pt x="119" y="104"/>
                  <a:pt x="119" y="105"/>
                </a:cubicBezTo>
                <a:cubicBezTo>
                  <a:pt x="116" y="104"/>
                  <a:pt x="113" y="104"/>
                  <a:pt x="111" y="102"/>
                </a:cubicBezTo>
                <a:cubicBezTo>
                  <a:pt x="106" y="101"/>
                  <a:pt x="100" y="99"/>
                  <a:pt x="95" y="98"/>
                </a:cubicBezTo>
                <a:cubicBezTo>
                  <a:pt x="94" y="97"/>
                  <a:pt x="92" y="96"/>
                  <a:pt x="90" y="96"/>
                </a:cubicBezTo>
                <a:close/>
                <a:moveTo>
                  <a:pt x="119" y="101"/>
                </a:moveTo>
                <a:cubicBezTo>
                  <a:pt x="116" y="100"/>
                  <a:pt x="114" y="100"/>
                  <a:pt x="111" y="99"/>
                </a:cubicBezTo>
                <a:cubicBezTo>
                  <a:pt x="107" y="98"/>
                  <a:pt x="102" y="96"/>
                  <a:pt x="97" y="95"/>
                </a:cubicBezTo>
                <a:cubicBezTo>
                  <a:pt x="88" y="91"/>
                  <a:pt x="78" y="89"/>
                  <a:pt x="70" y="84"/>
                </a:cubicBezTo>
                <a:cubicBezTo>
                  <a:pt x="76" y="88"/>
                  <a:pt x="87" y="90"/>
                  <a:pt x="95" y="92"/>
                </a:cubicBezTo>
                <a:cubicBezTo>
                  <a:pt x="103" y="94"/>
                  <a:pt x="112" y="95"/>
                  <a:pt x="120" y="99"/>
                </a:cubicBezTo>
                <a:cubicBezTo>
                  <a:pt x="119" y="99"/>
                  <a:pt x="119" y="100"/>
                  <a:pt x="119" y="101"/>
                </a:cubicBezTo>
                <a:close/>
                <a:moveTo>
                  <a:pt x="120" y="109"/>
                </a:moveTo>
                <a:cubicBezTo>
                  <a:pt x="116" y="107"/>
                  <a:pt x="112" y="106"/>
                  <a:pt x="108" y="105"/>
                </a:cubicBezTo>
                <a:cubicBezTo>
                  <a:pt x="103" y="103"/>
                  <a:pt x="98" y="102"/>
                  <a:pt x="93" y="100"/>
                </a:cubicBezTo>
                <a:cubicBezTo>
                  <a:pt x="87" y="99"/>
                  <a:pt x="81" y="97"/>
                  <a:pt x="76" y="95"/>
                </a:cubicBezTo>
                <a:cubicBezTo>
                  <a:pt x="83" y="97"/>
                  <a:pt x="90" y="99"/>
                  <a:pt x="97" y="101"/>
                </a:cubicBezTo>
                <a:cubicBezTo>
                  <a:pt x="102" y="102"/>
                  <a:pt x="106" y="103"/>
                  <a:pt x="110" y="105"/>
                </a:cubicBezTo>
                <a:cubicBezTo>
                  <a:pt x="113" y="106"/>
                  <a:pt x="116" y="107"/>
                  <a:pt x="119" y="107"/>
                </a:cubicBezTo>
                <a:cubicBezTo>
                  <a:pt x="119" y="107"/>
                  <a:pt x="119" y="108"/>
                  <a:pt x="120" y="109"/>
                </a:cubicBezTo>
                <a:close/>
                <a:moveTo>
                  <a:pt x="121" y="113"/>
                </a:moveTo>
                <a:cubicBezTo>
                  <a:pt x="117" y="111"/>
                  <a:pt x="113" y="110"/>
                  <a:pt x="109" y="109"/>
                </a:cubicBezTo>
                <a:cubicBezTo>
                  <a:pt x="105" y="108"/>
                  <a:pt x="102" y="106"/>
                  <a:pt x="98" y="104"/>
                </a:cubicBezTo>
                <a:cubicBezTo>
                  <a:pt x="102" y="105"/>
                  <a:pt x="106" y="107"/>
                  <a:pt x="109" y="108"/>
                </a:cubicBezTo>
                <a:cubicBezTo>
                  <a:pt x="113" y="109"/>
                  <a:pt x="116" y="110"/>
                  <a:pt x="120" y="110"/>
                </a:cubicBezTo>
                <a:cubicBezTo>
                  <a:pt x="120" y="111"/>
                  <a:pt x="121" y="112"/>
                  <a:pt x="121" y="113"/>
                </a:cubicBezTo>
                <a:close/>
                <a:moveTo>
                  <a:pt x="122" y="116"/>
                </a:moveTo>
                <a:cubicBezTo>
                  <a:pt x="114" y="112"/>
                  <a:pt x="104" y="110"/>
                  <a:pt x="95" y="108"/>
                </a:cubicBezTo>
                <a:cubicBezTo>
                  <a:pt x="84" y="105"/>
                  <a:pt x="74" y="102"/>
                  <a:pt x="63" y="99"/>
                </a:cubicBezTo>
                <a:cubicBezTo>
                  <a:pt x="63" y="99"/>
                  <a:pt x="63" y="99"/>
                  <a:pt x="63" y="99"/>
                </a:cubicBezTo>
                <a:cubicBezTo>
                  <a:pt x="63" y="98"/>
                  <a:pt x="63" y="98"/>
                  <a:pt x="63" y="97"/>
                </a:cubicBezTo>
                <a:cubicBezTo>
                  <a:pt x="74" y="101"/>
                  <a:pt x="85" y="105"/>
                  <a:pt x="96" y="108"/>
                </a:cubicBezTo>
                <a:cubicBezTo>
                  <a:pt x="101" y="109"/>
                  <a:pt x="106" y="110"/>
                  <a:pt x="111" y="112"/>
                </a:cubicBezTo>
                <a:cubicBezTo>
                  <a:pt x="114" y="113"/>
                  <a:pt x="118" y="114"/>
                  <a:pt x="122" y="114"/>
                </a:cubicBezTo>
                <a:cubicBezTo>
                  <a:pt x="122" y="115"/>
                  <a:pt x="122" y="116"/>
                  <a:pt x="122" y="116"/>
                </a:cubicBezTo>
                <a:close/>
                <a:moveTo>
                  <a:pt x="123" y="120"/>
                </a:moveTo>
                <a:cubicBezTo>
                  <a:pt x="115" y="116"/>
                  <a:pt x="106" y="113"/>
                  <a:pt x="97" y="110"/>
                </a:cubicBezTo>
                <a:cubicBezTo>
                  <a:pt x="90" y="108"/>
                  <a:pt x="83" y="105"/>
                  <a:pt x="76" y="103"/>
                </a:cubicBezTo>
                <a:cubicBezTo>
                  <a:pt x="77" y="103"/>
                  <a:pt x="77" y="103"/>
                  <a:pt x="78" y="104"/>
                </a:cubicBezTo>
                <a:cubicBezTo>
                  <a:pt x="83" y="105"/>
                  <a:pt x="88" y="107"/>
                  <a:pt x="93" y="108"/>
                </a:cubicBezTo>
                <a:cubicBezTo>
                  <a:pt x="103" y="111"/>
                  <a:pt x="113" y="113"/>
                  <a:pt x="123" y="117"/>
                </a:cubicBezTo>
                <a:cubicBezTo>
                  <a:pt x="123" y="118"/>
                  <a:pt x="123" y="119"/>
                  <a:pt x="123" y="120"/>
                </a:cubicBezTo>
                <a:close/>
                <a:moveTo>
                  <a:pt x="71" y="110"/>
                </a:moveTo>
                <a:cubicBezTo>
                  <a:pt x="77" y="112"/>
                  <a:pt x="83" y="114"/>
                  <a:pt x="90" y="115"/>
                </a:cubicBezTo>
                <a:cubicBezTo>
                  <a:pt x="96" y="117"/>
                  <a:pt x="102" y="119"/>
                  <a:pt x="108" y="121"/>
                </a:cubicBezTo>
                <a:cubicBezTo>
                  <a:pt x="112" y="122"/>
                  <a:pt x="115" y="123"/>
                  <a:pt x="118" y="124"/>
                </a:cubicBezTo>
                <a:cubicBezTo>
                  <a:pt x="120" y="125"/>
                  <a:pt x="121" y="126"/>
                  <a:pt x="123" y="126"/>
                </a:cubicBezTo>
                <a:cubicBezTo>
                  <a:pt x="123" y="127"/>
                  <a:pt x="123" y="128"/>
                  <a:pt x="123" y="129"/>
                </a:cubicBezTo>
                <a:cubicBezTo>
                  <a:pt x="113" y="125"/>
                  <a:pt x="104" y="122"/>
                  <a:pt x="94" y="119"/>
                </a:cubicBezTo>
                <a:cubicBezTo>
                  <a:pt x="88" y="117"/>
                  <a:pt x="82" y="115"/>
                  <a:pt x="76" y="114"/>
                </a:cubicBezTo>
                <a:cubicBezTo>
                  <a:pt x="71" y="112"/>
                  <a:pt x="67" y="111"/>
                  <a:pt x="62" y="109"/>
                </a:cubicBezTo>
                <a:cubicBezTo>
                  <a:pt x="62" y="109"/>
                  <a:pt x="62" y="108"/>
                  <a:pt x="62" y="108"/>
                </a:cubicBezTo>
                <a:cubicBezTo>
                  <a:pt x="65" y="109"/>
                  <a:pt x="68" y="110"/>
                  <a:pt x="71" y="110"/>
                </a:cubicBezTo>
                <a:close/>
                <a:moveTo>
                  <a:pt x="123" y="125"/>
                </a:moveTo>
                <a:cubicBezTo>
                  <a:pt x="119" y="123"/>
                  <a:pt x="115" y="121"/>
                  <a:pt x="111" y="120"/>
                </a:cubicBezTo>
                <a:cubicBezTo>
                  <a:pt x="106" y="118"/>
                  <a:pt x="101" y="116"/>
                  <a:pt x="96" y="114"/>
                </a:cubicBezTo>
                <a:cubicBezTo>
                  <a:pt x="90" y="112"/>
                  <a:pt x="85" y="111"/>
                  <a:pt x="79" y="109"/>
                </a:cubicBezTo>
                <a:cubicBezTo>
                  <a:pt x="79" y="109"/>
                  <a:pt x="78" y="108"/>
                  <a:pt x="77" y="108"/>
                </a:cubicBezTo>
                <a:cubicBezTo>
                  <a:pt x="77" y="108"/>
                  <a:pt x="77" y="108"/>
                  <a:pt x="78" y="108"/>
                </a:cubicBezTo>
                <a:cubicBezTo>
                  <a:pt x="83" y="110"/>
                  <a:pt x="88" y="111"/>
                  <a:pt x="93" y="112"/>
                </a:cubicBezTo>
                <a:cubicBezTo>
                  <a:pt x="103" y="115"/>
                  <a:pt x="113" y="120"/>
                  <a:pt x="123" y="122"/>
                </a:cubicBezTo>
                <a:cubicBezTo>
                  <a:pt x="123" y="123"/>
                  <a:pt x="123" y="124"/>
                  <a:pt x="123" y="125"/>
                </a:cubicBezTo>
                <a:close/>
                <a:moveTo>
                  <a:pt x="123" y="133"/>
                </a:moveTo>
                <a:cubicBezTo>
                  <a:pt x="120" y="131"/>
                  <a:pt x="118" y="130"/>
                  <a:pt x="115" y="129"/>
                </a:cubicBezTo>
                <a:cubicBezTo>
                  <a:pt x="117" y="130"/>
                  <a:pt x="120" y="130"/>
                  <a:pt x="123" y="131"/>
                </a:cubicBezTo>
                <a:cubicBezTo>
                  <a:pt x="123" y="131"/>
                  <a:pt x="123" y="131"/>
                  <a:pt x="123" y="131"/>
                </a:cubicBezTo>
                <a:cubicBezTo>
                  <a:pt x="123" y="132"/>
                  <a:pt x="123" y="132"/>
                  <a:pt x="123" y="133"/>
                </a:cubicBezTo>
                <a:close/>
                <a:moveTo>
                  <a:pt x="125" y="138"/>
                </a:moveTo>
                <a:cubicBezTo>
                  <a:pt x="117" y="134"/>
                  <a:pt x="109" y="130"/>
                  <a:pt x="100" y="127"/>
                </a:cubicBezTo>
                <a:cubicBezTo>
                  <a:pt x="104" y="128"/>
                  <a:pt x="108" y="130"/>
                  <a:pt x="112" y="131"/>
                </a:cubicBezTo>
                <a:cubicBezTo>
                  <a:pt x="116" y="132"/>
                  <a:pt x="120" y="135"/>
                  <a:pt x="124" y="136"/>
                </a:cubicBezTo>
                <a:cubicBezTo>
                  <a:pt x="124" y="136"/>
                  <a:pt x="125" y="137"/>
                  <a:pt x="125" y="138"/>
                </a:cubicBezTo>
                <a:cubicBezTo>
                  <a:pt x="125" y="138"/>
                  <a:pt x="125" y="138"/>
                  <a:pt x="125" y="138"/>
                </a:cubicBezTo>
                <a:close/>
                <a:moveTo>
                  <a:pt x="127" y="141"/>
                </a:moveTo>
                <a:cubicBezTo>
                  <a:pt x="123" y="139"/>
                  <a:pt x="118" y="138"/>
                  <a:pt x="114" y="137"/>
                </a:cubicBezTo>
                <a:cubicBezTo>
                  <a:pt x="108" y="134"/>
                  <a:pt x="103" y="132"/>
                  <a:pt x="97" y="130"/>
                </a:cubicBezTo>
                <a:cubicBezTo>
                  <a:pt x="94" y="129"/>
                  <a:pt x="90" y="128"/>
                  <a:pt x="87" y="126"/>
                </a:cubicBezTo>
                <a:cubicBezTo>
                  <a:pt x="89" y="127"/>
                  <a:pt x="91" y="128"/>
                  <a:pt x="93" y="128"/>
                </a:cubicBezTo>
                <a:cubicBezTo>
                  <a:pt x="100" y="130"/>
                  <a:pt x="108" y="132"/>
                  <a:pt x="115" y="135"/>
                </a:cubicBezTo>
                <a:cubicBezTo>
                  <a:pt x="118" y="137"/>
                  <a:pt x="122" y="139"/>
                  <a:pt x="126" y="140"/>
                </a:cubicBezTo>
                <a:cubicBezTo>
                  <a:pt x="126" y="140"/>
                  <a:pt x="126" y="141"/>
                  <a:pt x="127" y="141"/>
                </a:cubicBezTo>
                <a:close/>
                <a:moveTo>
                  <a:pt x="129" y="146"/>
                </a:moveTo>
                <a:cubicBezTo>
                  <a:pt x="125" y="144"/>
                  <a:pt x="120" y="143"/>
                  <a:pt x="116" y="141"/>
                </a:cubicBezTo>
                <a:cubicBezTo>
                  <a:pt x="109" y="139"/>
                  <a:pt x="103" y="136"/>
                  <a:pt x="96" y="133"/>
                </a:cubicBezTo>
                <a:cubicBezTo>
                  <a:pt x="95" y="133"/>
                  <a:pt x="95" y="133"/>
                  <a:pt x="94" y="133"/>
                </a:cubicBezTo>
                <a:cubicBezTo>
                  <a:pt x="101" y="135"/>
                  <a:pt x="107" y="137"/>
                  <a:pt x="113" y="139"/>
                </a:cubicBezTo>
                <a:cubicBezTo>
                  <a:pt x="118" y="140"/>
                  <a:pt x="122" y="142"/>
                  <a:pt x="127" y="143"/>
                </a:cubicBezTo>
                <a:cubicBezTo>
                  <a:pt x="128" y="144"/>
                  <a:pt x="128" y="145"/>
                  <a:pt x="129" y="146"/>
                </a:cubicBezTo>
                <a:close/>
                <a:moveTo>
                  <a:pt x="80" y="129"/>
                </a:moveTo>
                <a:cubicBezTo>
                  <a:pt x="84" y="130"/>
                  <a:pt x="88" y="132"/>
                  <a:pt x="92" y="133"/>
                </a:cubicBezTo>
                <a:cubicBezTo>
                  <a:pt x="99" y="135"/>
                  <a:pt x="106" y="138"/>
                  <a:pt x="112" y="141"/>
                </a:cubicBezTo>
                <a:cubicBezTo>
                  <a:pt x="118" y="143"/>
                  <a:pt x="124" y="144"/>
                  <a:pt x="129" y="147"/>
                </a:cubicBezTo>
                <a:cubicBezTo>
                  <a:pt x="129" y="147"/>
                  <a:pt x="129" y="147"/>
                  <a:pt x="129" y="147"/>
                </a:cubicBezTo>
                <a:cubicBezTo>
                  <a:pt x="124" y="144"/>
                  <a:pt x="118" y="143"/>
                  <a:pt x="112" y="141"/>
                </a:cubicBezTo>
                <a:cubicBezTo>
                  <a:pt x="105" y="139"/>
                  <a:pt x="99" y="137"/>
                  <a:pt x="93" y="134"/>
                </a:cubicBezTo>
                <a:cubicBezTo>
                  <a:pt x="86" y="132"/>
                  <a:pt x="79" y="130"/>
                  <a:pt x="72" y="128"/>
                </a:cubicBezTo>
                <a:cubicBezTo>
                  <a:pt x="67" y="126"/>
                  <a:pt x="61" y="124"/>
                  <a:pt x="55" y="122"/>
                </a:cubicBezTo>
                <a:cubicBezTo>
                  <a:pt x="55" y="121"/>
                  <a:pt x="55" y="121"/>
                  <a:pt x="56" y="120"/>
                </a:cubicBezTo>
                <a:cubicBezTo>
                  <a:pt x="58" y="121"/>
                  <a:pt x="60" y="121"/>
                  <a:pt x="61" y="122"/>
                </a:cubicBezTo>
                <a:cubicBezTo>
                  <a:pt x="62" y="122"/>
                  <a:pt x="62" y="122"/>
                  <a:pt x="63" y="122"/>
                </a:cubicBezTo>
                <a:cubicBezTo>
                  <a:pt x="66" y="123"/>
                  <a:pt x="69" y="125"/>
                  <a:pt x="72" y="126"/>
                </a:cubicBezTo>
                <a:cubicBezTo>
                  <a:pt x="75" y="127"/>
                  <a:pt x="78" y="128"/>
                  <a:pt x="80" y="129"/>
                </a:cubicBezTo>
                <a:close/>
                <a:moveTo>
                  <a:pt x="74" y="129"/>
                </a:moveTo>
                <a:cubicBezTo>
                  <a:pt x="74" y="129"/>
                  <a:pt x="75" y="129"/>
                  <a:pt x="76" y="130"/>
                </a:cubicBezTo>
                <a:cubicBezTo>
                  <a:pt x="75" y="130"/>
                  <a:pt x="75" y="129"/>
                  <a:pt x="75" y="129"/>
                </a:cubicBezTo>
                <a:cubicBezTo>
                  <a:pt x="71" y="128"/>
                  <a:pt x="68" y="127"/>
                  <a:pt x="65" y="126"/>
                </a:cubicBezTo>
                <a:cubicBezTo>
                  <a:pt x="68" y="127"/>
                  <a:pt x="71" y="128"/>
                  <a:pt x="74" y="129"/>
                </a:cubicBezTo>
                <a:close/>
                <a:moveTo>
                  <a:pt x="130" y="152"/>
                </a:moveTo>
                <a:cubicBezTo>
                  <a:pt x="119" y="146"/>
                  <a:pt x="107" y="142"/>
                  <a:pt x="95" y="137"/>
                </a:cubicBezTo>
                <a:cubicBezTo>
                  <a:pt x="91" y="135"/>
                  <a:pt x="86" y="133"/>
                  <a:pt x="82" y="132"/>
                </a:cubicBezTo>
                <a:cubicBezTo>
                  <a:pt x="86" y="133"/>
                  <a:pt x="90" y="134"/>
                  <a:pt x="94" y="136"/>
                </a:cubicBezTo>
                <a:cubicBezTo>
                  <a:pt x="101" y="138"/>
                  <a:pt x="108" y="140"/>
                  <a:pt x="115" y="142"/>
                </a:cubicBezTo>
                <a:cubicBezTo>
                  <a:pt x="118" y="144"/>
                  <a:pt x="122" y="145"/>
                  <a:pt x="125" y="146"/>
                </a:cubicBezTo>
                <a:cubicBezTo>
                  <a:pt x="127" y="147"/>
                  <a:pt x="128" y="148"/>
                  <a:pt x="129" y="148"/>
                </a:cubicBezTo>
                <a:cubicBezTo>
                  <a:pt x="130" y="149"/>
                  <a:pt x="130" y="151"/>
                  <a:pt x="130" y="152"/>
                </a:cubicBezTo>
                <a:close/>
                <a:moveTo>
                  <a:pt x="63" y="129"/>
                </a:moveTo>
                <a:cubicBezTo>
                  <a:pt x="66" y="130"/>
                  <a:pt x="69" y="131"/>
                  <a:pt x="73" y="132"/>
                </a:cubicBezTo>
                <a:cubicBezTo>
                  <a:pt x="80" y="134"/>
                  <a:pt x="86" y="137"/>
                  <a:pt x="93" y="140"/>
                </a:cubicBezTo>
                <a:cubicBezTo>
                  <a:pt x="100" y="142"/>
                  <a:pt x="106" y="145"/>
                  <a:pt x="113" y="148"/>
                </a:cubicBezTo>
                <a:cubicBezTo>
                  <a:pt x="119" y="150"/>
                  <a:pt x="125" y="152"/>
                  <a:pt x="131" y="154"/>
                </a:cubicBezTo>
                <a:cubicBezTo>
                  <a:pt x="131" y="156"/>
                  <a:pt x="131" y="157"/>
                  <a:pt x="132" y="158"/>
                </a:cubicBezTo>
                <a:cubicBezTo>
                  <a:pt x="120" y="151"/>
                  <a:pt x="108" y="147"/>
                  <a:pt x="96" y="142"/>
                </a:cubicBezTo>
                <a:cubicBezTo>
                  <a:pt x="90" y="139"/>
                  <a:pt x="83" y="137"/>
                  <a:pt x="77" y="134"/>
                </a:cubicBezTo>
                <a:cubicBezTo>
                  <a:pt x="70" y="132"/>
                  <a:pt x="63" y="130"/>
                  <a:pt x="58" y="127"/>
                </a:cubicBezTo>
                <a:cubicBezTo>
                  <a:pt x="54" y="124"/>
                  <a:pt x="61" y="128"/>
                  <a:pt x="63" y="129"/>
                </a:cubicBezTo>
                <a:close/>
                <a:moveTo>
                  <a:pt x="132" y="163"/>
                </a:moveTo>
                <a:cubicBezTo>
                  <a:pt x="127" y="160"/>
                  <a:pt x="121" y="159"/>
                  <a:pt x="116" y="157"/>
                </a:cubicBezTo>
                <a:cubicBezTo>
                  <a:pt x="109" y="154"/>
                  <a:pt x="103" y="151"/>
                  <a:pt x="96" y="148"/>
                </a:cubicBezTo>
                <a:cubicBezTo>
                  <a:pt x="94" y="147"/>
                  <a:pt x="92" y="146"/>
                  <a:pt x="90" y="144"/>
                </a:cubicBezTo>
                <a:cubicBezTo>
                  <a:pt x="92" y="145"/>
                  <a:pt x="93" y="146"/>
                  <a:pt x="95" y="146"/>
                </a:cubicBezTo>
                <a:cubicBezTo>
                  <a:pt x="102" y="149"/>
                  <a:pt x="109" y="151"/>
                  <a:pt x="116" y="153"/>
                </a:cubicBezTo>
                <a:cubicBezTo>
                  <a:pt x="121" y="155"/>
                  <a:pt x="126" y="158"/>
                  <a:pt x="132" y="159"/>
                </a:cubicBezTo>
                <a:cubicBezTo>
                  <a:pt x="132" y="160"/>
                  <a:pt x="132" y="162"/>
                  <a:pt x="132" y="163"/>
                </a:cubicBezTo>
                <a:close/>
                <a:moveTo>
                  <a:pt x="129" y="162"/>
                </a:moveTo>
                <a:cubicBezTo>
                  <a:pt x="129" y="162"/>
                  <a:pt x="128" y="162"/>
                  <a:pt x="128" y="162"/>
                </a:cubicBezTo>
                <a:cubicBezTo>
                  <a:pt x="128" y="162"/>
                  <a:pt x="129" y="162"/>
                  <a:pt x="129" y="162"/>
                </a:cubicBezTo>
                <a:close/>
                <a:moveTo>
                  <a:pt x="130" y="163"/>
                </a:moveTo>
                <a:cubicBezTo>
                  <a:pt x="130" y="163"/>
                  <a:pt x="130" y="163"/>
                  <a:pt x="130" y="163"/>
                </a:cubicBezTo>
                <a:cubicBezTo>
                  <a:pt x="130" y="163"/>
                  <a:pt x="130" y="163"/>
                  <a:pt x="130" y="163"/>
                </a:cubicBezTo>
                <a:close/>
                <a:moveTo>
                  <a:pt x="132" y="164"/>
                </a:moveTo>
                <a:cubicBezTo>
                  <a:pt x="132" y="165"/>
                  <a:pt x="132" y="166"/>
                  <a:pt x="132" y="167"/>
                </a:cubicBezTo>
                <a:cubicBezTo>
                  <a:pt x="130" y="165"/>
                  <a:pt x="128" y="164"/>
                  <a:pt x="126" y="163"/>
                </a:cubicBezTo>
                <a:cubicBezTo>
                  <a:pt x="120" y="161"/>
                  <a:pt x="114" y="159"/>
                  <a:pt x="109" y="156"/>
                </a:cubicBezTo>
                <a:cubicBezTo>
                  <a:pt x="105" y="155"/>
                  <a:pt x="101" y="153"/>
                  <a:pt x="97" y="151"/>
                </a:cubicBezTo>
                <a:cubicBezTo>
                  <a:pt x="99" y="152"/>
                  <a:pt x="102" y="153"/>
                  <a:pt x="104" y="154"/>
                </a:cubicBezTo>
                <a:cubicBezTo>
                  <a:pt x="113" y="157"/>
                  <a:pt x="123" y="161"/>
                  <a:pt x="132" y="164"/>
                </a:cubicBezTo>
                <a:close/>
                <a:moveTo>
                  <a:pt x="132" y="169"/>
                </a:moveTo>
                <a:cubicBezTo>
                  <a:pt x="131" y="170"/>
                  <a:pt x="131" y="171"/>
                  <a:pt x="131" y="171"/>
                </a:cubicBezTo>
                <a:cubicBezTo>
                  <a:pt x="129" y="170"/>
                  <a:pt x="126" y="169"/>
                  <a:pt x="124" y="168"/>
                </a:cubicBezTo>
                <a:cubicBezTo>
                  <a:pt x="119" y="166"/>
                  <a:pt x="114" y="163"/>
                  <a:pt x="109" y="161"/>
                </a:cubicBezTo>
                <a:cubicBezTo>
                  <a:pt x="104" y="159"/>
                  <a:pt x="100" y="158"/>
                  <a:pt x="95" y="156"/>
                </a:cubicBezTo>
                <a:cubicBezTo>
                  <a:pt x="94" y="155"/>
                  <a:pt x="93" y="155"/>
                  <a:pt x="92" y="155"/>
                </a:cubicBezTo>
                <a:cubicBezTo>
                  <a:pt x="97" y="156"/>
                  <a:pt x="101" y="158"/>
                  <a:pt x="105" y="159"/>
                </a:cubicBezTo>
                <a:cubicBezTo>
                  <a:pt x="110" y="161"/>
                  <a:pt x="116" y="162"/>
                  <a:pt x="121" y="164"/>
                </a:cubicBezTo>
                <a:cubicBezTo>
                  <a:pt x="124" y="165"/>
                  <a:pt x="128" y="167"/>
                  <a:pt x="132" y="169"/>
                </a:cubicBezTo>
                <a:close/>
                <a:moveTo>
                  <a:pt x="90" y="159"/>
                </a:moveTo>
                <a:cubicBezTo>
                  <a:pt x="92" y="160"/>
                  <a:pt x="95" y="160"/>
                  <a:pt x="98" y="161"/>
                </a:cubicBezTo>
                <a:cubicBezTo>
                  <a:pt x="102" y="162"/>
                  <a:pt x="106" y="164"/>
                  <a:pt x="110" y="166"/>
                </a:cubicBezTo>
                <a:cubicBezTo>
                  <a:pt x="117" y="169"/>
                  <a:pt x="123" y="172"/>
                  <a:pt x="130" y="172"/>
                </a:cubicBezTo>
                <a:cubicBezTo>
                  <a:pt x="129" y="174"/>
                  <a:pt x="128" y="175"/>
                  <a:pt x="125" y="176"/>
                </a:cubicBezTo>
                <a:cubicBezTo>
                  <a:pt x="120" y="177"/>
                  <a:pt x="114" y="174"/>
                  <a:pt x="109" y="170"/>
                </a:cubicBezTo>
                <a:cubicBezTo>
                  <a:pt x="110" y="171"/>
                  <a:pt x="111" y="171"/>
                  <a:pt x="112" y="171"/>
                </a:cubicBezTo>
                <a:cubicBezTo>
                  <a:pt x="113" y="172"/>
                  <a:pt x="114" y="172"/>
                  <a:pt x="115" y="172"/>
                </a:cubicBezTo>
                <a:cubicBezTo>
                  <a:pt x="115" y="172"/>
                  <a:pt x="119" y="174"/>
                  <a:pt x="119" y="174"/>
                </a:cubicBezTo>
                <a:cubicBezTo>
                  <a:pt x="118" y="174"/>
                  <a:pt x="118" y="175"/>
                  <a:pt x="119" y="175"/>
                </a:cubicBezTo>
                <a:cubicBezTo>
                  <a:pt x="119" y="175"/>
                  <a:pt x="119" y="175"/>
                  <a:pt x="119" y="175"/>
                </a:cubicBezTo>
                <a:cubicBezTo>
                  <a:pt x="120" y="175"/>
                  <a:pt x="120" y="175"/>
                  <a:pt x="120" y="175"/>
                </a:cubicBezTo>
                <a:cubicBezTo>
                  <a:pt x="118" y="173"/>
                  <a:pt x="116" y="172"/>
                  <a:pt x="114" y="171"/>
                </a:cubicBezTo>
                <a:cubicBezTo>
                  <a:pt x="112" y="171"/>
                  <a:pt x="110" y="170"/>
                  <a:pt x="109" y="169"/>
                </a:cubicBezTo>
                <a:cubicBezTo>
                  <a:pt x="107" y="168"/>
                  <a:pt x="111" y="170"/>
                  <a:pt x="111" y="170"/>
                </a:cubicBezTo>
                <a:cubicBezTo>
                  <a:pt x="115" y="171"/>
                  <a:pt x="118" y="173"/>
                  <a:pt x="122" y="174"/>
                </a:cubicBezTo>
                <a:cubicBezTo>
                  <a:pt x="123" y="175"/>
                  <a:pt x="125" y="175"/>
                  <a:pt x="127" y="175"/>
                </a:cubicBezTo>
                <a:cubicBezTo>
                  <a:pt x="127" y="175"/>
                  <a:pt x="127" y="174"/>
                  <a:pt x="127" y="174"/>
                </a:cubicBezTo>
                <a:cubicBezTo>
                  <a:pt x="125" y="172"/>
                  <a:pt x="122" y="172"/>
                  <a:pt x="120" y="171"/>
                </a:cubicBezTo>
                <a:cubicBezTo>
                  <a:pt x="117" y="169"/>
                  <a:pt x="114" y="168"/>
                  <a:pt x="111" y="166"/>
                </a:cubicBezTo>
                <a:cubicBezTo>
                  <a:pt x="106" y="165"/>
                  <a:pt x="102" y="163"/>
                  <a:pt x="98" y="162"/>
                </a:cubicBezTo>
                <a:cubicBezTo>
                  <a:pt x="96" y="161"/>
                  <a:pt x="94" y="160"/>
                  <a:pt x="91" y="160"/>
                </a:cubicBezTo>
                <a:cubicBezTo>
                  <a:pt x="91" y="159"/>
                  <a:pt x="90" y="159"/>
                  <a:pt x="90" y="159"/>
                </a:cubicBezTo>
                <a:close/>
                <a:moveTo>
                  <a:pt x="96" y="162"/>
                </a:moveTo>
                <a:cubicBezTo>
                  <a:pt x="97" y="162"/>
                  <a:pt x="98" y="162"/>
                  <a:pt x="99" y="163"/>
                </a:cubicBezTo>
                <a:cubicBezTo>
                  <a:pt x="105" y="165"/>
                  <a:pt x="111" y="167"/>
                  <a:pt x="116" y="170"/>
                </a:cubicBezTo>
                <a:cubicBezTo>
                  <a:pt x="119" y="171"/>
                  <a:pt x="121" y="172"/>
                  <a:pt x="123" y="173"/>
                </a:cubicBezTo>
                <a:cubicBezTo>
                  <a:pt x="127" y="174"/>
                  <a:pt x="124" y="174"/>
                  <a:pt x="123" y="174"/>
                </a:cubicBezTo>
                <a:cubicBezTo>
                  <a:pt x="122" y="173"/>
                  <a:pt x="121" y="173"/>
                  <a:pt x="120" y="172"/>
                </a:cubicBezTo>
                <a:cubicBezTo>
                  <a:pt x="115" y="170"/>
                  <a:pt x="111" y="169"/>
                  <a:pt x="107" y="168"/>
                </a:cubicBezTo>
                <a:cubicBezTo>
                  <a:pt x="106" y="168"/>
                  <a:pt x="106" y="168"/>
                  <a:pt x="106" y="168"/>
                </a:cubicBezTo>
                <a:cubicBezTo>
                  <a:pt x="103" y="166"/>
                  <a:pt x="99" y="164"/>
                  <a:pt x="96" y="162"/>
                </a:cubicBezTo>
                <a:close/>
                <a:moveTo>
                  <a:pt x="79" y="150"/>
                </a:moveTo>
                <a:cubicBezTo>
                  <a:pt x="87" y="154"/>
                  <a:pt x="95" y="157"/>
                  <a:pt x="104" y="160"/>
                </a:cubicBezTo>
                <a:cubicBezTo>
                  <a:pt x="111" y="163"/>
                  <a:pt x="119" y="167"/>
                  <a:pt x="127" y="170"/>
                </a:cubicBezTo>
                <a:cubicBezTo>
                  <a:pt x="128" y="170"/>
                  <a:pt x="129" y="171"/>
                  <a:pt x="130" y="171"/>
                </a:cubicBezTo>
                <a:cubicBezTo>
                  <a:pt x="128" y="172"/>
                  <a:pt x="127" y="172"/>
                  <a:pt x="126" y="171"/>
                </a:cubicBezTo>
                <a:cubicBezTo>
                  <a:pt x="124" y="171"/>
                  <a:pt x="122" y="170"/>
                  <a:pt x="120" y="169"/>
                </a:cubicBezTo>
                <a:cubicBezTo>
                  <a:pt x="116" y="168"/>
                  <a:pt x="113" y="166"/>
                  <a:pt x="109" y="164"/>
                </a:cubicBezTo>
                <a:cubicBezTo>
                  <a:pt x="101" y="161"/>
                  <a:pt x="94" y="159"/>
                  <a:pt x="86" y="157"/>
                </a:cubicBezTo>
                <a:cubicBezTo>
                  <a:pt x="83" y="155"/>
                  <a:pt x="80" y="153"/>
                  <a:pt x="79" y="150"/>
                </a:cubicBezTo>
                <a:close/>
                <a:moveTo>
                  <a:pt x="78" y="146"/>
                </a:moveTo>
                <a:cubicBezTo>
                  <a:pt x="78" y="145"/>
                  <a:pt x="78" y="145"/>
                  <a:pt x="78" y="144"/>
                </a:cubicBezTo>
                <a:cubicBezTo>
                  <a:pt x="80" y="145"/>
                  <a:pt x="81" y="146"/>
                  <a:pt x="83" y="147"/>
                </a:cubicBezTo>
                <a:cubicBezTo>
                  <a:pt x="84" y="147"/>
                  <a:pt x="85" y="147"/>
                  <a:pt x="85" y="148"/>
                </a:cubicBezTo>
                <a:cubicBezTo>
                  <a:pt x="90" y="149"/>
                  <a:pt x="94" y="151"/>
                  <a:pt x="99" y="153"/>
                </a:cubicBezTo>
                <a:cubicBezTo>
                  <a:pt x="109" y="157"/>
                  <a:pt x="119" y="161"/>
                  <a:pt x="128" y="166"/>
                </a:cubicBezTo>
                <a:cubicBezTo>
                  <a:pt x="129" y="166"/>
                  <a:pt x="131" y="168"/>
                  <a:pt x="131" y="168"/>
                </a:cubicBezTo>
                <a:cubicBezTo>
                  <a:pt x="130" y="167"/>
                  <a:pt x="128" y="167"/>
                  <a:pt x="127" y="166"/>
                </a:cubicBezTo>
                <a:cubicBezTo>
                  <a:pt x="125" y="165"/>
                  <a:pt x="124" y="164"/>
                  <a:pt x="122" y="164"/>
                </a:cubicBezTo>
                <a:cubicBezTo>
                  <a:pt x="117" y="162"/>
                  <a:pt x="112" y="160"/>
                  <a:pt x="107" y="159"/>
                </a:cubicBezTo>
                <a:cubicBezTo>
                  <a:pt x="98" y="156"/>
                  <a:pt x="88" y="154"/>
                  <a:pt x="79" y="150"/>
                </a:cubicBezTo>
                <a:cubicBezTo>
                  <a:pt x="79" y="150"/>
                  <a:pt x="79" y="150"/>
                  <a:pt x="79" y="150"/>
                </a:cubicBezTo>
                <a:cubicBezTo>
                  <a:pt x="78" y="149"/>
                  <a:pt x="78" y="147"/>
                  <a:pt x="78" y="146"/>
                </a:cubicBezTo>
                <a:close/>
                <a:moveTo>
                  <a:pt x="77" y="141"/>
                </a:moveTo>
                <a:cubicBezTo>
                  <a:pt x="77" y="141"/>
                  <a:pt x="78" y="141"/>
                  <a:pt x="78" y="141"/>
                </a:cubicBezTo>
                <a:cubicBezTo>
                  <a:pt x="80" y="141"/>
                  <a:pt x="83" y="142"/>
                  <a:pt x="85" y="143"/>
                </a:cubicBezTo>
                <a:cubicBezTo>
                  <a:pt x="87" y="144"/>
                  <a:pt x="88" y="144"/>
                  <a:pt x="90" y="145"/>
                </a:cubicBezTo>
                <a:cubicBezTo>
                  <a:pt x="98" y="150"/>
                  <a:pt x="108" y="154"/>
                  <a:pt x="117" y="158"/>
                </a:cubicBezTo>
                <a:cubicBezTo>
                  <a:pt x="107" y="154"/>
                  <a:pt x="97" y="151"/>
                  <a:pt x="87" y="148"/>
                </a:cubicBezTo>
                <a:cubicBezTo>
                  <a:pt x="85" y="147"/>
                  <a:pt x="83" y="146"/>
                  <a:pt x="81" y="145"/>
                </a:cubicBezTo>
                <a:cubicBezTo>
                  <a:pt x="80" y="144"/>
                  <a:pt x="80" y="144"/>
                  <a:pt x="79" y="144"/>
                </a:cubicBezTo>
                <a:cubicBezTo>
                  <a:pt x="79" y="144"/>
                  <a:pt x="78" y="144"/>
                  <a:pt x="78" y="143"/>
                </a:cubicBezTo>
                <a:cubicBezTo>
                  <a:pt x="78" y="142"/>
                  <a:pt x="78" y="141"/>
                  <a:pt x="77" y="141"/>
                </a:cubicBezTo>
                <a:close/>
                <a:moveTo>
                  <a:pt x="76" y="138"/>
                </a:moveTo>
                <a:cubicBezTo>
                  <a:pt x="78" y="140"/>
                  <a:pt x="81" y="141"/>
                  <a:pt x="83" y="142"/>
                </a:cubicBezTo>
                <a:cubicBezTo>
                  <a:pt x="81" y="141"/>
                  <a:pt x="79" y="140"/>
                  <a:pt x="77" y="140"/>
                </a:cubicBezTo>
                <a:cubicBezTo>
                  <a:pt x="77" y="139"/>
                  <a:pt x="76" y="139"/>
                  <a:pt x="76" y="138"/>
                </a:cubicBezTo>
                <a:close/>
                <a:moveTo>
                  <a:pt x="57" y="127"/>
                </a:moveTo>
                <a:cubicBezTo>
                  <a:pt x="61" y="129"/>
                  <a:pt x="65" y="131"/>
                  <a:pt x="70" y="132"/>
                </a:cubicBezTo>
                <a:cubicBezTo>
                  <a:pt x="77" y="135"/>
                  <a:pt x="83" y="137"/>
                  <a:pt x="90" y="140"/>
                </a:cubicBezTo>
                <a:cubicBezTo>
                  <a:pt x="103" y="146"/>
                  <a:pt x="117" y="150"/>
                  <a:pt x="130" y="158"/>
                </a:cubicBezTo>
                <a:cubicBezTo>
                  <a:pt x="130" y="158"/>
                  <a:pt x="131" y="158"/>
                  <a:pt x="132" y="158"/>
                </a:cubicBezTo>
                <a:cubicBezTo>
                  <a:pt x="131" y="158"/>
                  <a:pt x="131" y="158"/>
                  <a:pt x="130" y="158"/>
                </a:cubicBezTo>
                <a:cubicBezTo>
                  <a:pt x="129" y="157"/>
                  <a:pt x="127" y="157"/>
                  <a:pt x="126" y="156"/>
                </a:cubicBezTo>
                <a:cubicBezTo>
                  <a:pt x="123" y="155"/>
                  <a:pt x="120" y="154"/>
                  <a:pt x="116" y="153"/>
                </a:cubicBezTo>
                <a:cubicBezTo>
                  <a:pt x="110" y="150"/>
                  <a:pt x="102" y="148"/>
                  <a:pt x="96" y="145"/>
                </a:cubicBezTo>
                <a:cubicBezTo>
                  <a:pt x="93" y="145"/>
                  <a:pt x="90" y="144"/>
                  <a:pt x="87" y="143"/>
                </a:cubicBezTo>
                <a:cubicBezTo>
                  <a:pt x="84" y="141"/>
                  <a:pt x="80" y="139"/>
                  <a:pt x="77" y="138"/>
                </a:cubicBezTo>
                <a:cubicBezTo>
                  <a:pt x="76" y="138"/>
                  <a:pt x="75" y="137"/>
                  <a:pt x="75" y="137"/>
                </a:cubicBezTo>
                <a:cubicBezTo>
                  <a:pt x="74" y="137"/>
                  <a:pt x="74" y="136"/>
                  <a:pt x="74" y="136"/>
                </a:cubicBezTo>
                <a:cubicBezTo>
                  <a:pt x="70" y="133"/>
                  <a:pt x="61" y="131"/>
                  <a:pt x="57" y="127"/>
                </a:cubicBezTo>
                <a:close/>
                <a:moveTo>
                  <a:pt x="55" y="123"/>
                </a:moveTo>
                <a:cubicBezTo>
                  <a:pt x="56" y="123"/>
                  <a:pt x="56" y="123"/>
                  <a:pt x="56" y="123"/>
                </a:cubicBezTo>
                <a:cubicBezTo>
                  <a:pt x="56" y="123"/>
                  <a:pt x="56" y="123"/>
                  <a:pt x="57" y="123"/>
                </a:cubicBezTo>
                <a:cubicBezTo>
                  <a:pt x="62" y="125"/>
                  <a:pt x="67" y="128"/>
                  <a:pt x="73" y="130"/>
                </a:cubicBezTo>
                <a:cubicBezTo>
                  <a:pt x="80" y="132"/>
                  <a:pt x="86" y="134"/>
                  <a:pt x="93" y="137"/>
                </a:cubicBezTo>
                <a:cubicBezTo>
                  <a:pt x="106" y="142"/>
                  <a:pt x="119" y="146"/>
                  <a:pt x="131" y="153"/>
                </a:cubicBezTo>
                <a:cubicBezTo>
                  <a:pt x="131" y="153"/>
                  <a:pt x="131" y="153"/>
                  <a:pt x="131" y="154"/>
                </a:cubicBezTo>
                <a:cubicBezTo>
                  <a:pt x="126" y="151"/>
                  <a:pt x="120" y="150"/>
                  <a:pt x="115" y="148"/>
                </a:cubicBezTo>
                <a:cubicBezTo>
                  <a:pt x="108" y="145"/>
                  <a:pt x="101" y="142"/>
                  <a:pt x="95" y="140"/>
                </a:cubicBezTo>
                <a:cubicBezTo>
                  <a:pt x="88" y="137"/>
                  <a:pt x="81" y="134"/>
                  <a:pt x="75" y="132"/>
                </a:cubicBezTo>
                <a:cubicBezTo>
                  <a:pt x="68" y="130"/>
                  <a:pt x="62" y="127"/>
                  <a:pt x="56" y="125"/>
                </a:cubicBezTo>
                <a:cubicBezTo>
                  <a:pt x="56" y="124"/>
                  <a:pt x="55" y="124"/>
                  <a:pt x="55" y="123"/>
                </a:cubicBezTo>
                <a:close/>
                <a:moveTo>
                  <a:pt x="56" y="120"/>
                </a:moveTo>
                <a:cubicBezTo>
                  <a:pt x="56" y="119"/>
                  <a:pt x="56" y="118"/>
                  <a:pt x="57" y="118"/>
                </a:cubicBezTo>
                <a:cubicBezTo>
                  <a:pt x="62" y="120"/>
                  <a:pt x="68" y="121"/>
                  <a:pt x="73" y="123"/>
                </a:cubicBezTo>
                <a:cubicBezTo>
                  <a:pt x="74" y="123"/>
                  <a:pt x="74" y="123"/>
                  <a:pt x="75" y="123"/>
                </a:cubicBezTo>
                <a:cubicBezTo>
                  <a:pt x="75" y="123"/>
                  <a:pt x="76" y="123"/>
                  <a:pt x="76" y="123"/>
                </a:cubicBezTo>
                <a:cubicBezTo>
                  <a:pt x="83" y="126"/>
                  <a:pt x="91" y="128"/>
                  <a:pt x="98" y="131"/>
                </a:cubicBezTo>
                <a:cubicBezTo>
                  <a:pt x="104" y="133"/>
                  <a:pt x="110" y="137"/>
                  <a:pt x="116" y="138"/>
                </a:cubicBezTo>
                <a:cubicBezTo>
                  <a:pt x="120" y="140"/>
                  <a:pt x="124" y="140"/>
                  <a:pt x="127" y="142"/>
                </a:cubicBezTo>
                <a:cubicBezTo>
                  <a:pt x="126" y="142"/>
                  <a:pt x="125" y="142"/>
                  <a:pt x="124" y="142"/>
                </a:cubicBezTo>
                <a:cubicBezTo>
                  <a:pt x="124" y="141"/>
                  <a:pt x="123" y="141"/>
                  <a:pt x="123" y="141"/>
                </a:cubicBezTo>
                <a:cubicBezTo>
                  <a:pt x="121" y="141"/>
                  <a:pt x="119" y="140"/>
                  <a:pt x="118" y="140"/>
                </a:cubicBezTo>
                <a:cubicBezTo>
                  <a:pt x="111" y="137"/>
                  <a:pt x="104" y="135"/>
                  <a:pt x="97" y="133"/>
                </a:cubicBezTo>
                <a:cubicBezTo>
                  <a:pt x="93" y="132"/>
                  <a:pt x="89" y="131"/>
                  <a:pt x="85" y="129"/>
                </a:cubicBezTo>
                <a:cubicBezTo>
                  <a:pt x="76" y="126"/>
                  <a:pt x="67" y="123"/>
                  <a:pt x="58" y="120"/>
                </a:cubicBezTo>
                <a:cubicBezTo>
                  <a:pt x="58" y="120"/>
                  <a:pt x="58" y="120"/>
                  <a:pt x="58" y="120"/>
                </a:cubicBezTo>
                <a:cubicBezTo>
                  <a:pt x="57" y="120"/>
                  <a:pt x="56" y="120"/>
                  <a:pt x="56" y="120"/>
                </a:cubicBezTo>
                <a:close/>
                <a:moveTo>
                  <a:pt x="60" y="118"/>
                </a:moveTo>
                <a:cubicBezTo>
                  <a:pt x="56" y="117"/>
                  <a:pt x="61" y="118"/>
                  <a:pt x="62" y="119"/>
                </a:cubicBezTo>
                <a:cubicBezTo>
                  <a:pt x="63" y="119"/>
                  <a:pt x="65" y="120"/>
                  <a:pt x="66" y="120"/>
                </a:cubicBezTo>
                <a:cubicBezTo>
                  <a:pt x="67" y="120"/>
                  <a:pt x="68" y="121"/>
                  <a:pt x="69" y="121"/>
                </a:cubicBezTo>
                <a:cubicBezTo>
                  <a:pt x="66" y="120"/>
                  <a:pt x="63" y="119"/>
                  <a:pt x="60" y="118"/>
                </a:cubicBezTo>
                <a:close/>
                <a:moveTo>
                  <a:pt x="57" y="117"/>
                </a:moveTo>
                <a:cubicBezTo>
                  <a:pt x="58" y="116"/>
                  <a:pt x="58" y="116"/>
                  <a:pt x="58" y="115"/>
                </a:cubicBezTo>
                <a:cubicBezTo>
                  <a:pt x="66" y="119"/>
                  <a:pt x="75" y="120"/>
                  <a:pt x="83" y="122"/>
                </a:cubicBezTo>
                <a:cubicBezTo>
                  <a:pt x="86" y="123"/>
                  <a:pt x="88" y="124"/>
                  <a:pt x="91" y="125"/>
                </a:cubicBezTo>
                <a:cubicBezTo>
                  <a:pt x="98" y="127"/>
                  <a:pt x="105" y="130"/>
                  <a:pt x="112" y="133"/>
                </a:cubicBezTo>
                <a:cubicBezTo>
                  <a:pt x="116" y="134"/>
                  <a:pt x="120" y="136"/>
                  <a:pt x="123" y="138"/>
                </a:cubicBezTo>
                <a:cubicBezTo>
                  <a:pt x="123" y="138"/>
                  <a:pt x="125" y="138"/>
                  <a:pt x="126" y="139"/>
                </a:cubicBezTo>
                <a:cubicBezTo>
                  <a:pt x="126" y="139"/>
                  <a:pt x="126" y="139"/>
                  <a:pt x="126" y="139"/>
                </a:cubicBezTo>
                <a:cubicBezTo>
                  <a:pt x="126" y="139"/>
                  <a:pt x="125" y="139"/>
                  <a:pt x="125" y="139"/>
                </a:cubicBezTo>
                <a:cubicBezTo>
                  <a:pt x="123" y="139"/>
                  <a:pt x="121" y="138"/>
                  <a:pt x="119" y="137"/>
                </a:cubicBezTo>
                <a:cubicBezTo>
                  <a:pt x="107" y="131"/>
                  <a:pt x="93" y="127"/>
                  <a:pt x="79" y="123"/>
                </a:cubicBezTo>
                <a:cubicBezTo>
                  <a:pt x="79" y="123"/>
                  <a:pt x="79" y="123"/>
                  <a:pt x="78" y="123"/>
                </a:cubicBezTo>
                <a:cubicBezTo>
                  <a:pt x="71" y="121"/>
                  <a:pt x="64" y="118"/>
                  <a:pt x="57" y="117"/>
                </a:cubicBezTo>
                <a:close/>
                <a:moveTo>
                  <a:pt x="60" y="115"/>
                </a:moveTo>
                <a:cubicBezTo>
                  <a:pt x="62" y="116"/>
                  <a:pt x="64" y="116"/>
                  <a:pt x="65" y="117"/>
                </a:cubicBezTo>
                <a:cubicBezTo>
                  <a:pt x="64" y="116"/>
                  <a:pt x="62" y="116"/>
                  <a:pt x="60" y="115"/>
                </a:cubicBezTo>
                <a:close/>
                <a:moveTo>
                  <a:pt x="59" y="114"/>
                </a:moveTo>
                <a:cubicBezTo>
                  <a:pt x="60" y="114"/>
                  <a:pt x="60" y="113"/>
                  <a:pt x="61" y="112"/>
                </a:cubicBezTo>
                <a:cubicBezTo>
                  <a:pt x="73" y="118"/>
                  <a:pt x="87" y="120"/>
                  <a:pt x="100" y="124"/>
                </a:cubicBezTo>
                <a:cubicBezTo>
                  <a:pt x="107" y="126"/>
                  <a:pt x="114" y="129"/>
                  <a:pt x="120" y="132"/>
                </a:cubicBezTo>
                <a:cubicBezTo>
                  <a:pt x="121" y="133"/>
                  <a:pt x="122" y="133"/>
                  <a:pt x="123" y="134"/>
                </a:cubicBezTo>
                <a:cubicBezTo>
                  <a:pt x="124" y="134"/>
                  <a:pt x="124" y="135"/>
                  <a:pt x="124" y="135"/>
                </a:cubicBezTo>
                <a:cubicBezTo>
                  <a:pt x="123" y="135"/>
                  <a:pt x="122" y="135"/>
                  <a:pt x="122" y="134"/>
                </a:cubicBezTo>
                <a:cubicBezTo>
                  <a:pt x="119" y="133"/>
                  <a:pt x="117" y="132"/>
                  <a:pt x="114" y="131"/>
                </a:cubicBezTo>
                <a:cubicBezTo>
                  <a:pt x="101" y="126"/>
                  <a:pt x="89" y="123"/>
                  <a:pt x="76" y="120"/>
                </a:cubicBezTo>
                <a:cubicBezTo>
                  <a:pt x="76" y="120"/>
                  <a:pt x="76" y="120"/>
                  <a:pt x="75" y="119"/>
                </a:cubicBezTo>
                <a:cubicBezTo>
                  <a:pt x="70" y="118"/>
                  <a:pt x="65" y="116"/>
                  <a:pt x="59" y="114"/>
                </a:cubicBezTo>
                <a:close/>
                <a:moveTo>
                  <a:pt x="73" y="116"/>
                </a:moveTo>
                <a:cubicBezTo>
                  <a:pt x="74" y="116"/>
                  <a:pt x="75" y="116"/>
                  <a:pt x="76" y="117"/>
                </a:cubicBezTo>
                <a:cubicBezTo>
                  <a:pt x="79" y="118"/>
                  <a:pt x="83" y="119"/>
                  <a:pt x="86" y="120"/>
                </a:cubicBezTo>
                <a:cubicBezTo>
                  <a:pt x="82" y="118"/>
                  <a:pt x="77" y="117"/>
                  <a:pt x="73" y="116"/>
                </a:cubicBezTo>
                <a:close/>
                <a:moveTo>
                  <a:pt x="61" y="111"/>
                </a:moveTo>
                <a:cubicBezTo>
                  <a:pt x="61" y="111"/>
                  <a:pt x="62" y="110"/>
                  <a:pt x="62" y="110"/>
                </a:cubicBezTo>
                <a:cubicBezTo>
                  <a:pt x="66" y="112"/>
                  <a:pt x="70" y="113"/>
                  <a:pt x="75" y="114"/>
                </a:cubicBezTo>
                <a:cubicBezTo>
                  <a:pt x="80" y="115"/>
                  <a:pt x="85" y="117"/>
                  <a:pt x="90" y="119"/>
                </a:cubicBezTo>
                <a:cubicBezTo>
                  <a:pt x="101" y="122"/>
                  <a:pt x="112" y="125"/>
                  <a:pt x="122" y="130"/>
                </a:cubicBezTo>
                <a:cubicBezTo>
                  <a:pt x="120" y="129"/>
                  <a:pt x="117" y="129"/>
                  <a:pt x="115" y="128"/>
                </a:cubicBezTo>
                <a:cubicBezTo>
                  <a:pt x="112" y="127"/>
                  <a:pt x="110" y="126"/>
                  <a:pt x="107" y="125"/>
                </a:cubicBezTo>
                <a:cubicBezTo>
                  <a:pt x="102" y="123"/>
                  <a:pt x="97" y="122"/>
                  <a:pt x="92" y="120"/>
                </a:cubicBezTo>
                <a:cubicBezTo>
                  <a:pt x="81" y="118"/>
                  <a:pt x="71" y="115"/>
                  <a:pt x="61" y="111"/>
                </a:cubicBezTo>
                <a:close/>
                <a:moveTo>
                  <a:pt x="62" y="107"/>
                </a:moveTo>
                <a:cubicBezTo>
                  <a:pt x="62" y="105"/>
                  <a:pt x="62" y="104"/>
                  <a:pt x="62" y="103"/>
                </a:cubicBezTo>
                <a:cubicBezTo>
                  <a:pt x="62" y="103"/>
                  <a:pt x="63" y="103"/>
                  <a:pt x="63" y="103"/>
                </a:cubicBezTo>
                <a:cubicBezTo>
                  <a:pt x="68" y="105"/>
                  <a:pt x="73" y="107"/>
                  <a:pt x="78" y="109"/>
                </a:cubicBezTo>
                <a:cubicBezTo>
                  <a:pt x="83" y="111"/>
                  <a:pt x="89" y="112"/>
                  <a:pt x="94" y="114"/>
                </a:cubicBezTo>
                <a:cubicBezTo>
                  <a:pt x="99" y="116"/>
                  <a:pt x="105" y="118"/>
                  <a:pt x="111" y="120"/>
                </a:cubicBezTo>
                <a:cubicBezTo>
                  <a:pt x="114" y="121"/>
                  <a:pt x="117" y="122"/>
                  <a:pt x="120" y="124"/>
                </a:cubicBezTo>
                <a:cubicBezTo>
                  <a:pt x="121" y="124"/>
                  <a:pt x="123" y="125"/>
                  <a:pt x="123" y="125"/>
                </a:cubicBezTo>
                <a:cubicBezTo>
                  <a:pt x="123" y="125"/>
                  <a:pt x="123" y="125"/>
                  <a:pt x="123" y="125"/>
                </a:cubicBezTo>
                <a:cubicBezTo>
                  <a:pt x="123" y="125"/>
                  <a:pt x="122" y="125"/>
                  <a:pt x="121" y="124"/>
                </a:cubicBezTo>
                <a:cubicBezTo>
                  <a:pt x="111" y="120"/>
                  <a:pt x="100" y="118"/>
                  <a:pt x="90" y="115"/>
                </a:cubicBezTo>
                <a:cubicBezTo>
                  <a:pt x="84" y="113"/>
                  <a:pt x="78" y="112"/>
                  <a:pt x="73" y="110"/>
                </a:cubicBezTo>
                <a:cubicBezTo>
                  <a:pt x="71" y="109"/>
                  <a:pt x="68" y="109"/>
                  <a:pt x="66" y="109"/>
                </a:cubicBezTo>
                <a:cubicBezTo>
                  <a:pt x="66" y="108"/>
                  <a:pt x="65" y="108"/>
                  <a:pt x="63" y="108"/>
                </a:cubicBezTo>
                <a:cubicBezTo>
                  <a:pt x="64" y="108"/>
                  <a:pt x="64" y="107"/>
                  <a:pt x="63" y="107"/>
                </a:cubicBezTo>
                <a:cubicBezTo>
                  <a:pt x="63" y="107"/>
                  <a:pt x="63" y="107"/>
                  <a:pt x="62" y="107"/>
                </a:cubicBezTo>
                <a:close/>
                <a:moveTo>
                  <a:pt x="62" y="102"/>
                </a:moveTo>
                <a:cubicBezTo>
                  <a:pt x="63" y="101"/>
                  <a:pt x="63" y="100"/>
                  <a:pt x="63" y="100"/>
                </a:cubicBezTo>
                <a:cubicBezTo>
                  <a:pt x="63" y="100"/>
                  <a:pt x="63" y="100"/>
                  <a:pt x="63" y="100"/>
                </a:cubicBezTo>
                <a:cubicBezTo>
                  <a:pt x="63" y="100"/>
                  <a:pt x="64" y="100"/>
                  <a:pt x="65" y="100"/>
                </a:cubicBezTo>
                <a:cubicBezTo>
                  <a:pt x="65" y="101"/>
                  <a:pt x="65" y="101"/>
                  <a:pt x="66" y="101"/>
                </a:cubicBezTo>
                <a:cubicBezTo>
                  <a:pt x="76" y="104"/>
                  <a:pt x="86" y="107"/>
                  <a:pt x="95" y="110"/>
                </a:cubicBezTo>
                <a:cubicBezTo>
                  <a:pt x="100" y="112"/>
                  <a:pt x="106" y="113"/>
                  <a:pt x="111" y="115"/>
                </a:cubicBezTo>
                <a:cubicBezTo>
                  <a:pt x="114" y="117"/>
                  <a:pt x="117" y="118"/>
                  <a:pt x="120" y="119"/>
                </a:cubicBezTo>
                <a:cubicBezTo>
                  <a:pt x="121" y="120"/>
                  <a:pt x="126" y="122"/>
                  <a:pt x="122" y="121"/>
                </a:cubicBezTo>
                <a:cubicBezTo>
                  <a:pt x="112" y="118"/>
                  <a:pt x="102" y="114"/>
                  <a:pt x="92" y="111"/>
                </a:cubicBezTo>
                <a:cubicBezTo>
                  <a:pt x="87" y="110"/>
                  <a:pt x="81" y="109"/>
                  <a:pt x="76" y="107"/>
                </a:cubicBezTo>
                <a:cubicBezTo>
                  <a:pt x="72" y="105"/>
                  <a:pt x="67" y="104"/>
                  <a:pt x="63" y="102"/>
                </a:cubicBezTo>
                <a:cubicBezTo>
                  <a:pt x="63" y="102"/>
                  <a:pt x="63" y="102"/>
                  <a:pt x="62" y="102"/>
                </a:cubicBezTo>
                <a:close/>
                <a:moveTo>
                  <a:pt x="64" y="97"/>
                </a:moveTo>
                <a:cubicBezTo>
                  <a:pt x="64" y="96"/>
                  <a:pt x="64" y="95"/>
                  <a:pt x="65" y="95"/>
                </a:cubicBezTo>
                <a:cubicBezTo>
                  <a:pt x="72" y="98"/>
                  <a:pt x="80" y="100"/>
                  <a:pt x="88" y="102"/>
                </a:cubicBezTo>
                <a:cubicBezTo>
                  <a:pt x="92" y="103"/>
                  <a:pt x="95" y="104"/>
                  <a:pt x="99" y="106"/>
                </a:cubicBezTo>
                <a:cubicBezTo>
                  <a:pt x="105" y="108"/>
                  <a:pt x="111" y="110"/>
                  <a:pt x="118" y="112"/>
                </a:cubicBezTo>
                <a:cubicBezTo>
                  <a:pt x="120" y="113"/>
                  <a:pt x="121" y="113"/>
                  <a:pt x="121" y="113"/>
                </a:cubicBezTo>
                <a:cubicBezTo>
                  <a:pt x="121" y="113"/>
                  <a:pt x="121" y="113"/>
                  <a:pt x="121" y="114"/>
                </a:cubicBezTo>
                <a:cubicBezTo>
                  <a:pt x="121" y="114"/>
                  <a:pt x="118" y="113"/>
                  <a:pt x="116" y="112"/>
                </a:cubicBezTo>
                <a:cubicBezTo>
                  <a:pt x="113" y="112"/>
                  <a:pt x="110" y="111"/>
                  <a:pt x="107" y="110"/>
                </a:cubicBezTo>
                <a:cubicBezTo>
                  <a:pt x="92" y="106"/>
                  <a:pt x="78" y="102"/>
                  <a:pt x="64" y="97"/>
                </a:cubicBezTo>
                <a:close/>
                <a:moveTo>
                  <a:pt x="66" y="95"/>
                </a:moveTo>
                <a:cubicBezTo>
                  <a:pt x="67" y="95"/>
                  <a:pt x="68" y="95"/>
                  <a:pt x="69" y="96"/>
                </a:cubicBezTo>
                <a:cubicBezTo>
                  <a:pt x="70" y="96"/>
                  <a:pt x="71" y="96"/>
                  <a:pt x="71" y="96"/>
                </a:cubicBezTo>
                <a:cubicBezTo>
                  <a:pt x="70" y="96"/>
                  <a:pt x="68" y="95"/>
                  <a:pt x="66" y="95"/>
                </a:cubicBezTo>
                <a:close/>
                <a:moveTo>
                  <a:pt x="65" y="94"/>
                </a:moveTo>
                <a:cubicBezTo>
                  <a:pt x="65" y="93"/>
                  <a:pt x="66" y="93"/>
                  <a:pt x="66" y="92"/>
                </a:cubicBezTo>
                <a:cubicBezTo>
                  <a:pt x="68" y="92"/>
                  <a:pt x="70" y="93"/>
                  <a:pt x="72" y="94"/>
                </a:cubicBezTo>
                <a:cubicBezTo>
                  <a:pt x="74" y="94"/>
                  <a:pt x="75" y="95"/>
                  <a:pt x="76" y="96"/>
                </a:cubicBezTo>
                <a:cubicBezTo>
                  <a:pt x="78" y="97"/>
                  <a:pt x="81" y="98"/>
                  <a:pt x="84" y="99"/>
                </a:cubicBezTo>
                <a:cubicBezTo>
                  <a:pt x="91" y="100"/>
                  <a:pt x="99" y="103"/>
                  <a:pt x="106" y="105"/>
                </a:cubicBezTo>
                <a:cubicBezTo>
                  <a:pt x="109" y="106"/>
                  <a:pt x="112" y="107"/>
                  <a:pt x="116" y="108"/>
                </a:cubicBezTo>
                <a:cubicBezTo>
                  <a:pt x="117" y="109"/>
                  <a:pt x="119" y="109"/>
                  <a:pt x="120" y="110"/>
                </a:cubicBezTo>
                <a:cubicBezTo>
                  <a:pt x="120" y="110"/>
                  <a:pt x="120" y="110"/>
                  <a:pt x="120" y="110"/>
                </a:cubicBezTo>
                <a:cubicBezTo>
                  <a:pt x="118" y="110"/>
                  <a:pt x="116" y="109"/>
                  <a:pt x="114" y="109"/>
                </a:cubicBezTo>
                <a:cubicBezTo>
                  <a:pt x="107" y="107"/>
                  <a:pt x="100" y="104"/>
                  <a:pt x="93" y="102"/>
                </a:cubicBezTo>
                <a:cubicBezTo>
                  <a:pt x="92" y="102"/>
                  <a:pt x="92" y="102"/>
                  <a:pt x="91" y="102"/>
                </a:cubicBezTo>
                <a:cubicBezTo>
                  <a:pt x="86" y="100"/>
                  <a:pt x="81" y="99"/>
                  <a:pt x="76" y="98"/>
                </a:cubicBezTo>
                <a:cubicBezTo>
                  <a:pt x="72" y="96"/>
                  <a:pt x="69" y="94"/>
                  <a:pt x="65" y="94"/>
                </a:cubicBezTo>
                <a:close/>
                <a:moveTo>
                  <a:pt x="66" y="80"/>
                </a:moveTo>
                <a:cubicBezTo>
                  <a:pt x="69" y="80"/>
                  <a:pt x="71" y="81"/>
                  <a:pt x="74" y="82"/>
                </a:cubicBezTo>
                <a:cubicBezTo>
                  <a:pt x="90" y="86"/>
                  <a:pt x="106" y="92"/>
                  <a:pt x="122" y="96"/>
                </a:cubicBezTo>
                <a:cubicBezTo>
                  <a:pt x="121" y="97"/>
                  <a:pt x="121" y="97"/>
                  <a:pt x="120" y="98"/>
                </a:cubicBezTo>
                <a:cubicBezTo>
                  <a:pt x="113" y="95"/>
                  <a:pt x="104" y="93"/>
                  <a:pt x="97" y="91"/>
                </a:cubicBezTo>
                <a:cubicBezTo>
                  <a:pt x="87" y="89"/>
                  <a:pt x="77" y="87"/>
                  <a:pt x="68" y="83"/>
                </a:cubicBezTo>
                <a:cubicBezTo>
                  <a:pt x="68" y="83"/>
                  <a:pt x="68" y="84"/>
                  <a:pt x="68" y="84"/>
                </a:cubicBezTo>
                <a:cubicBezTo>
                  <a:pt x="76" y="89"/>
                  <a:pt x="85" y="91"/>
                  <a:pt x="94" y="94"/>
                </a:cubicBezTo>
                <a:cubicBezTo>
                  <a:pt x="101" y="97"/>
                  <a:pt x="110" y="101"/>
                  <a:pt x="118" y="101"/>
                </a:cubicBezTo>
                <a:cubicBezTo>
                  <a:pt x="109" y="101"/>
                  <a:pt x="99" y="98"/>
                  <a:pt x="90" y="95"/>
                </a:cubicBezTo>
                <a:cubicBezTo>
                  <a:pt x="87" y="94"/>
                  <a:pt x="84" y="93"/>
                  <a:pt x="81" y="92"/>
                </a:cubicBezTo>
                <a:cubicBezTo>
                  <a:pt x="76" y="91"/>
                  <a:pt x="72" y="89"/>
                  <a:pt x="67" y="88"/>
                </a:cubicBezTo>
                <a:cubicBezTo>
                  <a:pt x="67" y="88"/>
                  <a:pt x="67" y="88"/>
                  <a:pt x="67" y="88"/>
                </a:cubicBezTo>
                <a:cubicBezTo>
                  <a:pt x="68" y="85"/>
                  <a:pt x="68" y="81"/>
                  <a:pt x="66" y="80"/>
                </a:cubicBezTo>
                <a:close/>
                <a:moveTo>
                  <a:pt x="50" y="75"/>
                </a:moveTo>
                <a:cubicBezTo>
                  <a:pt x="46" y="74"/>
                  <a:pt x="43" y="73"/>
                  <a:pt x="39" y="72"/>
                </a:cubicBezTo>
                <a:cubicBezTo>
                  <a:pt x="38" y="71"/>
                  <a:pt x="29" y="69"/>
                  <a:pt x="34" y="70"/>
                </a:cubicBezTo>
                <a:cubicBezTo>
                  <a:pt x="50" y="71"/>
                  <a:pt x="67" y="78"/>
                  <a:pt x="83" y="83"/>
                </a:cubicBezTo>
                <a:cubicBezTo>
                  <a:pt x="91" y="86"/>
                  <a:pt x="99" y="89"/>
                  <a:pt x="107" y="90"/>
                </a:cubicBezTo>
                <a:cubicBezTo>
                  <a:pt x="112" y="92"/>
                  <a:pt x="117" y="92"/>
                  <a:pt x="121" y="95"/>
                </a:cubicBezTo>
                <a:cubicBezTo>
                  <a:pt x="105" y="91"/>
                  <a:pt x="90" y="86"/>
                  <a:pt x="74" y="81"/>
                </a:cubicBezTo>
                <a:cubicBezTo>
                  <a:pt x="66" y="79"/>
                  <a:pt x="58" y="77"/>
                  <a:pt x="50" y="75"/>
                </a:cubicBezTo>
                <a:close/>
                <a:moveTo>
                  <a:pt x="45" y="78"/>
                </a:moveTo>
                <a:cubicBezTo>
                  <a:pt x="42" y="77"/>
                  <a:pt x="39" y="76"/>
                  <a:pt x="37" y="75"/>
                </a:cubicBezTo>
                <a:cubicBezTo>
                  <a:pt x="35" y="74"/>
                  <a:pt x="34" y="74"/>
                  <a:pt x="32" y="73"/>
                </a:cubicBezTo>
                <a:cubicBezTo>
                  <a:pt x="31" y="72"/>
                  <a:pt x="31" y="72"/>
                  <a:pt x="33" y="73"/>
                </a:cubicBezTo>
                <a:cubicBezTo>
                  <a:pt x="37" y="74"/>
                  <a:pt x="42" y="76"/>
                  <a:pt x="47" y="77"/>
                </a:cubicBezTo>
                <a:cubicBezTo>
                  <a:pt x="52" y="78"/>
                  <a:pt x="56" y="79"/>
                  <a:pt x="61" y="80"/>
                </a:cubicBezTo>
                <a:cubicBezTo>
                  <a:pt x="61" y="80"/>
                  <a:pt x="60" y="81"/>
                  <a:pt x="60" y="81"/>
                </a:cubicBezTo>
                <a:cubicBezTo>
                  <a:pt x="55" y="80"/>
                  <a:pt x="50" y="79"/>
                  <a:pt x="45" y="78"/>
                </a:cubicBezTo>
                <a:close/>
                <a:moveTo>
                  <a:pt x="40" y="83"/>
                </a:moveTo>
                <a:cubicBezTo>
                  <a:pt x="39" y="82"/>
                  <a:pt x="37" y="82"/>
                  <a:pt x="35" y="81"/>
                </a:cubicBezTo>
                <a:cubicBezTo>
                  <a:pt x="34" y="81"/>
                  <a:pt x="26" y="78"/>
                  <a:pt x="31" y="79"/>
                </a:cubicBezTo>
                <a:cubicBezTo>
                  <a:pt x="34" y="80"/>
                  <a:pt x="38" y="81"/>
                  <a:pt x="42" y="82"/>
                </a:cubicBezTo>
                <a:cubicBezTo>
                  <a:pt x="41" y="82"/>
                  <a:pt x="41" y="83"/>
                  <a:pt x="40" y="83"/>
                </a:cubicBezTo>
                <a:close/>
                <a:moveTo>
                  <a:pt x="38" y="87"/>
                </a:moveTo>
                <a:cubicBezTo>
                  <a:pt x="36" y="86"/>
                  <a:pt x="34" y="85"/>
                  <a:pt x="32" y="84"/>
                </a:cubicBezTo>
                <a:cubicBezTo>
                  <a:pt x="31" y="83"/>
                  <a:pt x="26" y="80"/>
                  <a:pt x="29" y="81"/>
                </a:cubicBezTo>
                <a:cubicBezTo>
                  <a:pt x="33" y="82"/>
                  <a:pt x="36" y="84"/>
                  <a:pt x="40" y="84"/>
                </a:cubicBezTo>
                <a:cubicBezTo>
                  <a:pt x="39" y="85"/>
                  <a:pt x="39" y="86"/>
                  <a:pt x="38" y="87"/>
                </a:cubicBezTo>
                <a:close/>
                <a:moveTo>
                  <a:pt x="36" y="90"/>
                </a:moveTo>
                <a:cubicBezTo>
                  <a:pt x="34" y="89"/>
                  <a:pt x="32" y="88"/>
                  <a:pt x="29" y="87"/>
                </a:cubicBezTo>
                <a:cubicBezTo>
                  <a:pt x="28" y="86"/>
                  <a:pt x="23" y="84"/>
                  <a:pt x="27" y="86"/>
                </a:cubicBezTo>
                <a:cubicBezTo>
                  <a:pt x="31" y="86"/>
                  <a:pt x="34" y="87"/>
                  <a:pt x="37" y="88"/>
                </a:cubicBezTo>
                <a:cubicBezTo>
                  <a:pt x="37" y="88"/>
                  <a:pt x="37" y="88"/>
                  <a:pt x="37" y="89"/>
                </a:cubicBezTo>
                <a:cubicBezTo>
                  <a:pt x="37" y="89"/>
                  <a:pt x="36" y="90"/>
                  <a:pt x="36" y="90"/>
                </a:cubicBezTo>
                <a:close/>
                <a:moveTo>
                  <a:pt x="34" y="94"/>
                </a:moveTo>
                <a:cubicBezTo>
                  <a:pt x="31" y="92"/>
                  <a:pt x="28" y="91"/>
                  <a:pt x="25" y="89"/>
                </a:cubicBezTo>
                <a:cubicBezTo>
                  <a:pt x="26" y="90"/>
                  <a:pt x="31" y="90"/>
                  <a:pt x="32" y="91"/>
                </a:cubicBezTo>
                <a:cubicBezTo>
                  <a:pt x="33" y="91"/>
                  <a:pt x="34" y="91"/>
                  <a:pt x="36" y="91"/>
                </a:cubicBezTo>
                <a:cubicBezTo>
                  <a:pt x="35" y="92"/>
                  <a:pt x="34" y="93"/>
                  <a:pt x="34" y="94"/>
                </a:cubicBezTo>
                <a:close/>
                <a:moveTo>
                  <a:pt x="32" y="97"/>
                </a:moveTo>
                <a:cubicBezTo>
                  <a:pt x="30" y="97"/>
                  <a:pt x="29" y="96"/>
                  <a:pt x="27" y="95"/>
                </a:cubicBezTo>
                <a:cubicBezTo>
                  <a:pt x="26" y="94"/>
                  <a:pt x="21" y="92"/>
                  <a:pt x="25" y="93"/>
                </a:cubicBezTo>
                <a:cubicBezTo>
                  <a:pt x="28" y="94"/>
                  <a:pt x="30" y="95"/>
                  <a:pt x="33" y="95"/>
                </a:cubicBezTo>
                <a:cubicBezTo>
                  <a:pt x="33" y="96"/>
                  <a:pt x="32" y="97"/>
                  <a:pt x="32" y="97"/>
                </a:cubicBezTo>
                <a:close/>
                <a:moveTo>
                  <a:pt x="30" y="100"/>
                </a:moveTo>
                <a:cubicBezTo>
                  <a:pt x="29" y="99"/>
                  <a:pt x="28" y="98"/>
                  <a:pt x="27" y="98"/>
                </a:cubicBezTo>
                <a:cubicBezTo>
                  <a:pt x="26" y="98"/>
                  <a:pt x="22" y="96"/>
                  <a:pt x="26" y="97"/>
                </a:cubicBezTo>
                <a:cubicBezTo>
                  <a:pt x="27" y="98"/>
                  <a:pt x="29" y="98"/>
                  <a:pt x="31" y="98"/>
                </a:cubicBezTo>
                <a:cubicBezTo>
                  <a:pt x="31" y="98"/>
                  <a:pt x="31" y="98"/>
                  <a:pt x="31" y="98"/>
                </a:cubicBezTo>
                <a:cubicBezTo>
                  <a:pt x="31" y="99"/>
                  <a:pt x="30" y="99"/>
                  <a:pt x="30" y="100"/>
                </a:cubicBezTo>
                <a:cubicBezTo>
                  <a:pt x="30" y="100"/>
                  <a:pt x="30" y="100"/>
                  <a:pt x="30" y="100"/>
                </a:cubicBezTo>
                <a:close/>
                <a:moveTo>
                  <a:pt x="25" y="101"/>
                </a:moveTo>
                <a:cubicBezTo>
                  <a:pt x="24" y="100"/>
                  <a:pt x="24" y="100"/>
                  <a:pt x="25" y="99"/>
                </a:cubicBezTo>
                <a:cubicBezTo>
                  <a:pt x="27" y="100"/>
                  <a:pt x="28" y="100"/>
                  <a:pt x="30" y="100"/>
                </a:cubicBezTo>
                <a:cubicBezTo>
                  <a:pt x="29" y="101"/>
                  <a:pt x="28" y="101"/>
                  <a:pt x="28" y="102"/>
                </a:cubicBezTo>
                <a:cubicBezTo>
                  <a:pt x="27" y="101"/>
                  <a:pt x="26" y="101"/>
                  <a:pt x="25" y="101"/>
                </a:cubicBezTo>
                <a:close/>
                <a:moveTo>
                  <a:pt x="27" y="103"/>
                </a:moveTo>
                <a:cubicBezTo>
                  <a:pt x="26" y="103"/>
                  <a:pt x="26" y="104"/>
                  <a:pt x="25" y="104"/>
                </a:cubicBezTo>
                <a:cubicBezTo>
                  <a:pt x="25" y="104"/>
                  <a:pt x="24" y="103"/>
                  <a:pt x="23" y="102"/>
                </a:cubicBezTo>
                <a:cubicBezTo>
                  <a:pt x="24" y="102"/>
                  <a:pt x="26" y="102"/>
                  <a:pt x="27" y="103"/>
                </a:cubicBezTo>
                <a:close/>
                <a:moveTo>
                  <a:pt x="23" y="107"/>
                </a:moveTo>
                <a:cubicBezTo>
                  <a:pt x="22" y="105"/>
                  <a:pt x="23" y="105"/>
                  <a:pt x="24" y="105"/>
                </a:cubicBezTo>
                <a:cubicBezTo>
                  <a:pt x="24" y="105"/>
                  <a:pt x="24" y="105"/>
                  <a:pt x="24" y="106"/>
                </a:cubicBezTo>
                <a:cubicBezTo>
                  <a:pt x="24" y="106"/>
                  <a:pt x="23" y="107"/>
                  <a:pt x="23" y="107"/>
                </a:cubicBezTo>
                <a:close/>
                <a:moveTo>
                  <a:pt x="22" y="108"/>
                </a:moveTo>
                <a:cubicBezTo>
                  <a:pt x="22" y="109"/>
                  <a:pt x="22" y="109"/>
                  <a:pt x="21" y="110"/>
                </a:cubicBezTo>
                <a:cubicBezTo>
                  <a:pt x="21" y="109"/>
                  <a:pt x="21" y="108"/>
                  <a:pt x="21" y="108"/>
                </a:cubicBezTo>
                <a:cubicBezTo>
                  <a:pt x="22" y="108"/>
                  <a:pt x="22" y="108"/>
                  <a:pt x="22" y="108"/>
                </a:cubicBezTo>
                <a:close/>
                <a:moveTo>
                  <a:pt x="21" y="111"/>
                </a:moveTo>
                <a:cubicBezTo>
                  <a:pt x="21" y="111"/>
                  <a:pt x="20" y="112"/>
                  <a:pt x="20" y="112"/>
                </a:cubicBezTo>
                <a:cubicBezTo>
                  <a:pt x="20" y="112"/>
                  <a:pt x="20" y="112"/>
                  <a:pt x="20" y="111"/>
                </a:cubicBezTo>
                <a:cubicBezTo>
                  <a:pt x="20" y="111"/>
                  <a:pt x="20" y="110"/>
                  <a:pt x="20" y="109"/>
                </a:cubicBezTo>
                <a:cubicBezTo>
                  <a:pt x="20" y="110"/>
                  <a:pt x="21" y="110"/>
                  <a:pt x="21" y="111"/>
                </a:cubicBezTo>
                <a:close/>
                <a:moveTo>
                  <a:pt x="20" y="107"/>
                </a:moveTo>
                <a:cubicBezTo>
                  <a:pt x="21" y="102"/>
                  <a:pt x="21" y="97"/>
                  <a:pt x="22" y="92"/>
                </a:cubicBezTo>
                <a:cubicBezTo>
                  <a:pt x="22" y="92"/>
                  <a:pt x="22" y="92"/>
                  <a:pt x="22" y="92"/>
                </a:cubicBezTo>
                <a:cubicBezTo>
                  <a:pt x="24" y="94"/>
                  <a:pt x="27" y="96"/>
                  <a:pt x="29" y="97"/>
                </a:cubicBezTo>
                <a:cubicBezTo>
                  <a:pt x="33" y="99"/>
                  <a:pt x="28" y="97"/>
                  <a:pt x="27" y="97"/>
                </a:cubicBezTo>
                <a:cubicBezTo>
                  <a:pt x="26" y="97"/>
                  <a:pt x="25" y="96"/>
                  <a:pt x="23" y="96"/>
                </a:cubicBezTo>
                <a:cubicBezTo>
                  <a:pt x="23" y="96"/>
                  <a:pt x="23" y="96"/>
                  <a:pt x="23" y="97"/>
                </a:cubicBezTo>
                <a:cubicBezTo>
                  <a:pt x="25" y="98"/>
                  <a:pt x="27" y="98"/>
                  <a:pt x="29" y="99"/>
                </a:cubicBezTo>
                <a:cubicBezTo>
                  <a:pt x="27" y="99"/>
                  <a:pt x="24" y="99"/>
                  <a:pt x="23" y="99"/>
                </a:cubicBezTo>
                <a:cubicBezTo>
                  <a:pt x="22" y="99"/>
                  <a:pt x="22" y="99"/>
                  <a:pt x="22" y="99"/>
                </a:cubicBezTo>
                <a:cubicBezTo>
                  <a:pt x="23" y="100"/>
                  <a:pt x="24" y="101"/>
                  <a:pt x="25" y="101"/>
                </a:cubicBezTo>
                <a:cubicBezTo>
                  <a:pt x="25" y="101"/>
                  <a:pt x="25" y="101"/>
                  <a:pt x="25" y="101"/>
                </a:cubicBezTo>
                <a:cubicBezTo>
                  <a:pt x="23" y="101"/>
                  <a:pt x="24" y="101"/>
                  <a:pt x="22" y="101"/>
                </a:cubicBezTo>
                <a:cubicBezTo>
                  <a:pt x="22" y="101"/>
                  <a:pt x="22" y="101"/>
                  <a:pt x="22" y="101"/>
                </a:cubicBezTo>
                <a:cubicBezTo>
                  <a:pt x="22" y="103"/>
                  <a:pt x="23" y="103"/>
                  <a:pt x="24" y="104"/>
                </a:cubicBezTo>
                <a:cubicBezTo>
                  <a:pt x="25" y="105"/>
                  <a:pt x="22" y="104"/>
                  <a:pt x="21" y="104"/>
                </a:cubicBezTo>
                <a:cubicBezTo>
                  <a:pt x="21" y="104"/>
                  <a:pt x="21" y="104"/>
                  <a:pt x="21" y="104"/>
                </a:cubicBezTo>
                <a:cubicBezTo>
                  <a:pt x="21" y="106"/>
                  <a:pt x="23" y="107"/>
                  <a:pt x="20" y="107"/>
                </a:cubicBezTo>
                <a:close/>
                <a:moveTo>
                  <a:pt x="22" y="92"/>
                </a:moveTo>
                <a:cubicBezTo>
                  <a:pt x="23" y="91"/>
                  <a:pt x="23" y="90"/>
                  <a:pt x="23" y="89"/>
                </a:cubicBezTo>
                <a:cubicBezTo>
                  <a:pt x="23" y="89"/>
                  <a:pt x="23" y="89"/>
                  <a:pt x="23" y="89"/>
                </a:cubicBezTo>
                <a:cubicBezTo>
                  <a:pt x="25" y="90"/>
                  <a:pt x="26" y="91"/>
                  <a:pt x="28" y="92"/>
                </a:cubicBezTo>
                <a:cubicBezTo>
                  <a:pt x="29" y="92"/>
                  <a:pt x="32" y="94"/>
                  <a:pt x="33" y="94"/>
                </a:cubicBezTo>
                <a:cubicBezTo>
                  <a:pt x="29" y="94"/>
                  <a:pt x="26" y="92"/>
                  <a:pt x="23" y="91"/>
                </a:cubicBezTo>
                <a:cubicBezTo>
                  <a:pt x="23" y="91"/>
                  <a:pt x="22" y="91"/>
                  <a:pt x="22" y="92"/>
                </a:cubicBezTo>
                <a:close/>
                <a:moveTo>
                  <a:pt x="23" y="88"/>
                </a:moveTo>
                <a:cubicBezTo>
                  <a:pt x="23" y="87"/>
                  <a:pt x="24" y="86"/>
                  <a:pt x="24" y="85"/>
                </a:cubicBezTo>
                <a:cubicBezTo>
                  <a:pt x="26" y="86"/>
                  <a:pt x="28" y="87"/>
                  <a:pt x="30" y="88"/>
                </a:cubicBezTo>
                <a:cubicBezTo>
                  <a:pt x="32" y="89"/>
                  <a:pt x="34" y="90"/>
                  <a:pt x="35" y="90"/>
                </a:cubicBezTo>
                <a:cubicBezTo>
                  <a:pt x="31" y="90"/>
                  <a:pt x="27" y="88"/>
                  <a:pt x="23" y="88"/>
                </a:cubicBezTo>
                <a:cubicBezTo>
                  <a:pt x="23" y="88"/>
                  <a:pt x="23" y="88"/>
                  <a:pt x="23" y="88"/>
                </a:cubicBezTo>
                <a:close/>
                <a:moveTo>
                  <a:pt x="24" y="84"/>
                </a:moveTo>
                <a:cubicBezTo>
                  <a:pt x="25" y="81"/>
                  <a:pt x="26" y="79"/>
                  <a:pt x="27" y="76"/>
                </a:cubicBezTo>
                <a:cubicBezTo>
                  <a:pt x="27" y="76"/>
                  <a:pt x="27" y="76"/>
                  <a:pt x="27" y="76"/>
                </a:cubicBezTo>
                <a:cubicBezTo>
                  <a:pt x="32" y="78"/>
                  <a:pt x="37" y="80"/>
                  <a:pt x="42" y="81"/>
                </a:cubicBezTo>
                <a:cubicBezTo>
                  <a:pt x="37" y="80"/>
                  <a:pt x="32" y="79"/>
                  <a:pt x="28" y="78"/>
                </a:cubicBezTo>
                <a:cubicBezTo>
                  <a:pt x="27" y="78"/>
                  <a:pt x="27" y="78"/>
                  <a:pt x="27" y="79"/>
                </a:cubicBezTo>
                <a:cubicBezTo>
                  <a:pt x="29" y="80"/>
                  <a:pt x="31" y="81"/>
                  <a:pt x="33" y="81"/>
                </a:cubicBezTo>
                <a:cubicBezTo>
                  <a:pt x="34" y="81"/>
                  <a:pt x="41" y="84"/>
                  <a:pt x="38" y="83"/>
                </a:cubicBezTo>
                <a:cubicBezTo>
                  <a:pt x="34" y="82"/>
                  <a:pt x="30" y="80"/>
                  <a:pt x="26" y="80"/>
                </a:cubicBezTo>
                <a:cubicBezTo>
                  <a:pt x="26" y="80"/>
                  <a:pt x="26" y="81"/>
                  <a:pt x="26" y="81"/>
                </a:cubicBezTo>
                <a:cubicBezTo>
                  <a:pt x="30" y="83"/>
                  <a:pt x="34" y="85"/>
                  <a:pt x="38" y="87"/>
                </a:cubicBezTo>
                <a:cubicBezTo>
                  <a:pt x="36" y="86"/>
                  <a:pt x="33" y="86"/>
                  <a:pt x="31" y="86"/>
                </a:cubicBezTo>
                <a:cubicBezTo>
                  <a:pt x="29" y="85"/>
                  <a:pt x="27" y="85"/>
                  <a:pt x="24" y="84"/>
                </a:cubicBezTo>
                <a:close/>
                <a:moveTo>
                  <a:pt x="27" y="76"/>
                </a:moveTo>
                <a:cubicBezTo>
                  <a:pt x="29" y="72"/>
                  <a:pt x="31" y="68"/>
                  <a:pt x="33" y="65"/>
                </a:cubicBezTo>
                <a:cubicBezTo>
                  <a:pt x="40" y="68"/>
                  <a:pt x="48" y="70"/>
                  <a:pt x="55" y="72"/>
                </a:cubicBezTo>
                <a:cubicBezTo>
                  <a:pt x="64" y="75"/>
                  <a:pt x="72" y="78"/>
                  <a:pt x="80" y="80"/>
                </a:cubicBezTo>
                <a:cubicBezTo>
                  <a:pt x="89" y="83"/>
                  <a:pt x="97" y="86"/>
                  <a:pt x="106" y="88"/>
                </a:cubicBezTo>
                <a:cubicBezTo>
                  <a:pt x="110" y="90"/>
                  <a:pt x="115" y="91"/>
                  <a:pt x="119" y="92"/>
                </a:cubicBezTo>
                <a:cubicBezTo>
                  <a:pt x="121" y="93"/>
                  <a:pt x="124" y="93"/>
                  <a:pt x="126" y="94"/>
                </a:cubicBezTo>
                <a:cubicBezTo>
                  <a:pt x="125" y="94"/>
                  <a:pt x="124" y="95"/>
                  <a:pt x="123" y="95"/>
                </a:cubicBezTo>
                <a:cubicBezTo>
                  <a:pt x="119" y="92"/>
                  <a:pt x="113" y="91"/>
                  <a:pt x="108" y="90"/>
                </a:cubicBezTo>
                <a:cubicBezTo>
                  <a:pt x="99" y="88"/>
                  <a:pt x="90" y="85"/>
                  <a:pt x="81" y="82"/>
                </a:cubicBezTo>
                <a:cubicBezTo>
                  <a:pt x="72" y="79"/>
                  <a:pt x="63" y="76"/>
                  <a:pt x="53" y="73"/>
                </a:cubicBezTo>
                <a:cubicBezTo>
                  <a:pt x="46" y="71"/>
                  <a:pt x="38" y="69"/>
                  <a:pt x="31" y="69"/>
                </a:cubicBezTo>
                <a:cubicBezTo>
                  <a:pt x="30" y="69"/>
                  <a:pt x="30" y="69"/>
                  <a:pt x="31" y="70"/>
                </a:cubicBezTo>
                <a:cubicBezTo>
                  <a:pt x="36" y="73"/>
                  <a:pt x="44" y="74"/>
                  <a:pt x="50" y="75"/>
                </a:cubicBezTo>
                <a:cubicBezTo>
                  <a:pt x="54" y="77"/>
                  <a:pt x="59" y="78"/>
                  <a:pt x="63" y="79"/>
                </a:cubicBezTo>
                <a:cubicBezTo>
                  <a:pt x="63" y="79"/>
                  <a:pt x="62" y="79"/>
                  <a:pt x="62" y="79"/>
                </a:cubicBezTo>
                <a:cubicBezTo>
                  <a:pt x="56" y="78"/>
                  <a:pt x="50" y="77"/>
                  <a:pt x="44" y="75"/>
                </a:cubicBezTo>
                <a:cubicBezTo>
                  <a:pt x="39" y="74"/>
                  <a:pt x="34" y="72"/>
                  <a:pt x="29" y="72"/>
                </a:cubicBezTo>
                <a:cubicBezTo>
                  <a:pt x="29" y="72"/>
                  <a:pt x="29" y="72"/>
                  <a:pt x="29" y="72"/>
                </a:cubicBezTo>
                <a:cubicBezTo>
                  <a:pt x="37" y="77"/>
                  <a:pt x="46" y="79"/>
                  <a:pt x="55" y="81"/>
                </a:cubicBezTo>
                <a:cubicBezTo>
                  <a:pt x="54" y="81"/>
                  <a:pt x="53" y="81"/>
                  <a:pt x="52" y="80"/>
                </a:cubicBezTo>
                <a:cubicBezTo>
                  <a:pt x="49" y="80"/>
                  <a:pt x="46" y="79"/>
                  <a:pt x="44" y="78"/>
                </a:cubicBezTo>
                <a:cubicBezTo>
                  <a:pt x="38" y="77"/>
                  <a:pt x="33" y="77"/>
                  <a:pt x="28" y="76"/>
                </a:cubicBezTo>
                <a:cubicBezTo>
                  <a:pt x="28" y="76"/>
                  <a:pt x="27" y="76"/>
                  <a:pt x="27" y="76"/>
                </a:cubicBezTo>
                <a:close/>
                <a:moveTo>
                  <a:pt x="148" y="65"/>
                </a:moveTo>
                <a:cubicBezTo>
                  <a:pt x="147" y="65"/>
                  <a:pt x="147" y="65"/>
                  <a:pt x="147" y="65"/>
                </a:cubicBezTo>
                <a:cubicBezTo>
                  <a:pt x="143" y="64"/>
                  <a:pt x="140" y="62"/>
                  <a:pt x="136" y="62"/>
                </a:cubicBezTo>
                <a:cubicBezTo>
                  <a:pt x="131" y="61"/>
                  <a:pt x="126" y="60"/>
                  <a:pt x="122" y="59"/>
                </a:cubicBezTo>
                <a:cubicBezTo>
                  <a:pt x="113" y="57"/>
                  <a:pt x="105" y="54"/>
                  <a:pt x="96" y="53"/>
                </a:cubicBezTo>
                <a:cubicBezTo>
                  <a:pt x="98" y="51"/>
                  <a:pt x="100" y="50"/>
                  <a:pt x="102" y="48"/>
                </a:cubicBezTo>
                <a:cubicBezTo>
                  <a:pt x="109" y="51"/>
                  <a:pt x="117" y="52"/>
                  <a:pt x="124" y="54"/>
                </a:cubicBezTo>
                <a:cubicBezTo>
                  <a:pt x="128" y="55"/>
                  <a:pt x="132" y="56"/>
                  <a:pt x="136" y="57"/>
                </a:cubicBezTo>
                <a:cubicBezTo>
                  <a:pt x="138" y="58"/>
                  <a:pt x="140" y="59"/>
                  <a:pt x="142" y="60"/>
                </a:cubicBezTo>
                <a:cubicBezTo>
                  <a:pt x="142" y="60"/>
                  <a:pt x="143" y="60"/>
                  <a:pt x="144" y="60"/>
                </a:cubicBezTo>
                <a:cubicBezTo>
                  <a:pt x="144" y="60"/>
                  <a:pt x="144" y="61"/>
                  <a:pt x="144" y="61"/>
                </a:cubicBezTo>
                <a:cubicBezTo>
                  <a:pt x="141" y="60"/>
                  <a:pt x="138" y="59"/>
                  <a:pt x="135" y="58"/>
                </a:cubicBezTo>
                <a:cubicBezTo>
                  <a:pt x="130" y="57"/>
                  <a:pt x="126" y="56"/>
                  <a:pt x="122" y="55"/>
                </a:cubicBezTo>
                <a:cubicBezTo>
                  <a:pt x="115" y="53"/>
                  <a:pt x="107" y="51"/>
                  <a:pt x="100" y="50"/>
                </a:cubicBezTo>
                <a:cubicBezTo>
                  <a:pt x="99" y="50"/>
                  <a:pt x="99" y="51"/>
                  <a:pt x="99" y="51"/>
                </a:cubicBezTo>
                <a:cubicBezTo>
                  <a:pt x="107" y="55"/>
                  <a:pt x="116" y="56"/>
                  <a:pt x="124" y="58"/>
                </a:cubicBezTo>
                <a:cubicBezTo>
                  <a:pt x="129" y="59"/>
                  <a:pt x="134" y="60"/>
                  <a:pt x="138" y="61"/>
                </a:cubicBezTo>
                <a:cubicBezTo>
                  <a:pt x="140" y="62"/>
                  <a:pt x="142" y="62"/>
                  <a:pt x="144" y="63"/>
                </a:cubicBezTo>
                <a:cubicBezTo>
                  <a:pt x="144" y="63"/>
                  <a:pt x="146" y="64"/>
                  <a:pt x="147" y="64"/>
                </a:cubicBezTo>
                <a:cubicBezTo>
                  <a:pt x="147" y="65"/>
                  <a:pt x="148" y="65"/>
                  <a:pt x="148" y="65"/>
                </a:cubicBezTo>
                <a:close/>
                <a:moveTo>
                  <a:pt x="103" y="47"/>
                </a:moveTo>
                <a:cubicBezTo>
                  <a:pt x="104" y="47"/>
                  <a:pt x="105" y="46"/>
                  <a:pt x="106" y="45"/>
                </a:cubicBezTo>
                <a:cubicBezTo>
                  <a:pt x="106" y="46"/>
                  <a:pt x="106" y="46"/>
                  <a:pt x="106" y="46"/>
                </a:cubicBezTo>
                <a:cubicBezTo>
                  <a:pt x="112" y="48"/>
                  <a:pt x="119" y="49"/>
                  <a:pt x="125" y="51"/>
                </a:cubicBezTo>
                <a:cubicBezTo>
                  <a:pt x="128" y="52"/>
                  <a:pt x="130" y="53"/>
                  <a:pt x="133" y="54"/>
                </a:cubicBezTo>
                <a:cubicBezTo>
                  <a:pt x="133" y="54"/>
                  <a:pt x="143" y="57"/>
                  <a:pt x="138" y="56"/>
                </a:cubicBezTo>
                <a:cubicBezTo>
                  <a:pt x="132" y="55"/>
                  <a:pt x="126" y="52"/>
                  <a:pt x="119" y="51"/>
                </a:cubicBezTo>
                <a:cubicBezTo>
                  <a:pt x="114" y="50"/>
                  <a:pt x="108" y="49"/>
                  <a:pt x="103" y="47"/>
                </a:cubicBezTo>
                <a:close/>
                <a:moveTo>
                  <a:pt x="107" y="45"/>
                </a:moveTo>
                <a:cubicBezTo>
                  <a:pt x="109" y="45"/>
                  <a:pt x="111" y="44"/>
                  <a:pt x="114" y="44"/>
                </a:cubicBezTo>
                <a:cubicBezTo>
                  <a:pt x="119" y="45"/>
                  <a:pt x="124" y="47"/>
                  <a:pt x="129" y="49"/>
                </a:cubicBezTo>
                <a:cubicBezTo>
                  <a:pt x="121" y="47"/>
                  <a:pt x="114" y="46"/>
                  <a:pt x="107" y="45"/>
                </a:cubicBezTo>
                <a:cubicBezTo>
                  <a:pt x="107" y="45"/>
                  <a:pt x="107" y="45"/>
                  <a:pt x="107" y="45"/>
                </a:cubicBezTo>
                <a:close/>
                <a:moveTo>
                  <a:pt x="138" y="55"/>
                </a:moveTo>
                <a:cubicBezTo>
                  <a:pt x="135" y="54"/>
                  <a:pt x="132" y="52"/>
                  <a:pt x="128" y="51"/>
                </a:cubicBezTo>
                <a:cubicBezTo>
                  <a:pt x="123" y="50"/>
                  <a:pt x="118" y="49"/>
                  <a:pt x="113" y="48"/>
                </a:cubicBezTo>
                <a:cubicBezTo>
                  <a:pt x="112" y="47"/>
                  <a:pt x="110" y="47"/>
                  <a:pt x="108" y="46"/>
                </a:cubicBezTo>
                <a:cubicBezTo>
                  <a:pt x="109" y="46"/>
                  <a:pt x="110" y="47"/>
                  <a:pt x="111" y="47"/>
                </a:cubicBezTo>
                <a:cubicBezTo>
                  <a:pt x="113" y="47"/>
                  <a:pt x="116" y="48"/>
                  <a:pt x="118" y="48"/>
                </a:cubicBezTo>
                <a:cubicBezTo>
                  <a:pt x="122" y="49"/>
                  <a:pt x="127" y="49"/>
                  <a:pt x="131" y="50"/>
                </a:cubicBezTo>
                <a:cubicBezTo>
                  <a:pt x="134" y="52"/>
                  <a:pt x="136" y="53"/>
                  <a:pt x="138" y="55"/>
                </a:cubicBezTo>
                <a:close/>
                <a:moveTo>
                  <a:pt x="143" y="59"/>
                </a:moveTo>
                <a:cubicBezTo>
                  <a:pt x="137" y="57"/>
                  <a:pt x="131" y="55"/>
                  <a:pt x="126" y="54"/>
                </a:cubicBezTo>
                <a:cubicBezTo>
                  <a:pt x="120" y="52"/>
                  <a:pt x="114" y="51"/>
                  <a:pt x="108" y="49"/>
                </a:cubicBezTo>
                <a:cubicBezTo>
                  <a:pt x="109" y="50"/>
                  <a:pt x="110" y="50"/>
                  <a:pt x="110" y="50"/>
                </a:cubicBezTo>
                <a:cubicBezTo>
                  <a:pt x="114" y="50"/>
                  <a:pt x="117" y="51"/>
                  <a:pt x="121" y="52"/>
                </a:cubicBezTo>
                <a:cubicBezTo>
                  <a:pt x="127" y="54"/>
                  <a:pt x="134" y="56"/>
                  <a:pt x="141" y="57"/>
                </a:cubicBezTo>
                <a:cubicBezTo>
                  <a:pt x="141" y="58"/>
                  <a:pt x="142" y="58"/>
                  <a:pt x="143" y="59"/>
                </a:cubicBezTo>
                <a:close/>
                <a:moveTo>
                  <a:pt x="146" y="63"/>
                </a:moveTo>
                <a:cubicBezTo>
                  <a:pt x="132" y="57"/>
                  <a:pt x="115" y="58"/>
                  <a:pt x="101" y="51"/>
                </a:cubicBezTo>
                <a:cubicBezTo>
                  <a:pt x="104" y="52"/>
                  <a:pt x="109" y="53"/>
                  <a:pt x="113" y="54"/>
                </a:cubicBezTo>
                <a:cubicBezTo>
                  <a:pt x="118" y="55"/>
                  <a:pt x="123" y="56"/>
                  <a:pt x="127" y="57"/>
                </a:cubicBezTo>
                <a:cubicBezTo>
                  <a:pt x="131" y="58"/>
                  <a:pt x="136" y="59"/>
                  <a:pt x="140" y="60"/>
                </a:cubicBezTo>
                <a:cubicBezTo>
                  <a:pt x="141" y="61"/>
                  <a:pt x="143" y="62"/>
                  <a:pt x="145" y="62"/>
                </a:cubicBezTo>
                <a:cubicBezTo>
                  <a:pt x="145" y="62"/>
                  <a:pt x="145" y="62"/>
                  <a:pt x="146" y="63"/>
                </a:cubicBezTo>
                <a:cubicBezTo>
                  <a:pt x="146" y="63"/>
                  <a:pt x="146" y="63"/>
                  <a:pt x="146" y="63"/>
                </a:cubicBezTo>
                <a:close/>
                <a:moveTo>
                  <a:pt x="150" y="69"/>
                </a:moveTo>
                <a:cubicBezTo>
                  <a:pt x="140" y="67"/>
                  <a:pt x="131" y="64"/>
                  <a:pt x="122" y="62"/>
                </a:cubicBezTo>
                <a:cubicBezTo>
                  <a:pt x="113" y="60"/>
                  <a:pt x="104" y="58"/>
                  <a:pt x="94" y="56"/>
                </a:cubicBezTo>
                <a:cubicBezTo>
                  <a:pt x="94" y="56"/>
                  <a:pt x="94" y="56"/>
                  <a:pt x="94" y="56"/>
                </a:cubicBezTo>
                <a:cubicBezTo>
                  <a:pt x="95" y="55"/>
                  <a:pt x="95" y="54"/>
                  <a:pt x="96" y="54"/>
                </a:cubicBezTo>
                <a:cubicBezTo>
                  <a:pt x="107" y="55"/>
                  <a:pt x="118" y="59"/>
                  <a:pt x="128" y="61"/>
                </a:cubicBezTo>
                <a:cubicBezTo>
                  <a:pt x="133" y="62"/>
                  <a:pt x="137" y="63"/>
                  <a:pt x="141" y="64"/>
                </a:cubicBezTo>
                <a:cubicBezTo>
                  <a:pt x="144" y="65"/>
                  <a:pt x="146" y="66"/>
                  <a:pt x="148" y="66"/>
                </a:cubicBezTo>
                <a:cubicBezTo>
                  <a:pt x="149" y="67"/>
                  <a:pt x="149" y="68"/>
                  <a:pt x="150" y="69"/>
                </a:cubicBezTo>
                <a:close/>
                <a:moveTo>
                  <a:pt x="81" y="41"/>
                </a:moveTo>
                <a:cubicBezTo>
                  <a:pt x="79" y="39"/>
                  <a:pt x="76" y="37"/>
                  <a:pt x="74" y="35"/>
                </a:cubicBezTo>
                <a:cubicBezTo>
                  <a:pt x="73" y="35"/>
                  <a:pt x="73" y="35"/>
                  <a:pt x="72" y="34"/>
                </a:cubicBezTo>
                <a:cubicBezTo>
                  <a:pt x="76" y="36"/>
                  <a:pt x="79" y="38"/>
                  <a:pt x="82" y="40"/>
                </a:cubicBezTo>
                <a:cubicBezTo>
                  <a:pt x="82" y="40"/>
                  <a:pt x="82" y="40"/>
                  <a:pt x="82" y="40"/>
                </a:cubicBezTo>
                <a:cubicBezTo>
                  <a:pt x="81" y="40"/>
                  <a:pt x="81" y="41"/>
                  <a:pt x="81" y="41"/>
                </a:cubicBezTo>
                <a:cubicBezTo>
                  <a:pt x="81" y="41"/>
                  <a:pt x="81" y="41"/>
                  <a:pt x="81" y="41"/>
                </a:cubicBezTo>
                <a:close/>
                <a:moveTo>
                  <a:pt x="81" y="41"/>
                </a:moveTo>
                <a:cubicBezTo>
                  <a:pt x="80" y="42"/>
                  <a:pt x="80" y="42"/>
                  <a:pt x="80" y="43"/>
                </a:cubicBezTo>
                <a:cubicBezTo>
                  <a:pt x="78" y="41"/>
                  <a:pt x="75" y="39"/>
                  <a:pt x="72" y="37"/>
                </a:cubicBezTo>
                <a:cubicBezTo>
                  <a:pt x="75" y="39"/>
                  <a:pt x="78" y="40"/>
                  <a:pt x="81" y="41"/>
                </a:cubicBezTo>
                <a:cubicBezTo>
                  <a:pt x="81" y="41"/>
                  <a:pt x="81" y="41"/>
                  <a:pt x="81" y="41"/>
                </a:cubicBezTo>
                <a:close/>
                <a:moveTo>
                  <a:pt x="80" y="44"/>
                </a:moveTo>
                <a:cubicBezTo>
                  <a:pt x="79" y="45"/>
                  <a:pt x="79" y="45"/>
                  <a:pt x="78" y="46"/>
                </a:cubicBezTo>
                <a:cubicBezTo>
                  <a:pt x="76" y="44"/>
                  <a:pt x="73" y="42"/>
                  <a:pt x="71" y="40"/>
                </a:cubicBezTo>
                <a:cubicBezTo>
                  <a:pt x="68" y="38"/>
                  <a:pt x="65" y="37"/>
                  <a:pt x="63" y="35"/>
                </a:cubicBezTo>
                <a:cubicBezTo>
                  <a:pt x="61" y="33"/>
                  <a:pt x="66" y="36"/>
                  <a:pt x="67" y="37"/>
                </a:cubicBezTo>
                <a:cubicBezTo>
                  <a:pt x="68" y="37"/>
                  <a:pt x="70" y="38"/>
                  <a:pt x="71" y="39"/>
                </a:cubicBezTo>
                <a:cubicBezTo>
                  <a:pt x="74" y="40"/>
                  <a:pt x="77" y="42"/>
                  <a:pt x="80" y="44"/>
                </a:cubicBezTo>
                <a:close/>
                <a:moveTo>
                  <a:pt x="78" y="47"/>
                </a:moveTo>
                <a:cubicBezTo>
                  <a:pt x="78" y="47"/>
                  <a:pt x="78" y="48"/>
                  <a:pt x="77" y="48"/>
                </a:cubicBezTo>
                <a:cubicBezTo>
                  <a:pt x="77" y="49"/>
                  <a:pt x="77" y="49"/>
                  <a:pt x="77" y="49"/>
                </a:cubicBezTo>
                <a:cubicBezTo>
                  <a:pt x="75" y="48"/>
                  <a:pt x="74" y="47"/>
                  <a:pt x="72" y="46"/>
                </a:cubicBezTo>
                <a:cubicBezTo>
                  <a:pt x="70" y="45"/>
                  <a:pt x="67" y="43"/>
                  <a:pt x="65" y="41"/>
                </a:cubicBezTo>
                <a:cubicBezTo>
                  <a:pt x="63" y="40"/>
                  <a:pt x="61" y="38"/>
                  <a:pt x="59" y="37"/>
                </a:cubicBezTo>
                <a:cubicBezTo>
                  <a:pt x="61" y="38"/>
                  <a:pt x="64" y="39"/>
                  <a:pt x="66" y="40"/>
                </a:cubicBezTo>
                <a:cubicBezTo>
                  <a:pt x="70" y="42"/>
                  <a:pt x="74" y="45"/>
                  <a:pt x="78" y="47"/>
                </a:cubicBezTo>
                <a:cubicBezTo>
                  <a:pt x="78" y="47"/>
                  <a:pt x="78" y="47"/>
                  <a:pt x="78" y="47"/>
                </a:cubicBezTo>
                <a:close/>
                <a:moveTo>
                  <a:pt x="76" y="50"/>
                </a:moveTo>
                <a:cubicBezTo>
                  <a:pt x="74" y="52"/>
                  <a:pt x="73" y="50"/>
                  <a:pt x="70" y="48"/>
                </a:cubicBezTo>
                <a:cubicBezTo>
                  <a:pt x="70" y="48"/>
                  <a:pt x="69" y="48"/>
                  <a:pt x="69" y="48"/>
                </a:cubicBezTo>
                <a:cubicBezTo>
                  <a:pt x="68" y="47"/>
                  <a:pt x="67" y="47"/>
                  <a:pt x="66" y="47"/>
                </a:cubicBezTo>
                <a:cubicBezTo>
                  <a:pt x="65" y="46"/>
                  <a:pt x="64" y="45"/>
                  <a:pt x="63" y="44"/>
                </a:cubicBezTo>
                <a:cubicBezTo>
                  <a:pt x="61" y="43"/>
                  <a:pt x="60" y="42"/>
                  <a:pt x="59" y="41"/>
                </a:cubicBezTo>
                <a:cubicBezTo>
                  <a:pt x="57" y="40"/>
                  <a:pt x="57" y="39"/>
                  <a:pt x="59" y="40"/>
                </a:cubicBezTo>
                <a:cubicBezTo>
                  <a:pt x="61" y="41"/>
                  <a:pt x="63" y="42"/>
                  <a:pt x="65" y="43"/>
                </a:cubicBezTo>
                <a:cubicBezTo>
                  <a:pt x="67" y="44"/>
                  <a:pt x="69" y="45"/>
                  <a:pt x="72" y="47"/>
                </a:cubicBezTo>
                <a:cubicBezTo>
                  <a:pt x="73" y="47"/>
                  <a:pt x="74" y="48"/>
                  <a:pt x="75" y="49"/>
                </a:cubicBezTo>
                <a:cubicBezTo>
                  <a:pt x="75" y="49"/>
                  <a:pt x="76" y="50"/>
                  <a:pt x="76" y="49"/>
                </a:cubicBezTo>
                <a:cubicBezTo>
                  <a:pt x="76" y="49"/>
                  <a:pt x="76" y="50"/>
                  <a:pt x="76" y="50"/>
                </a:cubicBezTo>
                <a:close/>
                <a:moveTo>
                  <a:pt x="67" y="48"/>
                </a:moveTo>
                <a:cubicBezTo>
                  <a:pt x="66" y="48"/>
                  <a:pt x="64" y="49"/>
                  <a:pt x="63" y="49"/>
                </a:cubicBezTo>
                <a:cubicBezTo>
                  <a:pt x="60" y="47"/>
                  <a:pt x="57" y="46"/>
                  <a:pt x="54" y="43"/>
                </a:cubicBezTo>
                <a:cubicBezTo>
                  <a:pt x="51" y="39"/>
                  <a:pt x="58" y="43"/>
                  <a:pt x="59" y="44"/>
                </a:cubicBezTo>
                <a:cubicBezTo>
                  <a:pt x="60" y="45"/>
                  <a:pt x="62" y="45"/>
                  <a:pt x="64" y="46"/>
                </a:cubicBezTo>
                <a:cubicBezTo>
                  <a:pt x="65" y="47"/>
                  <a:pt x="66" y="47"/>
                  <a:pt x="67" y="48"/>
                </a:cubicBezTo>
                <a:cubicBezTo>
                  <a:pt x="67" y="48"/>
                  <a:pt x="67" y="48"/>
                  <a:pt x="67" y="48"/>
                </a:cubicBezTo>
                <a:cubicBezTo>
                  <a:pt x="67" y="48"/>
                  <a:pt x="67" y="48"/>
                  <a:pt x="67" y="48"/>
                </a:cubicBezTo>
                <a:close/>
                <a:moveTo>
                  <a:pt x="61" y="50"/>
                </a:moveTo>
                <a:cubicBezTo>
                  <a:pt x="61" y="50"/>
                  <a:pt x="60" y="51"/>
                  <a:pt x="59" y="51"/>
                </a:cubicBezTo>
                <a:cubicBezTo>
                  <a:pt x="57" y="50"/>
                  <a:pt x="56" y="49"/>
                  <a:pt x="54" y="48"/>
                </a:cubicBezTo>
                <a:cubicBezTo>
                  <a:pt x="52" y="47"/>
                  <a:pt x="49" y="44"/>
                  <a:pt x="53" y="46"/>
                </a:cubicBezTo>
                <a:cubicBezTo>
                  <a:pt x="56" y="47"/>
                  <a:pt x="59" y="49"/>
                  <a:pt x="61" y="50"/>
                </a:cubicBezTo>
                <a:close/>
                <a:moveTo>
                  <a:pt x="56" y="54"/>
                </a:moveTo>
                <a:cubicBezTo>
                  <a:pt x="53" y="52"/>
                  <a:pt x="50" y="50"/>
                  <a:pt x="48" y="48"/>
                </a:cubicBezTo>
                <a:cubicBezTo>
                  <a:pt x="50" y="50"/>
                  <a:pt x="55" y="51"/>
                  <a:pt x="58" y="52"/>
                </a:cubicBezTo>
                <a:cubicBezTo>
                  <a:pt x="57" y="52"/>
                  <a:pt x="57" y="53"/>
                  <a:pt x="56" y="54"/>
                </a:cubicBezTo>
                <a:close/>
                <a:moveTo>
                  <a:pt x="48" y="55"/>
                </a:moveTo>
                <a:cubicBezTo>
                  <a:pt x="50" y="55"/>
                  <a:pt x="52" y="56"/>
                  <a:pt x="54" y="57"/>
                </a:cubicBezTo>
                <a:cubicBezTo>
                  <a:pt x="54" y="57"/>
                  <a:pt x="54" y="57"/>
                  <a:pt x="54" y="58"/>
                </a:cubicBezTo>
                <a:cubicBezTo>
                  <a:pt x="52" y="57"/>
                  <a:pt x="50" y="56"/>
                  <a:pt x="48" y="55"/>
                </a:cubicBezTo>
                <a:close/>
                <a:moveTo>
                  <a:pt x="61" y="63"/>
                </a:moveTo>
                <a:cubicBezTo>
                  <a:pt x="61" y="63"/>
                  <a:pt x="60" y="63"/>
                  <a:pt x="60" y="63"/>
                </a:cubicBezTo>
                <a:cubicBezTo>
                  <a:pt x="60" y="63"/>
                  <a:pt x="60" y="62"/>
                  <a:pt x="61" y="62"/>
                </a:cubicBezTo>
                <a:cubicBezTo>
                  <a:pt x="61" y="62"/>
                  <a:pt x="61" y="62"/>
                  <a:pt x="61" y="63"/>
                </a:cubicBezTo>
                <a:close/>
                <a:moveTo>
                  <a:pt x="62" y="61"/>
                </a:moveTo>
                <a:cubicBezTo>
                  <a:pt x="62" y="61"/>
                  <a:pt x="63" y="61"/>
                  <a:pt x="63" y="61"/>
                </a:cubicBezTo>
                <a:cubicBezTo>
                  <a:pt x="63" y="61"/>
                  <a:pt x="63" y="61"/>
                  <a:pt x="62" y="61"/>
                </a:cubicBezTo>
                <a:close/>
                <a:moveTo>
                  <a:pt x="65" y="59"/>
                </a:moveTo>
                <a:cubicBezTo>
                  <a:pt x="67" y="61"/>
                  <a:pt x="65" y="60"/>
                  <a:pt x="64" y="60"/>
                </a:cubicBezTo>
                <a:cubicBezTo>
                  <a:pt x="64" y="59"/>
                  <a:pt x="65" y="59"/>
                  <a:pt x="65" y="59"/>
                </a:cubicBezTo>
                <a:cubicBezTo>
                  <a:pt x="65" y="59"/>
                  <a:pt x="65" y="59"/>
                  <a:pt x="65" y="59"/>
                </a:cubicBezTo>
                <a:close/>
                <a:moveTo>
                  <a:pt x="65" y="59"/>
                </a:moveTo>
                <a:cubicBezTo>
                  <a:pt x="65" y="59"/>
                  <a:pt x="65" y="58"/>
                  <a:pt x="65" y="58"/>
                </a:cubicBezTo>
                <a:cubicBezTo>
                  <a:pt x="66" y="58"/>
                  <a:pt x="67" y="58"/>
                  <a:pt x="67" y="57"/>
                </a:cubicBezTo>
                <a:cubicBezTo>
                  <a:pt x="67" y="58"/>
                  <a:pt x="68" y="59"/>
                  <a:pt x="68" y="59"/>
                </a:cubicBezTo>
                <a:cubicBezTo>
                  <a:pt x="67" y="59"/>
                  <a:pt x="66" y="59"/>
                  <a:pt x="65" y="59"/>
                </a:cubicBezTo>
                <a:cubicBezTo>
                  <a:pt x="65" y="59"/>
                  <a:pt x="65" y="59"/>
                  <a:pt x="65" y="59"/>
                </a:cubicBezTo>
                <a:close/>
                <a:moveTo>
                  <a:pt x="68" y="60"/>
                </a:moveTo>
                <a:cubicBezTo>
                  <a:pt x="68" y="60"/>
                  <a:pt x="68" y="60"/>
                  <a:pt x="67" y="60"/>
                </a:cubicBezTo>
                <a:cubicBezTo>
                  <a:pt x="67" y="60"/>
                  <a:pt x="67" y="60"/>
                  <a:pt x="67" y="60"/>
                </a:cubicBezTo>
                <a:cubicBezTo>
                  <a:pt x="66" y="59"/>
                  <a:pt x="67" y="59"/>
                  <a:pt x="68" y="60"/>
                </a:cubicBezTo>
                <a:cubicBezTo>
                  <a:pt x="68" y="60"/>
                  <a:pt x="68" y="60"/>
                  <a:pt x="68" y="60"/>
                </a:cubicBezTo>
                <a:close/>
                <a:moveTo>
                  <a:pt x="67" y="61"/>
                </a:moveTo>
                <a:cubicBezTo>
                  <a:pt x="66" y="61"/>
                  <a:pt x="65" y="61"/>
                  <a:pt x="65" y="62"/>
                </a:cubicBezTo>
                <a:cubicBezTo>
                  <a:pt x="65" y="62"/>
                  <a:pt x="65" y="62"/>
                  <a:pt x="65" y="62"/>
                </a:cubicBezTo>
                <a:cubicBezTo>
                  <a:pt x="65" y="62"/>
                  <a:pt x="65" y="62"/>
                  <a:pt x="65" y="62"/>
                </a:cubicBezTo>
                <a:cubicBezTo>
                  <a:pt x="64" y="61"/>
                  <a:pt x="65" y="61"/>
                  <a:pt x="67" y="61"/>
                </a:cubicBezTo>
                <a:close/>
                <a:moveTo>
                  <a:pt x="64" y="62"/>
                </a:moveTo>
                <a:cubicBezTo>
                  <a:pt x="63" y="62"/>
                  <a:pt x="63" y="63"/>
                  <a:pt x="62" y="63"/>
                </a:cubicBezTo>
                <a:cubicBezTo>
                  <a:pt x="61" y="61"/>
                  <a:pt x="62" y="62"/>
                  <a:pt x="64" y="62"/>
                </a:cubicBezTo>
                <a:close/>
                <a:moveTo>
                  <a:pt x="61" y="64"/>
                </a:moveTo>
                <a:cubicBezTo>
                  <a:pt x="60" y="64"/>
                  <a:pt x="59" y="65"/>
                  <a:pt x="59" y="66"/>
                </a:cubicBezTo>
                <a:cubicBezTo>
                  <a:pt x="56" y="64"/>
                  <a:pt x="53" y="63"/>
                  <a:pt x="49" y="61"/>
                </a:cubicBezTo>
                <a:cubicBezTo>
                  <a:pt x="46" y="60"/>
                  <a:pt x="43" y="57"/>
                  <a:pt x="40" y="57"/>
                </a:cubicBezTo>
                <a:cubicBezTo>
                  <a:pt x="47" y="59"/>
                  <a:pt x="54" y="63"/>
                  <a:pt x="61" y="64"/>
                </a:cubicBezTo>
                <a:close/>
                <a:moveTo>
                  <a:pt x="58" y="69"/>
                </a:moveTo>
                <a:cubicBezTo>
                  <a:pt x="58" y="69"/>
                  <a:pt x="58" y="69"/>
                  <a:pt x="58" y="69"/>
                </a:cubicBezTo>
                <a:cubicBezTo>
                  <a:pt x="58" y="69"/>
                  <a:pt x="57" y="68"/>
                  <a:pt x="57" y="68"/>
                </a:cubicBezTo>
                <a:cubicBezTo>
                  <a:pt x="53" y="67"/>
                  <a:pt x="49" y="65"/>
                  <a:pt x="45" y="63"/>
                </a:cubicBezTo>
                <a:cubicBezTo>
                  <a:pt x="43" y="62"/>
                  <a:pt x="41" y="60"/>
                  <a:pt x="39" y="60"/>
                </a:cubicBezTo>
                <a:cubicBezTo>
                  <a:pt x="42" y="60"/>
                  <a:pt x="44" y="61"/>
                  <a:pt x="46" y="62"/>
                </a:cubicBezTo>
                <a:cubicBezTo>
                  <a:pt x="50" y="64"/>
                  <a:pt x="54" y="66"/>
                  <a:pt x="59" y="67"/>
                </a:cubicBezTo>
                <a:cubicBezTo>
                  <a:pt x="59" y="68"/>
                  <a:pt x="58" y="68"/>
                  <a:pt x="58" y="69"/>
                </a:cubicBezTo>
                <a:close/>
                <a:moveTo>
                  <a:pt x="68" y="72"/>
                </a:moveTo>
                <a:cubicBezTo>
                  <a:pt x="69" y="73"/>
                  <a:pt x="71" y="73"/>
                  <a:pt x="72" y="74"/>
                </a:cubicBezTo>
                <a:cubicBezTo>
                  <a:pt x="74" y="75"/>
                  <a:pt x="77" y="76"/>
                  <a:pt x="79" y="76"/>
                </a:cubicBezTo>
                <a:cubicBezTo>
                  <a:pt x="83" y="78"/>
                  <a:pt x="87" y="79"/>
                  <a:pt x="90" y="80"/>
                </a:cubicBezTo>
                <a:cubicBezTo>
                  <a:pt x="82" y="78"/>
                  <a:pt x="74" y="76"/>
                  <a:pt x="66" y="72"/>
                </a:cubicBezTo>
                <a:cubicBezTo>
                  <a:pt x="67" y="72"/>
                  <a:pt x="67" y="72"/>
                  <a:pt x="67" y="72"/>
                </a:cubicBezTo>
                <a:cubicBezTo>
                  <a:pt x="67" y="72"/>
                  <a:pt x="67" y="72"/>
                  <a:pt x="68" y="72"/>
                </a:cubicBezTo>
                <a:close/>
                <a:moveTo>
                  <a:pt x="68" y="72"/>
                </a:moveTo>
                <a:cubicBezTo>
                  <a:pt x="69" y="71"/>
                  <a:pt x="69" y="71"/>
                  <a:pt x="70" y="71"/>
                </a:cubicBezTo>
                <a:cubicBezTo>
                  <a:pt x="70" y="71"/>
                  <a:pt x="70" y="71"/>
                  <a:pt x="70" y="71"/>
                </a:cubicBezTo>
                <a:cubicBezTo>
                  <a:pt x="82" y="75"/>
                  <a:pt x="93" y="79"/>
                  <a:pt x="105" y="82"/>
                </a:cubicBezTo>
                <a:cubicBezTo>
                  <a:pt x="110" y="84"/>
                  <a:pt x="115" y="86"/>
                  <a:pt x="120" y="88"/>
                </a:cubicBezTo>
                <a:cubicBezTo>
                  <a:pt x="123" y="89"/>
                  <a:pt x="127" y="90"/>
                  <a:pt x="130" y="91"/>
                </a:cubicBezTo>
                <a:cubicBezTo>
                  <a:pt x="128" y="90"/>
                  <a:pt x="124" y="90"/>
                  <a:pt x="122" y="89"/>
                </a:cubicBezTo>
                <a:cubicBezTo>
                  <a:pt x="114" y="87"/>
                  <a:pt x="107" y="85"/>
                  <a:pt x="100" y="83"/>
                </a:cubicBezTo>
                <a:cubicBezTo>
                  <a:pt x="93" y="80"/>
                  <a:pt x="86" y="78"/>
                  <a:pt x="79" y="76"/>
                </a:cubicBezTo>
                <a:cubicBezTo>
                  <a:pt x="76" y="74"/>
                  <a:pt x="72" y="73"/>
                  <a:pt x="68" y="72"/>
                </a:cubicBezTo>
                <a:close/>
                <a:moveTo>
                  <a:pt x="82" y="74"/>
                </a:moveTo>
                <a:cubicBezTo>
                  <a:pt x="79" y="73"/>
                  <a:pt x="75" y="72"/>
                  <a:pt x="72" y="70"/>
                </a:cubicBezTo>
                <a:cubicBezTo>
                  <a:pt x="75" y="72"/>
                  <a:pt x="78" y="72"/>
                  <a:pt x="82" y="74"/>
                </a:cubicBezTo>
                <a:cubicBezTo>
                  <a:pt x="86" y="75"/>
                  <a:pt x="90" y="77"/>
                  <a:pt x="94" y="78"/>
                </a:cubicBezTo>
                <a:cubicBezTo>
                  <a:pt x="90" y="77"/>
                  <a:pt x="86" y="76"/>
                  <a:pt x="82" y="74"/>
                </a:cubicBezTo>
                <a:close/>
                <a:moveTo>
                  <a:pt x="71" y="70"/>
                </a:moveTo>
                <a:cubicBezTo>
                  <a:pt x="73" y="70"/>
                  <a:pt x="74" y="69"/>
                  <a:pt x="75" y="69"/>
                </a:cubicBezTo>
                <a:cubicBezTo>
                  <a:pt x="75" y="69"/>
                  <a:pt x="76" y="69"/>
                  <a:pt x="77" y="69"/>
                </a:cubicBezTo>
                <a:cubicBezTo>
                  <a:pt x="78" y="69"/>
                  <a:pt x="78" y="69"/>
                  <a:pt x="78" y="69"/>
                </a:cubicBezTo>
                <a:cubicBezTo>
                  <a:pt x="78" y="69"/>
                  <a:pt x="79" y="69"/>
                  <a:pt x="79" y="69"/>
                </a:cubicBezTo>
                <a:cubicBezTo>
                  <a:pt x="79" y="69"/>
                  <a:pt x="79" y="69"/>
                  <a:pt x="80" y="70"/>
                </a:cubicBezTo>
                <a:cubicBezTo>
                  <a:pt x="83" y="70"/>
                  <a:pt x="85" y="72"/>
                  <a:pt x="88" y="73"/>
                </a:cubicBezTo>
                <a:cubicBezTo>
                  <a:pt x="102" y="78"/>
                  <a:pt x="115" y="83"/>
                  <a:pt x="129" y="88"/>
                </a:cubicBezTo>
                <a:cubicBezTo>
                  <a:pt x="130" y="88"/>
                  <a:pt x="132" y="89"/>
                  <a:pt x="133" y="89"/>
                </a:cubicBezTo>
                <a:cubicBezTo>
                  <a:pt x="133" y="89"/>
                  <a:pt x="137" y="91"/>
                  <a:pt x="136" y="90"/>
                </a:cubicBezTo>
                <a:cubicBezTo>
                  <a:pt x="132" y="89"/>
                  <a:pt x="129" y="88"/>
                  <a:pt x="125" y="87"/>
                </a:cubicBezTo>
                <a:cubicBezTo>
                  <a:pt x="119" y="85"/>
                  <a:pt x="113" y="83"/>
                  <a:pt x="106" y="81"/>
                </a:cubicBezTo>
                <a:cubicBezTo>
                  <a:pt x="105" y="81"/>
                  <a:pt x="105" y="81"/>
                  <a:pt x="104" y="81"/>
                </a:cubicBezTo>
                <a:cubicBezTo>
                  <a:pt x="98" y="79"/>
                  <a:pt x="92" y="77"/>
                  <a:pt x="86" y="75"/>
                </a:cubicBezTo>
                <a:cubicBezTo>
                  <a:pt x="82" y="73"/>
                  <a:pt x="77" y="71"/>
                  <a:pt x="71" y="70"/>
                </a:cubicBezTo>
                <a:close/>
                <a:moveTo>
                  <a:pt x="76" y="68"/>
                </a:moveTo>
                <a:cubicBezTo>
                  <a:pt x="77" y="67"/>
                  <a:pt x="79" y="67"/>
                  <a:pt x="80" y="66"/>
                </a:cubicBezTo>
                <a:cubicBezTo>
                  <a:pt x="89" y="71"/>
                  <a:pt x="100" y="75"/>
                  <a:pt x="110" y="78"/>
                </a:cubicBezTo>
                <a:cubicBezTo>
                  <a:pt x="112" y="79"/>
                  <a:pt x="115" y="80"/>
                  <a:pt x="117" y="80"/>
                </a:cubicBezTo>
                <a:cubicBezTo>
                  <a:pt x="112" y="79"/>
                  <a:pt x="106" y="77"/>
                  <a:pt x="100" y="75"/>
                </a:cubicBezTo>
                <a:cubicBezTo>
                  <a:pt x="94" y="73"/>
                  <a:pt x="87" y="70"/>
                  <a:pt x="80" y="69"/>
                </a:cubicBezTo>
                <a:cubicBezTo>
                  <a:pt x="79" y="69"/>
                  <a:pt x="78" y="68"/>
                  <a:pt x="77" y="68"/>
                </a:cubicBezTo>
                <a:cubicBezTo>
                  <a:pt x="77" y="68"/>
                  <a:pt x="76" y="68"/>
                  <a:pt x="76" y="68"/>
                </a:cubicBezTo>
                <a:close/>
                <a:moveTo>
                  <a:pt x="81" y="66"/>
                </a:moveTo>
                <a:cubicBezTo>
                  <a:pt x="83" y="65"/>
                  <a:pt x="84" y="64"/>
                  <a:pt x="85" y="63"/>
                </a:cubicBezTo>
                <a:cubicBezTo>
                  <a:pt x="97" y="67"/>
                  <a:pt x="108" y="72"/>
                  <a:pt x="119" y="76"/>
                </a:cubicBezTo>
                <a:cubicBezTo>
                  <a:pt x="125" y="78"/>
                  <a:pt x="131" y="80"/>
                  <a:pt x="136" y="82"/>
                </a:cubicBezTo>
                <a:cubicBezTo>
                  <a:pt x="139" y="83"/>
                  <a:pt x="141" y="84"/>
                  <a:pt x="144" y="85"/>
                </a:cubicBezTo>
                <a:cubicBezTo>
                  <a:pt x="150" y="87"/>
                  <a:pt x="147" y="86"/>
                  <a:pt x="144" y="85"/>
                </a:cubicBezTo>
                <a:cubicBezTo>
                  <a:pt x="139" y="84"/>
                  <a:pt x="134" y="81"/>
                  <a:pt x="129" y="80"/>
                </a:cubicBezTo>
                <a:cubicBezTo>
                  <a:pt x="123" y="78"/>
                  <a:pt x="117" y="77"/>
                  <a:pt x="112" y="75"/>
                </a:cubicBezTo>
                <a:cubicBezTo>
                  <a:pt x="101" y="72"/>
                  <a:pt x="91" y="69"/>
                  <a:pt x="81" y="66"/>
                </a:cubicBezTo>
                <a:close/>
                <a:moveTo>
                  <a:pt x="86" y="63"/>
                </a:moveTo>
                <a:cubicBezTo>
                  <a:pt x="87" y="62"/>
                  <a:pt x="87" y="62"/>
                  <a:pt x="87" y="62"/>
                </a:cubicBezTo>
                <a:cubicBezTo>
                  <a:pt x="88" y="62"/>
                  <a:pt x="88" y="61"/>
                  <a:pt x="89" y="61"/>
                </a:cubicBezTo>
                <a:cubicBezTo>
                  <a:pt x="89" y="61"/>
                  <a:pt x="89" y="61"/>
                  <a:pt x="89" y="61"/>
                </a:cubicBezTo>
                <a:cubicBezTo>
                  <a:pt x="99" y="66"/>
                  <a:pt x="109" y="69"/>
                  <a:pt x="120" y="72"/>
                </a:cubicBezTo>
                <a:cubicBezTo>
                  <a:pt x="125" y="74"/>
                  <a:pt x="131" y="76"/>
                  <a:pt x="136" y="78"/>
                </a:cubicBezTo>
                <a:cubicBezTo>
                  <a:pt x="139" y="79"/>
                  <a:pt x="141" y="79"/>
                  <a:pt x="144" y="80"/>
                </a:cubicBezTo>
                <a:cubicBezTo>
                  <a:pt x="145" y="80"/>
                  <a:pt x="154" y="83"/>
                  <a:pt x="148" y="82"/>
                </a:cubicBezTo>
                <a:cubicBezTo>
                  <a:pt x="138" y="79"/>
                  <a:pt x="128" y="75"/>
                  <a:pt x="117" y="72"/>
                </a:cubicBezTo>
                <a:cubicBezTo>
                  <a:pt x="107" y="69"/>
                  <a:pt x="97" y="66"/>
                  <a:pt x="86" y="63"/>
                </a:cubicBezTo>
                <a:close/>
                <a:moveTo>
                  <a:pt x="89" y="60"/>
                </a:moveTo>
                <a:cubicBezTo>
                  <a:pt x="91" y="59"/>
                  <a:pt x="92" y="58"/>
                  <a:pt x="94" y="56"/>
                </a:cubicBezTo>
                <a:cubicBezTo>
                  <a:pt x="94" y="56"/>
                  <a:pt x="94" y="56"/>
                  <a:pt x="94" y="56"/>
                </a:cubicBezTo>
                <a:cubicBezTo>
                  <a:pt x="98" y="58"/>
                  <a:pt x="103" y="59"/>
                  <a:pt x="108" y="60"/>
                </a:cubicBezTo>
                <a:cubicBezTo>
                  <a:pt x="113" y="62"/>
                  <a:pt x="118" y="64"/>
                  <a:pt x="123" y="65"/>
                </a:cubicBezTo>
                <a:cubicBezTo>
                  <a:pt x="132" y="69"/>
                  <a:pt x="143" y="70"/>
                  <a:pt x="152" y="75"/>
                </a:cubicBezTo>
                <a:cubicBezTo>
                  <a:pt x="152" y="75"/>
                  <a:pt x="152" y="75"/>
                  <a:pt x="152" y="75"/>
                </a:cubicBezTo>
                <a:cubicBezTo>
                  <a:pt x="148" y="72"/>
                  <a:pt x="142" y="72"/>
                  <a:pt x="137" y="71"/>
                </a:cubicBezTo>
                <a:cubicBezTo>
                  <a:pt x="132" y="69"/>
                  <a:pt x="126" y="68"/>
                  <a:pt x="121" y="66"/>
                </a:cubicBezTo>
                <a:cubicBezTo>
                  <a:pt x="111" y="63"/>
                  <a:pt x="102" y="60"/>
                  <a:pt x="92" y="58"/>
                </a:cubicBezTo>
                <a:cubicBezTo>
                  <a:pt x="91" y="58"/>
                  <a:pt x="91" y="59"/>
                  <a:pt x="92" y="59"/>
                </a:cubicBezTo>
                <a:cubicBezTo>
                  <a:pt x="101" y="63"/>
                  <a:pt x="111" y="66"/>
                  <a:pt x="121" y="69"/>
                </a:cubicBezTo>
                <a:cubicBezTo>
                  <a:pt x="123" y="70"/>
                  <a:pt x="124" y="70"/>
                  <a:pt x="125" y="71"/>
                </a:cubicBezTo>
                <a:cubicBezTo>
                  <a:pt x="124" y="70"/>
                  <a:pt x="122" y="70"/>
                  <a:pt x="120" y="69"/>
                </a:cubicBezTo>
                <a:cubicBezTo>
                  <a:pt x="110" y="66"/>
                  <a:pt x="100" y="62"/>
                  <a:pt x="89" y="60"/>
                </a:cubicBezTo>
                <a:cubicBezTo>
                  <a:pt x="89" y="60"/>
                  <a:pt x="89" y="60"/>
                  <a:pt x="89" y="60"/>
                </a:cubicBezTo>
                <a:close/>
                <a:moveTo>
                  <a:pt x="152" y="78"/>
                </a:moveTo>
                <a:cubicBezTo>
                  <a:pt x="152" y="78"/>
                  <a:pt x="152" y="78"/>
                  <a:pt x="152" y="78"/>
                </a:cubicBezTo>
                <a:cubicBezTo>
                  <a:pt x="152" y="78"/>
                  <a:pt x="151" y="78"/>
                  <a:pt x="151" y="78"/>
                </a:cubicBezTo>
                <a:cubicBezTo>
                  <a:pt x="141" y="75"/>
                  <a:pt x="132" y="72"/>
                  <a:pt x="123" y="69"/>
                </a:cubicBezTo>
                <a:cubicBezTo>
                  <a:pt x="113" y="66"/>
                  <a:pt x="103" y="63"/>
                  <a:pt x="93" y="59"/>
                </a:cubicBezTo>
                <a:cubicBezTo>
                  <a:pt x="97" y="60"/>
                  <a:pt x="103" y="61"/>
                  <a:pt x="107" y="62"/>
                </a:cubicBezTo>
                <a:cubicBezTo>
                  <a:pt x="112" y="64"/>
                  <a:pt x="117" y="66"/>
                  <a:pt x="122" y="67"/>
                </a:cubicBezTo>
                <a:cubicBezTo>
                  <a:pt x="132" y="70"/>
                  <a:pt x="142" y="73"/>
                  <a:pt x="152" y="75"/>
                </a:cubicBezTo>
                <a:cubicBezTo>
                  <a:pt x="152" y="76"/>
                  <a:pt x="152" y="77"/>
                  <a:pt x="152" y="78"/>
                </a:cubicBezTo>
                <a:close/>
                <a:moveTo>
                  <a:pt x="152" y="74"/>
                </a:moveTo>
                <a:cubicBezTo>
                  <a:pt x="145" y="70"/>
                  <a:pt x="136" y="69"/>
                  <a:pt x="129" y="66"/>
                </a:cubicBezTo>
                <a:cubicBezTo>
                  <a:pt x="124" y="65"/>
                  <a:pt x="118" y="63"/>
                  <a:pt x="113" y="61"/>
                </a:cubicBezTo>
                <a:cubicBezTo>
                  <a:pt x="109" y="60"/>
                  <a:pt x="105" y="59"/>
                  <a:pt x="101" y="58"/>
                </a:cubicBezTo>
                <a:cubicBezTo>
                  <a:pt x="103" y="58"/>
                  <a:pt x="105" y="59"/>
                  <a:pt x="106" y="59"/>
                </a:cubicBezTo>
                <a:cubicBezTo>
                  <a:pt x="112" y="60"/>
                  <a:pt x="117" y="61"/>
                  <a:pt x="122" y="63"/>
                </a:cubicBezTo>
                <a:cubicBezTo>
                  <a:pt x="131" y="65"/>
                  <a:pt x="141" y="68"/>
                  <a:pt x="150" y="69"/>
                </a:cubicBezTo>
                <a:cubicBezTo>
                  <a:pt x="151" y="71"/>
                  <a:pt x="151" y="72"/>
                  <a:pt x="152" y="74"/>
                </a:cubicBezTo>
                <a:close/>
                <a:moveTo>
                  <a:pt x="152" y="79"/>
                </a:moveTo>
                <a:cubicBezTo>
                  <a:pt x="152" y="80"/>
                  <a:pt x="152" y="81"/>
                  <a:pt x="151" y="81"/>
                </a:cubicBezTo>
                <a:cubicBezTo>
                  <a:pt x="151" y="82"/>
                  <a:pt x="151" y="82"/>
                  <a:pt x="151" y="82"/>
                </a:cubicBezTo>
                <a:cubicBezTo>
                  <a:pt x="147" y="80"/>
                  <a:pt x="142" y="79"/>
                  <a:pt x="138" y="78"/>
                </a:cubicBezTo>
                <a:cubicBezTo>
                  <a:pt x="133" y="76"/>
                  <a:pt x="128" y="74"/>
                  <a:pt x="123" y="73"/>
                </a:cubicBezTo>
                <a:cubicBezTo>
                  <a:pt x="113" y="69"/>
                  <a:pt x="101" y="66"/>
                  <a:pt x="91" y="61"/>
                </a:cubicBezTo>
                <a:cubicBezTo>
                  <a:pt x="95" y="63"/>
                  <a:pt x="101" y="64"/>
                  <a:pt x="106" y="66"/>
                </a:cubicBezTo>
                <a:cubicBezTo>
                  <a:pt x="111" y="67"/>
                  <a:pt x="117" y="69"/>
                  <a:pt x="122" y="70"/>
                </a:cubicBezTo>
                <a:cubicBezTo>
                  <a:pt x="132" y="73"/>
                  <a:pt x="142" y="77"/>
                  <a:pt x="152" y="79"/>
                </a:cubicBezTo>
                <a:close/>
                <a:moveTo>
                  <a:pt x="151" y="83"/>
                </a:moveTo>
                <a:cubicBezTo>
                  <a:pt x="150" y="84"/>
                  <a:pt x="149" y="85"/>
                  <a:pt x="148" y="86"/>
                </a:cubicBezTo>
                <a:cubicBezTo>
                  <a:pt x="138" y="81"/>
                  <a:pt x="127" y="78"/>
                  <a:pt x="116" y="74"/>
                </a:cubicBezTo>
                <a:cubicBezTo>
                  <a:pt x="110" y="72"/>
                  <a:pt x="105" y="70"/>
                  <a:pt x="99" y="67"/>
                </a:cubicBezTo>
                <a:cubicBezTo>
                  <a:pt x="98" y="67"/>
                  <a:pt x="98" y="67"/>
                  <a:pt x="97" y="67"/>
                </a:cubicBezTo>
                <a:cubicBezTo>
                  <a:pt x="106" y="69"/>
                  <a:pt x="115" y="72"/>
                  <a:pt x="124" y="75"/>
                </a:cubicBezTo>
                <a:cubicBezTo>
                  <a:pt x="129" y="76"/>
                  <a:pt x="135" y="78"/>
                  <a:pt x="140" y="80"/>
                </a:cubicBezTo>
                <a:cubicBezTo>
                  <a:pt x="143" y="81"/>
                  <a:pt x="147" y="83"/>
                  <a:pt x="151" y="83"/>
                </a:cubicBezTo>
                <a:close/>
                <a:moveTo>
                  <a:pt x="147" y="87"/>
                </a:moveTo>
                <a:cubicBezTo>
                  <a:pt x="146" y="88"/>
                  <a:pt x="145" y="88"/>
                  <a:pt x="143" y="89"/>
                </a:cubicBezTo>
                <a:cubicBezTo>
                  <a:pt x="143" y="89"/>
                  <a:pt x="142" y="88"/>
                  <a:pt x="142" y="88"/>
                </a:cubicBezTo>
                <a:cubicBezTo>
                  <a:pt x="142" y="88"/>
                  <a:pt x="141" y="88"/>
                  <a:pt x="140" y="88"/>
                </a:cubicBezTo>
                <a:cubicBezTo>
                  <a:pt x="140" y="88"/>
                  <a:pt x="139" y="87"/>
                  <a:pt x="139" y="87"/>
                </a:cubicBezTo>
                <a:cubicBezTo>
                  <a:pt x="138" y="87"/>
                  <a:pt x="138" y="87"/>
                  <a:pt x="137" y="86"/>
                </a:cubicBezTo>
                <a:cubicBezTo>
                  <a:pt x="135" y="86"/>
                  <a:pt x="133" y="85"/>
                  <a:pt x="132" y="85"/>
                </a:cubicBezTo>
                <a:cubicBezTo>
                  <a:pt x="124" y="82"/>
                  <a:pt x="116" y="79"/>
                  <a:pt x="108" y="76"/>
                </a:cubicBezTo>
                <a:cubicBezTo>
                  <a:pt x="101" y="74"/>
                  <a:pt x="93" y="71"/>
                  <a:pt x="86" y="68"/>
                </a:cubicBezTo>
                <a:cubicBezTo>
                  <a:pt x="88" y="69"/>
                  <a:pt x="89" y="69"/>
                  <a:pt x="90" y="69"/>
                </a:cubicBezTo>
                <a:cubicBezTo>
                  <a:pt x="94" y="70"/>
                  <a:pt x="97" y="71"/>
                  <a:pt x="101" y="72"/>
                </a:cubicBezTo>
                <a:cubicBezTo>
                  <a:pt x="110" y="75"/>
                  <a:pt x="118" y="78"/>
                  <a:pt x="127" y="80"/>
                </a:cubicBezTo>
                <a:cubicBezTo>
                  <a:pt x="134" y="82"/>
                  <a:pt x="140" y="85"/>
                  <a:pt x="147" y="87"/>
                </a:cubicBezTo>
                <a:close/>
                <a:moveTo>
                  <a:pt x="142" y="89"/>
                </a:moveTo>
                <a:cubicBezTo>
                  <a:pt x="141" y="90"/>
                  <a:pt x="139" y="90"/>
                  <a:pt x="138" y="90"/>
                </a:cubicBezTo>
                <a:cubicBezTo>
                  <a:pt x="134" y="88"/>
                  <a:pt x="129" y="87"/>
                  <a:pt x="125" y="85"/>
                </a:cubicBezTo>
                <a:cubicBezTo>
                  <a:pt x="119" y="83"/>
                  <a:pt x="112" y="81"/>
                  <a:pt x="106" y="79"/>
                </a:cubicBezTo>
                <a:cubicBezTo>
                  <a:pt x="100" y="77"/>
                  <a:pt x="94" y="74"/>
                  <a:pt x="88" y="72"/>
                </a:cubicBezTo>
                <a:cubicBezTo>
                  <a:pt x="87" y="72"/>
                  <a:pt x="87" y="71"/>
                  <a:pt x="86" y="71"/>
                </a:cubicBezTo>
                <a:cubicBezTo>
                  <a:pt x="91" y="72"/>
                  <a:pt x="96" y="74"/>
                  <a:pt x="102" y="76"/>
                </a:cubicBezTo>
                <a:cubicBezTo>
                  <a:pt x="110" y="79"/>
                  <a:pt x="119" y="82"/>
                  <a:pt x="128" y="84"/>
                </a:cubicBezTo>
                <a:cubicBezTo>
                  <a:pt x="130" y="85"/>
                  <a:pt x="133" y="86"/>
                  <a:pt x="135" y="87"/>
                </a:cubicBezTo>
                <a:cubicBezTo>
                  <a:pt x="137" y="88"/>
                  <a:pt x="140" y="88"/>
                  <a:pt x="142" y="89"/>
                </a:cubicBezTo>
                <a:close/>
                <a:moveTo>
                  <a:pt x="135" y="91"/>
                </a:moveTo>
                <a:cubicBezTo>
                  <a:pt x="134" y="91"/>
                  <a:pt x="133" y="91"/>
                  <a:pt x="132" y="92"/>
                </a:cubicBezTo>
                <a:cubicBezTo>
                  <a:pt x="129" y="89"/>
                  <a:pt x="125" y="89"/>
                  <a:pt x="122" y="87"/>
                </a:cubicBezTo>
                <a:cubicBezTo>
                  <a:pt x="119" y="86"/>
                  <a:pt x="116" y="85"/>
                  <a:pt x="114" y="84"/>
                </a:cubicBezTo>
                <a:cubicBezTo>
                  <a:pt x="117" y="85"/>
                  <a:pt x="120" y="86"/>
                  <a:pt x="124" y="87"/>
                </a:cubicBezTo>
                <a:cubicBezTo>
                  <a:pt x="127" y="88"/>
                  <a:pt x="131" y="90"/>
                  <a:pt x="135" y="91"/>
                </a:cubicBezTo>
                <a:close/>
                <a:moveTo>
                  <a:pt x="130" y="92"/>
                </a:moveTo>
                <a:cubicBezTo>
                  <a:pt x="129" y="92"/>
                  <a:pt x="129" y="92"/>
                  <a:pt x="128" y="93"/>
                </a:cubicBezTo>
                <a:cubicBezTo>
                  <a:pt x="126" y="91"/>
                  <a:pt x="123" y="90"/>
                  <a:pt x="120" y="90"/>
                </a:cubicBezTo>
                <a:cubicBezTo>
                  <a:pt x="115" y="88"/>
                  <a:pt x="111" y="87"/>
                  <a:pt x="106" y="85"/>
                </a:cubicBezTo>
                <a:cubicBezTo>
                  <a:pt x="114" y="88"/>
                  <a:pt x="122" y="90"/>
                  <a:pt x="130" y="92"/>
                </a:cubicBezTo>
                <a:close/>
                <a:moveTo>
                  <a:pt x="33" y="64"/>
                </a:moveTo>
                <a:cubicBezTo>
                  <a:pt x="33" y="64"/>
                  <a:pt x="34" y="63"/>
                  <a:pt x="34" y="62"/>
                </a:cubicBezTo>
                <a:cubicBezTo>
                  <a:pt x="43" y="65"/>
                  <a:pt x="52" y="70"/>
                  <a:pt x="61" y="72"/>
                </a:cubicBezTo>
                <a:cubicBezTo>
                  <a:pt x="61" y="73"/>
                  <a:pt x="62" y="73"/>
                  <a:pt x="63" y="73"/>
                </a:cubicBezTo>
                <a:cubicBezTo>
                  <a:pt x="64" y="73"/>
                  <a:pt x="64" y="73"/>
                  <a:pt x="65" y="73"/>
                </a:cubicBezTo>
                <a:cubicBezTo>
                  <a:pt x="65" y="73"/>
                  <a:pt x="65" y="73"/>
                  <a:pt x="66" y="73"/>
                </a:cubicBezTo>
                <a:cubicBezTo>
                  <a:pt x="71" y="75"/>
                  <a:pt x="77" y="78"/>
                  <a:pt x="83" y="79"/>
                </a:cubicBezTo>
                <a:cubicBezTo>
                  <a:pt x="89" y="81"/>
                  <a:pt x="96" y="82"/>
                  <a:pt x="102" y="85"/>
                </a:cubicBezTo>
                <a:cubicBezTo>
                  <a:pt x="109" y="87"/>
                  <a:pt x="115" y="89"/>
                  <a:pt x="122" y="91"/>
                </a:cubicBezTo>
                <a:cubicBezTo>
                  <a:pt x="123" y="91"/>
                  <a:pt x="127" y="93"/>
                  <a:pt x="127" y="93"/>
                </a:cubicBezTo>
                <a:cubicBezTo>
                  <a:pt x="127" y="93"/>
                  <a:pt x="127" y="93"/>
                  <a:pt x="127" y="93"/>
                </a:cubicBezTo>
                <a:cubicBezTo>
                  <a:pt x="126" y="93"/>
                  <a:pt x="126" y="93"/>
                  <a:pt x="124" y="93"/>
                </a:cubicBezTo>
                <a:cubicBezTo>
                  <a:pt x="121" y="92"/>
                  <a:pt x="118" y="91"/>
                  <a:pt x="115" y="90"/>
                </a:cubicBezTo>
                <a:cubicBezTo>
                  <a:pt x="101" y="87"/>
                  <a:pt x="87" y="82"/>
                  <a:pt x="74" y="77"/>
                </a:cubicBezTo>
                <a:cubicBezTo>
                  <a:pt x="60" y="73"/>
                  <a:pt x="46" y="70"/>
                  <a:pt x="33" y="64"/>
                </a:cubicBezTo>
                <a:close/>
                <a:moveTo>
                  <a:pt x="35" y="61"/>
                </a:moveTo>
                <a:cubicBezTo>
                  <a:pt x="36" y="60"/>
                  <a:pt x="37" y="58"/>
                  <a:pt x="38" y="56"/>
                </a:cubicBezTo>
                <a:cubicBezTo>
                  <a:pt x="38" y="56"/>
                  <a:pt x="38" y="56"/>
                  <a:pt x="38" y="56"/>
                </a:cubicBezTo>
                <a:cubicBezTo>
                  <a:pt x="44" y="61"/>
                  <a:pt x="51" y="62"/>
                  <a:pt x="58" y="66"/>
                </a:cubicBezTo>
                <a:cubicBezTo>
                  <a:pt x="52" y="63"/>
                  <a:pt x="44" y="60"/>
                  <a:pt x="38" y="59"/>
                </a:cubicBezTo>
                <a:cubicBezTo>
                  <a:pt x="38" y="58"/>
                  <a:pt x="37" y="59"/>
                  <a:pt x="38" y="59"/>
                </a:cubicBezTo>
                <a:cubicBezTo>
                  <a:pt x="43" y="64"/>
                  <a:pt x="51" y="66"/>
                  <a:pt x="58" y="69"/>
                </a:cubicBezTo>
                <a:cubicBezTo>
                  <a:pt x="59" y="70"/>
                  <a:pt x="59" y="70"/>
                  <a:pt x="59" y="71"/>
                </a:cubicBezTo>
                <a:cubicBezTo>
                  <a:pt x="58" y="71"/>
                  <a:pt x="58" y="70"/>
                  <a:pt x="57" y="70"/>
                </a:cubicBezTo>
                <a:cubicBezTo>
                  <a:pt x="55" y="69"/>
                  <a:pt x="52" y="68"/>
                  <a:pt x="50" y="67"/>
                </a:cubicBezTo>
                <a:cubicBezTo>
                  <a:pt x="45" y="65"/>
                  <a:pt x="40" y="63"/>
                  <a:pt x="35" y="61"/>
                </a:cubicBezTo>
                <a:close/>
                <a:moveTo>
                  <a:pt x="39" y="56"/>
                </a:moveTo>
                <a:cubicBezTo>
                  <a:pt x="39" y="55"/>
                  <a:pt x="40" y="54"/>
                  <a:pt x="40" y="54"/>
                </a:cubicBezTo>
                <a:cubicBezTo>
                  <a:pt x="40" y="54"/>
                  <a:pt x="40" y="54"/>
                  <a:pt x="40" y="54"/>
                </a:cubicBezTo>
                <a:cubicBezTo>
                  <a:pt x="45" y="56"/>
                  <a:pt x="49" y="58"/>
                  <a:pt x="54" y="59"/>
                </a:cubicBezTo>
                <a:cubicBezTo>
                  <a:pt x="54" y="59"/>
                  <a:pt x="54" y="60"/>
                  <a:pt x="54" y="60"/>
                </a:cubicBezTo>
                <a:cubicBezTo>
                  <a:pt x="55" y="60"/>
                  <a:pt x="55" y="61"/>
                  <a:pt x="55" y="61"/>
                </a:cubicBezTo>
                <a:cubicBezTo>
                  <a:pt x="54" y="61"/>
                  <a:pt x="53" y="60"/>
                  <a:pt x="52" y="60"/>
                </a:cubicBezTo>
                <a:cubicBezTo>
                  <a:pt x="48" y="58"/>
                  <a:pt x="43" y="57"/>
                  <a:pt x="39" y="56"/>
                </a:cubicBezTo>
                <a:close/>
                <a:moveTo>
                  <a:pt x="40" y="53"/>
                </a:moveTo>
                <a:cubicBezTo>
                  <a:pt x="41" y="53"/>
                  <a:pt x="41" y="53"/>
                  <a:pt x="41" y="52"/>
                </a:cubicBezTo>
                <a:cubicBezTo>
                  <a:pt x="45" y="54"/>
                  <a:pt x="50" y="56"/>
                  <a:pt x="54" y="58"/>
                </a:cubicBezTo>
                <a:cubicBezTo>
                  <a:pt x="54" y="58"/>
                  <a:pt x="54" y="58"/>
                  <a:pt x="54" y="58"/>
                </a:cubicBezTo>
                <a:cubicBezTo>
                  <a:pt x="49" y="57"/>
                  <a:pt x="45" y="55"/>
                  <a:pt x="40" y="53"/>
                </a:cubicBezTo>
                <a:cubicBezTo>
                  <a:pt x="40" y="53"/>
                  <a:pt x="40" y="53"/>
                  <a:pt x="40" y="53"/>
                </a:cubicBezTo>
                <a:close/>
                <a:moveTo>
                  <a:pt x="42" y="52"/>
                </a:moveTo>
                <a:cubicBezTo>
                  <a:pt x="42" y="51"/>
                  <a:pt x="43" y="50"/>
                  <a:pt x="43" y="50"/>
                </a:cubicBezTo>
                <a:cubicBezTo>
                  <a:pt x="43" y="50"/>
                  <a:pt x="43" y="50"/>
                  <a:pt x="44" y="50"/>
                </a:cubicBezTo>
                <a:cubicBezTo>
                  <a:pt x="47" y="51"/>
                  <a:pt x="51" y="53"/>
                  <a:pt x="55" y="55"/>
                </a:cubicBezTo>
                <a:cubicBezTo>
                  <a:pt x="55" y="55"/>
                  <a:pt x="55" y="55"/>
                  <a:pt x="54" y="56"/>
                </a:cubicBezTo>
                <a:cubicBezTo>
                  <a:pt x="50" y="55"/>
                  <a:pt x="46" y="53"/>
                  <a:pt x="42" y="52"/>
                </a:cubicBezTo>
                <a:close/>
                <a:moveTo>
                  <a:pt x="44" y="49"/>
                </a:moveTo>
                <a:cubicBezTo>
                  <a:pt x="45" y="47"/>
                  <a:pt x="47" y="46"/>
                  <a:pt x="49" y="44"/>
                </a:cubicBezTo>
                <a:cubicBezTo>
                  <a:pt x="51" y="47"/>
                  <a:pt x="54" y="49"/>
                  <a:pt x="57" y="51"/>
                </a:cubicBezTo>
                <a:cubicBezTo>
                  <a:pt x="59" y="52"/>
                  <a:pt x="57" y="51"/>
                  <a:pt x="56" y="51"/>
                </a:cubicBezTo>
                <a:cubicBezTo>
                  <a:pt x="55" y="50"/>
                  <a:pt x="53" y="49"/>
                  <a:pt x="52" y="49"/>
                </a:cubicBezTo>
                <a:cubicBezTo>
                  <a:pt x="50" y="48"/>
                  <a:pt x="49" y="47"/>
                  <a:pt x="47" y="47"/>
                </a:cubicBezTo>
                <a:cubicBezTo>
                  <a:pt x="47" y="46"/>
                  <a:pt x="46" y="47"/>
                  <a:pt x="47" y="47"/>
                </a:cubicBezTo>
                <a:cubicBezTo>
                  <a:pt x="49" y="49"/>
                  <a:pt x="53" y="53"/>
                  <a:pt x="56" y="54"/>
                </a:cubicBezTo>
                <a:cubicBezTo>
                  <a:pt x="52" y="53"/>
                  <a:pt x="48" y="51"/>
                  <a:pt x="44" y="49"/>
                </a:cubicBezTo>
                <a:close/>
                <a:moveTo>
                  <a:pt x="49" y="43"/>
                </a:moveTo>
                <a:cubicBezTo>
                  <a:pt x="50" y="43"/>
                  <a:pt x="51" y="42"/>
                  <a:pt x="52" y="41"/>
                </a:cubicBezTo>
                <a:cubicBezTo>
                  <a:pt x="54" y="44"/>
                  <a:pt x="57" y="47"/>
                  <a:pt x="61" y="49"/>
                </a:cubicBezTo>
                <a:cubicBezTo>
                  <a:pt x="59" y="48"/>
                  <a:pt x="58" y="48"/>
                  <a:pt x="56" y="47"/>
                </a:cubicBezTo>
                <a:cubicBezTo>
                  <a:pt x="54" y="46"/>
                  <a:pt x="52" y="44"/>
                  <a:pt x="49" y="43"/>
                </a:cubicBezTo>
                <a:close/>
                <a:moveTo>
                  <a:pt x="52" y="41"/>
                </a:moveTo>
                <a:cubicBezTo>
                  <a:pt x="53" y="40"/>
                  <a:pt x="55" y="39"/>
                  <a:pt x="56" y="38"/>
                </a:cubicBezTo>
                <a:cubicBezTo>
                  <a:pt x="56" y="37"/>
                  <a:pt x="57" y="37"/>
                  <a:pt x="57" y="36"/>
                </a:cubicBezTo>
                <a:cubicBezTo>
                  <a:pt x="57" y="36"/>
                  <a:pt x="57" y="36"/>
                  <a:pt x="58" y="37"/>
                </a:cubicBezTo>
                <a:cubicBezTo>
                  <a:pt x="60" y="39"/>
                  <a:pt x="63" y="41"/>
                  <a:pt x="66" y="43"/>
                </a:cubicBezTo>
                <a:cubicBezTo>
                  <a:pt x="63" y="41"/>
                  <a:pt x="59" y="40"/>
                  <a:pt x="56" y="39"/>
                </a:cubicBezTo>
                <a:cubicBezTo>
                  <a:pt x="56" y="38"/>
                  <a:pt x="55" y="39"/>
                  <a:pt x="56" y="39"/>
                </a:cubicBezTo>
                <a:cubicBezTo>
                  <a:pt x="58" y="41"/>
                  <a:pt x="60" y="43"/>
                  <a:pt x="62" y="44"/>
                </a:cubicBezTo>
                <a:cubicBezTo>
                  <a:pt x="59" y="43"/>
                  <a:pt x="55" y="42"/>
                  <a:pt x="52" y="41"/>
                </a:cubicBezTo>
                <a:close/>
                <a:moveTo>
                  <a:pt x="58" y="36"/>
                </a:moveTo>
                <a:cubicBezTo>
                  <a:pt x="59" y="35"/>
                  <a:pt x="60" y="34"/>
                  <a:pt x="61" y="34"/>
                </a:cubicBezTo>
                <a:cubicBezTo>
                  <a:pt x="61" y="34"/>
                  <a:pt x="61" y="34"/>
                  <a:pt x="61" y="34"/>
                </a:cubicBezTo>
                <a:cubicBezTo>
                  <a:pt x="64" y="39"/>
                  <a:pt x="71" y="41"/>
                  <a:pt x="75" y="45"/>
                </a:cubicBezTo>
                <a:cubicBezTo>
                  <a:pt x="79" y="47"/>
                  <a:pt x="75" y="44"/>
                  <a:pt x="74" y="44"/>
                </a:cubicBezTo>
                <a:cubicBezTo>
                  <a:pt x="72" y="43"/>
                  <a:pt x="71" y="42"/>
                  <a:pt x="69" y="41"/>
                </a:cubicBezTo>
                <a:cubicBezTo>
                  <a:pt x="65" y="39"/>
                  <a:pt x="62" y="38"/>
                  <a:pt x="58" y="36"/>
                </a:cubicBezTo>
                <a:cubicBezTo>
                  <a:pt x="58" y="36"/>
                  <a:pt x="58" y="36"/>
                  <a:pt x="58" y="36"/>
                </a:cubicBezTo>
                <a:close/>
                <a:moveTo>
                  <a:pt x="61" y="33"/>
                </a:moveTo>
                <a:cubicBezTo>
                  <a:pt x="62" y="33"/>
                  <a:pt x="63" y="32"/>
                  <a:pt x="63" y="32"/>
                </a:cubicBezTo>
                <a:cubicBezTo>
                  <a:pt x="63" y="32"/>
                  <a:pt x="63" y="32"/>
                  <a:pt x="63" y="32"/>
                </a:cubicBezTo>
                <a:cubicBezTo>
                  <a:pt x="66" y="34"/>
                  <a:pt x="68" y="36"/>
                  <a:pt x="70" y="37"/>
                </a:cubicBezTo>
                <a:cubicBezTo>
                  <a:pt x="67" y="36"/>
                  <a:pt x="64" y="35"/>
                  <a:pt x="61" y="33"/>
                </a:cubicBezTo>
                <a:cubicBezTo>
                  <a:pt x="61" y="33"/>
                  <a:pt x="61" y="33"/>
                  <a:pt x="61" y="33"/>
                </a:cubicBezTo>
                <a:close/>
                <a:moveTo>
                  <a:pt x="64" y="32"/>
                </a:moveTo>
                <a:cubicBezTo>
                  <a:pt x="68" y="29"/>
                  <a:pt x="72" y="26"/>
                  <a:pt x="77" y="24"/>
                </a:cubicBezTo>
                <a:cubicBezTo>
                  <a:pt x="77" y="24"/>
                  <a:pt x="77" y="24"/>
                  <a:pt x="77" y="24"/>
                </a:cubicBezTo>
                <a:cubicBezTo>
                  <a:pt x="77" y="24"/>
                  <a:pt x="77" y="25"/>
                  <a:pt x="77" y="25"/>
                </a:cubicBezTo>
                <a:cubicBezTo>
                  <a:pt x="78" y="25"/>
                  <a:pt x="79" y="26"/>
                  <a:pt x="80" y="26"/>
                </a:cubicBezTo>
                <a:cubicBezTo>
                  <a:pt x="79" y="26"/>
                  <a:pt x="78" y="25"/>
                  <a:pt x="77" y="25"/>
                </a:cubicBezTo>
                <a:cubicBezTo>
                  <a:pt x="76" y="25"/>
                  <a:pt x="76" y="26"/>
                  <a:pt x="76" y="26"/>
                </a:cubicBezTo>
                <a:cubicBezTo>
                  <a:pt x="77" y="26"/>
                  <a:pt x="77" y="27"/>
                  <a:pt x="77" y="27"/>
                </a:cubicBezTo>
                <a:cubicBezTo>
                  <a:pt x="77" y="27"/>
                  <a:pt x="77" y="27"/>
                  <a:pt x="77" y="27"/>
                </a:cubicBezTo>
                <a:cubicBezTo>
                  <a:pt x="75" y="27"/>
                  <a:pt x="74" y="26"/>
                  <a:pt x="73" y="27"/>
                </a:cubicBezTo>
                <a:cubicBezTo>
                  <a:pt x="72" y="27"/>
                  <a:pt x="72" y="27"/>
                  <a:pt x="72" y="27"/>
                </a:cubicBezTo>
                <a:cubicBezTo>
                  <a:pt x="73" y="28"/>
                  <a:pt x="74" y="28"/>
                  <a:pt x="75" y="29"/>
                </a:cubicBezTo>
                <a:cubicBezTo>
                  <a:pt x="74" y="28"/>
                  <a:pt x="72" y="28"/>
                  <a:pt x="71" y="28"/>
                </a:cubicBezTo>
                <a:cubicBezTo>
                  <a:pt x="71" y="28"/>
                  <a:pt x="71" y="28"/>
                  <a:pt x="71" y="29"/>
                </a:cubicBezTo>
                <a:cubicBezTo>
                  <a:pt x="72" y="29"/>
                  <a:pt x="74" y="30"/>
                  <a:pt x="75" y="30"/>
                </a:cubicBezTo>
                <a:cubicBezTo>
                  <a:pt x="74" y="32"/>
                  <a:pt x="76" y="34"/>
                  <a:pt x="78" y="34"/>
                </a:cubicBezTo>
                <a:cubicBezTo>
                  <a:pt x="78" y="34"/>
                  <a:pt x="79" y="34"/>
                  <a:pt x="79" y="34"/>
                </a:cubicBezTo>
                <a:cubicBezTo>
                  <a:pt x="80" y="35"/>
                  <a:pt x="81" y="36"/>
                  <a:pt x="83" y="37"/>
                </a:cubicBezTo>
                <a:cubicBezTo>
                  <a:pt x="83" y="37"/>
                  <a:pt x="83" y="38"/>
                  <a:pt x="84" y="38"/>
                </a:cubicBezTo>
                <a:cubicBezTo>
                  <a:pt x="84" y="38"/>
                  <a:pt x="84" y="38"/>
                  <a:pt x="84" y="38"/>
                </a:cubicBezTo>
                <a:cubicBezTo>
                  <a:pt x="83" y="38"/>
                  <a:pt x="83" y="38"/>
                  <a:pt x="83" y="37"/>
                </a:cubicBezTo>
                <a:cubicBezTo>
                  <a:pt x="82" y="37"/>
                  <a:pt x="80" y="36"/>
                  <a:pt x="79" y="36"/>
                </a:cubicBezTo>
                <a:cubicBezTo>
                  <a:pt x="76" y="34"/>
                  <a:pt x="72" y="31"/>
                  <a:pt x="68" y="29"/>
                </a:cubicBezTo>
                <a:cubicBezTo>
                  <a:pt x="68" y="29"/>
                  <a:pt x="68" y="30"/>
                  <a:pt x="68" y="30"/>
                </a:cubicBezTo>
                <a:cubicBezTo>
                  <a:pt x="73" y="32"/>
                  <a:pt x="78" y="36"/>
                  <a:pt x="83" y="38"/>
                </a:cubicBezTo>
                <a:cubicBezTo>
                  <a:pt x="83" y="39"/>
                  <a:pt x="82" y="39"/>
                  <a:pt x="82" y="39"/>
                </a:cubicBezTo>
                <a:cubicBezTo>
                  <a:pt x="82" y="39"/>
                  <a:pt x="82" y="39"/>
                  <a:pt x="82" y="39"/>
                </a:cubicBezTo>
                <a:cubicBezTo>
                  <a:pt x="79" y="37"/>
                  <a:pt x="76" y="36"/>
                  <a:pt x="73" y="34"/>
                </a:cubicBezTo>
                <a:cubicBezTo>
                  <a:pt x="72" y="33"/>
                  <a:pt x="71" y="32"/>
                  <a:pt x="69" y="32"/>
                </a:cubicBezTo>
                <a:cubicBezTo>
                  <a:pt x="69" y="31"/>
                  <a:pt x="69" y="31"/>
                  <a:pt x="69" y="31"/>
                </a:cubicBezTo>
                <a:cubicBezTo>
                  <a:pt x="68" y="31"/>
                  <a:pt x="67" y="30"/>
                  <a:pt x="67" y="30"/>
                </a:cubicBezTo>
                <a:cubicBezTo>
                  <a:pt x="66" y="30"/>
                  <a:pt x="66" y="31"/>
                  <a:pt x="66" y="31"/>
                </a:cubicBezTo>
                <a:cubicBezTo>
                  <a:pt x="71" y="34"/>
                  <a:pt x="75" y="38"/>
                  <a:pt x="79" y="40"/>
                </a:cubicBezTo>
                <a:cubicBezTo>
                  <a:pt x="74" y="38"/>
                  <a:pt x="69" y="35"/>
                  <a:pt x="64" y="32"/>
                </a:cubicBezTo>
                <a:cubicBezTo>
                  <a:pt x="64" y="32"/>
                  <a:pt x="64" y="32"/>
                  <a:pt x="64" y="32"/>
                </a:cubicBezTo>
                <a:close/>
                <a:moveTo>
                  <a:pt x="93" y="36"/>
                </a:moveTo>
                <a:cubicBezTo>
                  <a:pt x="92" y="35"/>
                  <a:pt x="91" y="35"/>
                  <a:pt x="90" y="34"/>
                </a:cubicBezTo>
                <a:cubicBezTo>
                  <a:pt x="86" y="31"/>
                  <a:pt x="91" y="33"/>
                  <a:pt x="92" y="34"/>
                </a:cubicBezTo>
                <a:cubicBezTo>
                  <a:pt x="92" y="34"/>
                  <a:pt x="92" y="34"/>
                  <a:pt x="92" y="34"/>
                </a:cubicBezTo>
                <a:cubicBezTo>
                  <a:pt x="94" y="35"/>
                  <a:pt x="96" y="37"/>
                  <a:pt x="97" y="38"/>
                </a:cubicBezTo>
                <a:cubicBezTo>
                  <a:pt x="97" y="38"/>
                  <a:pt x="97" y="38"/>
                  <a:pt x="97" y="38"/>
                </a:cubicBezTo>
                <a:cubicBezTo>
                  <a:pt x="97" y="38"/>
                  <a:pt x="97" y="38"/>
                  <a:pt x="97" y="37"/>
                </a:cubicBezTo>
                <a:cubicBezTo>
                  <a:pt x="96" y="37"/>
                  <a:pt x="94" y="36"/>
                  <a:pt x="93" y="36"/>
                </a:cubicBezTo>
                <a:close/>
                <a:moveTo>
                  <a:pt x="93" y="33"/>
                </a:moveTo>
                <a:cubicBezTo>
                  <a:pt x="93" y="33"/>
                  <a:pt x="93" y="33"/>
                  <a:pt x="93" y="33"/>
                </a:cubicBezTo>
                <a:cubicBezTo>
                  <a:pt x="93" y="33"/>
                  <a:pt x="93" y="33"/>
                  <a:pt x="93" y="33"/>
                </a:cubicBezTo>
                <a:close/>
                <a:moveTo>
                  <a:pt x="89" y="31"/>
                </a:moveTo>
                <a:cubicBezTo>
                  <a:pt x="90" y="31"/>
                  <a:pt x="91" y="30"/>
                  <a:pt x="92" y="29"/>
                </a:cubicBezTo>
                <a:cubicBezTo>
                  <a:pt x="92" y="29"/>
                  <a:pt x="92" y="30"/>
                  <a:pt x="92" y="30"/>
                </a:cubicBezTo>
                <a:cubicBezTo>
                  <a:pt x="92" y="31"/>
                  <a:pt x="93" y="32"/>
                  <a:pt x="94" y="33"/>
                </a:cubicBezTo>
                <a:cubicBezTo>
                  <a:pt x="94" y="33"/>
                  <a:pt x="94" y="33"/>
                  <a:pt x="94" y="33"/>
                </a:cubicBezTo>
                <a:cubicBezTo>
                  <a:pt x="93" y="33"/>
                  <a:pt x="93" y="32"/>
                  <a:pt x="92" y="32"/>
                </a:cubicBezTo>
                <a:cubicBezTo>
                  <a:pt x="92" y="32"/>
                  <a:pt x="91" y="32"/>
                  <a:pt x="91" y="32"/>
                </a:cubicBezTo>
                <a:cubicBezTo>
                  <a:pt x="91" y="32"/>
                  <a:pt x="91" y="32"/>
                  <a:pt x="91" y="32"/>
                </a:cubicBezTo>
                <a:cubicBezTo>
                  <a:pt x="91" y="32"/>
                  <a:pt x="91" y="32"/>
                  <a:pt x="91" y="32"/>
                </a:cubicBezTo>
                <a:cubicBezTo>
                  <a:pt x="90" y="32"/>
                  <a:pt x="89" y="31"/>
                  <a:pt x="89" y="31"/>
                </a:cubicBezTo>
                <a:close/>
                <a:moveTo>
                  <a:pt x="92" y="29"/>
                </a:moveTo>
                <a:cubicBezTo>
                  <a:pt x="92" y="29"/>
                  <a:pt x="92" y="29"/>
                  <a:pt x="92" y="29"/>
                </a:cubicBezTo>
                <a:cubicBezTo>
                  <a:pt x="93" y="29"/>
                  <a:pt x="93" y="28"/>
                  <a:pt x="94" y="28"/>
                </a:cubicBezTo>
                <a:cubicBezTo>
                  <a:pt x="94" y="28"/>
                  <a:pt x="94" y="28"/>
                  <a:pt x="94" y="28"/>
                </a:cubicBezTo>
                <a:cubicBezTo>
                  <a:pt x="95" y="30"/>
                  <a:pt x="98" y="32"/>
                  <a:pt x="92" y="29"/>
                </a:cubicBezTo>
                <a:cubicBezTo>
                  <a:pt x="92" y="29"/>
                  <a:pt x="92" y="29"/>
                  <a:pt x="92" y="29"/>
                </a:cubicBezTo>
                <a:close/>
                <a:moveTo>
                  <a:pt x="94" y="28"/>
                </a:moveTo>
                <a:cubicBezTo>
                  <a:pt x="94" y="27"/>
                  <a:pt x="95" y="27"/>
                  <a:pt x="95" y="27"/>
                </a:cubicBezTo>
                <a:cubicBezTo>
                  <a:pt x="96" y="26"/>
                  <a:pt x="97" y="27"/>
                  <a:pt x="97" y="28"/>
                </a:cubicBezTo>
                <a:cubicBezTo>
                  <a:pt x="96" y="28"/>
                  <a:pt x="95" y="28"/>
                  <a:pt x="94" y="28"/>
                </a:cubicBezTo>
                <a:cubicBezTo>
                  <a:pt x="94" y="28"/>
                  <a:pt x="94" y="28"/>
                  <a:pt x="94" y="28"/>
                </a:cubicBezTo>
                <a:close/>
                <a:moveTo>
                  <a:pt x="97" y="29"/>
                </a:moveTo>
                <a:cubicBezTo>
                  <a:pt x="97" y="29"/>
                  <a:pt x="97" y="29"/>
                  <a:pt x="97" y="30"/>
                </a:cubicBezTo>
                <a:cubicBezTo>
                  <a:pt x="96" y="29"/>
                  <a:pt x="95" y="28"/>
                  <a:pt x="97" y="29"/>
                </a:cubicBezTo>
                <a:close/>
                <a:moveTo>
                  <a:pt x="102" y="36"/>
                </a:moveTo>
                <a:cubicBezTo>
                  <a:pt x="102" y="36"/>
                  <a:pt x="102" y="36"/>
                  <a:pt x="102" y="37"/>
                </a:cubicBezTo>
                <a:cubicBezTo>
                  <a:pt x="103" y="37"/>
                  <a:pt x="105" y="38"/>
                  <a:pt x="105" y="39"/>
                </a:cubicBezTo>
                <a:cubicBezTo>
                  <a:pt x="105" y="39"/>
                  <a:pt x="105" y="39"/>
                  <a:pt x="104" y="39"/>
                </a:cubicBezTo>
                <a:cubicBezTo>
                  <a:pt x="104" y="39"/>
                  <a:pt x="104" y="39"/>
                  <a:pt x="104" y="39"/>
                </a:cubicBezTo>
                <a:cubicBezTo>
                  <a:pt x="101" y="38"/>
                  <a:pt x="99" y="36"/>
                  <a:pt x="96" y="35"/>
                </a:cubicBezTo>
                <a:cubicBezTo>
                  <a:pt x="97" y="35"/>
                  <a:pt x="97" y="34"/>
                  <a:pt x="97" y="34"/>
                </a:cubicBezTo>
                <a:cubicBezTo>
                  <a:pt x="96" y="33"/>
                  <a:pt x="95" y="32"/>
                  <a:pt x="94" y="31"/>
                </a:cubicBezTo>
                <a:cubicBezTo>
                  <a:pt x="93" y="30"/>
                  <a:pt x="95" y="31"/>
                  <a:pt x="96" y="31"/>
                </a:cubicBezTo>
                <a:cubicBezTo>
                  <a:pt x="96" y="32"/>
                  <a:pt x="96" y="33"/>
                  <a:pt x="96" y="33"/>
                </a:cubicBezTo>
                <a:cubicBezTo>
                  <a:pt x="97" y="35"/>
                  <a:pt x="100" y="36"/>
                  <a:pt x="102" y="36"/>
                </a:cubicBezTo>
                <a:close/>
                <a:moveTo>
                  <a:pt x="106" y="35"/>
                </a:moveTo>
                <a:cubicBezTo>
                  <a:pt x="106" y="36"/>
                  <a:pt x="107" y="37"/>
                  <a:pt x="108" y="37"/>
                </a:cubicBezTo>
                <a:cubicBezTo>
                  <a:pt x="106" y="37"/>
                  <a:pt x="105" y="36"/>
                  <a:pt x="103" y="35"/>
                </a:cubicBezTo>
                <a:cubicBezTo>
                  <a:pt x="104" y="35"/>
                  <a:pt x="105" y="35"/>
                  <a:pt x="106" y="35"/>
                </a:cubicBezTo>
                <a:cubicBezTo>
                  <a:pt x="106" y="35"/>
                  <a:pt x="106" y="35"/>
                  <a:pt x="106" y="35"/>
                </a:cubicBezTo>
                <a:close/>
                <a:moveTo>
                  <a:pt x="106" y="35"/>
                </a:moveTo>
                <a:cubicBezTo>
                  <a:pt x="107" y="35"/>
                  <a:pt x="108" y="34"/>
                  <a:pt x="109" y="34"/>
                </a:cubicBezTo>
                <a:cubicBezTo>
                  <a:pt x="109" y="34"/>
                  <a:pt x="109" y="34"/>
                  <a:pt x="109" y="35"/>
                </a:cubicBezTo>
                <a:cubicBezTo>
                  <a:pt x="109" y="36"/>
                  <a:pt x="111" y="37"/>
                  <a:pt x="109" y="36"/>
                </a:cubicBezTo>
                <a:cubicBezTo>
                  <a:pt x="107" y="35"/>
                  <a:pt x="107" y="35"/>
                  <a:pt x="106" y="35"/>
                </a:cubicBezTo>
                <a:close/>
                <a:moveTo>
                  <a:pt x="110" y="34"/>
                </a:moveTo>
                <a:cubicBezTo>
                  <a:pt x="111" y="34"/>
                  <a:pt x="113" y="34"/>
                  <a:pt x="112" y="35"/>
                </a:cubicBezTo>
                <a:cubicBezTo>
                  <a:pt x="112" y="35"/>
                  <a:pt x="112" y="35"/>
                  <a:pt x="112" y="36"/>
                </a:cubicBezTo>
                <a:cubicBezTo>
                  <a:pt x="111" y="35"/>
                  <a:pt x="110" y="35"/>
                  <a:pt x="110" y="34"/>
                </a:cubicBezTo>
                <a:close/>
                <a:moveTo>
                  <a:pt x="112" y="36"/>
                </a:moveTo>
                <a:cubicBezTo>
                  <a:pt x="111" y="36"/>
                  <a:pt x="111" y="36"/>
                  <a:pt x="111" y="37"/>
                </a:cubicBezTo>
                <a:cubicBezTo>
                  <a:pt x="110" y="35"/>
                  <a:pt x="110" y="35"/>
                  <a:pt x="112" y="36"/>
                </a:cubicBezTo>
                <a:close/>
                <a:moveTo>
                  <a:pt x="110" y="37"/>
                </a:moveTo>
                <a:cubicBezTo>
                  <a:pt x="110" y="37"/>
                  <a:pt x="109" y="37"/>
                  <a:pt x="109" y="38"/>
                </a:cubicBezTo>
                <a:cubicBezTo>
                  <a:pt x="107" y="36"/>
                  <a:pt x="109" y="37"/>
                  <a:pt x="110" y="37"/>
                </a:cubicBezTo>
                <a:close/>
                <a:moveTo>
                  <a:pt x="108" y="38"/>
                </a:moveTo>
                <a:cubicBezTo>
                  <a:pt x="107" y="38"/>
                  <a:pt x="106" y="38"/>
                  <a:pt x="105" y="38"/>
                </a:cubicBezTo>
                <a:cubicBezTo>
                  <a:pt x="105" y="38"/>
                  <a:pt x="103" y="36"/>
                  <a:pt x="103" y="36"/>
                </a:cubicBezTo>
                <a:cubicBezTo>
                  <a:pt x="105" y="37"/>
                  <a:pt x="106" y="37"/>
                  <a:pt x="108" y="38"/>
                </a:cubicBezTo>
                <a:close/>
                <a:moveTo>
                  <a:pt x="103" y="39"/>
                </a:moveTo>
                <a:cubicBezTo>
                  <a:pt x="102" y="39"/>
                  <a:pt x="101" y="39"/>
                  <a:pt x="101" y="39"/>
                </a:cubicBezTo>
                <a:cubicBezTo>
                  <a:pt x="99" y="38"/>
                  <a:pt x="98" y="37"/>
                  <a:pt x="97" y="37"/>
                </a:cubicBezTo>
                <a:cubicBezTo>
                  <a:pt x="96" y="36"/>
                  <a:pt x="95" y="35"/>
                  <a:pt x="95" y="35"/>
                </a:cubicBezTo>
                <a:cubicBezTo>
                  <a:pt x="95" y="35"/>
                  <a:pt x="95" y="35"/>
                  <a:pt x="95" y="35"/>
                </a:cubicBezTo>
                <a:cubicBezTo>
                  <a:pt x="98" y="36"/>
                  <a:pt x="100" y="38"/>
                  <a:pt x="103" y="39"/>
                </a:cubicBezTo>
                <a:close/>
                <a:moveTo>
                  <a:pt x="91" y="35"/>
                </a:moveTo>
                <a:cubicBezTo>
                  <a:pt x="90" y="35"/>
                  <a:pt x="90" y="35"/>
                  <a:pt x="90" y="35"/>
                </a:cubicBezTo>
                <a:cubicBezTo>
                  <a:pt x="90" y="35"/>
                  <a:pt x="90" y="35"/>
                  <a:pt x="90" y="35"/>
                </a:cubicBezTo>
                <a:cubicBezTo>
                  <a:pt x="88" y="34"/>
                  <a:pt x="87" y="33"/>
                  <a:pt x="85" y="33"/>
                </a:cubicBezTo>
                <a:cubicBezTo>
                  <a:pt x="86" y="33"/>
                  <a:pt x="86" y="32"/>
                  <a:pt x="87" y="32"/>
                </a:cubicBezTo>
                <a:cubicBezTo>
                  <a:pt x="88" y="33"/>
                  <a:pt x="89" y="34"/>
                  <a:pt x="91" y="35"/>
                </a:cubicBezTo>
                <a:close/>
                <a:moveTo>
                  <a:pt x="81" y="26"/>
                </a:moveTo>
                <a:cubicBezTo>
                  <a:pt x="80" y="26"/>
                  <a:pt x="79" y="25"/>
                  <a:pt x="78" y="25"/>
                </a:cubicBezTo>
                <a:cubicBezTo>
                  <a:pt x="80" y="25"/>
                  <a:pt x="82" y="25"/>
                  <a:pt x="83" y="26"/>
                </a:cubicBezTo>
                <a:cubicBezTo>
                  <a:pt x="83" y="26"/>
                  <a:pt x="82" y="26"/>
                  <a:pt x="81" y="26"/>
                </a:cubicBezTo>
                <a:close/>
                <a:moveTo>
                  <a:pt x="76" y="28"/>
                </a:moveTo>
                <a:cubicBezTo>
                  <a:pt x="75" y="28"/>
                  <a:pt x="74" y="28"/>
                  <a:pt x="74" y="27"/>
                </a:cubicBezTo>
                <a:cubicBezTo>
                  <a:pt x="75" y="27"/>
                  <a:pt x="75" y="28"/>
                  <a:pt x="76" y="28"/>
                </a:cubicBezTo>
                <a:cubicBezTo>
                  <a:pt x="76" y="28"/>
                  <a:pt x="76" y="28"/>
                  <a:pt x="76" y="28"/>
                </a:cubicBezTo>
                <a:close/>
                <a:moveTo>
                  <a:pt x="78" y="26"/>
                </a:moveTo>
                <a:cubicBezTo>
                  <a:pt x="78" y="26"/>
                  <a:pt x="78" y="26"/>
                  <a:pt x="79" y="26"/>
                </a:cubicBezTo>
                <a:cubicBezTo>
                  <a:pt x="78" y="27"/>
                  <a:pt x="78" y="27"/>
                  <a:pt x="78" y="27"/>
                </a:cubicBezTo>
                <a:cubicBezTo>
                  <a:pt x="78" y="26"/>
                  <a:pt x="78" y="26"/>
                  <a:pt x="78" y="26"/>
                </a:cubicBezTo>
                <a:close/>
                <a:moveTo>
                  <a:pt x="83" y="34"/>
                </a:moveTo>
                <a:cubicBezTo>
                  <a:pt x="83" y="34"/>
                  <a:pt x="82" y="34"/>
                  <a:pt x="82" y="34"/>
                </a:cubicBezTo>
                <a:cubicBezTo>
                  <a:pt x="83" y="33"/>
                  <a:pt x="83" y="33"/>
                  <a:pt x="84" y="33"/>
                </a:cubicBezTo>
                <a:cubicBezTo>
                  <a:pt x="85" y="34"/>
                  <a:pt x="86" y="34"/>
                  <a:pt x="86" y="35"/>
                </a:cubicBezTo>
                <a:cubicBezTo>
                  <a:pt x="86" y="35"/>
                  <a:pt x="87" y="36"/>
                  <a:pt x="87" y="36"/>
                </a:cubicBezTo>
                <a:cubicBezTo>
                  <a:pt x="87" y="36"/>
                  <a:pt x="86" y="36"/>
                  <a:pt x="86" y="36"/>
                </a:cubicBezTo>
                <a:cubicBezTo>
                  <a:pt x="85" y="36"/>
                  <a:pt x="84" y="35"/>
                  <a:pt x="83" y="34"/>
                </a:cubicBezTo>
                <a:close/>
                <a:moveTo>
                  <a:pt x="89" y="35"/>
                </a:moveTo>
                <a:cubicBezTo>
                  <a:pt x="88" y="35"/>
                  <a:pt x="88" y="35"/>
                  <a:pt x="87" y="36"/>
                </a:cubicBezTo>
                <a:cubicBezTo>
                  <a:pt x="87" y="35"/>
                  <a:pt x="86" y="34"/>
                  <a:pt x="85" y="33"/>
                </a:cubicBezTo>
                <a:cubicBezTo>
                  <a:pt x="86" y="34"/>
                  <a:pt x="87" y="35"/>
                  <a:pt x="89" y="35"/>
                </a:cubicBezTo>
                <a:close/>
                <a:moveTo>
                  <a:pt x="86" y="36"/>
                </a:moveTo>
                <a:cubicBezTo>
                  <a:pt x="85" y="37"/>
                  <a:pt x="85" y="37"/>
                  <a:pt x="84" y="37"/>
                </a:cubicBezTo>
                <a:cubicBezTo>
                  <a:pt x="83" y="36"/>
                  <a:pt x="81" y="35"/>
                  <a:pt x="80" y="34"/>
                </a:cubicBezTo>
                <a:cubicBezTo>
                  <a:pt x="80" y="34"/>
                  <a:pt x="80" y="34"/>
                  <a:pt x="80" y="34"/>
                </a:cubicBezTo>
                <a:cubicBezTo>
                  <a:pt x="80" y="34"/>
                  <a:pt x="81" y="34"/>
                  <a:pt x="81" y="34"/>
                </a:cubicBezTo>
                <a:cubicBezTo>
                  <a:pt x="81" y="34"/>
                  <a:pt x="82" y="34"/>
                  <a:pt x="82" y="34"/>
                </a:cubicBezTo>
                <a:cubicBezTo>
                  <a:pt x="83" y="35"/>
                  <a:pt x="84" y="36"/>
                  <a:pt x="86" y="36"/>
                </a:cubicBezTo>
                <a:close/>
                <a:moveTo>
                  <a:pt x="221" y="133"/>
                </a:moveTo>
                <a:cubicBezTo>
                  <a:pt x="220" y="132"/>
                  <a:pt x="219" y="132"/>
                  <a:pt x="219" y="131"/>
                </a:cubicBezTo>
                <a:cubicBezTo>
                  <a:pt x="217" y="128"/>
                  <a:pt x="220" y="130"/>
                  <a:pt x="221" y="130"/>
                </a:cubicBezTo>
                <a:cubicBezTo>
                  <a:pt x="222" y="130"/>
                  <a:pt x="222" y="130"/>
                  <a:pt x="222" y="130"/>
                </a:cubicBezTo>
                <a:cubicBezTo>
                  <a:pt x="222" y="131"/>
                  <a:pt x="221" y="132"/>
                  <a:pt x="221" y="133"/>
                </a:cubicBezTo>
                <a:close/>
                <a:moveTo>
                  <a:pt x="222" y="126"/>
                </a:moveTo>
                <a:cubicBezTo>
                  <a:pt x="221" y="125"/>
                  <a:pt x="220" y="124"/>
                  <a:pt x="218" y="123"/>
                </a:cubicBezTo>
                <a:cubicBezTo>
                  <a:pt x="218" y="123"/>
                  <a:pt x="217" y="122"/>
                  <a:pt x="217" y="122"/>
                </a:cubicBezTo>
                <a:cubicBezTo>
                  <a:pt x="217" y="122"/>
                  <a:pt x="217" y="121"/>
                  <a:pt x="217" y="121"/>
                </a:cubicBezTo>
                <a:cubicBezTo>
                  <a:pt x="217" y="121"/>
                  <a:pt x="218" y="122"/>
                  <a:pt x="218" y="122"/>
                </a:cubicBezTo>
                <a:cubicBezTo>
                  <a:pt x="220" y="122"/>
                  <a:pt x="221" y="123"/>
                  <a:pt x="223" y="124"/>
                </a:cubicBezTo>
                <a:cubicBezTo>
                  <a:pt x="223" y="125"/>
                  <a:pt x="223" y="125"/>
                  <a:pt x="222" y="126"/>
                </a:cubicBezTo>
                <a:close/>
                <a:moveTo>
                  <a:pt x="222" y="127"/>
                </a:moveTo>
                <a:cubicBezTo>
                  <a:pt x="222" y="128"/>
                  <a:pt x="222" y="129"/>
                  <a:pt x="222" y="130"/>
                </a:cubicBezTo>
                <a:cubicBezTo>
                  <a:pt x="222" y="130"/>
                  <a:pt x="222" y="130"/>
                  <a:pt x="222" y="130"/>
                </a:cubicBezTo>
                <a:cubicBezTo>
                  <a:pt x="221" y="128"/>
                  <a:pt x="219" y="127"/>
                  <a:pt x="218" y="126"/>
                </a:cubicBezTo>
                <a:cubicBezTo>
                  <a:pt x="219" y="126"/>
                  <a:pt x="220" y="126"/>
                  <a:pt x="220" y="126"/>
                </a:cubicBezTo>
                <a:cubicBezTo>
                  <a:pt x="221" y="127"/>
                  <a:pt x="222" y="127"/>
                  <a:pt x="222" y="127"/>
                </a:cubicBezTo>
                <a:cubicBezTo>
                  <a:pt x="222" y="127"/>
                  <a:pt x="222" y="127"/>
                  <a:pt x="222" y="127"/>
                </a:cubicBezTo>
                <a:close/>
                <a:moveTo>
                  <a:pt x="217" y="129"/>
                </a:moveTo>
                <a:cubicBezTo>
                  <a:pt x="217" y="130"/>
                  <a:pt x="218" y="131"/>
                  <a:pt x="219" y="132"/>
                </a:cubicBezTo>
                <a:cubicBezTo>
                  <a:pt x="220" y="133"/>
                  <a:pt x="218" y="132"/>
                  <a:pt x="217" y="132"/>
                </a:cubicBezTo>
                <a:cubicBezTo>
                  <a:pt x="217" y="132"/>
                  <a:pt x="217" y="132"/>
                  <a:pt x="217" y="132"/>
                </a:cubicBezTo>
                <a:cubicBezTo>
                  <a:pt x="217" y="131"/>
                  <a:pt x="217" y="130"/>
                  <a:pt x="217" y="129"/>
                </a:cubicBezTo>
                <a:close/>
                <a:moveTo>
                  <a:pt x="221" y="134"/>
                </a:moveTo>
                <a:cubicBezTo>
                  <a:pt x="221" y="135"/>
                  <a:pt x="220" y="137"/>
                  <a:pt x="220" y="138"/>
                </a:cubicBezTo>
                <a:cubicBezTo>
                  <a:pt x="220" y="137"/>
                  <a:pt x="220" y="137"/>
                  <a:pt x="219" y="136"/>
                </a:cubicBezTo>
                <a:cubicBezTo>
                  <a:pt x="219" y="135"/>
                  <a:pt x="218" y="135"/>
                  <a:pt x="218" y="134"/>
                </a:cubicBezTo>
                <a:cubicBezTo>
                  <a:pt x="217" y="132"/>
                  <a:pt x="220" y="134"/>
                  <a:pt x="221" y="134"/>
                </a:cubicBezTo>
                <a:cubicBezTo>
                  <a:pt x="221" y="134"/>
                  <a:pt x="221" y="134"/>
                  <a:pt x="221" y="134"/>
                </a:cubicBezTo>
                <a:close/>
                <a:moveTo>
                  <a:pt x="220" y="139"/>
                </a:moveTo>
                <a:cubicBezTo>
                  <a:pt x="219" y="139"/>
                  <a:pt x="219" y="139"/>
                  <a:pt x="219" y="140"/>
                </a:cubicBezTo>
                <a:cubicBezTo>
                  <a:pt x="219" y="140"/>
                  <a:pt x="219" y="140"/>
                  <a:pt x="219" y="139"/>
                </a:cubicBezTo>
                <a:cubicBezTo>
                  <a:pt x="219" y="139"/>
                  <a:pt x="219" y="139"/>
                  <a:pt x="219" y="139"/>
                </a:cubicBezTo>
                <a:cubicBezTo>
                  <a:pt x="219" y="139"/>
                  <a:pt x="219" y="139"/>
                  <a:pt x="220" y="139"/>
                </a:cubicBezTo>
                <a:close/>
                <a:moveTo>
                  <a:pt x="218" y="136"/>
                </a:moveTo>
                <a:cubicBezTo>
                  <a:pt x="218" y="136"/>
                  <a:pt x="218" y="135"/>
                  <a:pt x="218" y="135"/>
                </a:cubicBezTo>
                <a:cubicBezTo>
                  <a:pt x="218" y="136"/>
                  <a:pt x="219" y="137"/>
                  <a:pt x="219" y="139"/>
                </a:cubicBezTo>
                <a:cubicBezTo>
                  <a:pt x="219" y="138"/>
                  <a:pt x="218" y="137"/>
                  <a:pt x="218" y="136"/>
                </a:cubicBezTo>
                <a:close/>
                <a:moveTo>
                  <a:pt x="217" y="126"/>
                </a:moveTo>
                <a:cubicBezTo>
                  <a:pt x="218" y="127"/>
                  <a:pt x="218" y="127"/>
                  <a:pt x="219" y="128"/>
                </a:cubicBezTo>
                <a:cubicBezTo>
                  <a:pt x="220" y="128"/>
                  <a:pt x="222" y="130"/>
                  <a:pt x="219" y="129"/>
                </a:cubicBezTo>
                <a:cubicBezTo>
                  <a:pt x="219" y="129"/>
                  <a:pt x="218" y="128"/>
                  <a:pt x="217" y="128"/>
                </a:cubicBezTo>
                <a:cubicBezTo>
                  <a:pt x="217" y="128"/>
                  <a:pt x="217" y="128"/>
                  <a:pt x="217" y="128"/>
                </a:cubicBezTo>
                <a:cubicBezTo>
                  <a:pt x="217" y="128"/>
                  <a:pt x="217" y="127"/>
                  <a:pt x="217" y="127"/>
                </a:cubicBezTo>
                <a:cubicBezTo>
                  <a:pt x="217" y="126"/>
                  <a:pt x="217" y="126"/>
                  <a:pt x="217" y="126"/>
                </a:cubicBezTo>
                <a:close/>
                <a:moveTo>
                  <a:pt x="217" y="123"/>
                </a:moveTo>
                <a:cubicBezTo>
                  <a:pt x="218" y="124"/>
                  <a:pt x="220" y="125"/>
                  <a:pt x="221" y="126"/>
                </a:cubicBezTo>
                <a:cubicBezTo>
                  <a:pt x="222" y="126"/>
                  <a:pt x="222" y="126"/>
                  <a:pt x="221" y="126"/>
                </a:cubicBezTo>
                <a:cubicBezTo>
                  <a:pt x="220" y="125"/>
                  <a:pt x="219" y="125"/>
                  <a:pt x="219" y="125"/>
                </a:cubicBezTo>
                <a:cubicBezTo>
                  <a:pt x="218" y="124"/>
                  <a:pt x="218" y="124"/>
                  <a:pt x="217" y="124"/>
                </a:cubicBezTo>
                <a:cubicBezTo>
                  <a:pt x="217" y="124"/>
                  <a:pt x="217" y="123"/>
                  <a:pt x="217" y="123"/>
                </a:cubicBezTo>
                <a:close/>
                <a:moveTo>
                  <a:pt x="214" y="117"/>
                </a:moveTo>
                <a:cubicBezTo>
                  <a:pt x="213" y="117"/>
                  <a:pt x="212" y="117"/>
                  <a:pt x="212" y="117"/>
                </a:cubicBezTo>
                <a:cubicBezTo>
                  <a:pt x="210" y="116"/>
                  <a:pt x="209" y="115"/>
                  <a:pt x="207" y="114"/>
                </a:cubicBezTo>
                <a:cubicBezTo>
                  <a:pt x="206" y="113"/>
                  <a:pt x="206" y="113"/>
                  <a:pt x="208" y="114"/>
                </a:cubicBezTo>
                <a:cubicBezTo>
                  <a:pt x="209" y="114"/>
                  <a:pt x="211" y="115"/>
                  <a:pt x="212" y="116"/>
                </a:cubicBezTo>
                <a:cubicBezTo>
                  <a:pt x="216" y="118"/>
                  <a:pt x="219" y="120"/>
                  <a:pt x="223" y="121"/>
                </a:cubicBezTo>
                <a:cubicBezTo>
                  <a:pt x="223" y="121"/>
                  <a:pt x="223" y="122"/>
                  <a:pt x="223" y="123"/>
                </a:cubicBezTo>
                <a:cubicBezTo>
                  <a:pt x="221" y="122"/>
                  <a:pt x="219" y="121"/>
                  <a:pt x="217" y="120"/>
                </a:cubicBezTo>
                <a:cubicBezTo>
                  <a:pt x="216" y="119"/>
                  <a:pt x="215" y="118"/>
                  <a:pt x="214" y="117"/>
                </a:cubicBezTo>
                <a:close/>
                <a:moveTo>
                  <a:pt x="217" y="77"/>
                </a:moveTo>
                <a:cubicBezTo>
                  <a:pt x="215" y="76"/>
                  <a:pt x="213" y="76"/>
                  <a:pt x="211" y="74"/>
                </a:cubicBezTo>
                <a:cubicBezTo>
                  <a:pt x="208" y="72"/>
                  <a:pt x="212" y="75"/>
                  <a:pt x="213" y="75"/>
                </a:cubicBezTo>
                <a:cubicBezTo>
                  <a:pt x="214" y="76"/>
                  <a:pt x="215" y="76"/>
                  <a:pt x="216" y="76"/>
                </a:cubicBezTo>
                <a:cubicBezTo>
                  <a:pt x="217" y="77"/>
                  <a:pt x="217" y="77"/>
                  <a:pt x="217" y="77"/>
                </a:cubicBezTo>
                <a:close/>
                <a:moveTo>
                  <a:pt x="208" y="61"/>
                </a:moveTo>
                <a:cubicBezTo>
                  <a:pt x="206" y="59"/>
                  <a:pt x="206" y="60"/>
                  <a:pt x="208" y="60"/>
                </a:cubicBezTo>
                <a:cubicBezTo>
                  <a:pt x="208" y="60"/>
                  <a:pt x="208" y="60"/>
                  <a:pt x="208" y="61"/>
                </a:cubicBezTo>
                <a:close/>
                <a:moveTo>
                  <a:pt x="210" y="64"/>
                </a:moveTo>
                <a:cubicBezTo>
                  <a:pt x="210" y="63"/>
                  <a:pt x="209" y="63"/>
                  <a:pt x="209" y="63"/>
                </a:cubicBezTo>
                <a:cubicBezTo>
                  <a:pt x="208" y="62"/>
                  <a:pt x="207" y="61"/>
                  <a:pt x="206" y="61"/>
                </a:cubicBezTo>
                <a:cubicBezTo>
                  <a:pt x="207" y="61"/>
                  <a:pt x="208" y="62"/>
                  <a:pt x="209" y="62"/>
                </a:cubicBezTo>
                <a:cubicBezTo>
                  <a:pt x="210" y="63"/>
                  <a:pt x="210" y="63"/>
                  <a:pt x="210" y="64"/>
                </a:cubicBezTo>
                <a:close/>
                <a:moveTo>
                  <a:pt x="213" y="70"/>
                </a:moveTo>
                <a:cubicBezTo>
                  <a:pt x="211" y="68"/>
                  <a:pt x="209" y="67"/>
                  <a:pt x="207" y="66"/>
                </a:cubicBezTo>
                <a:cubicBezTo>
                  <a:pt x="203" y="63"/>
                  <a:pt x="208" y="65"/>
                  <a:pt x="210" y="66"/>
                </a:cubicBezTo>
                <a:cubicBezTo>
                  <a:pt x="211" y="66"/>
                  <a:pt x="211" y="67"/>
                  <a:pt x="212" y="67"/>
                </a:cubicBezTo>
                <a:cubicBezTo>
                  <a:pt x="212" y="68"/>
                  <a:pt x="213" y="69"/>
                  <a:pt x="213" y="70"/>
                </a:cubicBezTo>
                <a:close/>
                <a:moveTo>
                  <a:pt x="215" y="73"/>
                </a:moveTo>
                <a:cubicBezTo>
                  <a:pt x="213" y="72"/>
                  <a:pt x="211" y="71"/>
                  <a:pt x="209" y="70"/>
                </a:cubicBezTo>
                <a:cubicBezTo>
                  <a:pt x="208" y="69"/>
                  <a:pt x="207" y="69"/>
                  <a:pt x="206" y="68"/>
                </a:cubicBezTo>
                <a:cubicBezTo>
                  <a:pt x="208" y="69"/>
                  <a:pt x="209" y="70"/>
                  <a:pt x="211" y="71"/>
                </a:cubicBezTo>
                <a:cubicBezTo>
                  <a:pt x="212" y="71"/>
                  <a:pt x="213" y="71"/>
                  <a:pt x="214" y="71"/>
                </a:cubicBezTo>
                <a:cubicBezTo>
                  <a:pt x="215" y="72"/>
                  <a:pt x="215" y="73"/>
                  <a:pt x="215" y="73"/>
                </a:cubicBezTo>
                <a:close/>
                <a:moveTo>
                  <a:pt x="219" y="83"/>
                </a:moveTo>
                <a:cubicBezTo>
                  <a:pt x="216" y="81"/>
                  <a:pt x="214" y="80"/>
                  <a:pt x="211" y="79"/>
                </a:cubicBezTo>
                <a:cubicBezTo>
                  <a:pt x="207" y="76"/>
                  <a:pt x="213" y="78"/>
                  <a:pt x="214" y="79"/>
                </a:cubicBezTo>
                <a:cubicBezTo>
                  <a:pt x="215" y="79"/>
                  <a:pt x="217" y="80"/>
                  <a:pt x="218" y="80"/>
                </a:cubicBezTo>
                <a:cubicBezTo>
                  <a:pt x="218" y="81"/>
                  <a:pt x="219" y="82"/>
                  <a:pt x="219" y="83"/>
                </a:cubicBezTo>
                <a:close/>
                <a:moveTo>
                  <a:pt x="208" y="77"/>
                </a:moveTo>
                <a:cubicBezTo>
                  <a:pt x="211" y="80"/>
                  <a:pt x="215" y="81"/>
                  <a:pt x="218" y="83"/>
                </a:cubicBezTo>
                <a:cubicBezTo>
                  <a:pt x="221" y="85"/>
                  <a:pt x="214" y="82"/>
                  <a:pt x="215" y="82"/>
                </a:cubicBezTo>
                <a:cubicBezTo>
                  <a:pt x="214" y="82"/>
                  <a:pt x="213" y="81"/>
                  <a:pt x="212" y="81"/>
                </a:cubicBezTo>
                <a:cubicBezTo>
                  <a:pt x="211" y="80"/>
                  <a:pt x="209" y="80"/>
                  <a:pt x="208" y="79"/>
                </a:cubicBezTo>
                <a:cubicBezTo>
                  <a:pt x="208" y="79"/>
                  <a:pt x="208" y="78"/>
                  <a:pt x="208" y="77"/>
                </a:cubicBezTo>
                <a:close/>
                <a:moveTo>
                  <a:pt x="220" y="87"/>
                </a:moveTo>
                <a:cubicBezTo>
                  <a:pt x="217" y="85"/>
                  <a:pt x="213" y="83"/>
                  <a:pt x="209" y="81"/>
                </a:cubicBezTo>
                <a:cubicBezTo>
                  <a:pt x="208" y="80"/>
                  <a:pt x="207" y="80"/>
                  <a:pt x="209" y="81"/>
                </a:cubicBezTo>
                <a:cubicBezTo>
                  <a:pt x="211" y="81"/>
                  <a:pt x="213" y="82"/>
                  <a:pt x="215" y="83"/>
                </a:cubicBezTo>
                <a:cubicBezTo>
                  <a:pt x="216" y="84"/>
                  <a:pt x="218" y="84"/>
                  <a:pt x="219" y="85"/>
                </a:cubicBezTo>
                <a:cubicBezTo>
                  <a:pt x="220" y="86"/>
                  <a:pt x="220" y="87"/>
                  <a:pt x="220" y="87"/>
                </a:cubicBezTo>
                <a:close/>
                <a:moveTo>
                  <a:pt x="221" y="92"/>
                </a:moveTo>
                <a:cubicBezTo>
                  <a:pt x="217" y="89"/>
                  <a:pt x="211" y="87"/>
                  <a:pt x="207" y="85"/>
                </a:cubicBezTo>
                <a:cubicBezTo>
                  <a:pt x="204" y="83"/>
                  <a:pt x="208" y="84"/>
                  <a:pt x="209" y="84"/>
                </a:cubicBezTo>
                <a:cubicBezTo>
                  <a:pt x="211" y="85"/>
                  <a:pt x="212" y="86"/>
                  <a:pt x="214" y="86"/>
                </a:cubicBezTo>
                <a:cubicBezTo>
                  <a:pt x="216" y="87"/>
                  <a:pt x="218" y="88"/>
                  <a:pt x="221" y="89"/>
                </a:cubicBezTo>
                <a:cubicBezTo>
                  <a:pt x="221" y="90"/>
                  <a:pt x="221" y="91"/>
                  <a:pt x="221" y="92"/>
                </a:cubicBezTo>
                <a:close/>
                <a:moveTo>
                  <a:pt x="222" y="97"/>
                </a:moveTo>
                <a:cubicBezTo>
                  <a:pt x="217" y="93"/>
                  <a:pt x="211" y="91"/>
                  <a:pt x="206" y="88"/>
                </a:cubicBezTo>
                <a:cubicBezTo>
                  <a:pt x="205" y="87"/>
                  <a:pt x="200" y="85"/>
                  <a:pt x="204" y="87"/>
                </a:cubicBezTo>
                <a:cubicBezTo>
                  <a:pt x="207" y="88"/>
                  <a:pt x="210" y="89"/>
                  <a:pt x="212" y="90"/>
                </a:cubicBezTo>
                <a:cubicBezTo>
                  <a:pt x="215" y="91"/>
                  <a:pt x="218" y="93"/>
                  <a:pt x="222" y="94"/>
                </a:cubicBezTo>
                <a:cubicBezTo>
                  <a:pt x="222" y="95"/>
                  <a:pt x="222" y="96"/>
                  <a:pt x="222" y="97"/>
                </a:cubicBezTo>
                <a:close/>
                <a:moveTo>
                  <a:pt x="223" y="102"/>
                </a:moveTo>
                <a:cubicBezTo>
                  <a:pt x="220" y="100"/>
                  <a:pt x="217" y="99"/>
                  <a:pt x="215" y="97"/>
                </a:cubicBezTo>
                <a:cubicBezTo>
                  <a:pt x="212" y="95"/>
                  <a:pt x="209" y="94"/>
                  <a:pt x="206" y="92"/>
                </a:cubicBezTo>
                <a:cubicBezTo>
                  <a:pt x="205" y="91"/>
                  <a:pt x="204" y="91"/>
                  <a:pt x="203" y="90"/>
                </a:cubicBezTo>
                <a:cubicBezTo>
                  <a:pt x="204" y="91"/>
                  <a:pt x="205" y="91"/>
                  <a:pt x="207" y="92"/>
                </a:cubicBezTo>
                <a:cubicBezTo>
                  <a:pt x="209" y="92"/>
                  <a:pt x="212" y="93"/>
                  <a:pt x="214" y="94"/>
                </a:cubicBezTo>
                <a:cubicBezTo>
                  <a:pt x="217" y="96"/>
                  <a:pt x="220" y="97"/>
                  <a:pt x="223" y="98"/>
                </a:cubicBezTo>
                <a:cubicBezTo>
                  <a:pt x="223" y="99"/>
                  <a:pt x="223" y="100"/>
                  <a:pt x="223" y="102"/>
                </a:cubicBezTo>
                <a:close/>
                <a:moveTo>
                  <a:pt x="223" y="106"/>
                </a:moveTo>
                <a:cubicBezTo>
                  <a:pt x="217" y="101"/>
                  <a:pt x="210" y="98"/>
                  <a:pt x="203" y="94"/>
                </a:cubicBezTo>
                <a:cubicBezTo>
                  <a:pt x="199" y="92"/>
                  <a:pt x="205" y="95"/>
                  <a:pt x="205" y="95"/>
                </a:cubicBezTo>
                <a:cubicBezTo>
                  <a:pt x="207" y="96"/>
                  <a:pt x="209" y="97"/>
                  <a:pt x="211" y="98"/>
                </a:cubicBezTo>
                <a:cubicBezTo>
                  <a:pt x="215" y="99"/>
                  <a:pt x="219" y="101"/>
                  <a:pt x="223" y="102"/>
                </a:cubicBezTo>
                <a:cubicBezTo>
                  <a:pt x="223" y="102"/>
                  <a:pt x="223" y="103"/>
                  <a:pt x="223" y="103"/>
                </a:cubicBezTo>
                <a:cubicBezTo>
                  <a:pt x="223" y="104"/>
                  <a:pt x="223" y="105"/>
                  <a:pt x="223" y="106"/>
                </a:cubicBezTo>
                <a:close/>
                <a:moveTo>
                  <a:pt x="203" y="103"/>
                </a:moveTo>
                <a:cubicBezTo>
                  <a:pt x="209" y="107"/>
                  <a:pt x="216" y="110"/>
                  <a:pt x="223" y="112"/>
                </a:cubicBezTo>
                <a:cubicBezTo>
                  <a:pt x="223" y="112"/>
                  <a:pt x="224" y="112"/>
                  <a:pt x="224" y="112"/>
                </a:cubicBezTo>
                <a:cubicBezTo>
                  <a:pt x="224" y="113"/>
                  <a:pt x="224" y="114"/>
                  <a:pt x="224" y="115"/>
                </a:cubicBezTo>
                <a:cubicBezTo>
                  <a:pt x="221" y="113"/>
                  <a:pt x="218" y="111"/>
                  <a:pt x="215" y="110"/>
                </a:cubicBezTo>
                <a:cubicBezTo>
                  <a:pt x="211" y="108"/>
                  <a:pt x="207" y="105"/>
                  <a:pt x="203" y="103"/>
                </a:cubicBezTo>
                <a:close/>
                <a:moveTo>
                  <a:pt x="213" y="104"/>
                </a:moveTo>
                <a:cubicBezTo>
                  <a:pt x="209" y="102"/>
                  <a:pt x="205" y="100"/>
                  <a:pt x="201" y="98"/>
                </a:cubicBezTo>
                <a:cubicBezTo>
                  <a:pt x="201" y="98"/>
                  <a:pt x="200" y="98"/>
                  <a:pt x="200" y="98"/>
                </a:cubicBezTo>
                <a:cubicBezTo>
                  <a:pt x="201" y="98"/>
                  <a:pt x="201" y="98"/>
                  <a:pt x="201" y="98"/>
                </a:cubicBezTo>
                <a:cubicBezTo>
                  <a:pt x="203" y="99"/>
                  <a:pt x="204" y="99"/>
                  <a:pt x="205" y="100"/>
                </a:cubicBezTo>
                <a:cubicBezTo>
                  <a:pt x="207" y="100"/>
                  <a:pt x="208" y="101"/>
                  <a:pt x="210" y="101"/>
                </a:cubicBezTo>
                <a:cubicBezTo>
                  <a:pt x="214" y="103"/>
                  <a:pt x="219" y="106"/>
                  <a:pt x="223" y="107"/>
                </a:cubicBezTo>
                <a:cubicBezTo>
                  <a:pt x="224" y="108"/>
                  <a:pt x="224" y="110"/>
                  <a:pt x="224" y="111"/>
                </a:cubicBezTo>
                <a:cubicBezTo>
                  <a:pt x="220" y="109"/>
                  <a:pt x="217" y="106"/>
                  <a:pt x="213" y="104"/>
                </a:cubicBezTo>
                <a:close/>
                <a:moveTo>
                  <a:pt x="223" y="120"/>
                </a:moveTo>
                <a:cubicBezTo>
                  <a:pt x="217" y="116"/>
                  <a:pt x="211" y="112"/>
                  <a:pt x="205" y="109"/>
                </a:cubicBezTo>
                <a:cubicBezTo>
                  <a:pt x="205" y="109"/>
                  <a:pt x="205" y="109"/>
                  <a:pt x="205" y="109"/>
                </a:cubicBezTo>
                <a:cubicBezTo>
                  <a:pt x="209" y="110"/>
                  <a:pt x="212" y="112"/>
                  <a:pt x="216" y="113"/>
                </a:cubicBezTo>
                <a:cubicBezTo>
                  <a:pt x="218" y="115"/>
                  <a:pt x="221" y="116"/>
                  <a:pt x="223" y="116"/>
                </a:cubicBezTo>
                <a:cubicBezTo>
                  <a:pt x="223" y="116"/>
                  <a:pt x="223" y="116"/>
                  <a:pt x="224" y="116"/>
                </a:cubicBezTo>
                <a:cubicBezTo>
                  <a:pt x="223" y="117"/>
                  <a:pt x="223" y="119"/>
                  <a:pt x="223" y="120"/>
                </a:cubicBezTo>
                <a:close/>
                <a:moveTo>
                  <a:pt x="209" y="119"/>
                </a:moveTo>
                <a:cubicBezTo>
                  <a:pt x="208" y="118"/>
                  <a:pt x="209" y="118"/>
                  <a:pt x="210" y="118"/>
                </a:cubicBezTo>
                <a:cubicBezTo>
                  <a:pt x="210" y="118"/>
                  <a:pt x="209" y="119"/>
                  <a:pt x="209" y="119"/>
                </a:cubicBezTo>
                <a:cubicBezTo>
                  <a:pt x="208" y="120"/>
                  <a:pt x="207" y="120"/>
                  <a:pt x="206" y="119"/>
                </a:cubicBezTo>
                <a:cubicBezTo>
                  <a:pt x="207" y="119"/>
                  <a:pt x="208" y="119"/>
                  <a:pt x="208" y="119"/>
                </a:cubicBezTo>
                <a:cubicBezTo>
                  <a:pt x="209" y="119"/>
                  <a:pt x="209" y="119"/>
                  <a:pt x="209" y="119"/>
                </a:cubicBezTo>
                <a:close/>
                <a:moveTo>
                  <a:pt x="205" y="114"/>
                </a:moveTo>
                <a:cubicBezTo>
                  <a:pt x="207" y="115"/>
                  <a:pt x="208" y="116"/>
                  <a:pt x="210" y="117"/>
                </a:cubicBezTo>
                <a:cubicBezTo>
                  <a:pt x="212" y="118"/>
                  <a:pt x="208" y="116"/>
                  <a:pt x="207" y="117"/>
                </a:cubicBezTo>
                <a:cubicBezTo>
                  <a:pt x="206" y="117"/>
                  <a:pt x="206" y="117"/>
                  <a:pt x="206" y="117"/>
                </a:cubicBezTo>
                <a:cubicBezTo>
                  <a:pt x="207" y="118"/>
                  <a:pt x="207" y="119"/>
                  <a:pt x="206" y="118"/>
                </a:cubicBezTo>
                <a:cubicBezTo>
                  <a:pt x="206" y="117"/>
                  <a:pt x="205" y="115"/>
                  <a:pt x="205" y="114"/>
                </a:cubicBezTo>
                <a:close/>
                <a:moveTo>
                  <a:pt x="205" y="109"/>
                </a:moveTo>
                <a:cubicBezTo>
                  <a:pt x="210" y="113"/>
                  <a:pt x="216" y="116"/>
                  <a:pt x="221" y="119"/>
                </a:cubicBezTo>
                <a:cubicBezTo>
                  <a:pt x="225" y="122"/>
                  <a:pt x="218" y="118"/>
                  <a:pt x="218" y="118"/>
                </a:cubicBezTo>
                <a:cubicBezTo>
                  <a:pt x="217" y="117"/>
                  <a:pt x="215" y="117"/>
                  <a:pt x="214" y="116"/>
                </a:cubicBezTo>
                <a:cubicBezTo>
                  <a:pt x="211" y="114"/>
                  <a:pt x="208" y="113"/>
                  <a:pt x="205" y="112"/>
                </a:cubicBezTo>
                <a:cubicBezTo>
                  <a:pt x="205" y="111"/>
                  <a:pt x="205" y="110"/>
                  <a:pt x="205" y="109"/>
                </a:cubicBezTo>
                <a:close/>
                <a:moveTo>
                  <a:pt x="203" y="104"/>
                </a:moveTo>
                <a:cubicBezTo>
                  <a:pt x="206" y="106"/>
                  <a:pt x="209" y="107"/>
                  <a:pt x="212" y="109"/>
                </a:cubicBezTo>
                <a:cubicBezTo>
                  <a:pt x="215" y="111"/>
                  <a:pt x="220" y="112"/>
                  <a:pt x="222" y="115"/>
                </a:cubicBezTo>
                <a:cubicBezTo>
                  <a:pt x="223" y="115"/>
                  <a:pt x="217" y="113"/>
                  <a:pt x="218" y="113"/>
                </a:cubicBezTo>
                <a:cubicBezTo>
                  <a:pt x="216" y="113"/>
                  <a:pt x="215" y="112"/>
                  <a:pt x="214" y="112"/>
                </a:cubicBezTo>
                <a:cubicBezTo>
                  <a:pt x="211" y="110"/>
                  <a:pt x="208" y="109"/>
                  <a:pt x="205" y="108"/>
                </a:cubicBezTo>
                <a:cubicBezTo>
                  <a:pt x="205" y="107"/>
                  <a:pt x="205" y="107"/>
                  <a:pt x="205" y="106"/>
                </a:cubicBezTo>
                <a:cubicBezTo>
                  <a:pt x="204" y="105"/>
                  <a:pt x="204" y="105"/>
                  <a:pt x="203" y="104"/>
                </a:cubicBezTo>
                <a:close/>
                <a:moveTo>
                  <a:pt x="198" y="97"/>
                </a:moveTo>
                <a:cubicBezTo>
                  <a:pt x="205" y="102"/>
                  <a:pt x="213" y="104"/>
                  <a:pt x="219" y="109"/>
                </a:cubicBezTo>
                <a:cubicBezTo>
                  <a:pt x="224" y="113"/>
                  <a:pt x="221" y="111"/>
                  <a:pt x="219" y="110"/>
                </a:cubicBezTo>
                <a:cubicBezTo>
                  <a:pt x="216" y="109"/>
                  <a:pt x="214" y="108"/>
                  <a:pt x="211" y="107"/>
                </a:cubicBezTo>
                <a:cubicBezTo>
                  <a:pt x="208" y="105"/>
                  <a:pt x="205" y="103"/>
                  <a:pt x="201" y="102"/>
                </a:cubicBezTo>
                <a:cubicBezTo>
                  <a:pt x="201" y="102"/>
                  <a:pt x="201" y="102"/>
                  <a:pt x="201" y="102"/>
                </a:cubicBezTo>
                <a:cubicBezTo>
                  <a:pt x="200" y="101"/>
                  <a:pt x="198" y="99"/>
                  <a:pt x="198" y="97"/>
                </a:cubicBezTo>
                <a:close/>
                <a:moveTo>
                  <a:pt x="199" y="96"/>
                </a:moveTo>
                <a:cubicBezTo>
                  <a:pt x="199" y="96"/>
                  <a:pt x="199" y="96"/>
                  <a:pt x="199" y="95"/>
                </a:cubicBezTo>
                <a:cubicBezTo>
                  <a:pt x="200" y="95"/>
                  <a:pt x="200" y="94"/>
                  <a:pt x="200" y="94"/>
                </a:cubicBezTo>
                <a:cubicBezTo>
                  <a:pt x="204" y="96"/>
                  <a:pt x="208" y="98"/>
                  <a:pt x="211" y="100"/>
                </a:cubicBezTo>
                <a:cubicBezTo>
                  <a:pt x="213" y="101"/>
                  <a:pt x="215" y="102"/>
                  <a:pt x="217" y="103"/>
                </a:cubicBezTo>
                <a:cubicBezTo>
                  <a:pt x="219" y="104"/>
                  <a:pt x="221" y="105"/>
                  <a:pt x="222" y="106"/>
                </a:cubicBezTo>
                <a:cubicBezTo>
                  <a:pt x="214" y="103"/>
                  <a:pt x="207" y="99"/>
                  <a:pt x="199" y="96"/>
                </a:cubicBezTo>
                <a:close/>
                <a:moveTo>
                  <a:pt x="201" y="93"/>
                </a:moveTo>
                <a:cubicBezTo>
                  <a:pt x="201" y="92"/>
                  <a:pt x="202" y="91"/>
                  <a:pt x="201" y="90"/>
                </a:cubicBezTo>
                <a:cubicBezTo>
                  <a:pt x="201" y="88"/>
                  <a:pt x="201" y="87"/>
                  <a:pt x="201" y="86"/>
                </a:cubicBezTo>
                <a:cubicBezTo>
                  <a:pt x="207" y="90"/>
                  <a:pt x="214" y="91"/>
                  <a:pt x="220" y="96"/>
                </a:cubicBezTo>
                <a:cubicBezTo>
                  <a:pt x="225" y="99"/>
                  <a:pt x="219" y="96"/>
                  <a:pt x="217" y="95"/>
                </a:cubicBezTo>
                <a:cubicBezTo>
                  <a:pt x="215" y="94"/>
                  <a:pt x="214" y="93"/>
                  <a:pt x="212" y="92"/>
                </a:cubicBezTo>
                <a:cubicBezTo>
                  <a:pt x="208" y="91"/>
                  <a:pt x="205" y="90"/>
                  <a:pt x="202" y="89"/>
                </a:cubicBezTo>
                <a:cubicBezTo>
                  <a:pt x="202" y="89"/>
                  <a:pt x="201" y="90"/>
                  <a:pt x="202" y="90"/>
                </a:cubicBezTo>
                <a:cubicBezTo>
                  <a:pt x="207" y="95"/>
                  <a:pt x="215" y="97"/>
                  <a:pt x="221" y="101"/>
                </a:cubicBezTo>
                <a:cubicBezTo>
                  <a:pt x="223" y="102"/>
                  <a:pt x="219" y="100"/>
                  <a:pt x="218" y="100"/>
                </a:cubicBezTo>
                <a:cubicBezTo>
                  <a:pt x="216" y="99"/>
                  <a:pt x="213" y="98"/>
                  <a:pt x="210" y="96"/>
                </a:cubicBezTo>
                <a:cubicBezTo>
                  <a:pt x="207" y="95"/>
                  <a:pt x="204" y="94"/>
                  <a:pt x="201" y="93"/>
                </a:cubicBezTo>
                <a:close/>
                <a:moveTo>
                  <a:pt x="201" y="85"/>
                </a:moveTo>
                <a:cubicBezTo>
                  <a:pt x="202" y="84"/>
                  <a:pt x="202" y="83"/>
                  <a:pt x="203" y="83"/>
                </a:cubicBezTo>
                <a:cubicBezTo>
                  <a:pt x="208" y="87"/>
                  <a:pt x="214" y="88"/>
                  <a:pt x="219" y="91"/>
                </a:cubicBezTo>
                <a:cubicBezTo>
                  <a:pt x="224" y="94"/>
                  <a:pt x="219" y="92"/>
                  <a:pt x="217" y="91"/>
                </a:cubicBezTo>
                <a:cubicBezTo>
                  <a:pt x="215" y="90"/>
                  <a:pt x="213" y="89"/>
                  <a:pt x="211" y="89"/>
                </a:cubicBezTo>
                <a:cubicBezTo>
                  <a:pt x="208" y="87"/>
                  <a:pt x="205" y="86"/>
                  <a:pt x="201" y="85"/>
                </a:cubicBezTo>
                <a:close/>
                <a:moveTo>
                  <a:pt x="204" y="82"/>
                </a:moveTo>
                <a:cubicBezTo>
                  <a:pt x="204" y="82"/>
                  <a:pt x="205" y="82"/>
                  <a:pt x="205" y="82"/>
                </a:cubicBezTo>
                <a:cubicBezTo>
                  <a:pt x="206" y="82"/>
                  <a:pt x="207" y="81"/>
                  <a:pt x="207" y="81"/>
                </a:cubicBezTo>
                <a:cubicBezTo>
                  <a:pt x="209" y="82"/>
                  <a:pt x="211" y="83"/>
                  <a:pt x="214" y="84"/>
                </a:cubicBezTo>
                <a:cubicBezTo>
                  <a:pt x="215" y="85"/>
                  <a:pt x="216" y="86"/>
                  <a:pt x="218" y="87"/>
                </a:cubicBezTo>
                <a:cubicBezTo>
                  <a:pt x="218" y="87"/>
                  <a:pt x="222" y="89"/>
                  <a:pt x="219" y="88"/>
                </a:cubicBezTo>
                <a:cubicBezTo>
                  <a:pt x="214" y="86"/>
                  <a:pt x="209" y="83"/>
                  <a:pt x="204" y="82"/>
                </a:cubicBezTo>
                <a:close/>
                <a:moveTo>
                  <a:pt x="206" y="69"/>
                </a:moveTo>
                <a:cubicBezTo>
                  <a:pt x="208" y="70"/>
                  <a:pt x="211" y="71"/>
                  <a:pt x="213" y="72"/>
                </a:cubicBezTo>
                <a:cubicBezTo>
                  <a:pt x="214" y="73"/>
                  <a:pt x="215" y="74"/>
                  <a:pt x="215" y="74"/>
                </a:cubicBezTo>
                <a:cubicBezTo>
                  <a:pt x="216" y="75"/>
                  <a:pt x="216" y="75"/>
                  <a:pt x="216" y="75"/>
                </a:cubicBezTo>
                <a:cubicBezTo>
                  <a:pt x="215" y="75"/>
                  <a:pt x="213" y="74"/>
                  <a:pt x="212" y="74"/>
                </a:cubicBezTo>
                <a:cubicBezTo>
                  <a:pt x="211" y="73"/>
                  <a:pt x="210" y="73"/>
                  <a:pt x="208" y="72"/>
                </a:cubicBezTo>
                <a:cubicBezTo>
                  <a:pt x="208" y="72"/>
                  <a:pt x="208" y="73"/>
                  <a:pt x="208" y="73"/>
                </a:cubicBezTo>
                <a:cubicBezTo>
                  <a:pt x="211" y="75"/>
                  <a:pt x="214" y="78"/>
                  <a:pt x="218" y="79"/>
                </a:cubicBezTo>
                <a:cubicBezTo>
                  <a:pt x="218" y="79"/>
                  <a:pt x="218" y="79"/>
                  <a:pt x="218" y="79"/>
                </a:cubicBezTo>
                <a:cubicBezTo>
                  <a:pt x="215" y="78"/>
                  <a:pt x="212" y="77"/>
                  <a:pt x="208" y="76"/>
                </a:cubicBezTo>
                <a:cubicBezTo>
                  <a:pt x="208" y="75"/>
                  <a:pt x="208" y="74"/>
                  <a:pt x="208" y="73"/>
                </a:cubicBezTo>
                <a:cubicBezTo>
                  <a:pt x="207" y="72"/>
                  <a:pt x="207" y="70"/>
                  <a:pt x="206" y="69"/>
                </a:cubicBezTo>
                <a:close/>
                <a:moveTo>
                  <a:pt x="204" y="64"/>
                </a:moveTo>
                <a:cubicBezTo>
                  <a:pt x="206" y="66"/>
                  <a:pt x="209" y="68"/>
                  <a:pt x="211" y="69"/>
                </a:cubicBezTo>
                <a:cubicBezTo>
                  <a:pt x="215" y="71"/>
                  <a:pt x="211" y="70"/>
                  <a:pt x="209" y="69"/>
                </a:cubicBezTo>
                <a:cubicBezTo>
                  <a:pt x="208" y="68"/>
                  <a:pt x="207" y="68"/>
                  <a:pt x="205" y="67"/>
                </a:cubicBezTo>
                <a:cubicBezTo>
                  <a:pt x="205" y="66"/>
                  <a:pt x="205" y="65"/>
                  <a:pt x="204" y="64"/>
                </a:cubicBezTo>
                <a:close/>
                <a:moveTo>
                  <a:pt x="204" y="61"/>
                </a:moveTo>
                <a:cubicBezTo>
                  <a:pt x="206" y="62"/>
                  <a:pt x="209" y="63"/>
                  <a:pt x="211" y="65"/>
                </a:cubicBezTo>
                <a:cubicBezTo>
                  <a:pt x="211" y="65"/>
                  <a:pt x="211" y="65"/>
                  <a:pt x="211" y="66"/>
                </a:cubicBezTo>
                <a:cubicBezTo>
                  <a:pt x="210" y="65"/>
                  <a:pt x="209" y="65"/>
                  <a:pt x="207" y="64"/>
                </a:cubicBezTo>
                <a:cubicBezTo>
                  <a:pt x="206" y="64"/>
                  <a:pt x="206" y="63"/>
                  <a:pt x="204" y="63"/>
                </a:cubicBezTo>
                <a:cubicBezTo>
                  <a:pt x="204" y="63"/>
                  <a:pt x="204" y="63"/>
                  <a:pt x="204" y="63"/>
                </a:cubicBezTo>
                <a:cubicBezTo>
                  <a:pt x="204" y="63"/>
                  <a:pt x="204" y="62"/>
                  <a:pt x="204" y="62"/>
                </a:cubicBezTo>
                <a:cubicBezTo>
                  <a:pt x="204" y="62"/>
                  <a:pt x="204" y="61"/>
                  <a:pt x="204" y="61"/>
                </a:cubicBezTo>
                <a:close/>
                <a:moveTo>
                  <a:pt x="205" y="56"/>
                </a:moveTo>
                <a:cubicBezTo>
                  <a:pt x="206" y="57"/>
                  <a:pt x="207" y="58"/>
                  <a:pt x="207" y="59"/>
                </a:cubicBezTo>
                <a:cubicBezTo>
                  <a:pt x="207" y="59"/>
                  <a:pt x="206" y="59"/>
                  <a:pt x="205" y="59"/>
                </a:cubicBezTo>
                <a:cubicBezTo>
                  <a:pt x="205" y="58"/>
                  <a:pt x="204" y="59"/>
                  <a:pt x="205" y="59"/>
                </a:cubicBezTo>
                <a:cubicBezTo>
                  <a:pt x="206" y="60"/>
                  <a:pt x="206" y="60"/>
                  <a:pt x="207" y="61"/>
                </a:cubicBezTo>
                <a:cubicBezTo>
                  <a:pt x="206" y="60"/>
                  <a:pt x="205" y="60"/>
                  <a:pt x="205" y="60"/>
                </a:cubicBezTo>
                <a:cubicBezTo>
                  <a:pt x="205" y="59"/>
                  <a:pt x="205" y="57"/>
                  <a:pt x="205" y="56"/>
                </a:cubicBezTo>
                <a:close/>
                <a:moveTo>
                  <a:pt x="99" y="206"/>
                </a:moveTo>
                <a:cubicBezTo>
                  <a:pt x="58" y="196"/>
                  <a:pt x="26" y="163"/>
                  <a:pt x="21" y="121"/>
                </a:cubicBezTo>
                <a:cubicBezTo>
                  <a:pt x="21" y="121"/>
                  <a:pt x="21" y="121"/>
                  <a:pt x="21" y="121"/>
                </a:cubicBezTo>
                <a:cubicBezTo>
                  <a:pt x="22" y="115"/>
                  <a:pt x="24" y="110"/>
                  <a:pt x="28" y="105"/>
                </a:cubicBezTo>
                <a:cubicBezTo>
                  <a:pt x="32" y="103"/>
                  <a:pt x="34" y="100"/>
                  <a:pt x="36" y="96"/>
                </a:cubicBezTo>
                <a:cubicBezTo>
                  <a:pt x="38" y="92"/>
                  <a:pt x="41" y="86"/>
                  <a:pt x="45" y="83"/>
                </a:cubicBezTo>
                <a:cubicBezTo>
                  <a:pt x="48" y="82"/>
                  <a:pt x="45" y="89"/>
                  <a:pt x="45" y="88"/>
                </a:cubicBezTo>
                <a:cubicBezTo>
                  <a:pt x="45" y="89"/>
                  <a:pt x="45" y="89"/>
                  <a:pt x="44" y="90"/>
                </a:cubicBezTo>
                <a:cubicBezTo>
                  <a:pt x="43" y="91"/>
                  <a:pt x="42" y="93"/>
                  <a:pt x="42" y="94"/>
                </a:cubicBezTo>
                <a:cubicBezTo>
                  <a:pt x="39" y="97"/>
                  <a:pt x="36" y="101"/>
                  <a:pt x="37" y="106"/>
                </a:cubicBezTo>
                <a:cubicBezTo>
                  <a:pt x="38" y="109"/>
                  <a:pt x="43" y="111"/>
                  <a:pt x="46" y="111"/>
                </a:cubicBezTo>
                <a:cubicBezTo>
                  <a:pt x="49" y="112"/>
                  <a:pt x="54" y="113"/>
                  <a:pt x="57" y="110"/>
                </a:cubicBezTo>
                <a:cubicBezTo>
                  <a:pt x="59" y="107"/>
                  <a:pt x="59" y="104"/>
                  <a:pt x="59" y="101"/>
                </a:cubicBezTo>
                <a:cubicBezTo>
                  <a:pt x="59" y="95"/>
                  <a:pt x="59" y="88"/>
                  <a:pt x="62" y="83"/>
                </a:cubicBezTo>
                <a:cubicBezTo>
                  <a:pt x="64" y="83"/>
                  <a:pt x="65" y="85"/>
                  <a:pt x="65" y="87"/>
                </a:cubicBezTo>
                <a:cubicBezTo>
                  <a:pt x="64" y="87"/>
                  <a:pt x="64" y="88"/>
                  <a:pt x="64" y="88"/>
                </a:cubicBezTo>
                <a:cubicBezTo>
                  <a:pt x="64" y="89"/>
                  <a:pt x="63" y="91"/>
                  <a:pt x="62" y="92"/>
                </a:cubicBezTo>
                <a:cubicBezTo>
                  <a:pt x="61" y="95"/>
                  <a:pt x="60" y="97"/>
                  <a:pt x="60" y="99"/>
                </a:cubicBezTo>
                <a:cubicBezTo>
                  <a:pt x="59" y="102"/>
                  <a:pt x="60" y="106"/>
                  <a:pt x="59" y="109"/>
                </a:cubicBezTo>
                <a:cubicBezTo>
                  <a:pt x="58" y="112"/>
                  <a:pt x="55" y="114"/>
                  <a:pt x="54" y="117"/>
                </a:cubicBezTo>
                <a:cubicBezTo>
                  <a:pt x="52" y="120"/>
                  <a:pt x="52" y="123"/>
                  <a:pt x="53" y="126"/>
                </a:cubicBezTo>
                <a:cubicBezTo>
                  <a:pt x="57" y="133"/>
                  <a:pt x="66" y="134"/>
                  <a:pt x="72" y="138"/>
                </a:cubicBezTo>
                <a:cubicBezTo>
                  <a:pt x="77" y="142"/>
                  <a:pt x="74" y="148"/>
                  <a:pt x="77" y="153"/>
                </a:cubicBezTo>
                <a:cubicBezTo>
                  <a:pt x="80" y="157"/>
                  <a:pt x="84" y="159"/>
                  <a:pt x="88" y="161"/>
                </a:cubicBezTo>
                <a:cubicBezTo>
                  <a:pt x="95" y="164"/>
                  <a:pt x="101" y="167"/>
                  <a:pt x="106" y="172"/>
                </a:cubicBezTo>
                <a:cubicBezTo>
                  <a:pt x="111" y="175"/>
                  <a:pt x="115" y="178"/>
                  <a:pt x="120" y="178"/>
                </a:cubicBezTo>
                <a:cubicBezTo>
                  <a:pt x="126" y="179"/>
                  <a:pt x="131" y="178"/>
                  <a:pt x="134" y="173"/>
                </a:cubicBezTo>
                <a:cubicBezTo>
                  <a:pt x="136" y="167"/>
                  <a:pt x="135" y="159"/>
                  <a:pt x="134" y="153"/>
                </a:cubicBezTo>
                <a:cubicBezTo>
                  <a:pt x="133" y="150"/>
                  <a:pt x="132" y="146"/>
                  <a:pt x="131" y="143"/>
                </a:cubicBezTo>
                <a:cubicBezTo>
                  <a:pt x="129" y="139"/>
                  <a:pt x="125" y="134"/>
                  <a:pt x="126" y="130"/>
                </a:cubicBezTo>
                <a:cubicBezTo>
                  <a:pt x="126" y="126"/>
                  <a:pt x="127" y="123"/>
                  <a:pt x="126" y="120"/>
                </a:cubicBezTo>
                <a:cubicBezTo>
                  <a:pt x="126" y="118"/>
                  <a:pt x="125" y="116"/>
                  <a:pt x="124" y="113"/>
                </a:cubicBezTo>
                <a:cubicBezTo>
                  <a:pt x="122" y="108"/>
                  <a:pt x="119" y="100"/>
                  <a:pt x="126" y="97"/>
                </a:cubicBezTo>
                <a:cubicBezTo>
                  <a:pt x="134" y="92"/>
                  <a:pt x="148" y="95"/>
                  <a:pt x="153" y="85"/>
                </a:cubicBezTo>
                <a:cubicBezTo>
                  <a:pt x="162" y="65"/>
                  <a:pt x="135" y="46"/>
                  <a:pt x="119" y="42"/>
                </a:cubicBezTo>
                <a:cubicBezTo>
                  <a:pt x="114" y="41"/>
                  <a:pt x="109" y="41"/>
                  <a:pt x="105" y="43"/>
                </a:cubicBezTo>
                <a:cubicBezTo>
                  <a:pt x="101" y="44"/>
                  <a:pt x="97" y="48"/>
                  <a:pt x="95" y="51"/>
                </a:cubicBezTo>
                <a:cubicBezTo>
                  <a:pt x="90" y="56"/>
                  <a:pt x="86" y="60"/>
                  <a:pt x="80" y="63"/>
                </a:cubicBezTo>
                <a:cubicBezTo>
                  <a:pt x="75" y="65"/>
                  <a:pt x="70" y="67"/>
                  <a:pt x="65" y="70"/>
                </a:cubicBezTo>
                <a:cubicBezTo>
                  <a:pt x="65" y="70"/>
                  <a:pt x="65" y="70"/>
                  <a:pt x="65" y="70"/>
                </a:cubicBezTo>
                <a:cubicBezTo>
                  <a:pt x="62" y="68"/>
                  <a:pt x="61" y="66"/>
                  <a:pt x="64" y="65"/>
                </a:cubicBezTo>
                <a:cubicBezTo>
                  <a:pt x="64" y="65"/>
                  <a:pt x="64" y="65"/>
                  <a:pt x="65" y="65"/>
                </a:cubicBezTo>
                <a:cubicBezTo>
                  <a:pt x="67" y="64"/>
                  <a:pt x="72" y="62"/>
                  <a:pt x="71" y="59"/>
                </a:cubicBezTo>
                <a:cubicBezTo>
                  <a:pt x="71" y="56"/>
                  <a:pt x="70" y="54"/>
                  <a:pt x="68" y="54"/>
                </a:cubicBezTo>
                <a:cubicBezTo>
                  <a:pt x="64" y="55"/>
                  <a:pt x="62" y="58"/>
                  <a:pt x="59" y="60"/>
                </a:cubicBezTo>
                <a:cubicBezTo>
                  <a:pt x="55" y="62"/>
                  <a:pt x="58" y="56"/>
                  <a:pt x="58" y="56"/>
                </a:cubicBezTo>
                <a:cubicBezTo>
                  <a:pt x="59" y="55"/>
                  <a:pt x="60" y="54"/>
                  <a:pt x="61" y="53"/>
                </a:cubicBezTo>
                <a:cubicBezTo>
                  <a:pt x="63" y="52"/>
                  <a:pt x="65" y="51"/>
                  <a:pt x="67" y="51"/>
                </a:cubicBezTo>
                <a:cubicBezTo>
                  <a:pt x="71" y="50"/>
                  <a:pt x="73" y="56"/>
                  <a:pt x="77" y="53"/>
                </a:cubicBezTo>
                <a:cubicBezTo>
                  <a:pt x="81" y="50"/>
                  <a:pt x="81" y="44"/>
                  <a:pt x="84" y="41"/>
                </a:cubicBezTo>
                <a:cubicBezTo>
                  <a:pt x="88" y="37"/>
                  <a:pt x="92" y="38"/>
                  <a:pt x="96" y="41"/>
                </a:cubicBezTo>
                <a:cubicBezTo>
                  <a:pt x="98" y="41"/>
                  <a:pt x="99" y="42"/>
                  <a:pt x="101" y="42"/>
                </a:cubicBezTo>
                <a:cubicBezTo>
                  <a:pt x="104" y="42"/>
                  <a:pt x="109" y="41"/>
                  <a:pt x="112" y="40"/>
                </a:cubicBezTo>
                <a:cubicBezTo>
                  <a:pt x="116" y="37"/>
                  <a:pt x="117" y="30"/>
                  <a:pt x="110" y="31"/>
                </a:cubicBezTo>
                <a:cubicBezTo>
                  <a:pt x="107" y="31"/>
                  <a:pt x="104" y="33"/>
                  <a:pt x="101" y="33"/>
                </a:cubicBezTo>
                <a:cubicBezTo>
                  <a:pt x="98" y="33"/>
                  <a:pt x="100" y="30"/>
                  <a:pt x="100" y="28"/>
                </a:cubicBezTo>
                <a:cubicBezTo>
                  <a:pt x="99" y="26"/>
                  <a:pt x="99" y="25"/>
                  <a:pt x="98" y="24"/>
                </a:cubicBezTo>
                <a:cubicBezTo>
                  <a:pt x="95" y="22"/>
                  <a:pt x="91" y="27"/>
                  <a:pt x="89" y="28"/>
                </a:cubicBezTo>
                <a:cubicBezTo>
                  <a:pt x="86" y="29"/>
                  <a:pt x="82" y="31"/>
                  <a:pt x="79" y="31"/>
                </a:cubicBezTo>
                <a:cubicBezTo>
                  <a:pt x="79" y="29"/>
                  <a:pt x="79" y="29"/>
                  <a:pt x="80" y="29"/>
                </a:cubicBezTo>
                <a:cubicBezTo>
                  <a:pt x="81" y="29"/>
                  <a:pt x="81" y="29"/>
                  <a:pt x="81" y="29"/>
                </a:cubicBezTo>
                <a:cubicBezTo>
                  <a:pt x="82" y="29"/>
                  <a:pt x="83" y="30"/>
                  <a:pt x="84" y="29"/>
                </a:cubicBezTo>
                <a:cubicBezTo>
                  <a:pt x="86" y="29"/>
                  <a:pt x="88" y="26"/>
                  <a:pt x="86" y="25"/>
                </a:cubicBezTo>
                <a:cubicBezTo>
                  <a:pt x="85" y="23"/>
                  <a:pt x="83" y="23"/>
                  <a:pt x="81" y="22"/>
                </a:cubicBezTo>
                <a:cubicBezTo>
                  <a:pt x="115" y="9"/>
                  <a:pt x="154" y="12"/>
                  <a:pt x="183" y="34"/>
                </a:cubicBezTo>
                <a:cubicBezTo>
                  <a:pt x="191" y="39"/>
                  <a:pt x="197" y="45"/>
                  <a:pt x="202" y="52"/>
                </a:cubicBezTo>
                <a:cubicBezTo>
                  <a:pt x="202" y="56"/>
                  <a:pt x="201" y="60"/>
                  <a:pt x="201" y="64"/>
                </a:cubicBezTo>
                <a:cubicBezTo>
                  <a:pt x="202" y="66"/>
                  <a:pt x="203" y="69"/>
                  <a:pt x="204" y="71"/>
                </a:cubicBezTo>
                <a:cubicBezTo>
                  <a:pt x="205" y="73"/>
                  <a:pt x="207" y="78"/>
                  <a:pt x="203" y="80"/>
                </a:cubicBezTo>
                <a:cubicBezTo>
                  <a:pt x="202" y="80"/>
                  <a:pt x="201" y="80"/>
                  <a:pt x="201" y="80"/>
                </a:cubicBezTo>
                <a:cubicBezTo>
                  <a:pt x="199" y="81"/>
                  <a:pt x="198" y="83"/>
                  <a:pt x="198" y="85"/>
                </a:cubicBezTo>
                <a:cubicBezTo>
                  <a:pt x="197" y="86"/>
                  <a:pt x="198" y="88"/>
                  <a:pt x="198" y="90"/>
                </a:cubicBezTo>
                <a:cubicBezTo>
                  <a:pt x="199" y="92"/>
                  <a:pt x="197" y="93"/>
                  <a:pt x="196" y="94"/>
                </a:cubicBezTo>
                <a:cubicBezTo>
                  <a:pt x="194" y="97"/>
                  <a:pt x="196" y="102"/>
                  <a:pt x="199" y="104"/>
                </a:cubicBezTo>
                <a:cubicBezTo>
                  <a:pt x="202" y="107"/>
                  <a:pt x="202" y="110"/>
                  <a:pt x="203" y="114"/>
                </a:cubicBezTo>
                <a:cubicBezTo>
                  <a:pt x="203" y="116"/>
                  <a:pt x="203" y="118"/>
                  <a:pt x="203" y="120"/>
                </a:cubicBezTo>
                <a:cubicBezTo>
                  <a:pt x="204" y="122"/>
                  <a:pt x="206" y="123"/>
                  <a:pt x="209" y="123"/>
                </a:cubicBezTo>
                <a:cubicBezTo>
                  <a:pt x="210" y="123"/>
                  <a:pt x="211" y="122"/>
                  <a:pt x="211" y="121"/>
                </a:cubicBezTo>
                <a:cubicBezTo>
                  <a:pt x="214" y="118"/>
                  <a:pt x="214" y="125"/>
                  <a:pt x="214" y="127"/>
                </a:cubicBezTo>
                <a:cubicBezTo>
                  <a:pt x="214" y="129"/>
                  <a:pt x="213" y="132"/>
                  <a:pt x="214" y="134"/>
                </a:cubicBezTo>
                <a:cubicBezTo>
                  <a:pt x="215" y="137"/>
                  <a:pt x="217" y="140"/>
                  <a:pt x="217" y="144"/>
                </a:cubicBezTo>
                <a:cubicBezTo>
                  <a:pt x="217" y="144"/>
                  <a:pt x="217" y="144"/>
                  <a:pt x="218" y="145"/>
                </a:cubicBezTo>
                <a:cubicBezTo>
                  <a:pt x="216" y="147"/>
                  <a:pt x="215" y="150"/>
                  <a:pt x="214" y="153"/>
                </a:cubicBezTo>
                <a:cubicBezTo>
                  <a:pt x="193" y="194"/>
                  <a:pt x="144" y="216"/>
                  <a:pt x="99" y="206"/>
                </a:cubicBezTo>
                <a:close/>
                <a:moveTo>
                  <a:pt x="160" y="204"/>
                </a:moveTo>
                <a:cubicBezTo>
                  <a:pt x="161" y="204"/>
                  <a:pt x="163" y="203"/>
                  <a:pt x="164" y="203"/>
                </a:cubicBezTo>
                <a:cubicBezTo>
                  <a:pt x="165" y="205"/>
                  <a:pt x="166" y="207"/>
                  <a:pt x="168" y="209"/>
                </a:cubicBezTo>
                <a:cubicBezTo>
                  <a:pt x="169" y="211"/>
                  <a:pt x="173" y="216"/>
                  <a:pt x="172" y="218"/>
                </a:cubicBezTo>
                <a:cubicBezTo>
                  <a:pt x="168" y="223"/>
                  <a:pt x="162" y="209"/>
                  <a:pt x="160" y="204"/>
                </a:cubicBezTo>
                <a:close/>
                <a:moveTo>
                  <a:pt x="127" y="221"/>
                </a:moveTo>
                <a:cubicBezTo>
                  <a:pt x="127" y="222"/>
                  <a:pt x="127" y="222"/>
                  <a:pt x="128" y="223"/>
                </a:cubicBezTo>
                <a:cubicBezTo>
                  <a:pt x="124" y="223"/>
                  <a:pt x="121" y="222"/>
                  <a:pt x="118" y="221"/>
                </a:cubicBezTo>
                <a:cubicBezTo>
                  <a:pt x="121" y="221"/>
                  <a:pt x="123" y="221"/>
                  <a:pt x="126" y="221"/>
                </a:cubicBezTo>
                <a:cubicBezTo>
                  <a:pt x="126" y="221"/>
                  <a:pt x="127" y="221"/>
                  <a:pt x="127" y="221"/>
                </a:cubicBezTo>
                <a:close/>
                <a:moveTo>
                  <a:pt x="115" y="227"/>
                </a:moveTo>
                <a:cubicBezTo>
                  <a:pt x="118" y="228"/>
                  <a:pt x="122" y="230"/>
                  <a:pt x="125" y="232"/>
                </a:cubicBezTo>
                <a:cubicBezTo>
                  <a:pt x="127" y="232"/>
                  <a:pt x="128" y="233"/>
                  <a:pt x="130" y="234"/>
                </a:cubicBezTo>
                <a:cubicBezTo>
                  <a:pt x="130" y="234"/>
                  <a:pt x="130" y="234"/>
                  <a:pt x="131" y="234"/>
                </a:cubicBezTo>
                <a:cubicBezTo>
                  <a:pt x="131" y="234"/>
                  <a:pt x="130" y="234"/>
                  <a:pt x="130" y="234"/>
                </a:cubicBezTo>
                <a:cubicBezTo>
                  <a:pt x="125" y="233"/>
                  <a:pt x="119" y="231"/>
                  <a:pt x="114" y="229"/>
                </a:cubicBezTo>
                <a:cubicBezTo>
                  <a:pt x="114" y="228"/>
                  <a:pt x="114" y="227"/>
                  <a:pt x="115" y="227"/>
                </a:cubicBezTo>
                <a:cubicBezTo>
                  <a:pt x="115" y="227"/>
                  <a:pt x="115" y="227"/>
                  <a:pt x="115" y="227"/>
                </a:cubicBezTo>
                <a:close/>
                <a:moveTo>
                  <a:pt x="114" y="230"/>
                </a:moveTo>
                <a:cubicBezTo>
                  <a:pt x="117" y="231"/>
                  <a:pt x="120" y="233"/>
                  <a:pt x="123" y="234"/>
                </a:cubicBezTo>
                <a:cubicBezTo>
                  <a:pt x="126" y="235"/>
                  <a:pt x="129" y="237"/>
                  <a:pt x="132" y="237"/>
                </a:cubicBezTo>
                <a:cubicBezTo>
                  <a:pt x="132" y="237"/>
                  <a:pt x="132" y="237"/>
                  <a:pt x="132" y="237"/>
                </a:cubicBezTo>
                <a:cubicBezTo>
                  <a:pt x="125" y="237"/>
                  <a:pt x="119" y="235"/>
                  <a:pt x="113" y="233"/>
                </a:cubicBezTo>
                <a:cubicBezTo>
                  <a:pt x="113" y="233"/>
                  <a:pt x="113" y="233"/>
                  <a:pt x="113" y="233"/>
                </a:cubicBezTo>
                <a:cubicBezTo>
                  <a:pt x="113" y="232"/>
                  <a:pt x="114" y="231"/>
                  <a:pt x="114" y="230"/>
                </a:cubicBezTo>
                <a:close/>
                <a:moveTo>
                  <a:pt x="109" y="246"/>
                </a:moveTo>
                <a:cubicBezTo>
                  <a:pt x="119" y="252"/>
                  <a:pt x="130" y="255"/>
                  <a:pt x="141" y="258"/>
                </a:cubicBezTo>
                <a:cubicBezTo>
                  <a:pt x="147" y="261"/>
                  <a:pt x="154" y="263"/>
                  <a:pt x="160" y="265"/>
                </a:cubicBezTo>
                <a:cubicBezTo>
                  <a:pt x="165" y="267"/>
                  <a:pt x="172" y="270"/>
                  <a:pt x="177" y="271"/>
                </a:cubicBezTo>
                <a:cubicBezTo>
                  <a:pt x="163" y="268"/>
                  <a:pt x="150" y="263"/>
                  <a:pt x="137" y="259"/>
                </a:cubicBezTo>
                <a:cubicBezTo>
                  <a:pt x="130" y="257"/>
                  <a:pt x="124" y="255"/>
                  <a:pt x="117" y="253"/>
                </a:cubicBezTo>
                <a:cubicBezTo>
                  <a:pt x="115" y="253"/>
                  <a:pt x="112" y="252"/>
                  <a:pt x="110" y="252"/>
                </a:cubicBezTo>
                <a:cubicBezTo>
                  <a:pt x="106" y="250"/>
                  <a:pt x="102" y="249"/>
                  <a:pt x="99" y="248"/>
                </a:cubicBezTo>
                <a:cubicBezTo>
                  <a:pt x="102" y="247"/>
                  <a:pt x="105" y="246"/>
                  <a:pt x="109" y="246"/>
                </a:cubicBezTo>
                <a:close/>
                <a:moveTo>
                  <a:pt x="97" y="248"/>
                </a:moveTo>
                <a:cubicBezTo>
                  <a:pt x="101" y="250"/>
                  <a:pt x="105" y="251"/>
                  <a:pt x="109" y="252"/>
                </a:cubicBezTo>
                <a:cubicBezTo>
                  <a:pt x="111" y="253"/>
                  <a:pt x="113" y="254"/>
                  <a:pt x="115" y="255"/>
                </a:cubicBezTo>
                <a:cubicBezTo>
                  <a:pt x="122" y="257"/>
                  <a:pt x="128" y="259"/>
                  <a:pt x="134" y="261"/>
                </a:cubicBezTo>
                <a:cubicBezTo>
                  <a:pt x="140" y="263"/>
                  <a:pt x="147" y="266"/>
                  <a:pt x="154" y="268"/>
                </a:cubicBezTo>
                <a:cubicBezTo>
                  <a:pt x="157" y="269"/>
                  <a:pt x="160" y="270"/>
                  <a:pt x="164" y="271"/>
                </a:cubicBezTo>
                <a:cubicBezTo>
                  <a:pt x="165" y="272"/>
                  <a:pt x="167" y="272"/>
                  <a:pt x="168" y="273"/>
                </a:cubicBezTo>
                <a:cubicBezTo>
                  <a:pt x="167" y="272"/>
                  <a:pt x="166" y="272"/>
                  <a:pt x="165" y="272"/>
                </a:cubicBezTo>
                <a:cubicBezTo>
                  <a:pt x="152" y="270"/>
                  <a:pt x="139" y="265"/>
                  <a:pt x="126" y="260"/>
                </a:cubicBezTo>
                <a:cubicBezTo>
                  <a:pt x="114" y="256"/>
                  <a:pt x="102" y="253"/>
                  <a:pt x="90" y="250"/>
                </a:cubicBezTo>
                <a:cubicBezTo>
                  <a:pt x="92" y="249"/>
                  <a:pt x="95" y="249"/>
                  <a:pt x="97" y="248"/>
                </a:cubicBezTo>
                <a:close/>
                <a:moveTo>
                  <a:pt x="88" y="250"/>
                </a:moveTo>
                <a:cubicBezTo>
                  <a:pt x="88" y="250"/>
                  <a:pt x="88" y="250"/>
                  <a:pt x="88" y="250"/>
                </a:cubicBezTo>
                <a:cubicBezTo>
                  <a:pt x="100" y="254"/>
                  <a:pt x="112" y="259"/>
                  <a:pt x="124" y="263"/>
                </a:cubicBezTo>
                <a:cubicBezTo>
                  <a:pt x="129" y="266"/>
                  <a:pt x="135" y="268"/>
                  <a:pt x="141" y="269"/>
                </a:cubicBezTo>
                <a:cubicBezTo>
                  <a:pt x="144" y="270"/>
                  <a:pt x="147" y="271"/>
                  <a:pt x="149" y="271"/>
                </a:cubicBezTo>
                <a:cubicBezTo>
                  <a:pt x="150" y="272"/>
                  <a:pt x="157" y="274"/>
                  <a:pt x="152" y="273"/>
                </a:cubicBezTo>
                <a:cubicBezTo>
                  <a:pt x="146" y="271"/>
                  <a:pt x="140" y="269"/>
                  <a:pt x="134" y="268"/>
                </a:cubicBezTo>
                <a:cubicBezTo>
                  <a:pt x="129" y="266"/>
                  <a:pt x="123" y="264"/>
                  <a:pt x="117" y="262"/>
                </a:cubicBezTo>
                <a:cubicBezTo>
                  <a:pt x="106" y="258"/>
                  <a:pt x="95" y="254"/>
                  <a:pt x="83" y="252"/>
                </a:cubicBezTo>
                <a:cubicBezTo>
                  <a:pt x="85" y="251"/>
                  <a:pt x="86" y="251"/>
                  <a:pt x="88" y="250"/>
                </a:cubicBezTo>
                <a:close/>
                <a:moveTo>
                  <a:pt x="71" y="255"/>
                </a:moveTo>
                <a:cubicBezTo>
                  <a:pt x="74" y="257"/>
                  <a:pt x="77" y="258"/>
                  <a:pt x="81" y="259"/>
                </a:cubicBezTo>
                <a:cubicBezTo>
                  <a:pt x="85" y="261"/>
                  <a:pt x="89" y="263"/>
                  <a:pt x="94" y="265"/>
                </a:cubicBezTo>
                <a:cubicBezTo>
                  <a:pt x="98" y="267"/>
                  <a:pt x="103" y="269"/>
                  <a:pt x="108" y="271"/>
                </a:cubicBezTo>
                <a:cubicBezTo>
                  <a:pt x="103" y="270"/>
                  <a:pt x="99" y="268"/>
                  <a:pt x="95" y="267"/>
                </a:cubicBezTo>
                <a:cubicBezTo>
                  <a:pt x="86" y="264"/>
                  <a:pt x="76" y="260"/>
                  <a:pt x="67" y="257"/>
                </a:cubicBezTo>
                <a:cubicBezTo>
                  <a:pt x="68" y="257"/>
                  <a:pt x="70" y="256"/>
                  <a:pt x="71" y="255"/>
                </a:cubicBezTo>
                <a:close/>
                <a:moveTo>
                  <a:pt x="62" y="259"/>
                </a:moveTo>
                <a:cubicBezTo>
                  <a:pt x="71" y="266"/>
                  <a:pt x="82" y="268"/>
                  <a:pt x="91" y="273"/>
                </a:cubicBezTo>
                <a:cubicBezTo>
                  <a:pt x="92" y="274"/>
                  <a:pt x="93" y="275"/>
                  <a:pt x="94" y="275"/>
                </a:cubicBezTo>
                <a:cubicBezTo>
                  <a:pt x="92" y="275"/>
                  <a:pt x="91" y="274"/>
                  <a:pt x="89" y="274"/>
                </a:cubicBezTo>
                <a:cubicBezTo>
                  <a:pt x="86" y="273"/>
                  <a:pt x="84" y="272"/>
                  <a:pt x="81" y="270"/>
                </a:cubicBezTo>
                <a:cubicBezTo>
                  <a:pt x="76" y="268"/>
                  <a:pt x="71" y="267"/>
                  <a:pt x="66" y="265"/>
                </a:cubicBezTo>
                <a:cubicBezTo>
                  <a:pt x="66" y="265"/>
                  <a:pt x="66" y="265"/>
                  <a:pt x="65" y="265"/>
                </a:cubicBezTo>
                <a:cubicBezTo>
                  <a:pt x="63" y="264"/>
                  <a:pt x="61" y="263"/>
                  <a:pt x="58" y="262"/>
                </a:cubicBezTo>
                <a:cubicBezTo>
                  <a:pt x="58" y="262"/>
                  <a:pt x="58" y="262"/>
                  <a:pt x="58" y="262"/>
                </a:cubicBezTo>
                <a:cubicBezTo>
                  <a:pt x="60" y="261"/>
                  <a:pt x="61" y="260"/>
                  <a:pt x="62" y="259"/>
                </a:cubicBezTo>
                <a:close/>
                <a:moveTo>
                  <a:pt x="54" y="266"/>
                </a:moveTo>
                <a:cubicBezTo>
                  <a:pt x="58" y="269"/>
                  <a:pt x="62" y="270"/>
                  <a:pt x="66" y="272"/>
                </a:cubicBezTo>
                <a:cubicBezTo>
                  <a:pt x="66" y="272"/>
                  <a:pt x="66" y="272"/>
                  <a:pt x="66" y="272"/>
                </a:cubicBezTo>
                <a:cubicBezTo>
                  <a:pt x="65" y="272"/>
                  <a:pt x="63" y="271"/>
                  <a:pt x="62" y="271"/>
                </a:cubicBezTo>
                <a:cubicBezTo>
                  <a:pt x="59" y="270"/>
                  <a:pt x="57" y="269"/>
                  <a:pt x="54" y="268"/>
                </a:cubicBezTo>
                <a:cubicBezTo>
                  <a:pt x="54" y="268"/>
                  <a:pt x="54" y="268"/>
                  <a:pt x="54" y="268"/>
                </a:cubicBezTo>
                <a:cubicBezTo>
                  <a:pt x="54" y="267"/>
                  <a:pt x="54" y="267"/>
                  <a:pt x="54" y="266"/>
                </a:cubicBezTo>
                <a:cubicBezTo>
                  <a:pt x="54" y="266"/>
                  <a:pt x="54" y="266"/>
                  <a:pt x="54" y="266"/>
                </a:cubicBezTo>
                <a:close/>
                <a:moveTo>
                  <a:pt x="56" y="266"/>
                </a:moveTo>
                <a:cubicBezTo>
                  <a:pt x="57" y="266"/>
                  <a:pt x="59" y="267"/>
                  <a:pt x="60" y="267"/>
                </a:cubicBezTo>
                <a:cubicBezTo>
                  <a:pt x="67" y="270"/>
                  <a:pt x="74" y="271"/>
                  <a:pt x="81" y="275"/>
                </a:cubicBezTo>
                <a:cubicBezTo>
                  <a:pt x="77" y="274"/>
                  <a:pt x="73" y="274"/>
                  <a:pt x="69" y="273"/>
                </a:cubicBezTo>
                <a:cubicBezTo>
                  <a:pt x="69" y="273"/>
                  <a:pt x="69" y="273"/>
                  <a:pt x="69" y="273"/>
                </a:cubicBezTo>
                <a:cubicBezTo>
                  <a:pt x="66" y="271"/>
                  <a:pt x="63" y="270"/>
                  <a:pt x="59" y="268"/>
                </a:cubicBezTo>
                <a:cubicBezTo>
                  <a:pt x="59" y="268"/>
                  <a:pt x="58" y="267"/>
                  <a:pt x="57" y="267"/>
                </a:cubicBezTo>
                <a:cubicBezTo>
                  <a:pt x="57" y="266"/>
                  <a:pt x="56" y="266"/>
                  <a:pt x="56" y="266"/>
                </a:cubicBezTo>
                <a:close/>
                <a:moveTo>
                  <a:pt x="69" y="267"/>
                </a:moveTo>
                <a:cubicBezTo>
                  <a:pt x="71" y="267"/>
                  <a:pt x="72" y="268"/>
                  <a:pt x="74" y="269"/>
                </a:cubicBezTo>
                <a:cubicBezTo>
                  <a:pt x="80" y="271"/>
                  <a:pt x="86" y="274"/>
                  <a:pt x="92" y="275"/>
                </a:cubicBezTo>
                <a:cubicBezTo>
                  <a:pt x="89" y="275"/>
                  <a:pt x="86" y="275"/>
                  <a:pt x="83" y="275"/>
                </a:cubicBezTo>
                <a:cubicBezTo>
                  <a:pt x="83" y="275"/>
                  <a:pt x="83" y="275"/>
                  <a:pt x="83" y="275"/>
                </a:cubicBezTo>
                <a:cubicBezTo>
                  <a:pt x="83" y="275"/>
                  <a:pt x="83" y="274"/>
                  <a:pt x="83" y="274"/>
                </a:cubicBezTo>
                <a:cubicBezTo>
                  <a:pt x="78" y="271"/>
                  <a:pt x="73" y="269"/>
                  <a:pt x="69" y="267"/>
                </a:cubicBezTo>
                <a:close/>
                <a:moveTo>
                  <a:pt x="107" y="276"/>
                </a:moveTo>
                <a:cubicBezTo>
                  <a:pt x="92" y="272"/>
                  <a:pt x="78" y="265"/>
                  <a:pt x="63" y="259"/>
                </a:cubicBezTo>
                <a:cubicBezTo>
                  <a:pt x="64" y="258"/>
                  <a:pt x="65" y="258"/>
                  <a:pt x="66" y="257"/>
                </a:cubicBezTo>
                <a:cubicBezTo>
                  <a:pt x="66" y="258"/>
                  <a:pt x="66" y="258"/>
                  <a:pt x="66" y="258"/>
                </a:cubicBezTo>
                <a:cubicBezTo>
                  <a:pt x="74" y="262"/>
                  <a:pt x="82" y="265"/>
                  <a:pt x="90" y="268"/>
                </a:cubicBezTo>
                <a:cubicBezTo>
                  <a:pt x="93" y="269"/>
                  <a:pt x="97" y="271"/>
                  <a:pt x="100" y="272"/>
                </a:cubicBezTo>
                <a:cubicBezTo>
                  <a:pt x="103" y="273"/>
                  <a:pt x="105" y="274"/>
                  <a:pt x="108" y="275"/>
                </a:cubicBezTo>
                <a:cubicBezTo>
                  <a:pt x="108" y="276"/>
                  <a:pt x="109" y="276"/>
                  <a:pt x="109" y="276"/>
                </a:cubicBezTo>
                <a:cubicBezTo>
                  <a:pt x="109" y="276"/>
                  <a:pt x="109" y="276"/>
                  <a:pt x="109" y="276"/>
                </a:cubicBezTo>
                <a:cubicBezTo>
                  <a:pt x="109" y="276"/>
                  <a:pt x="108" y="276"/>
                  <a:pt x="107" y="276"/>
                </a:cubicBezTo>
                <a:close/>
                <a:moveTo>
                  <a:pt x="83" y="259"/>
                </a:moveTo>
                <a:cubicBezTo>
                  <a:pt x="92" y="263"/>
                  <a:pt x="101" y="266"/>
                  <a:pt x="111" y="268"/>
                </a:cubicBezTo>
                <a:cubicBezTo>
                  <a:pt x="116" y="270"/>
                  <a:pt x="122" y="272"/>
                  <a:pt x="127" y="274"/>
                </a:cubicBezTo>
                <a:cubicBezTo>
                  <a:pt x="129" y="274"/>
                  <a:pt x="131" y="275"/>
                  <a:pt x="133" y="276"/>
                </a:cubicBezTo>
                <a:cubicBezTo>
                  <a:pt x="130" y="276"/>
                  <a:pt x="126" y="276"/>
                  <a:pt x="123" y="276"/>
                </a:cubicBezTo>
                <a:cubicBezTo>
                  <a:pt x="112" y="272"/>
                  <a:pt x="101" y="268"/>
                  <a:pt x="91" y="263"/>
                </a:cubicBezTo>
                <a:cubicBezTo>
                  <a:pt x="88" y="262"/>
                  <a:pt x="86" y="260"/>
                  <a:pt x="83" y="259"/>
                </a:cubicBezTo>
                <a:close/>
                <a:moveTo>
                  <a:pt x="139" y="275"/>
                </a:moveTo>
                <a:cubicBezTo>
                  <a:pt x="131" y="270"/>
                  <a:pt x="121" y="268"/>
                  <a:pt x="112" y="265"/>
                </a:cubicBezTo>
                <a:cubicBezTo>
                  <a:pt x="107" y="264"/>
                  <a:pt x="101" y="262"/>
                  <a:pt x="96" y="260"/>
                </a:cubicBezTo>
                <a:cubicBezTo>
                  <a:pt x="93" y="259"/>
                  <a:pt x="89" y="258"/>
                  <a:pt x="86" y="256"/>
                </a:cubicBezTo>
                <a:cubicBezTo>
                  <a:pt x="84" y="255"/>
                  <a:pt x="82" y="254"/>
                  <a:pt x="80" y="253"/>
                </a:cubicBezTo>
                <a:cubicBezTo>
                  <a:pt x="91" y="255"/>
                  <a:pt x="101" y="261"/>
                  <a:pt x="112" y="264"/>
                </a:cubicBezTo>
                <a:cubicBezTo>
                  <a:pt x="122" y="268"/>
                  <a:pt x="133" y="272"/>
                  <a:pt x="144" y="275"/>
                </a:cubicBezTo>
                <a:cubicBezTo>
                  <a:pt x="142" y="275"/>
                  <a:pt x="141" y="275"/>
                  <a:pt x="139" y="275"/>
                </a:cubicBezTo>
                <a:close/>
                <a:moveTo>
                  <a:pt x="146" y="275"/>
                </a:moveTo>
                <a:cubicBezTo>
                  <a:pt x="137" y="270"/>
                  <a:pt x="126" y="268"/>
                  <a:pt x="116" y="264"/>
                </a:cubicBezTo>
                <a:cubicBezTo>
                  <a:pt x="110" y="262"/>
                  <a:pt x="104" y="259"/>
                  <a:pt x="98" y="257"/>
                </a:cubicBezTo>
                <a:cubicBezTo>
                  <a:pt x="95" y="256"/>
                  <a:pt x="91" y="255"/>
                  <a:pt x="88" y="254"/>
                </a:cubicBezTo>
                <a:cubicBezTo>
                  <a:pt x="87" y="254"/>
                  <a:pt x="83" y="252"/>
                  <a:pt x="84" y="253"/>
                </a:cubicBezTo>
                <a:cubicBezTo>
                  <a:pt x="85" y="253"/>
                  <a:pt x="86" y="253"/>
                  <a:pt x="87" y="253"/>
                </a:cubicBezTo>
                <a:cubicBezTo>
                  <a:pt x="100" y="257"/>
                  <a:pt x="112" y="261"/>
                  <a:pt x="124" y="265"/>
                </a:cubicBezTo>
                <a:cubicBezTo>
                  <a:pt x="130" y="267"/>
                  <a:pt x="136" y="269"/>
                  <a:pt x="142" y="271"/>
                </a:cubicBezTo>
                <a:cubicBezTo>
                  <a:pt x="147" y="272"/>
                  <a:pt x="151" y="274"/>
                  <a:pt x="155" y="274"/>
                </a:cubicBezTo>
                <a:cubicBezTo>
                  <a:pt x="152" y="274"/>
                  <a:pt x="149" y="275"/>
                  <a:pt x="146" y="275"/>
                </a:cubicBezTo>
                <a:close/>
                <a:moveTo>
                  <a:pt x="145" y="275"/>
                </a:moveTo>
                <a:cubicBezTo>
                  <a:pt x="145" y="275"/>
                  <a:pt x="145" y="275"/>
                  <a:pt x="145" y="275"/>
                </a:cubicBezTo>
                <a:cubicBezTo>
                  <a:pt x="140" y="272"/>
                  <a:pt x="133" y="271"/>
                  <a:pt x="128" y="269"/>
                </a:cubicBezTo>
                <a:cubicBezTo>
                  <a:pt x="122" y="267"/>
                  <a:pt x="116" y="265"/>
                  <a:pt x="110" y="263"/>
                </a:cubicBezTo>
                <a:cubicBezTo>
                  <a:pt x="107" y="262"/>
                  <a:pt x="105" y="261"/>
                  <a:pt x="102" y="260"/>
                </a:cubicBezTo>
                <a:cubicBezTo>
                  <a:pt x="106" y="261"/>
                  <a:pt x="110" y="263"/>
                  <a:pt x="114" y="264"/>
                </a:cubicBezTo>
                <a:cubicBezTo>
                  <a:pt x="124" y="268"/>
                  <a:pt x="136" y="270"/>
                  <a:pt x="145" y="275"/>
                </a:cubicBezTo>
                <a:close/>
                <a:moveTo>
                  <a:pt x="80" y="253"/>
                </a:moveTo>
                <a:cubicBezTo>
                  <a:pt x="80" y="252"/>
                  <a:pt x="81" y="252"/>
                  <a:pt x="82" y="252"/>
                </a:cubicBezTo>
                <a:cubicBezTo>
                  <a:pt x="82" y="252"/>
                  <a:pt x="82" y="252"/>
                  <a:pt x="82" y="252"/>
                </a:cubicBezTo>
                <a:cubicBezTo>
                  <a:pt x="83" y="253"/>
                  <a:pt x="85" y="253"/>
                  <a:pt x="86" y="254"/>
                </a:cubicBezTo>
                <a:cubicBezTo>
                  <a:pt x="84" y="253"/>
                  <a:pt x="82" y="253"/>
                  <a:pt x="80" y="253"/>
                </a:cubicBezTo>
                <a:close/>
                <a:moveTo>
                  <a:pt x="179" y="272"/>
                </a:moveTo>
                <a:cubicBezTo>
                  <a:pt x="173" y="269"/>
                  <a:pt x="167" y="267"/>
                  <a:pt x="162" y="265"/>
                </a:cubicBezTo>
                <a:cubicBezTo>
                  <a:pt x="156" y="263"/>
                  <a:pt x="150" y="261"/>
                  <a:pt x="144" y="259"/>
                </a:cubicBezTo>
                <a:cubicBezTo>
                  <a:pt x="134" y="255"/>
                  <a:pt x="123" y="253"/>
                  <a:pt x="114" y="248"/>
                </a:cubicBezTo>
                <a:cubicBezTo>
                  <a:pt x="115" y="248"/>
                  <a:pt x="115" y="249"/>
                  <a:pt x="116" y="249"/>
                </a:cubicBezTo>
                <a:cubicBezTo>
                  <a:pt x="119" y="250"/>
                  <a:pt x="122" y="251"/>
                  <a:pt x="124" y="252"/>
                </a:cubicBezTo>
                <a:cubicBezTo>
                  <a:pt x="130" y="254"/>
                  <a:pt x="136" y="255"/>
                  <a:pt x="142" y="257"/>
                </a:cubicBezTo>
                <a:cubicBezTo>
                  <a:pt x="148" y="259"/>
                  <a:pt x="154" y="260"/>
                  <a:pt x="160" y="262"/>
                </a:cubicBezTo>
                <a:cubicBezTo>
                  <a:pt x="168" y="265"/>
                  <a:pt x="176" y="267"/>
                  <a:pt x="183" y="270"/>
                </a:cubicBezTo>
                <a:cubicBezTo>
                  <a:pt x="182" y="271"/>
                  <a:pt x="180" y="271"/>
                  <a:pt x="179" y="272"/>
                </a:cubicBezTo>
                <a:close/>
                <a:moveTo>
                  <a:pt x="110" y="246"/>
                </a:moveTo>
                <a:cubicBezTo>
                  <a:pt x="110" y="246"/>
                  <a:pt x="110" y="246"/>
                  <a:pt x="111" y="246"/>
                </a:cubicBezTo>
                <a:cubicBezTo>
                  <a:pt x="111" y="246"/>
                  <a:pt x="111" y="246"/>
                  <a:pt x="111" y="246"/>
                </a:cubicBezTo>
                <a:cubicBezTo>
                  <a:pt x="113" y="246"/>
                  <a:pt x="115" y="246"/>
                  <a:pt x="117" y="246"/>
                </a:cubicBezTo>
                <a:cubicBezTo>
                  <a:pt x="117" y="246"/>
                  <a:pt x="117" y="247"/>
                  <a:pt x="118" y="247"/>
                </a:cubicBezTo>
                <a:cubicBezTo>
                  <a:pt x="126" y="251"/>
                  <a:pt x="135" y="254"/>
                  <a:pt x="144" y="257"/>
                </a:cubicBezTo>
                <a:cubicBezTo>
                  <a:pt x="132" y="254"/>
                  <a:pt x="121" y="250"/>
                  <a:pt x="110" y="246"/>
                </a:cubicBezTo>
                <a:close/>
                <a:moveTo>
                  <a:pt x="132" y="237"/>
                </a:moveTo>
                <a:cubicBezTo>
                  <a:pt x="129" y="235"/>
                  <a:pt x="126" y="234"/>
                  <a:pt x="124" y="233"/>
                </a:cubicBezTo>
                <a:cubicBezTo>
                  <a:pt x="122" y="233"/>
                  <a:pt x="120" y="232"/>
                  <a:pt x="119" y="231"/>
                </a:cubicBezTo>
                <a:cubicBezTo>
                  <a:pt x="123" y="233"/>
                  <a:pt x="127" y="234"/>
                  <a:pt x="132" y="235"/>
                </a:cubicBezTo>
                <a:cubicBezTo>
                  <a:pt x="132" y="235"/>
                  <a:pt x="132" y="236"/>
                  <a:pt x="132" y="237"/>
                </a:cubicBezTo>
                <a:close/>
                <a:moveTo>
                  <a:pt x="127" y="246"/>
                </a:moveTo>
                <a:cubicBezTo>
                  <a:pt x="133" y="249"/>
                  <a:pt x="139" y="251"/>
                  <a:pt x="145" y="253"/>
                </a:cubicBezTo>
                <a:cubicBezTo>
                  <a:pt x="137" y="251"/>
                  <a:pt x="128" y="249"/>
                  <a:pt x="120" y="246"/>
                </a:cubicBezTo>
                <a:cubicBezTo>
                  <a:pt x="122" y="246"/>
                  <a:pt x="124" y="246"/>
                  <a:pt x="127" y="246"/>
                </a:cubicBezTo>
                <a:close/>
                <a:moveTo>
                  <a:pt x="113" y="240"/>
                </a:moveTo>
                <a:cubicBezTo>
                  <a:pt x="114" y="241"/>
                  <a:pt x="116" y="242"/>
                  <a:pt x="118" y="243"/>
                </a:cubicBezTo>
                <a:cubicBezTo>
                  <a:pt x="117" y="242"/>
                  <a:pt x="115" y="243"/>
                  <a:pt x="114" y="243"/>
                </a:cubicBezTo>
                <a:cubicBezTo>
                  <a:pt x="114" y="243"/>
                  <a:pt x="114" y="243"/>
                  <a:pt x="114" y="243"/>
                </a:cubicBezTo>
                <a:cubicBezTo>
                  <a:pt x="113" y="243"/>
                  <a:pt x="113" y="243"/>
                  <a:pt x="113" y="243"/>
                </a:cubicBezTo>
                <a:cubicBezTo>
                  <a:pt x="113" y="242"/>
                  <a:pt x="113" y="241"/>
                  <a:pt x="113" y="240"/>
                </a:cubicBezTo>
                <a:close/>
                <a:moveTo>
                  <a:pt x="114" y="240"/>
                </a:moveTo>
                <a:cubicBezTo>
                  <a:pt x="117" y="240"/>
                  <a:pt x="119" y="241"/>
                  <a:pt x="121" y="241"/>
                </a:cubicBezTo>
                <a:cubicBezTo>
                  <a:pt x="124" y="242"/>
                  <a:pt x="126" y="242"/>
                  <a:pt x="128" y="243"/>
                </a:cubicBezTo>
                <a:cubicBezTo>
                  <a:pt x="125" y="243"/>
                  <a:pt x="122" y="243"/>
                  <a:pt x="119" y="243"/>
                </a:cubicBezTo>
                <a:cubicBezTo>
                  <a:pt x="120" y="243"/>
                  <a:pt x="120" y="243"/>
                  <a:pt x="120" y="243"/>
                </a:cubicBezTo>
                <a:cubicBezTo>
                  <a:pt x="118" y="242"/>
                  <a:pt x="115" y="240"/>
                  <a:pt x="114" y="240"/>
                </a:cubicBezTo>
                <a:close/>
                <a:moveTo>
                  <a:pt x="124" y="240"/>
                </a:moveTo>
                <a:cubicBezTo>
                  <a:pt x="122" y="240"/>
                  <a:pt x="120" y="239"/>
                  <a:pt x="118" y="239"/>
                </a:cubicBezTo>
                <a:cubicBezTo>
                  <a:pt x="119" y="239"/>
                  <a:pt x="113" y="237"/>
                  <a:pt x="116" y="237"/>
                </a:cubicBezTo>
                <a:cubicBezTo>
                  <a:pt x="122" y="239"/>
                  <a:pt x="126" y="241"/>
                  <a:pt x="132" y="241"/>
                </a:cubicBezTo>
                <a:cubicBezTo>
                  <a:pt x="132" y="241"/>
                  <a:pt x="131" y="242"/>
                  <a:pt x="131" y="242"/>
                </a:cubicBezTo>
                <a:cubicBezTo>
                  <a:pt x="131" y="242"/>
                  <a:pt x="131" y="242"/>
                  <a:pt x="131" y="242"/>
                </a:cubicBezTo>
                <a:cubicBezTo>
                  <a:pt x="129" y="241"/>
                  <a:pt x="126" y="241"/>
                  <a:pt x="124" y="240"/>
                </a:cubicBezTo>
                <a:close/>
                <a:moveTo>
                  <a:pt x="132" y="240"/>
                </a:moveTo>
                <a:cubicBezTo>
                  <a:pt x="129" y="239"/>
                  <a:pt x="127" y="238"/>
                  <a:pt x="124" y="237"/>
                </a:cubicBezTo>
                <a:cubicBezTo>
                  <a:pt x="124" y="237"/>
                  <a:pt x="124" y="237"/>
                  <a:pt x="124" y="237"/>
                </a:cubicBezTo>
                <a:cubicBezTo>
                  <a:pt x="127" y="238"/>
                  <a:pt x="129" y="238"/>
                  <a:pt x="132" y="238"/>
                </a:cubicBezTo>
                <a:cubicBezTo>
                  <a:pt x="132" y="239"/>
                  <a:pt x="132" y="239"/>
                  <a:pt x="132" y="240"/>
                </a:cubicBezTo>
                <a:close/>
                <a:moveTo>
                  <a:pt x="119" y="228"/>
                </a:moveTo>
                <a:cubicBezTo>
                  <a:pt x="121" y="228"/>
                  <a:pt x="122" y="228"/>
                  <a:pt x="124" y="229"/>
                </a:cubicBezTo>
                <a:cubicBezTo>
                  <a:pt x="126" y="230"/>
                  <a:pt x="128" y="230"/>
                  <a:pt x="130" y="231"/>
                </a:cubicBezTo>
                <a:cubicBezTo>
                  <a:pt x="131" y="232"/>
                  <a:pt x="131" y="233"/>
                  <a:pt x="131" y="234"/>
                </a:cubicBezTo>
                <a:cubicBezTo>
                  <a:pt x="127" y="231"/>
                  <a:pt x="123" y="229"/>
                  <a:pt x="118" y="227"/>
                </a:cubicBezTo>
                <a:cubicBezTo>
                  <a:pt x="114" y="226"/>
                  <a:pt x="119" y="228"/>
                  <a:pt x="119" y="228"/>
                </a:cubicBezTo>
                <a:close/>
                <a:moveTo>
                  <a:pt x="130" y="229"/>
                </a:moveTo>
                <a:cubicBezTo>
                  <a:pt x="126" y="227"/>
                  <a:pt x="122" y="226"/>
                  <a:pt x="118" y="224"/>
                </a:cubicBezTo>
                <a:cubicBezTo>
                  <a:pt x="121" y="226"/>
                  <a:pt x="125" y="227"/>
                  <a:pt x="129" y="227"/>
                </a:cubicBezTo>
                <a:cubicBezTo>
                  <a:pt x="129" y="228"/>
                  <a:pt x="130" y="229"/>
                  <a:pt x="130" y="229"/>
                </a:cubicBezTo>
                <a:close/>
                <a:moveTo>
                  <a:pt x="128" y="225"/>
                </a:moveTo>
                <a:cubicBezTo>
                  <a:pt x="126" y="224"/>
                  <a:pt x="123" y="224"/>
                  <a:pt x="121" y="223"/>
                </a:cubicBezTo>
                <a:cubicBezTo>
                  <a:pt x="120" y="222"/>
                  <a:pt x="120" y="222"/>
                  <a:pt x="120" y="222"/>
                </a:cubicBezTo>
                <a:cubicBezTo>
                  <a:pt x="121" y="223"/>
                  <a:pt x="121" y="223"/>
                  <a:pt x="122" y="223"/>
                </a:cubicBezTo>
                <a:cubicBezTo>
                  <a:pt x="124" y="223"/>
                  <a:pt x="126" y="224"/>
                  <a:pt x="128" y="224"/>
                </a:cubicBezTo>
                <a:cubicBezTo>
                  <a:pt x="128" y="224"/>
                  <a:pt x="128" y="225"/>
                  <a:pt x="128" y="225"/>
                </a:cubicBezTo>
                <a:close/>
                <a:moveTo>
                  <a:pt x="177" y="259"/>
                </a:moveTo>
                <a:cubicBezTo>
                  <a:pt x="168" y="256"/>
                  <a:pt x="159" y="254"/>
                  <a:pt x="150" y="251"/>
                </a:cubicBezTo>
                <a:cubicBezTo>
                  <a:pt x="144" y="250"/>
                  <a:pt x="138" y="247"/>
                  <a:pt x="132" y="245"/>
                </a:cubicBezTo>
                <a:cubicBezTo>
                  <a:pt x="132" y="245"/>
                  <a:pt x="132" y="245"/>
                  <a:pt x="133" y="245"/>
                </a:cubicBezTo>
                <a:cubicBezTo>
                  <a:pt x="139" y="247"/>
                  <a:pt x="146" y="248"/>
                  <a:pt x="153" y="250"/>
                </a:cubicBezTo>
                <a:cubicBezTo>
                  <a:pt x="161" y="252"/>
                  <a:pt x="170" y="255"/>
                  <a:pt x="177" y="259"/>
                </a:cubicBezTo>
                <a:close/>
                <a:moveTo>
                  <a:pt x="186" y="267"/>
                </a:moveTo>
                <a:cubicBezTo>
                  <a:pt x="168" y="259"/>
                  <a:pt x="149" y="255"/>
                  <a:pt x="131" y="247"/>
                </a:cubicBezTo>
                <a:cubicBezTo>
                  <a:pt x="130" y="247"/>
                  <a:pt x="129" y="246"/>
                  <a:pt x="128" y="246"/>
                </a:cubicBezTo>
                <a:cubicBezTo>
                  <a:pt x="129" y="246"/>
                  <a:pt x="129" y="246"/>
                  <a:pt x="130" y="246"/>
                </a:cubicBezTo>
                <a:cubicBezTo>
                  <a:pt x="130" y="246"/>
                  <a:pt x="131" y="246"/>
                  <a:pt x="132" y="246"/>
                </a:cubicBezTo>
                <a:cubicBezTo>
                  <a:pt x="137" y="248"/>
                  <a:pt x="142" y="250"/>
                  <a:pt x="147" y="251"/>
                </a:cubicBezTo>
                <a:cubicBezTo>
                  <a:pt x="157" y="254"/>
                  <a:pt x="168" y="256"/>
                  <a:pt x="178" y="260"/>
                </a:cubicBezTo>
                <a:cubicBezTo>
                  <a:pt x="178" y="260"/>
                  <a:pt x="178" y="260"/>
                  <a:pt x="178" y="260"/>
                </a:cubicBezTo>
                <a:cubicBezTo>
                  <a:pt x="179" y="260"/>
                  <a:pt x="179" y="261"/>
                  <a:pt x="179" y="261"/>
                </a:cubicBezTo>
                <a:cubicBezTo>
                  <a:pt x="180" y="262"/>
                  <a:pt x="184" y="265"/>
                  <a:pt x="186" y="267"/>
                </a:cubicBezTo>
                <a:close/>
                <a:moveTo>
                  <a:pt x="172" y="262"/>
                </a:moveTo>
                <a:cubicBezTo>
                  <a:pt x="175" y="263"/>
                  <a:pt x="178" y="264"/>
                  <a:pt x="181" y="266"/>
                </a:cubicBezTo>
                <a:cubicBezTo>
                  <a:pt x="182" y="266"/>
                  <a:pt x="183" y="266"/>
                  <a:pt x="184" y="267"/>
                </a:cubicBezTo>
                <a:cubicBezTo>
                  <a:pt x="176" y="264"/>
                  <a:pt x="167" y="261"/>
                  <a:pt x="159" y="258"/>
                </a:cubicBezTo>
                <a:cubicBezTo>
                  <a:pt x="164" y="259"/>
                  <a:pt x="168" y="260"/>
                  <a:pt x="172" y="262"/>
                </a:cubicBezTo>
                <a:close/>
                <a:moveTo>
                  <a:pt x="186" y="269"/>
                </a:moveTo>
                <a:cubicBezTo>
                  <a:pt x="186" y="269"/>
                  <a:pt x="185" y="270"/>
                  <a:pt x="184" y="270"/>
                </a:cubicBezTo>
                <a:cubicBezTo>
                  <a:pt x="178" y="267"/>
                  <a:pt x="171" y="265"/>
                  <a:pt x="164" y="263"/>
                </a:cubicBezTo>
                <a:cubicBezTo>
                  <a:pt x="161" y="262"/>
                  <a:pt x="158" y="260"/>
                  <a:pt x="154" y="259"/>
                </a:cubicBezTo>
                <a:cubicBezTo>
                  <a:pt x="144" y="256"/>
                  <a:pt x="133" y="253"/>
                  <a:pt x="123" y="248"/>
                </a:cubicBezTo>
                <a:cubicBezTo>
                  <a:pt x="124" y="248"/>
                  <a:pt x="124" y="249"/>
                  <a:pt x="125" y="249"/>
                </a:cubicBezTo>
                <a:cubicBezTo>
                  <a:pt x="128" y="250"/>
                  <a:pt x="131" y="250"/>
                  <a:pt x="134" y="251"/>
                </a:cubicBezTo>
                <a:cubicBezTo>
                  <a:pt x="140" y="253"/>
                  <a:pt x="146" y="254"/>
                  <a:pt x="152" y="256"/>
                </a:cubicBezTo>
                <a:cubicBezTo>
                  <a:pt x="164" y="260"/>
                  <a:pt x="175" y="265"/>
                  <a:pt x="187" y="268"/>
                </a:cubicBezTo>
                <a:cubicBezTo>
                  <a:pt x="187" y="269"/>
                  <a:pt x="186" y="269"/>
                  <a:pt x="186" y="269"/>
                </a:cubicBezTo>
                <a:close/>
                <a:moveTo>
                  <a:pt x="170" y="273"/>
                </a:moveTo>
                <a:cubicBezTo>
                  <a:pt x="170" y="273"/>
                  <a:pt x="170" y="273"/>
                  <a:pt x="170" y="273"/>
                </a:cubicBezTo>
                <a:cubicBezTo>
                  <a:pt x="158" y="268"/>
                  <a:pt x="146" y="265"/>
                  <a:pt x="134" y="260"/>
                </a:cubicBezTo>
                <a:cubicBezTo>
                  <a:pt x="128" y="258"/>
                  <a:pt x="121" y="256"/>
                  <a:pt x="115" y="254"/>
                </a:cubicBezTo>
                <a:cubicBezTo>
                  <a:pt x="122" y="255"/>
                  <a:pt x="128" y="257"/>
                  <a:pt x="135" y="259"/>
                </a:cubicBezTo>
                <a:cubicBezTo>
                  <a:pt x="149" y="264"/>
                  <a:pt x="162" y="269"/>
                  <a:pt x="177" y="272"/>
                </a:cubicBezTo>
                <a:cubicBezTo>
                  <a:pt x="174" y="272"/>
                  <a:pt x="172" y="273"/>
                  <a:pt x="170" y="273"/>
                </a:cubicBezTo>
                <a:close/>
                <a:moveTo>
                  <a:pt x="159" y="274"/>
                </a:moveTo>
                <a:cubicBezTo>
                  <a:pt x="159" y="274"/>
                  <a:pt x="158" y="274"/>
                  <a:pt x="157" y="274"/>
                </a:cubicBezTo>
                <a:cubicBezTo>
                  <a:pt x="157" y="274"/>
                  <a:pt x="157" y="274"/>
                  <a:pt x="157" y="274"/>
                </a:cubicBezTo>
                <a:cubicBezTo>
                  <a:pt x="146" y="269"/>
                  <a:pt x="134" y="267"/>
                  <a:pt x="122" y="262"/>
                </a:cubicBezTo>
                <a:cubicBezTo>
                  <a:pt x="115" y="259"/>
                  <a:pt x="109" y="257"/>
                  <a:pt x="102" y="254"/>
                </a:cubicBezTo>
                <a:cubicBezTo>
                  <a:pt x="100" y="253"/>
                  <a:pt x="99" y="253"/>
                  <a:pt x="97" y="252"/>
                </a:cubicBezTo>
                <a:cubicBezTo>
                  <a:pt x="110" y="256"/>
                  <a:pt x="122" y="260"/>
                  <a:pt x="134" y="264"/>
                </a:cubicBezTo>
                <a:cubicBezTo>
                  <a:pt x="145" y="268"/>
                  <a:pt x="156" y="271"/>
                  <a:pt x="168" y="273"/>
                </a:cubicBezTo>
                <a:cubicBezTo>
                  <a:pt x="165" y="273"/>
                  <a:pt x="162" y="274"/>
                  <a:pt x="159" y="274"/>
                </a:cubicBezTo>
                <a:close/>
                <a:moveTo>
                  <a:pt x="110" y="276"/>
                </a:moveTo>
                <a:cubicBezTo>
                  <a:pt x="104" y="272"/>
                  <a:pt x="97" y="270"/>
                  <a:pt x="90" y="267"/>
                </a:cubicBezTo>
                <a:cubicBezTo>
                  <a:pt x="85" y="265"/>
                  <a:pt x="80" y="263"/>
                  <a:pt x="75" y="261"/>
                </a:cubicBezTo>
                <a:cubicBezTo>
                  <a:pt x="74" y="261"/>
                  <a:pt x="73" y="260"/>
                  <a:pt x="72" y="260"/>
                </a:cubicBezTo>
                <a:cubicBezTo>
                  <a:pt x="80" y="263"/>
                  <a:pt x="88" y="266"/>
                  <a:pt x="97" y="268"/>
                </a:cubicBezTo>
                <a:cubicBezTo>
                  <a:pt x="105" y="271"/>
                  <a:pt x="113" y="273"/>
                  <a:pt x="121" y="276"/>
                </a:cubicBezTo>
                <a:cubicBezTo>
                  <a:pt x="117" y="276"/>
                  <a:pt x="114" y="276"/>
                  <a:pt x="110" y="276"/>
                </a:cubicBezTo>
                <a:close/>
                <a:moveTo>
                  <a:pt x="97" y="276"/>
                </a:moveTo>
                <a:cubicBezTo>
                  <a:pt x="97" y="276"/>
                  <a:pt x="96" y="276"/>
                  <a:pt x="96" y="276"/>
                </a:cubicBezTo>
                <a:cubicBezTo>
                  <a:pt x="91" y="272"/>
                  <a:pt x="85" y="269"/>
                  <a:pt x="79" y="267"/>
                </a:cubicBezTo>
                <a:cubicBezTo>
                  <a:pt x="76" y="266"/>
                  <a:pt x="72" y="264"/>
                  <a:pt x="68" y="262"/>
                </a:cubicBezTo>
                <a:cubicBezTo>
                  <a:pt x="67" y="262"/>
                  <a:pt x="65" y="261"/>
                  <a:pt x="64" y="260"/>
                </a:cubicBezTo>
                <a:cubicBezTo>
                  <a:pt x="65" y="261"/>
                  <a:pt x="66" y="261"/>
                  <a:pt x="68" y="262"/>
                </a:cubicBezTo>
                <a:cubicBezTo>
                  <a:pt x="75" y="265"/>
                  <a:pt x="81" y="267"/>
                  <a:pt x="88" y="270"/>
                </a:cubicBezTo>
                <a:cubicBezTo>
                  <a:pt x="94" y="272"/>
                  <a:pt x="100" y="274"/>
                  <a:pt x="106" y="276"/>
                </a:cubicBezTo>
                <a:cubicBezTo>
                  <a:pt x="103" y="276"/>
                  <a:pt x="100" y="276"/>
                  <a:pt x="97" y="276"/>
                </a:cubicBezTo>
                <a:close/>
                <a:moveTo>
                  <a:pt x="54" y="269"/>
                </a:moveTo>
                <a:cubicBezTo>
                  <a:pt x="57" y="270"/>
                  <a:pt x="60" y="271"/>
                  <a:pt x="64" y="272"/>
                </a:cubicBezTo>
                <a:cubicBezTo>
                  <a:pt x="60" y="272"/>
                  <a:pt x="56" y="270"/>
                  <a:pt x="54" y="269"/>
                </a:cubicBezTo>
                <a:close/>
                <a:moveTo>
                  <a:pt x="58" y="262"/>
                </a:moveTo>
                <a:cubicBezTo>
                  <a:pt x="58" y="262"/>
                  <a:pt x="58" y="262"/>
                  <a:pt x="58" y="262"/>
                </a:cubicBezTo>
                <a:cubicBezTo>
                  <a:pt x="60" y="263"/>
                  <a:pt x="62" y="264"/>
                  <a:pt x="63" y="265"/>
                </a:cubicBezTo>
                <a:cubicBezTo>
                  <a:pt x="65" y="266"/>
                  <a:pt x="66" y="267"/>
                  <a:pt x="68" y="267"/>
                </a:cubicBezTo>
                <a:cubicBezTo>
                  <a:pt x="72" y="269"/>
                  <a:pt x="76" y="271"/>
                  <a:pt x="80" y="273"/>
                </a:cubicBezTo>
                <a:cubicBezTo>
                  <a:pt x="79" y="273"/>
                  <a:pt x="78" y="272"/>
                  <a:pt x="77" y="272"/>
                </a:cubicBezTo>
                <a:cubicBezTo>
                  <a:pt x="75" y="271"/>
                  <a:pt x="72" y="270"/>
                  <a:pt x="70" y="270"/>
                </a:cubicBezTo>
                <a:cubicBezTo>
                  <a:pt x="65" y="268"/>
                  <a:pt x="60" y="267"/>
                  <a:pt x="55" y="265"/>
                </a:cubicBezTo>
                <a:cubicBezTo>
                  <a:pt x="56" y="264"/>
                  <a:pt x="57" y="263"/>
                  <a:pt x="58" y="262"/>
                </a:cubicBezTo>
                <a:close/>
                <a:moveTo>
                  <a:pt x="76" y="254"/>
                </a:moveTo>
                <a:cubicBezTo>
                  <a:pt x="77" y="254"/>
                  <a:pt x="78" y="253"/>
                  <a:pt x="78" y="253"/>
                </a:cubicBezTo>
                <a:cubicBezTo>
                  <a:pt x="78" y="253"/>
                  <a:pt x="78" y="253"/>
                  <a:pt x="78" y="253"/>
                </a:cubicBezTo>
                <a:cubicBezTo>
                  <a:pt x="89" y="258"/>
                  <a:pt x="100" y="262"/>
                  <a:pt x="111" y="266"/>
                </a:cubicBezTo>
                <a:cubicBezTo>
                  <a:pt x="115" y="267"/>
                  <a:pt x="120" y="268"/>
                  <a:pt x="125" y="270"/>
                </a:cubicBezTo>
                <a:cubicBezTo>
                  <a:pt x="128" y="271"/>
                  <a:pt x="130" y="272"/>
                  <a:pt x="133" y="273"/>
                </a:cubicBezTo>
                <a:cubicBezTo>
                  <a:pt x="134" y="273"/>
                  <a:pt x="136" y="275"/>
                  <a:pt x="137" y="275"/>
                </a:cubicBezTo>
                <a:cubicBezTo>
                  <a:pt x="137" y="275"/>
                  <a:pt x="136" y="275"/>
                  <a:pt x="136" y="275"/>
                </a:cubicBezTo>
                <a:cubicBezTo>
                  <a:pt x="131" y="275"/>
                  <a:pt x="126" y="273"/>
                  <a:pt x="121" y="271"/>
                </a:cubicBezTo>
                <a:cubicBezTo>
                  <a:pt x="116" y="269"/>
                  <a:pt x="110" y="267"/>
                  <a:pt x="104" y="266"/>
                </a:cubicBezTo>
                <a:cubicBezTo>
                  <a:pt x="94" y="263"/>
                  <a:pt x="83" y="259"/>
                  <a:pt x="73" y="255"/>
                </a:cubicBezTo>
                <a:cubicBezTo>
                  <a:pt x="74" y="255"/>
                  <a:pt x="75" y="254"/>
                  <a:pt x="76" y="254"/>
                </a:cubicBezTo>
                <a:close/>
                <a:moveTo>
                  <a:pt x="113" y="234"/>
                </a:moveTo>
                <a:cubicBezTo>
                  <a:pt x="116" y="235"/>
                  <a:pt x="119" y="236"/>
                  <a:pt x="122" y="237"/>
                </a:cubicBezTo>
                <a:cubicBezTo>
                  <a:pt x="125" y="238"/>
                  <a:pt x="129" y="240"/>
                  <a:pt x="132" y="240"/>
                </a:cubicBezTo>
                <a:cubicBezTo>
                  <a:pt x="132" y="240"/>
                  <a:pt x="132" y="240"/>
                  <a:pt x="132" y="240"/>
                </a:cubicBezTo>
                <a:cubicBezTo>
                  <a:pt x="126" y="240"/>
                  <a:pt x="120" y="237"/>
                  <a:pt x="114" y="236"/>
                </a:cubicBezTo>
                <a:cubicBezTo>
                  <a:pt x="114" y="236"/>
                  <a:pt x="114" y="237"/>
                  <a:pt x="114" y="237"/>
                </a:cubicBezTo>
                <a:cubicBezTo>
                  <a:pt x="119" y="240"/>
                  <a:pt x="124" y="241"/>
                  <a:pt x="130" y="243"/>
                </a:cubicBezTo>
                <a:cubicBezTo>
                  <a:pt x="130" y="243"/>
                  <a:pt x="130" y="243"/>
                  <a:pt x="130" y="243"/>
                </a:cubicBezTo>
                <a:cubicBezTo>
                  <a:pt x="130" y="243"/>
                  <a:pt x="130" y="243"/>
                  <a:pt x="130" y="243"/>
                </a:cubicBezTo>
                <a:cubicBezTo>
                  <a:pt x="129" y="242"/>
                  <a:pt x="126" y="242"/>
                  <a:pt x="126" y="242"/>
                </a:cubicBezTo>
                <a:cubicBezTo>
                  <a:pt x="125" y="241"/>
                  <a:pt x="123" y="241"/>
                  <a:pt x="122" y="241"/>
                </a:cubicBezTo>
                <a:cubicBezTo>
                  <a:pt x="119" y="240"/>
                  <a:pt x="116" y="239"/>
                  <a:pt x="113" y="239"/>
                </a:cubicBezTo>
                <a:cubicBezTo>
                  <a:pt x="112" y="237"/>
                  <a:pt x="113" y="236"/>
                  <a:pt x="113" y="234"/>
                </a:cubicBezTo>
                <a:close/>
                <a:moveTo>
                  <a:pt x="117" y="221"/>
                </a:moveTo>
                <a:cubicBezTo>
                  <a:pt x="117" y="221"/>
                  <a:pt x="117" y="221"/>
                  <a:pt x="117" y="221"/>
                </a:cubicBezTo>
                <a:cubicBezTo>
                  <a:pt x="117" y="221"/>
                  <a:pt x="117" y="221"/>
                  <a:pt x="117" y="222"/>
                </a:cubicBezTo>
                <a:cubicBezTo>
                  <a:pt x="120" y="224"/>
                  <a:pt x="125" y="224"/>
                  <a:pt x="129" y="226"/>
                </a:cubicBezTo>
                <a:cubicBezTo>
                  <a:pt x="129" y="226"/>
                  <a:pt x="129" y="226"/>
                  <a:pt x="129" y="226"/>
                </a:cubicBezTo>
                <a:cubicBezTo>
                  <a:pt x="127" y="226"/>
                  <a:pt x="125" y="225"/>
                  <a:pt x="123" y="225"/>
                </a:cubicBezTo>
                <a:cubicBezTo>
                  <a:pt x="121" y="225"/>
                  <a:pt x="119" y="224"/>
                  <a:pt x="117" y="224"/>
                </a:cubicBezTo>
                <a:cubicBezTo>
                  <a:pt x="117" y="224"/>
                  <a:pt x="116" y="224"/>
                  <a:pt x="117" y="224"/>
                </a:cubicBezTo>
                <a:cubicBezTo>
                  <a:pt x="119" y="226"/>
                  <a:pt x="121" y="226"/>
                  <a:pt x="123" y="227"/>
                </a:cubicBezTo>
                <a:cubicBezTo>
                  <a:pt x="125" y="228"/>
                  <a:pt x="128" y="229"/>
                  <a:pt x="130" y="230"/>
                </a:cubicBezTo>
                <a:cubicBezTo>
                  <a:pt x="125" y="229"/>
                  <a:pt x="120" y="227"/>
                  <a:pt x="115" y="226"/>
                </a:cubicBezTo>
                <a:cubicBezTo>
                  <a:pt x="115" y="226"/>
                  <a:pt x="115" y="226"/>
                  <a:pt x="115" y="226"/>
                </a:cubicBezTo>
                <a:cubicBezTo>
                  <a:pt x="115" y="225"/>
                  <a:pt x="116" y="223"/>
                  <a:pt x="117" y="221"/>
                </a:cubicBezTo>
                <a:close/>
                <a:moveTo>
                  <a:pt x="16" y="73"/>
                </a:moveTo>
                <a:cubicBezTo>
                  <a:pt x="21" y="60"/>
                  <a:pt x="28" y="47"/>
                  <a:pt x="38" y="36"/>
                </a:cubicBezTo>
                <a:cubicBezTo>
                  <a:pt x="48" y="26"/>
                  <a:pt x="60" y="19"/>
                  <a:pt x="72" y="13"/>
                </a:cubicBezTo>
                <a:cubicBezTo>
                  <a:pt x="73" y="16"/>
                  <a:pt x="76" y="19"/>
                  <a:pt x="77" y="21"/>
                </a:cubicBezTo>
                <a:cubicBezTo>
                  <a:pt x="42" y="37"/>
                  <a:pt x="18" y="71"/>
                  <a:pt x="17" y="111"/>
                </a:cubicBezTo>
                <a:cubicBezTo>
                  <a:pt x="18" y="159"/>
                  <a:pt x="54" y="200"/>
                  <a:pt x="101" y="209"/>
                </a:cubicBezTo>
                <a:cubicBezTo>
                  <a:pt x="120" y="213"/>
                  <a:pt x="140" y="211"/>
                  <a:pt x="157" y="205"/>
                </a:cubicBezTo>
                <a:cubicBezTo>
                  <a:pt x="158" y="207"/>
                  <a:pt x="159" y="209"/>
                  <a:pt x="160" y="212"/>
                </a:cubicBezTo>
                <a:cubicBezTo>
                  <a:pt x="149" y="217"/>
                  <a:pt x="135" y="218"/>
                  <a:pt x="123" y="218"/>
                </a:cubicBezTo>
                <a:cubicBezTo>
                  <a:pt x="113" y="218"/>
                  <a:pt x="102" y="218"/>
                  <a:pt x="92" y="215"/>
                </a:cubicBezTo>
                <a:cubicBezTo>
                  <a:pt x="60" y="208"/>
                  <a:pt x="32" y="189"/>
                  <a:pt x="18" y="158"/>
                </a:cubicBezTo>
                <a:cubicBezTo>
                  <a:pt x="6" y="131"/>
                  <a:pt x="5" y="101"/>
                  <a:pt x="16" y="7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3" name="PA_chenying0907 7"/>
          <p:cNvSpPr txBox="1">
            <a:spLocks noChangeArrowheads="1"/>
          </p:cNvSpPr>
          <p:nvPr>
            <p:custDataLst>
              <p:tags r:id="rId2"/>
            </p:custDataLst>
          </p:nvPr>
        </p:nvSpPr>
        <p:spPr bwMode="auto">
          <a:xfrm>
            <a:off x="5191002" y="689923"/>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417" name="PA_chenying0907 5"/>
          <p:cNvSpPr txBox="1"/>
          <p:nvPr>
            <p:custDataLst>
              <p:tags r:id="rId3"/>
            </p:custDataLst>
          </p:nvPr>
        </p:nvSpPr>
        <p:spPr>
          <a:xfrm>
            <a:off x="5576072" y="1160153"/>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sp>
        <p:nvSpPr>
          <p:cNvPr id="419" name="PA_任意多边形 56"/>
          <p:cNvSpPr>
            <a:spLocks/>
          </p:cNvSpPr>
          <p:nvPr>
            <p:custDataLst>
              <p:tags r:id="rId4"/>
            </p:custDataLst>
          </p:nvPr>
        </p:nvSpPr>
        <p:spPr bwMode="auto">
          <a:xfrm>
            <a:off x="4566716" y="1657279"/>
            <a:ext cx="3816424" cy="1274512"/>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20" name="PA_任意多边形 56"/>
          <p:cNvSpPr>
            <a:spLocks/>
          </p:cNvSpPr>
          <p:nvPr>
            <p:custDataLst>
              <p:tags r:id="rId5"/>
            </p:custDataLst>
          </p:nvPr>
        </p:nvSpPr>
        <p:spPr bwMode="auto">
          <a:xfrm>
            <a:off x="4566716" y="3185698"/>
            <a:ext cx="3816424" cy="1274512"/>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cxnSp>
        <p:nvCxnSpPr>
          <p:cNvPr id="8" name="PA_直接连接符 7"/>
          <p:cNvCxnSpPr/>
          <p:nvPr>
            <p:custDataLst>
              <p:tags r:id="rId6"/>
            </p:custDataLst>
          </p:nvPr>
        </p:nvCxnSpPr>
        <p:spPr>
          <a:xfrm flipV="1">
            <a:off x="2946536" y="2084876"/>
            <a:ext cx="1692188" cy="4188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2" name="PA_直接连接符 421"/>
          <p:cNvCxnSpPr/>
          <p:nvPr>
            <p:custDataLst>
              <p:tags r:id="rId7"/>
            </p:custDataLst>
          </p:nvPr>
        </p:nvCxnSpPr>
        <p:spPr>
          <a:xfrm>
            <a:off x="2928534" y="2503699"/>
            <a:ext cx="1737958" cy="128116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421" name="PA_图片 420"/>
          <p:cNvPicPr>
            <a:picLocks noChangeAspect="1"/>
          </p:cNvPicPr>
          <p:nvPr>
            <p:custDataLst>
              <p:tags r:id="rId8"/>
            </p:custDataLst>
          </p:nvPr>
        </p:nvPicPr>
        <p:blipFill rotWithShape="1">
          <a:blip r:embed="rId14" cstate="print">
            <a:extLst>
              <a:ext uri="{28A0092B-C50C-407E-A947-70E740481C1C}">
                <a14:useLocalDpi xmlns:a14="http://schemas.microsoft.com/office/drawing/2010/main" val="0"/>
              </a:ext>
            </a:extLst>
          </a:blip>
          <a:srcRect l="40445" t="63359" r="36428"/>
          <a:stretch/>
        </p:blipFill>
        <p:spPr>
          <a:xfrm>
            <a:off x="2730512" y="2253849"/>
            <a:ext cx="432048" cy="499700"/>
          </a:xfrm>
          <a:prstGeom prst="rect">
            <a:avLst/>
          </a:prstGeom>
        </p:spPr>
      </p:pic>
      <p:sp>
        <p:nvSpPr>
          <p:cNvPr id="423" name="PA_chenying0907 5"/>
          <p:cNvSpPr txBox="1"/>
          <p:nvPr>
            <p:custDataLst>
              <p:tags r:id="rId9"/>
            </p:custDataLst>
          </p:nvPr>
        </p:nvSpPr>
        <p:spPr>
          <a:xfrm>
            <a:off x="4854748" y="1882361"/>
            <a:ext cx="3456384" cy="830997"/>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
        <p:nvSpPr>
          <p:cNvPr id="424" name="PA_chenying0907 423"/>
          <p:cNvSpPr/>
          <p:nvPr>
            <p:custDataLst>
              <p:tags r:id="rId10"/>
            </p:custDataLst>
          </p:nvPr>
        </p:nvSpPr>
        <p:spPr>
          <a:xfrm>
            <a:off x="4796624" y="3336543"/>
            <a:ext cx="3456384" cy="1323439"/>
          </a:xfrm>
          <a:prstGeom prst="rect">
            <a:avLst/>
          </a:prstGeom>
        </p:spPr>
        <p:txBody>
          <a:bodyPr wrap="square">
            <a:spAutoFit/>
          </a:bodyPr>
          <a:lstStyle/>
          <a:p>
            <a:pPr>
              <a:lnSpc>
                <a:spcPct val="200000"/>
              </a:lnSpc>
            </a:pPr>
            <a:r>
              <a:rPr lang="zh-CN" altLang="en-US" sz="1000" dirty="0">
                <a:solidFill>
                  <a:schemeClr val="tx1">
                    <a:lumMod val="75000"/>
                    <a:lumOff val="25000"/>
                  </a:schemeClr>
                </a:solidFill>
                <a:cs typeface="+mn-ea"/>
                <a:sym typeface="+mn-lt"/>
              </a:rPr>
              <a:t>       请在这里输入文字信息请在这里输入文字信息请在这里输入文字信息请在这里输入文字信息请在这里输入文字信息请在这里输入文字信息。 </a:t>
            </a:r>
            <a:endParaRPr lang="en-US" altLang="zh-CN" sz="1000" dirty="0">
              <a:solidFill>
                <a:schemeClr val="tx1">
                  <a:lumMod val="75000"/>
                  <a:lumOff val="25000"/>
                </a:schemeClr>
              </a:solidFill>
              <a:cs typeface="+mn-ea"/>
              <a:sym typeface="+mn-lt"/>
            </a:endParaRPr>
          </a:p>
          <a:p>
            <a:pPr>
              <a:lnSpc>
                <a:spcPct val="200000"/>
              </a:lnSpc>
            </a:pPr>
            <a:endParaRPr lang="en-US" altLang="zh-CN" sz="1000" dirty="0">
              <a:solidFill>
                <a:schemeClr val="tx1">
                  <a:lumMod val="75000"/>
                  <a:lumOff val="25000"/>
                </a:schemeClr>
              </a:solidFill>
              <a:cs typeface="+mn-ea"/>
              <a:sym typeface="+mn-lt"/>
            </a:endParaRPr>
          </a:p>
        </p:txBody>
      </p:sp>
      <p:grpSp>
        <p:nvGrpSpPr>
          <p:cNvPr id="425" name="PA_组合 424"/>
          <p:cNvGrpSpPr/>
          <p:nvPr>
            <p:custDataLst>
              <p:tags r:id="rId11"/>
            </p:custDataLst>
          </p:nvPr>
        </p:nvGrpSpPr>
        <p:grpSpPr>
          <a:xfrm>
            <a:off x="807555" y="2253849"/>
            <a:ext cx="1850949" cy="2151008"/>
            <a:chOff x="8724903" y="3030540"/>
            <a:chExt cx="574675" cy="868363"/>
          </a:xfrm>
          <a:solidFill>
            <a:schemeClr val="tx1"/>
          </a:solidFill>
        </p:grpSpPr>
        <p:sp>
          <p:nvSpPr>
            <p:cNvPr id="426" name="Freeform 15"/>
            <p:cNvSpPr>
              <a:spLocks/>
            </p:cNvSpPr>
            <p:nvPr/>
          </p:nvSpPr>
          <p:spPr bwMode="auto">
            <a:xfrm>
              <a:off x="8943980" y="3236915"/>
              <a:ext cx="3175" cy="4763"/>
            </a:xfrm>
            <a:custGeom>
              <a:avLst/>
              <a:gdLst>
                <a:gd name="T0" fmla="*/ 1 w 1"/>
                <a:gd name="T1" fmla="*/ 0 h 1"/>
                <a:gd name="T2" fmla="*/ 1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1" y="0"/>
                  </a:cubicBezTo>
                  <a:cubicBezTo>
                    <a:pt x="1" y="1"/>
                    <a:pt x="0" y="0"/>
                    <a:pt x="0" y="1"/>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05790"/>
                </a:solidFill>
                <a:cs typeface="+mn-ea"/>
                <a:sym typeface="+mn-lt"/>
              </a:endParaRPr>
            </a:p>
          </p:txBody>
        </p:sp>
        <p:sp>
          <p:nvSpPr>
            <p:cNvPr id="427" name="Freeform 16"/>
            <p:cNvSpPr>
              <a:spLocks noEditPoints="1"/>
            </p:cNvSpPr>
            <p:nvPr/>
          </p:nvSpPr>
          <p:spPr bwMode="auto">
            <a:xfrm>
              <a:off x="8724903" y="3030540"/>
              <a:ext cx="574675" cy="868363"/>
            </a:xfrm>
            <a:custGeom>
              <a:avLst/>
              <a:gdLst>
                <a:gd name="T0" fmla="*/ 8 w 153"/>
                <a:gd name="T1" fmla="*/ 136 h 231"/>
                <a:gd name="T2" fmla="*/ 78 w 153"/>
                <a:gd name="T3" fmla="*/ 52 h 231"/>
                <a:gd name="T4" fmla="*/ 72 w 153"/>
                <a:gd name="T5" fmla="*/ 58 h 231"/>
                <a:gd name="T6" fmla="*/ 57 w 153"/>
                <a:gd name="T7" fmla="*/ 210 h 231"/>
                <a:gd name="T8" fmla="*/ 146 w 153"/>
                <a:gd name="T9" fmla="*/ 14 h 231"/>
                <a:gd name="T10" fmla="*/ 37 w 153"/>
                <a:gd name="T11" fmla="*/ 56 h 231"/>
                <a:gd name="T12" fmla="*/ 67 w 153"/>
                <a:gd name="T13" fmla="*/ 56 h 231"/>
                <a:gd name="T14" fmla="*/ 83 w 153"/>
                <a:gd name="T15" fmla="*/ 56 h 231"/>
                <a:gd name="T16" fmla="*/ 113 w 153"/>
                <a:gd name="T17" fmla="*/ 59 h 231"/>
                <a:gd name="T18" fmla="*/ 41 w 153"/>
                <a:gd name="T19" fmla="*/ 64 h 231"/>
                <a:gd name="T20" fmla="*/ 36 w 153"/>
                <a:gd name="T21" fmla="*/ 63 h 231"/>
                <a:gd name="T22" fmla="*/ 39 w 153"/>
                <a:gd name="T23" fmla="*/ 65 h 231"/>
                <a:gd name="T24" fmla="*/ 49 w 153"/>
                <a:gd name="T25" fmla="*/ 66 h 231"/>
                <a:gd name="T26" fmla="*/ 45 w 153"/>
                <a:gd name="T27" fmla="*/ 71 h 231"/>
                <a:gd name="T28" fmla="*/ 21 w 153"/>
                <a:gd name="T29" fmla="*/ 79 h 231"/>
                <a:gd name="T30" fmla="*/ 53 w 153"/>
                <a:gd name="T31" fmla="*/ 73 h 231"/>
                <a:gd name="T32" fmla="*/ 39 w 153"/>
                <a:gd name="T33" fmla="*/ 74 h 231"/>
                <a:gd name="T34" fmla="*/ 59 w 153"/>
                <a:gd name="T35" fmla="*/ 77 h 231"/>
                <a:gd name="T36" fmla="*/ 33 w 153"/>
                <a:gd name="T37" fmla="*/ 78 h 231"/>
                <a:gd name="T38" fmla="*/ 46 w 153"/>
                <a:gd name="T39" fmla="*/ 79 h 231"/>
                <a:gd name="T40" fmla="*/ 65 w 153"/>
                <a:gd name="T41" fmla="*/ 81 h 231"/>
                <a:gd name="T42" fmla="*/ 29 w 153"/>
                <a:gd name="T43" fmla="*/ 86 h 231"/>
                <a:gd name="T44" fmla="*/ 31 w 153"/>
                <a:gd name="T45" fmla="*/ 84 h 231"/>
                <a:gd name="T46" fmla="*/ 55 w 153"/>
                <a:gd name="T47" fmla="*/ 86 h 231"/>
                <a:gd name="T48" fmla="*/ 51 w 153"/>
                <a:gd name="T49" fmla="*/ 90 h 231"/>
                <a:gd name="T50" fmla="*/ 63 w 153"/>
                <a:gd name="T51" fmla="*/ 93 h 231"/>
                <a:gd name="T52" fmla="*/ 66 w 153"/>
                <a:gd name="T53" fmla="*/ 95 h 231"/>
                <a:gd name="T54" fmla="*/ 37 w 153"/>
                <a:gd name="T55" fmla="*/ 98 h 231"/>
                <a:gd name="T56" fmla="*/ 40 w 153"/>
                <a:gd name="T57" fmla="*/ 101 h 231"/>
                <a:gd name="T58" fmla="*/ 41 w 153"/>
                <a:gd name="T59" fmla="*/ 104 h 231"/>
                <a:gd name="T60" fmla="*/ 34 w 153"/>
                <a:gd name="T61" fmla="*/ 105 h 231"/>
                <a:gd name="T62" fmla="*/ 34 w 153"/>
                <a:gd name="T63" fmla="*/ 106 h 231"/>
                <a:gd name="T64" fmla="*/ 43 w 153"/>
                <a:gd name="T65" fmla="*/ 108 h 231"/>
                <a:gd name="T66" fmla="*/ 39 w 153"/>
                <a:gd name="T67" fmla="*/ 113 h 231"/>
                <a:gd name="T68" fmla="*/ 43 w 153"/>
                <a:gd name="T69" fmla="*/ 114 h 231"/>
                <a:gd name="T70" fmla="*/ 63 w 153"/>
                <a:gd name="T71" fmla="*/ 115 h 231"/>
                <a:gd name="T72" fmla="*/ 47 w 153"/>
                <a:gd name="T73" fmla="*/ 118 h 231"/>
                <a:gd name="T74" fmla="*/ 59 w 153"/>
                <a:gd name="T75" fmla="*/ 122 h 231"/>
                <a:gd name="T76" fmla="*/ 47 w 153"/>
                <a:gd name="T77" fmla="*/ 123 h 231"/>
                <a:gd name="T78" fmla="*/ 54 w 153"/>
                <a:gd name="T79" fmla="*/ 126 h 231"/>
                <a:gd name="T80" fmla="*/ 43 w 153"/>
                <a:gd name="T81" fmla="*/ 128 h 231"/>
                <a:gd name="T82" fmla="*/ 58 w 153"/>
                <a:gd name="T83" fmla="*/ 128 h 231"/>
                <a:gd name="T84" fmla="*/ 59 w 153"/>
                <a:gd name="T85" fmla="*/ 134 h 231"/>
                <a:gd name="T86" fmla="*/ 50 w 153"/>
                <a:gd name="T87" fmla="*/ 135 h 231"/>
                <a:gd name="T88" fmla="*/ 53 w 153"/>
                <a:gd name="T89" fmla="*/ 140 h 231"/>
                <a:gd name="T90" fmla="*/ 42 w 153"/>
                <a:gd name="T91" fmla="*/ 144 h 231"/>
                <a:gd name="T92" fmla="*/ 6 w 153"/>
                <a:gd name="T93" fmla="*/ 149 h 231"/>
                <a:gd name="T94" fmla="*/ 64 w 153"/>
                <a:gd name="T95" fmla="*/ 170 h 231"/>
                <a:gd name="T96" fmla="*/ 34 w 153"/>
                <a:gd name="T97" fmla="*/ 157 h 231"/>
                <a:gd name="T98" fmla="*/ 63 w 153"/>
                <a:gd name="T99" fmla="*/ 162 h 231"/>
                <a:gd name="T100" fmla="*/ 31 w 153"/>
                <a:gd name="T101" fmla="*/ 179 h 231"/>
                <a:gd name="T102" fmla="*/ 56 w 153"/>
                <a:gd name="T103" fmla="*/ 174 h 231"/>
                <a:gd name="T104" fmla="*/ 61 w 153"/>
                <a:gd name="T105" fmla="*/ 177 h 231"/>
                <a:gd name="T106" fmla="*/ 31 w 153"/>
                <a:gd name="T107" fmla="*/ 195 h 231"/>
                <a:gd name="T108" fmla="*/ 60 w 153"/>
                <a:gd name="T109" fmla="*/ 187 h 231"/>
                <a:gd name="T110" fmla="*/ 65 w 153"/>
                <a:gd name="T111" fmla="*/ 195 h 231"/>
                <a:gd name="T112" fmla="*/ 57 w 153"/>
                <a:gd name="T113" fmla="*/ 199 h 231"/>
                <a:gd name="T114" fmla="*/ 63 w 153"/>
                <a:gd name="T115" fmla="*/ 206 h 231"/>
                <a:gd name="T116" fmla="*/ 66 w 153"/>
                <a:gd name="T117" fmla="*/ 213 h 231"/>
                <a:gd name="T118" fmla="*/ 35 w 153"/>
                <a:gd name="T119" fmla="*/ 217 h 231"/>
                <a:gd name="T120" fmla="*/ 62 w 153"/>
                <a:gd name="T121" fmla="*/ 220 h 231"/>
                <a:gd name="T122" fmla="*/ 27 w 153"/>
                <a:gd name="T123" fmla="*/ 22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 h="231">
                  <a:moveTo>
                    <a:pt x="39" y="219"/>
                  </a:moveTo>
                  <a:cubicBezTo>
                    <a:pt x="39" y="219"/>
                    <a:pt x="39" y="219"/>
                    <a:pt x="38" y="219"/>
                  </a:cubicBezTo>
                  <a:cubicBezTo>
                    <a:pt x="39" y="221"/>
                    <a:pt x="40" y="222"/>
                    <a:pt x="41" y="224"/>
                  </a:cubicBezTo>
                  <a:cubicBezTo>
                    <a:pt x="41" y="224"/>
                    <a:pt x="42" y="224"/>
                    <a:pt x="42" y="224"/>
                  </a:cubicBezTo>
                  <a:cubicBezTo>
                    <a:pt x="42" y="225"/>
                    <a:pt x="41" y="224"/>
                    <a:pt x="40" y="224"/>
                  </a:cubicBezTo>
                  <a:cubicBezTo>
                    <a:pt x="40" y="225"/>
                    <a:pt x="40" y="225"/>
                    <a:pt x="40" y="226"/>
                  </a:cubicBezTo>
                  <a:cubicBezTo>
                    <a:pt x="39" y="227"/>
                    <a:pt x="38" y="225"/>
                    <a:pt x="37" y="225"/>
                  </a:cubicBezTo>
                  <a:cubicBezTo>
                    <a:pt x="37" y="226"/>
                    <a:pt x="38" y="227"/>
                    <a:pt x="39" y="228"/>
                  </a:cubicBezTo>
                  <a:cubicBezTo>
                    <a:pt x="39" y="228"/>
                    <a:pt x="40" y="227"/>
                    <a:pt x="40" y="227"/>
                  </a:cubicBezTo>
                  <a:cubicBezTo>
                    <a:pt x="41" y="227"/>
                    <a:pt x="41" y="226"/>
                    <a:pt x="41" y="226"/>
                  </a:cubicBezTo>
                  <a:cubicBezTo>
                    <a:pt x="41" y="226"/>
                    <a:pt x="41" y="226"/>
                    <a:pt x="42" y="226"/>
                  </a:cubicBezTo>
                  <a:cubicBezTo>
                    <a:pt x="42" y="227"/>
                    <a:pt x="42" y="228"/>
                    <a:pt x="41" y="228"/>
                  </a:cubicBezTo>
                  <a:cubicBezTo>
                    <a:pt x="41" y="228"/>
                    <a:pt x="41" y="228"/>
                    <a:pt x="40" y="228"/>
                  </a:cubicBezTo>
                  <a:cubicBezTo>
                    <a:pt x="38" y="229"/>
                    <a:pt x="36" y="230"/>
                    <a:pt x="33" y="230"/>
                  </a:cubicBezTo>
                  <a:cubicBezTo>
                    <a:pt x="32" y="230"/>
                    <a:pt x="33" y="230"/>
                    <a:pt x="32" y="231"/>
                  </a:cubicBezTo>
                  <a:cubicBezTo>
                    <a:pt x="31" y="230"/>
                    <a:pt x="30" y="229"/>
                    <a:pt x="29" y="230"/>
                  </a:cubicBezTo>
                  <a:cubicBezTo>
                    <a:pt x="28" y="228"/>
                    <a:pt x="26" y="229"/>
                    <a:pt x="25" y="228"/>
                  </a:cubicBezTo>
                  <a:cubicBezTo>
                    <a:pt x="24" y="228"/>
                    <a:pt x="24" y="229"/>
                    <a:pt x="23" y="228"/>
                  </a:cubicBezTo>
                  <a:cubicBezTo>
                    <a:pt x="23" y="228"/>
                    <a:pt x="23" y="228"/>
                    <a:pt x="23" y="227"/>
                  </a:cubicBezTo>
                  <a:cubicBezTo>
                    <a:pt x="22" y="227"/>
                    <a:pt x="21" y="228"/>
                    <a:pt x="20" y="228"/>
                  </a:cubicBezTo>
                  <a:cubicBezTo>
                    <a:pt x="21" y="227"/>
                    <a:pt x="21" y="226"/>
                    <a:pt x="22" y="226"/>
                  </a:cubicBezTo>
                  <a:cubicBezTo>
                    <a:pt x="23" y="225"/>
                    <a:pt x="23" y="224"/>
                    <a:pt x="24" y="224"/>
                  </a:cubicBezTo>
                  <a:cubicBezTo>
                    <a:pt x="23" y="223"/>
                    <a:pt x="24" y="222"/>
                    <a:pt x="24" y="221"/>
                  </a:cubicBezTo>
                  <a:cubicBezTo>
                    <a:pt x="26" y="220"/>
                    <a:pt x="26" y="215"/>
                    <a:pt x="29" y="215"/>
                  </a:cubicBezTo>
                  <a:cubicBezTo>
                    <a:pt x="29" y="210"/>
                    <a:pt x="30" y="205"/>
                    <a:pt x="29" y="201"/>
                  </a:cubicBezTo>
                  <a:cubicBezTo>
                    <a:pt x="30" y="198"/>
                    <a:pt x="30" y="193"/>
                    <a:pt x="30" y="189"/>
                  </a:cubicBezTo>
                  <a:cubicBezTo>
                    <a:pt x="30" y="186"/>
                    <a:pt x="30" y="184"/>
                    <a:pt x="29" y="182"/>
                  </a:cubicBezTo>
                  <a:cubicBezTo>
                    <a:pt x="29" y="181"/>
                    <a:pt x="30" y="181"/>
                    <a:pt x="30" y="180"/>
                  </a:cubicBezTo>
                  <a:cubicBezTo>
                    <a:pt x="30" y="175"/>
                    <a:pt x="30" y="169"/>
                    <a:pt x="31" y="163"/>
                  </a:cubicBezTo>
                  <a:cubicBezTo>
                    <a:pt x="31" y="159"/>
                    <a:pt x="32" y="156"/>
                    <a:pt x="32" y="152"/>
                  </a:cubicBezTo>
                  <a:cubicBezTo>
                    <a:pt x="32" y="152"/>
                    <a:pt x="32" y="151"/>
                    <a:pt x="32" y="151"/>
                  </a:cubicBezTo>
                  <a:cubicBezTo>
                    <a:pt x="32" y="150"/>
                    <a:pt x="32" y="150"/>
                    <a:pt x="32" y="149"/>
                  </a:cubicBezTo>
                  <a:cubicBezTo>
                    <a:pt x="33" y="147"/>
                    <a:pt x="32" y="144"/>
                    <a:pt x="32" y="141"/>
                  </a:cubicBezTo>
                  <a:cubicBezTo>
                    <a:pt x="32" y="142"/>
                    <a:pt x="32" y="143"/>
                    <a:pt x="31" y="144"/>
                  </a:cubicBezTo>
                  <a:cubicBezTo>
                    <a:pt x="31" y="144"/>
                    <a:pt x="31" y="143"/>
                    <a:pt x="31" y="143"/>
                  </a:cubicBezTo>
                  <a:cubicBezTo>
                    <a:pt x="30" y="137"/>
                    <a:pt x="30" y="129"/>
                    <a:pt x="29" y="123"/>
                  </a:cubicBezTo>
                  <a:cubicBezTo>
                    <a:pt x="29" y="118"/>
                    <a:pt x="29" y="114"/>
                    <a:pt x="28" y="110"/>
                  </a:cubicBezTo>
                  <a:cubicBezTo>
                    <a:pt x="27" y="99"/>
                    <a:pt x="26" y="88"/>
                    <a:pt x="24" y="78"/>
                  </a:cubicBezTo>
                  <a:cubicBezTo>
                    <a:pt x="23" y="80"/>
                    <a:pt x="22" y="83"/>
                    <a:pt x="21" y="84"/>
                  </a:cubicBezTo>
                  <a:cubicBezTo>
                    <a:pt x="21" y="86"/>
                    <a:pt x="20" y="87"/>
                    <a:pt x="20" y="88"/>
                  </a:cubicBezTo>
                  <a:cubicBezTo>
                    <a:pt x="18" y="92"/>
                    <a:pt x="17" y="98"/>
                    <a:pt x="15" y="101"/>
                  </a:cubicBezTo>
                  <a:cubicBezTo>
                    <a:pt x="16" y="104"/>
                    <a:pt x="14" y="106"/>
                    <a:pt x="14" y="109"/>
                  </a:cubicBezTo>
                  <a:cubicBezTo>
                    <a:pt x="14" y="109"/>
                    <a:pt x="14" y="110"/>
                    <a:pt x="13" y="110"/>
                  </a:cubicBezTo>
                  <a:cubicBezTo>
                    <a:pt x="13" y="111"/>
                    <a:pt x="13" y="112"/>
                    <a:pt x="12" y="113"/>
                  </a:cubicBezTo>
                  <a:cubicBezTo>
                    <a:pt x="12" y="115"/>
                    <a:pt x="12" y="118"/>
                    <a:pt x="11" y="120"/>
                  </a:cubicBezTo>
                  <a:cubicBezTo>
                    <a:pt x="11" y="121"/>
                    <a:pt x="11" y="122"/>
                    <a:pt x="11" y="123"/>
                  </a:cubicBezTo>
                  <a:cubicBezTo>
                    <a:pt x="10" y="126"/>
                    <a:pt x="9" y="130"/>
                    <a:pt x="9" y="133"/>
                  </a:cubicBezTo>
                  <a:cubicBezTo>
                    <a:pt x="9" y="133"/>
                    <a:pt x="9" y="133"/>
                    <a:pt x="9" y="133"/>
                  </a:cubicBezTo>
                  <a:cubicBezTo>
                    <a:pt x="9" y="133"/>
                    <a:pt x="9" y="134"/>
                    <a:pt x="9" y="134"/>
                  </a:cubicBezTo>
                  <a:cubicBezTo>
                    <a:pt x="9" y="135"/>
                    <a:pt x="8" y="136"/>
                    <a:pt x="8" y="136"/>
                  </a:cubicBezTo>
                  <a:cubicBezTo>
                    <a:pt x="9" y="136"/>
                    <a:pt x="8" y="136"/>
                    <a:pt x="8" y="136"/>
                  </a:cubicBezTo>
                  <a:cubicBezTo>
                    <a:pt x="8" y="138"/>
                    <a:pt x="9" y="141"/>
                    <a:pt x="8" y="143"/>
                  </a:cubicBezTo>
                  <a:cubicBezTo>
                    <a:pt x="8" y="143"/>
                    <a:pt x="9" y="143"/>
                    <a:pt x="9" y="143"/>
                  </a:cubicBezTo>
                  <a:cubicBezTo>
                    <a:pt x="9" y="145"/>
                    <a:pt x="8" y="147"/>
                    <a:pt x="9" y="149"/>
                  </a:cubicBezTo>
                  <a:cubicBezTo>
                    <a:pt x="9" y="149"/>
                    <a:pt x="8" y="150"/>
                    <a:pt x="8" y="150"/>
                  </a:cubicBezTo>
                  <a:cubicBezTo>
                    <a:pt x="8" y="150"/>
                    <a:pt x="9" y="150"/>
                    <a:pt x="9" y="150"/>
                  </a:cubicBezTo>
                  <a:cubicBezTo>
                    <a:pt x="8" y="153"/>
                    <a:pt x="6" y="157"/>
                    <a:pt x="5" y="160"/>
                  </a:cubicBezTo>
                  <a:cubicBezTo>
                    <a:pt x="4" y="162"/>
                    <a:pt x="4" y="163"/>
                    <a:pt x="5" y="165"/>
                  </a:cubicBezTo>
                  <a:cubicBezTo>
                    <a:pt x="4" y="166"/>
                    <a:pt x="5" y="168"/>
                    <a:pt x="3" y="169"/>
                  </a:cubicBezTo>
                  <a:cubicBezTo>
                    <a:pt x="2" y="168"/>
                    <a:pt x="3" y="167"/>
                    <a:pt x="3" y="165"/>
                  </a:cubicBezTo>
                  <a:cubicBezTo>
                    <a:pt x="3" y="165"/>
                    <a:pt x="2" y="166"/>
                    <a:pt x="2" y="166"/>
                  </a:cubicBezTo>
                  <a:cubicBezTo>
                    <a:pt x="0" y="164"/>
                    <a:pt x="2" y="162"/>
                    <a:pt x="3" y="161"/>
                  </a:cubicBezTo>
                  <a:cubicBezTo>
                    <a:pt x="4" y="158"/>
                    <a:pt x="6" y="156"/>
                    <a:pt x="7" y="153"/>
                  </a:cubicBezTo>
                  <a:cubicBezTo>
                    <a:pt x="7" y="153"/>
                    <a:pt x="6" y="153"/>
                    <a:pt x="6" y="153"/>
                  </a:cubicBezTo>
                  <a:cubicBezTo>
                    <a:pt x="5" y="154"/>
                    <a:pt x="5" y="155"/>
                    <a:pt x="4" y="156"/>
                  </a:cubicBezTo>
                  <a:cubicBezTo>
                    <a:pt x="4" y="157"/>
                    <a:pt x="4" y="160"/>
                    <a:pt x="3" y="161"/>
                  </a:cubicBezTo>
                  <a:cubicBezTo>
                    <a:pt x="1" y="160"/>
                    <a:pt x="2" y="158"/>
                    <a:pt x="2" y="157"/>
                  </a:cubicBezTo>
                  <a:cubicBezTo>
                    <a:pt x="3" y="154"/>
                    <a:pt x="3" y="149"/>
                    <a:pt x="3" y="146"/>
                  </a:cubicBezTo>
                  <a:cubicBezTo>
                    <a:pt x="3" y="145"/>
                    <a:pt x="3" y="146"/>
                    <a:pt x="3" y="146"/>
                  </a:cubicBezTo>
                  <a:cubicBezTo>
                    <a:pt x="1" y="145"/>
                    <a:pt x="4" y="143"/>
                    <a:pt x="3" y="141"/>
                  </a:cubicBezTo>
                  <a:cubicBezTo>
                    <a:pt x="4" y="141"/>
                    <a:pt x="4" y="141"/>
                    <a:pt x="4" y="141"/>
                  </a:cubicBezTo>
                  <a:cubicBezTo>
                    <a:pt x="5" y="136"/>
                    <a:pt x="5" y="131"/>
                    <a:pt x="6" y="127"/>
                  </a:cubicBezTo>
                  <a:cubicBezTo>
                    <a:pt x="7" y="123"/>
                    <a:pt x="8" y="117"/>
                    <a:pt x="9" y="112"/>
                  </a:cubicBezTo>
                  <a:cubicBezTo>
                    <a:pt x="8" y="112"/>
                    <a:pt x="7" y="111"/>
                    <a:pt x="8" y="110"/>
                  </a:cubicBezTo>
                  <a:cubicBezTo>
                    <a:pt x="8" y="110"/>
                    <a:pt x="8" y="110"/>
                    <a:pt x="9" y="110"/>
                  </a:cubicBezTo>
                  <a:cubicBezTo>
                    <a:pt x="9" y="109"/>
                    <a:pt x="9" y="108"/>
                    <a:pt x="9" y="108"/>
                  </a:cubicBezTo>
                  <a:cubicBezTo>
                    <a:pt x="9" y="107"/>
                    <a:pt x="8" y="103"/>
                    <a:pt x="9" y="102"/>
                  </a:cubicBezTo>
                  <a:cubicBezTo>
                    <a:pt x="9" y="101"/>
                    <a:pt x="10" y="100"/>
                    <a:pt x="10" y="99"/>
                  </a:cubicBezTo>
                  <a:cubicBezTo>
                    <a:pt x="11" y="101"/>
                    <a:pt x="9" y="103"/>
                    <a:pt x="10" y="104"/>
                  </a:cubicBezTo>
                  <a:cubicBezTo>
                    <a:pt x="11" y="101"/>
                    <a:pt x="12" y="98"/>
                    <a:pt x="13" y="94"/>
                  </a:cubicBezTo>
                  <a:cubicBezTo>
                    <a:pt x="14" y="91"/>
                    <a:pt x="15" y="88"/>
                    <a:pt x="16" y="85"/>
                  </a:cubicBezTo>
                  <a:cubicBezTo>
                    <a:pt x="17" y="83"/>
                    <a:pt x="17" y="81"/>
                    <a:pt x="18" y="79"/>
                  </a:cubicBezTo>
                  <a:cubicBezTo>
                    <a:pt x="18" y="78"/>
                    <a:pt x="19" y="77"/>
                    <a:pt x="18" y="76"/>
                  </a:cubicBezTo>
                  <a:cubicBezTo>
                    <a:pt x="18" y="77"/>
                    <a:pt x="17" y="78"/>
                    <a:pt x="17" y="79"/>
                  </a:cubicBezTo>
                  <a:cubicBezTo>
                    <a:pt x="18" y="74"/>
                    <a:pt x="20" y="68"/>
                    <a:pt x="21" y="63"/>
                  </a:cubicBezTo>
                  <a:cubicBezTo>
                    <a:pt x="21" y="62"/>
                    <a:pt x="21" y="62"/>
                    <a:pt x="21" y="61"/>
                  </a:cubicBezTo>
                  <a:cubicBezTo>
                    <a:pt x="21" y="60"/>
                    <a:pt x="22" y="58"/>
                    <a:pt x="21" y="57"/>
                  </a:cubicBezTo>
                  <a:cubicBezTo>
                    <a:pt x="22" y="56"/>
                    <a:pt x="23" y="56"/>
                    <a:pt x="25" y="55"/>
                  </a:cubicBezTo>
                  <a:cubicBezTo>
                    <a:pt x="24" y="55"/>
                    <a:pt x="24" y="55"/>
                    <a:pt x="24" y="54"/>
                  </a:cubicBezTo>
                  <a:cubicBezTo>
                    <a:pt x="25" y="53"/>
                    <a:pt x="26" y="52"/>
                    <a:pt x="28" y="52"/>
                  </a:cubicBezTo>
                  <a:cubicBezTo>
                    <a:pt x="28" y="52"/>
                    <a:pt x="28" y="50"/>
                    <a:pt x="29" y="50"/>
                  </a:cubicBezTo>
                  <a:cubicBezTo>
                    <a:pt x="29" y="51"/>
                    <a:pt x="29" y="51"/>
                    <a:pt x="29" y="52"/>
                  </a:cubicBezTo>
                  <a:cubicBezTo>
                    <a:pt x="31" y="51"/>
                    <a:pt x="33" y="48"/>
                    <a:pt x="36" y="49"/>
                  </a:cubicBezTo>
                  <a:cubicBezTo>
                    <a:pt x="35" y="50"/>
                    <a:pt x="35" y="50"/>
                    <a:pt x="35" y="50"/>
                  </a:cubicBezTo>
                  <a:cubicBezTo>
                    <a:pt x="37" y="52"/>
                    <a:pt x="40" y="52"/>
                    <a:pt x="43" y="53"/>
                  </a:cubicBezTo>
                  <a:cubicBezTo>
                    <a:pt x="47" y="52"/>
                    <a:pt x="50" y="52"/>
                    <a:pt x="52" y="52"/>
                  </a:cubicBezTo>
                  <a:cubicBezTo>
                    <a:pt x="53" y="52"/>
                    <a:pt x="54" y="52"/>
                    <a:pt x="55" y="52"/>
                  </a:cubicBezTo>
                  <a:cubicBezTo>
                    <a:pt x="56" y="52"/>
                    <a:pt x="57" y="52"/>
                    <a:pt x="57" y="52"/>
                  </a:cubicBezTo>
                  <a:cubicBezTo>
                    <a:pt x="60" y="52"/>
                    <a:pt x="62" y="50"/>
                    <a:pt x="64" y="50"/>
                  </a:cubicBezTo>
                  <a:cubicBezTo>
                    <a:pt x="66" y="50"/>
                    <a:pt x="68" y="50"/>
                    <a:pt x="68" y="52"/>
                  </a:cubicBezTo>
                  <a:cubicBezTo>
                    <a:pt x="69" y="51"/>
                    <a:pt x="68" y="51"/>
                    <a:pt x="69" y="51"/>
                  </a:cubicBezTo>
                  <a:cubicBezTo>
                    <a:pt x="71" y="50"/>
                    <a:pt x="75" y="51"/>
                    <a:pt x="78" y="52"/>
                  </a:cubicBezTo>
                  <a:cubicBezTo>
                    <a:pt x="79" y="52"/>
                    <a:pt x="81" y="52"/>
                    <a:pt x="83" y="52"/>
                  </a:cubicBezTo>
                  <a:cubicBezTo>
                    <a:pt x="87" y="53"/>
                    <a:pt x="92" y="54"/>
                    <a:pt x="96" y="55"/>
                  </a:cubicBezTo>
                  <a:cubicBezTo>
                    <a:pt x="99" y="55"/>
                    <a:pt x="102" y="55"/>
                    <a:pt x="105" y="56"/>
                  </a:cubicBezTo>
                  <a:cubicBezTo>
                    <a:pt x="107" y="56"/>
                    <a:pt x="109" y="56"/>
                    <a:pt x="110" y="56"/>
                  </a:cubicBezTo>
                  <a:cubicBezTo>
                    <a:pt x="111" y="56"/>
                    <a:pt x="112" y="55"/>
                    <a:pt x="112" y="54"/>
                  </a:cubicBezTo>
                  <a:cubicBezTo>
                    <a:pt x="116" y="51"/>
                    <a:pt x="120" y="47"/>
                    <a:pt x="122" y="43"/>
                  </a:cubicBezTo>
                  <a:cubicBezTo>
                    <a:pt x="126" y="38"/>
                    <a:pt x="130" y="33"/>
                    <a:pt x="134" y="27"/>
                  </a:cubicBezTo>
                  <a:cubicBezTo>
                    <a:pt x="134" y="27"/>
                    <a:pt x="134" y="26"/>
                    <a:pt x="135" y="26"/>
                  </a:cubicBezTo>
                  <a:cubicBezTo>
                    <a:pt x="135" y="26"/>
                    <a:pt x="135" y="25"/>
                    <a:pt x="135" y="25"/>
                  </a:cubicBezTo>
                  <a:cubicBezTo>
                    <a:pt x="136" y="24"/>
                    <a:pt x="137" y="23"/>
                    <a:pt x="138" y="22"/>
                  </a:cubicBezTo>
                  <a:cubicBezTo>
                    <a:pt x="138" y="21"/>
                    <a:pt x="138" y="21"/>
                    <a:pt x="138" y="21"/>
                  </a:cubicBezTo>
                  <a:cubicBezTo>
                    <a:pt x="138" y="20"/>
                    <a:pt x="139" y="20"/>
                    <a:pt x="139" y="19"/>
                  </a:cubicBezTo>
                  <a:cubicBezTo>
                    <a:pt x="139" y="19"/>
                    <a:pt x="139" y="19"/>
                    <a:pt x="139" y="19"/>
                  </a:cubicBezTo>
                  <a:cubicBezTo>
                    <a:pt x="139" y="17"/>
                    <a:pt x="141" y="16"/>
                    <a:pt x="141" y="15"/>
                  </a:cubicBezTo>
                  <a:cubicBezTo>
                    <a:pt x="141" y="15"/>
                    <a:pt x="141" y="15"/>
                    <a:pt x="141" y="14"/>
                  </a:cubicBezTo>
                  <a:cubicBezTo>
                    <a:pt x="143" y="12"/>
                    <a:pt x="144" y="10"/>
                    <a:pt x="146" y="8"/>
                  </a:cubicBezTo>
                  <a:cubicBezTo>
                    <a:pt x="147" y="8"/>
                    <a:pt x="147" y="9"/>
                    <a:pt x="148" y="9"/>
                  </a:cubicBezTo>
                  <a:cubicBezTo>
                    <a:pt x="148" y="8"/>
                    <a:pt x="149" y="7"/>
                    <a:pt x="149" y="5"/>
                  </a:cubicBezTo>
                  <a:cubicBezTo>
                    <a:pt x="150" y="4"/>
                    <a:pt x="150" y="3"/>
                    <a:pt x="152" y="2"/>
                  </a:cubicBezTo>
                  <a:cubicBezTo>
                    <a:pt x="152" y="1"/>
                    <a:pt x="152" y="0"/>
                    <a:pt x="153" y="0"/>
                  </a:cubicBezTo>
                  <a:cubicBezTo>
                    <a:pt x="153" y="1"/>
                    <a:pt x="153" y="1"/>
                    <a:pt x="153" y="1"/>
                  </a:cubicBezTo>
                  <a:cubicBezTo>
                    <a:pt x="153" y="2"/>
                    <a:pt x="152" y="3"/>
                    <a:pt x="151" y="4"/>
                  </a:cubicBezTo>
                  <a:cubicBezTo>
                    <a:pt x="151" y="4"/>
                    <a:pt x="151" y="5"/>
                    <a:pt x="151" y="5"/>
                  </a:cubicBezTo>
                  <a:cubicBezTo>
                    <a:pt x="151" y="6"/>
                    <a:pt x="150" y="6"/>
                    <a:pt x="150" y="7"/>
                  </a:cubicBezTo>
                  <a:cubicBezTo>
                    <a:pt x="149" y="7"/>
                    <a:pt x="150" y="8"/>
                    <a:pt x="149" y="8"/>
                  </a:cubicBezTo>
                  <a:cubicBezTo>
                    <a:pt x="149" y="10"/>
                    <a:pt x="147" y="12"/>
                    <a:pt x="148" y="14"/>
                  </a:cubicBezTo>
                  <a:cubicBezTo>
                    <a:pt x="147" y="15"/>
                    <a:pt x="149" y="18"/>
                    <a:pt x="149" y="19"/>
                  </a:cubicBezTo>
                  <a:cubicBezTo>
                    <a:pt x="148" y="20"/>
                    <a:pt x="146" y="21"/>
                    <a:pt x="145" y="21"/>
                  </a:cubicBezTo>
                  <a:cubicBezTo>
                    <a:pt x="145" y="22"/>
                    <a:pt x="144" y="22"/>
                    <a:pt x="145" y="22"/>
                  </a:cubicBezTo>
                  <a:cubicBezTo>
                    <a:pt x="142" y="24"/>
                    <a:pt x="139" y="26"/>
                    <a:pt x="138" y="29"/>
                  </a:cubicBezTo>
                  <a:cubicBezTo>
                    <a:pt x="138" y="29"/>
                    <a:pt x="138" y="29"/>
                    <a:pt x="138" y="29"/>
                  </a:cubicBezTo>
                  <a:cubicBezTo>
                    <a:pt x="137" y="29"/>
                    <a:pt x="137" y="29"/>
                    <a:pt x="137" y="29"/>
                  </a:cubicBezTo>
                  <a:cubicBezTo>
                    <a:pt x="134" y="31"/>
                    <a:pt x="133" y="35"/>
                    <a:pt x="130" y="37"/>
                  </a:cubicBezTo>
                  <a:cubicBezTo>
                    <a:pt x="130" y="37"/>
                    <a:pt x="129" y="37"/>
                    <a:pt x="129" y="38"/>
                  </a:cubicBezTo>
                  <a:cubicBezTo>
                    <a:pt x="129" y="38"/>
                    <a:pt x="129" y="39"/>
                    <a:pt x="129" y="39"/>
                  </a:cubicBezTo>
                  <a:cubicBezTo>
                    <a:pt x="128" y="40"/>
                    <a:pt x="127" y="41"/>
                    <a:pt x="126" y="42"/>
                  </a:cubicBezTo>
                  <a:cubicBezTo>
                    <a:pt x="126" y="43"/>
                    <a:pt x="126" y="43"/>
                    <a:pt x="126" y="43"/>
                  </a:cubicBezTo>
                  <a:cubicBezTo>
                    <a:pt x="126" y="43"/>
                    <a:pt x="126" y="43"/>
                    <a:pt x="126" y="43"/>
                  </a:cubicBezTo>
                  <a:cubicBezTo>
                    <a:pt x="124" y="45"/>
                    <a:pt x="123" y="48"/>
                    <a:pt x="121" y="50"/>
                  </a:cubicBezTo>
                  <a:cubicBezTo>
                    <a:pt x="119" y="54"/>
                    <a:pt x="116" y="57"/>
                    <a:pt x="114" y="61"/>
                  </a:cubicBezTo>
                  <a:cubicBezTo>
                    <a:pt x="114" y="61"/>
                    <a:pt x="114" y="61"/>
                    <a:pt x="113" y="61"/>
                  </a:cubicBezTo>
                  <a:cubicBezTo>
                    <a:pt x="113" y="61"/>
                    <a:pt x="113" y="61"/>
                    <a:pt x="113" y="60"/>
                  </a:cubicBezTo>
                  <a:cubicBezTo>
                    <a:pt x="112" y="60"/>
                    <a:pt x="111" y="61"/>
                    <a:pt x="110" y="61"/>
                  </a:cubicBezTo>
                  <a:cubicBezTo>
                    <a:pt x="109" y="61"/>
                    <a:pt x="108" y="60"/>
                    <a:pt x="106" y="60"/>
                  </a:cubicBezTo>
                  <a:cubicBezTo>
                    <a:pt x="106" y="60"/>
                    <a:pt x="106" y="61"/>
                    <a:pt x="106" y="61"/>
                  </a:cubicBezTo>
                  <a:cubicBezTo>
                    <a:pt x="100" y="60"/>
                    <a:pt x="95" y="59"/>
                    <a:pt x="90" y="59"/>
                  </a:cubicBezTo>
                  <a:cubicBezTo>
                    <a:pt x="89" y="59"/>
                    <a:pt x="87" y="59"/>
                    <a:pt x="86" y="59"/>
                  </a:cubicBezTo>
                  <a:cubicBezTo>
                    <a:pt x="85" y="59"/>
                    <a:pt x="83" y="58"/>
                    <a:pt x="82" y="59"/>
                  </a:cubicBezTo>
                  <a:cubicBezTo>
                    <a:pt x="81" y="59"/>
                    <a:pt x="80" y="60"/>
                    <a:pt x="78" y="60"/>
                  </a:cubicBezTo>
                  <a:cubicBezTo>
                    <a:pt x="79" y="59"/>
                    <a:pt x="79" y="59"/>
                    <a:pt x="80" y="59"/>
                  </a:cubicBezTo>
                  <a:cubicBezTo>
                    <a:pt x="77" y="59"/>
                    <a:pt x="74" y="58"/>
                    <a:pt x="72" y="58"/>
                  </a:cubicBezTo>
                  <a:cubicBezTo>
                    <a:pt x="72" y="63"/>
                    <a:pt x="72" y="71"/>
                    <a:pt x="71" y="76"/>
                  </a:cubicBezTo>
                  <a:cubicBezTo>
                    <a:pt x="71" y="78"/>
                    <a:pt x="70" y="79"/>
                    <a:pt x="70" y="81"/>
                  </a:cubicBezTo>
                  <a:cubicBezTo>
                    <a:pt x="70" y="82"/>
                    <a:pt x="70" y="82"/>
                    <a:pt x="70" y="83"/>
                  </a:cubicBezTo>
                  <a:cubicBezTo>
                    <a:pt x="70" y="84"/>
                    <a:pt x="70" y="85"/>
                    <a:pt x="70" y="86"/>
                  </a:cubicBezTo>
                  <a:cubicBezTo>
                    <a:pt x="70" y="87"/>
                    <a:pt x="70" y="87"/>
                    <a:pt x="70" y="88"/>
                  </a:cubicBezTo>
                  <a:cubicBezTo>
                    <a:pt x="69" y="90"/>
                    <a:pt x="69" y="91"/>
                    <a:pt x="69" y="93"/>
                  </a:cubicBezTo>
                  <a:cubicBezTo>
                    <a:pt x="69" y="94"/>
                    <a:pt x="69" y="95"/>
                    <a:pt x="69" y="97"/>
                  </a:cubicBezTo>
                  <a:cubicBezTo>
                    <a:pt x="69" y="98"/>
                    <a:pt x="68" y="100"/>
                    <a:pt x="68" y="102"/>
                  </a:cubicBezTo>
                  <a:cubicBezTo>
                    <a:pt x="67" y="104"/>
                    <a:pt x="68" y="106"/>
                    <a:pt x="67" y="108"/>
                  </a:cubicBezTo>
                  <a:cubicBezTo>
                    <a:pt x="67" y="109"/>
                    <a:pt x="67" y="111"/>
                    <a:pt x="67" y="112"/>
                  </a:cubicBezTo>
                  <a:cubicBezTo>
                    <a:pt x="67" y="114"/>
                    <a:pt x="67" y="117"/>
                    <a:pt x="67" y="118"/>
                  </a:cubicBezTo>
                  <a:cubicBezTo>
                    <a:pt x="67" y="119"/>
                    <a:pt x="68" y="119"/>
                    <a:pt x="68" y="119"/>
                  </a:cubicBezTo>
                  <a:cubicBezTo>
                    <a:pt x="68" y="119"/>
                    <a:pt x="67" y="119"/>
                    <a:pt x="67" y="120"/>
                  </a:cubicBezTo>
                  <a:cubicBezTo>
                    <a:pt x="67" y="120"/>
                    <a:pt x="67" y="123"/>
                    <a:pt x="67" y="124"/>
                  </a:cubicBezTo>
                  <a:cubicBezTo>
                    <a:pt x="67" y="125"/>
                    <a:pt x="66" y="128"/>
                    <a:pt x="66" y="129"/>
                  </a:cubicBezTo>
                  <a:cubicBezTo>
                    <a:pt x="66" y="130"/>
                    <a:pt x="66" y="130"/>
                    <a:pt x="66" y="131"/>
                  </a:cubicBezTo>
                  <a:cubicBezTo>
                    <a:pt x="66" y="131"/>
                    <a:pt x="66" y="132"/>
                    <a:pt x="66" y="133"/>
                  </a:cubicBezTo>
                  <a:cubicBezTo>
                    <a:pt x="66" y="137"/>
                    <a:pt x="66" y="141"/>
                    <a:pt x="66" y="147"/>
                  </a:cubicBezTo>
                  <a:cubicBezTo>
                    <a:pt x="66" y="147"/>
                    <a:pt x="66" y="148"/>
                    <a:pt x="66" y="149"/>
                  </a:cubicBezTo>
                  <a:cubicBezTo>
                    <a:pt x="66" y="152"/>
                    <a:pt x="67" y="157"/>
                    <a:pt x="66" y="161"/>
                  </a:cubicBezTo>
                  <a:cubicBezTo>
                    <a:pt x="67" y="164"/>
                    <a:pt x="66" y="167"/>
                    <a:pt x="66" y="170"/>
                  </a:cubicBezTo>
                  <a:cubicBezTo>
                    <a:pt x="66" y="170"/>
                    <a:pt x="67" y="170"/>
                    <a:pt x="67" y="170"/>
                  </a:cubicBezTo>
                  <a:cubicBezTo>
                    <a:pt x="67" y="171"/>
                    <a:pt x="67" y="171"/>
                    <a:pt x="66" y="171"/>
                  </a:cubicBezTo>
                  <a:cubicBezTo>
                    <a:pt x="66" y="174"/>
                    <a:pt x="66" y="176"/>
                    <a:pt x="66" y="179"/>
                  </a:cubicBezTo>
                  <a:cubicBezTo>
                    <a:pt x="66" y="179"/>
                    <a:pt x="66" y="179"/>
                    <a:pt x="66" y="180"/>
                  </a:cubicBezTo>
                  <a:cubicBezTo>
                    <a:pt x="66" y="180"/>
                    <a:pt x="66" y="181"/>
                    <a:pt x="66" y="181"/>
                  </a:cubicBezTo>
                  <a:cubicBezTo>
                    <a:pt x="67" y="183"/>
                    <a:pt x="66" y="185"/>
                    <a:pt x="66" y="187"/>
                  </a:cubicBezTo>
                  <a:cubicBezTo>
                    <a:pt x="66" y="190"/>
                    <a:pt x="66" y="194"/>
                    <a:pt x="66" y="197"/>
                  </a:cubicBezTo>
                  <a:cubicBezTo>
                    <a:pt x="67" y="201"/>
                    <a:pt x="66" y="207"/>
                    <a:pt x="67" y="212"/>
                  </a:cubicBezTo>
                  <a:cubicBezTo>
                    <a:pt x="67" y="213"/>
                    <a:pt x="67" y="214"/>
                    <a:pt x="67" y="215"/>
                  </a:cubicBezTo>
                  <a:cubicBezTo>
                    <a:pt x="68" y="215"/>
                    <a:pt x="69" y="216"/>
                    <a:pt x="70" y="216"/>
                  </a:cubicBezTo>
                  <a:cubicBezTo>
                    <a:pt x="70" y="217"/>
                    <a:pt x="70" y="218"/>
                    <a:pt x="69" y="217"/>
                  </a:cubicBezTo>
                  <a:cubicBezTo>
                    <a:pt x="70" y="219"/>
                    <a:pt x="71" y="220"/>
                    <a:pt x="72" y="221"/>
                  </a:cubicBezTo>
                  <a:cubicBezTo>
                    <a:pt x="72" y="223"/>
                    <a:pt x="72" y="226"/>
                    <a:pt x="72" y="227"/>
                  </a:cubicBezTo>
                  <a:cubicBezTo>
                    <a:pt x="70" y="228"/>
                    <a:pt x="68" y="229"/>
                    <a:pt x="65" y="229"/>
                  </a:cubicBezTo>
                  <a:cubicBezTo>
                    <a:pt x="65" y="229"/>
                    <a:pt x="65" y="230"/>
                    <a:pt x="65" y="230"/>
                  </a:cubicBezTo>
                  <a:cubicBezTo>
                    <a:pt x="65" y="230"/>
                    <a:pt x="64" y="230"/>
                    <a:pt x="63" y="230"/>
                  </a:cubicBezTo>
                  <a:cubicBezTo>
                    <a:pt x="63" y="230"/>
                    <a:pt x="63" y="229"/>
                    <a:pt x="62" y="229"/>
                  </a:cubicBezTo>
                  <a:cubicBezTo>
                    <a:pt x="59" y="229"/>
                    <a:pt x="56" y="229"/>
                    <a:pt x="53" y="229"/>
                  </a:cubicBezTo>
                  <a:cubicBezTo>
                    <a:pt x="53" y="229"/>
                    <a:pt x="53" y="229"/>
                    <a:pt x="53" y="229"/>
                  </a:cubicBezTo>
                  <a:cubicBezTo>
                    <a:pt x="52" y="227"/>
                    <a:pt x="54" y="228"/>
                    <a:pt x="54" y="227"/>
                  </a:cubicBezTo>
                  <a:cubicBezTo>
                    <a:pt x="53" y="227"/>
                    <a:pt x="53" y="228"/>
                    <a:pt x="51" y="228"/>
                  </a:cubicBezTo>
                  <a:cubicBezTo>
                    <a:pt x="51" y="226"/>
                    <a:pt x="53" y="225"/>
                    <a:pt x="54" y="223"/>
                  </a:cubicBezTo>
                  <a:cubicBezTo>
                    <a:pt x="53" y="223"/>
                    <a:pt x="51" y="226"/>
                    <a:pt x="50" y="225"/>
                  </a:cubicBezTo>
                  <a:cubicBezTo>
                    <a:pt x="52" y="222"/>
                    <a:pt x="55" y="221"/>
                    <a:pt x="57" y="218"/>
                  </a:cubicBezTo>
                  <a:cubicBezTo>
                    <a:pt x="57" y="218"/>
                    <a:pt x="56" y="218"/>
                    <a:pt x="56" y="218"/>
                  </a:cubicBezTo>
                  <a:cubicBezTo>
                    <a:pt x="55" y="217"/>
                    <a:pt x="56" y="215"/>
                    <a:pt x="57" y="214"/>
                  </a:cubicBezTo>
                  <a:cubicBezTo>
                    <a:pt x="57" y="212"/>
                    <a:pt x="58" y="211"/>
                    <a:pt x="59" y="209"/>
                  </a:cubicBezTo>
                  <a:cubicBezTo>
                    <a:pt x="60" y="209"/>
                    <a:pt x="60" y="209"/>
                    <a:pt x="60" y="208"/>
                  </a:cubicBezTo>
                  <a:cubicBezTo>
                    <a:pt x="60" y="208"/>
                    <a:pt x="60" y="208"/>
                    <a:pt x="60" y="208"/>
                  </a:cubicBezTo>
                  <a:cubicBezTo>
                    <a:pt x="59" y="208"/>
                    <a:pt x="59" y="210"/>
                    <a:pt x="57" y="210"/>
                  </a:cubicBezTo>
                  <a:cubicBezTo>
                    <a:pt x="56" y="209"/>
                    <a:pt x="57" y="208"/>
                    <a:pt x="57" y="207"/>
                  </a:cubicBezTo>
                  <a:cubicBezTo>
                    <a:pt x="57" y="207"/>
                    <a:pt x="57" y="206"/>
                    <a:pt x="57" y="206"/>
                  </a:cubicBezTo>
                  <a:cubicBezTo>
                    <a:pt x="57" y="204"/>
                    <a:pt x="57" y="202"/>
                    <a:pt x="56" y="199"/>
                  </a:cubicBezTo>
                  <a:cubicBezTo>
                    <a:pt x="56" y="199"/>
                    <a:pt x="56" y="200"/>
                    <a:pt x="55" y="199"/>
                  </a:cubicBezTo>
                  <a:cubicBezTo>
                    <a:pt x="55" y="197"/>
                    <a:pt x="57" y="196"/>
                    <a:pt x="56" y="194"/>
                  </a:cubicBezTo>
                  <a:cubicBezTo>
                    <a:pt x="57" y="193"/>
                    <a:pt x="55" y="192"/>
                    <a:pt x="55" y="190"/>
                  </a:cubicBezTo>
                  <a:cubicBezTo>
                    <a:pt x="55" y="190"/>
                    <a:pt x="56" y="190"/>
                    <a:pt x="56" y="190"/>
                  </a:cubicBezTo>
                  <a:cubicBezTo>
                    <a:pt x="56" y="187"/>
                    <a:pt x="56" y="184"/>
                    <a:pt x="56" y="182"/>
                  </a:cubicBezTo>
                  <a:cubicBezTo>
                    <a:pt x="56" y="181"/>
                    <a:pt x="55" y="181"/>
                    <a:pt x="55" y="180"/>
                  </a:cubicBezTo>
                  <a:cubicBezTo>
                    <a:pt x="55" y="179"/>
                    <a:pt x="55" y="179"/>
                    <a:pt x="55" y="179"/>
                  </a:cubicBezTo>
                  <a:cubicBezTo>
                    <a:pt x="56" y="178"/>
                    <a:pt x="55" y="178"/>
                    <a:pt x="55" y="177"/>
                  </a:cubicBezTo>
                  <a:cubicBezTo>
                    <a:pt x="55" y="170"/>
                    <a:pt x="54" y="161"/>
                    <a:pt x="53" y="153"/>
                  </a:cubicBezTo>
                  <a:cubicBezTo>
                    <a:pt x="53" y="153"/>
                    <a:pt x="52" y="153"/>
                    <a:pt x="52" y="153"/>
                  </a:cubicBezTo>
                  <a:cubicBezTo>
                    <a:pt x="52" y="152"/>
                    <a:pt x="53" y="151"/>
                    <a:pt x="52" y="149"/>
                  </a:cubicBezTo>
                  <a:cubicBezTo>
                    <a:pt x="52" y="149"/>
                    <a:pt x="51" y="150"/>
                    <a:pt x="51" y="149"/>
                  </a:cubicBezTo>
                  <a:cubicBezTo>
                    <a:pt x="51" y="149"/>
                    <a:pt x="51" y="149"/>
                    <a:pt x="51" y="148"/>
                  </a:cubicBezTo>
                  <a:cubicBezTo>
                    <a:pt x="49" y="147"/>
                    <a:pt x="50" y="144"/>
                    <a:pt x="48" y="143"/>
                  </a:cubicBezTo>
                  <a:cubicBezTo>
                    <a:pt x="48" y="144"/>
                    <a:pt x="48" y="145"/>
                    <a:pt x="47" y="145"/>
                  </a:cubicBezTo>
                  <a:cubicBezTo>
                    <a:pt x="47" y="144"/>
                    <a:pt x="47" y="144"/>
                    <a:pt x="47" y="143"/>
                  </a:cubicBezTo>
                  <a:cubicBezTo>
                    <a:pt x="46" y="145"/>
                    <a:pt x="45" y="147"/>
                    <a:pt x="44" y="149"/>
                  </a:cubicBezTo>
                  <a:cubicBezTo>
                    <a:pt x="44" y="151"/>
                    <a:pt x="43" y="152"/>
                    <a:pt x="44" y="154"/>
                  </a:cubicBezTo>
                  <a:cubicBezTo>
                    <a:pt x="43" y="157"/>
                    <a:pt x="43" y="161"/>
                    <a:pt x="42" y="163"/>
                  </a:cubicBezTo>
                  <a:cubicBezTo>
                    <a:pt x="42" y="163"/>
                    <a:pt x="42" y="162"/>
                    <a:pt x="41" y="162"/>
                  </a:cubicBezTo>
                  <a:cubicBezTo>
                    <a:pt x="43" y="158"/>
                    <a:pt x="43" y="153"/>
                    <a:pt x="43" y="149"/>
                  </a:cubicBezTo>
                  <a:cubicBezTo>
                    <a:pt x="42" y="149"/>
                    <a:pt x="43" y="152"/>
                    <a:pt x="42" y="152"/>
                  </a:cubicBezTo>
                  <a:cubicBezTo>
                    <a:pt x="42" y="153"/>
                    <a:pt x="42" y="154"/>
                    <a:pt x="42" y="156"/>
                  </a:cubicBezTo>
                  <a:cubicBezTo>
                    <a:pt x="41" y="157"/>
                    <a:pt x="41" y="158"/>
                    <a:pt x="41" y="160"/>
                  </a:cubicBezTo>
                  <a:cubicBezTo>
                    <a:pt x="41" y="160"/>
                    <a:pt x="41" y="161"/>
                    <a:pt x="41" y="162"/>
                  </a:cubicBezTo>
                  <a:cubicBezTo>
                    <a:pt x="41" y="163"/>
                    <a:pt x="40" y="166"/>
                    <a:pt x="41" y="169"/>
                  </a:cubicBezTo>
                  <a:cubicBezTo>
                    <a:pt x="41" y="170"/>
                    <a:pt x="40" y="172"/>
                    <a:pt x="40" y="174"/>
                  </a:cubicBezTo>
                  <a:cubicBezTo>
                    <a:pt x="40" y="175"/>
                    <a:pt x="40" y="175"/>
                    <a:pt x="40" y="176"/>
                  </a:cubicBezTo>
                  <a:cubicBezTo>
                    <a:pt x="40" y="179"/>
                    <a:pt x="40" y="181"/>
                    <a:pt x="39" y="185"/>
                  </a:cubicBezTo>
                  <a:cubicBezTo>
                    <a:pt x="39" y="187"/>
                    <a:pt x="39" y="189"/>
                    <a:pt x="39" y="190"/>
                  </a:cubicBezTo>
                  <a:cubicBezTo>
                    <a:pt x="39" y="191"/>
                    <a:pt x="39" y="191"/>
                    <a:pt x="39" y="191"/>
                  </a:cubicBezTo>
                  <a:cubicBezTo>
                    <a:pt x="39" y="192"/>
                    <a:pt x="39" y="192"/>
                    <a:pt x="39" y="193"/>
                  </a:cubicBezTo>
                  <a:cubicBezTo>
                    <a:pt x="38" y="197"/>
                    <a:pt x="38" y="201"/>
                    <a:pt x="38" y="205"/>
                  </a:cubicBezTo>
                  <a:cubicBezTo>
                    <a:pt x="37" y="207"/>
                    <a:pt x="37" y="208"/>
                    <a:pt x="37" y="210"/>
                  </a:cubicBezTo>
                  <a:cubicBezTo>
                    <a:pt x="37" y="211"/>
                    <a:pt x="38" y="212"/>
                    <a:pt x="38" y="213"/>
                  </a:cubicBezTo>
                  <a:cubicBezTo>
                    <a:pt x="38" y="213"/>
                    <a:pt x="37" y="214"/>
                    <a:pt x="37" y="213"/>
                  </a:cubicBezTo>
                  <a:cubicBezTo>
                    <a:pt x="37" y="214"/>
                    <a:pt x="37" y="214"/>
                    <a:pt x="37" y="214"/>
                  </a:cubicBezTo>
                  <a:cubicBezTo>
                    <a:pt x="38" y="216"/>
                    <a:pt x="39" y="217"/>
                    <a:pt x="39" y="219"/>
                  </a:cubicBezTo>
                  <a:close/>
                  <a:moveTo>
                    <a:pt x="37" y="215"/>
                  </a:moveTo>
                  <a:cubicBezTo>
                    <a:pt x="37" y="214"/>
                    <a:pt x="36" y="214"/>
                    <a:pt x="36" y="214"/>
                  </a:cubicBezTo>
                  <a:cubicBezTo>
                    <a:pt x="36" y="214"/>
                    <a:pt x="37" y="215"/>
                    <a:pt x="37" y="215"/>
                  </a:cubicBezTo>
                  <a:close/>
                  <a:moveTo>
                    <a:pt x="144" y="15"/>
                  </a:moveTo>
                  <a:cubicBezTo>
                    <a:pt x="144" y="15"/>
                    <a:pt x="145" y="14"/>
                    <a:pt x="145" y="14"/>
                  </a:cubicBezTo>
                  <a:cubicBezTo>
                    <a:pt x="145" y="14"/>
                    <a:pt x="145" y="15"/>
                    <a:pt x="144" y="15"/>
                  </a:cubicBezTo>
                  <a:close/>
                  <a:moveTo>
                    <a:pt x="146" y="15"/>
                  </a:moveTo>
                  <a:cubicBezTo>
                    <a:pt x="147" y="15"/>
                    <a:pt x="146" y="16"/>
                    <a:pt x="147" y="16"/>
                  </a:cubicBezTo>
                  <a:cubicBezTo>
                    <a:pt x="147" y="15"/>
                    <a:pt x="147" y="14"/>
                    <a:pt x="146" y="14"/>
                  </a:cubicBezTo>
                  <a:cubicBezTo>
                    <a:pt x="147" y="14"/>
                    <a:pt x="146" y="14"/>
                    <a:pt x="146" y="14"/>
                  </a:cubicBezTo>
                  <a:cubicBezTo>
                    <a:pt x="146" y="14"/>
                    <a:pt x="146" y="14"/>
                    <a:pt x="146" y="15"/>
                  </a:cubicBezTo>
                  <a:close/>
                  <a:moveTo>
                    <a:pt x="142" y="18"/>
                  </a:moveTo>
                  <a:cubicBezTo>
                    <a:pt x="143" y="18"/>
                    <a:pt x="144" y="18"/>
                    <a:pt x="144" y="17"/>
                  </a:cubicBezTo>
                  <a:cubicBezTo>
                    <a:pt x="143" y="17"/>
                    <a:pt x="143" y="18"/>
                    <a:pt x="142" y="18"/>
                  </a:cubicBezTo>
                  <a:close/>
                  <a:moveTo>
                    <a:pt x="130" y="34"/>
                  </a:moveTo>
                  <a:cubicBezTo>
                    <a:pt x="132" y="32"/>
                    <a:pt x="134" y="30"/>
                    <a:pt x="135" y="28"/>
                  </a:cubicBezTo>
                  <a:cubicBezTo>
                    <a:pt x="133" y="30"/>
                    <a:pt x="131" y="32"/>
                    <a:pt x="130" y="34"/>
                  </a:cubicBezTo>
                  <a:close/>
                  <a:moveTo>
                    <a:pt x="122" y="44"/>
                  </a:moveTo>
                  <a:cubicBezTo>
                    <a:pt x="122" y="44"/>
                    <a:pt x="123" y="44"/>
                    <a:pt x="123" y="44"/>
                  </a:cubicBezTo>
                  <a:cubicBezTo>
                    <a:pt x="124" y="43"/>
                    <a:pt x="125" y="41"/>
                    <a:pt x="125" y="40"/>
                  </a:cubicBezTo>
                  <a:cubicBezTo>
                    <a:pt x="124" y="42"/>
                    <a:pt x="123" y="43"/>
                    <a:pt x="122" y="44"/>
                  </a:cubicBezTo>
                  <a:close/>
                  <a:moveTo>
                    <a:pt x="30" y="52"/>
                  </a:moveTo>
                  <a:cubicBezTo>
                    <a:pt x="30" y="52"/>
                    <a:pt x="30" y="52"/>
                    <a:pt x="31" y="52"/>
                  </a:cubicBezTo>
                  <a:cubicBezTo>
                    <a:pt x="31" y="52"/>
                    <a:pt x="31" y="52"/>
                    <a:pt x="31" y="51"/>
                  </a:cubicBezTo>
                  <a:cubicBezTo>
                    <a:pt x="31" y="51"/>
                    <a:pt x="31" y="51"/>
                    <a:pt x="31" y="51"/>
                  </a:cubicBezTo>
                  <a:cubicBezTo>
                    <a:pt x="31" y="52"/>
                    <a:pt x="30" y="52"/>
                    <a:pt x="30" y="52"/>
                  </a:cubicBezTo>
                  <a:close/>
                  <a:moveTo>
                    <a:pt x="61" y="56"/>
                  </a:moveTo>
                  <a:cubicBezTo>
                    <a:pt x="62" y="56"/>
                    <a:pt x="62" y="58"/>
                    <a:pt x="63" y="59"/>
                  </a:cubicBezTo>
                  <a:cubicBezTo>
                    <a:pt x="63" y="59"/>
                    <a:pt x="63" y="58"/>
                    <a:pt x="64" y="58"/>
                  </a:cubicBezTo>
                  <a:cubicBezTo>
                    <a:pt x="64" y="57"/>
                    <a:pt x="64" y="56"/>
                    <a:pt x="64" y="55"/>
                  </a:cubicBezTo>
                  <a:cubicBezTo>
                    <a:pt x="63" y="56"/>
                    <a:pt x="64" y="57"/>
                    <a:pt x="63" y="57"/>
                  </a:cubicBezTo>
                  <a:cubicBezTo>
                    <a:pt x="61" y="55"/>
                    <a:pt x="65" y="51"/>
                    <a:pt x="66" y="55"/>
                  </a:cubicBezTo>
                  <a:cubicBezTo>
                    <a:pt x="67" y="55"/>
                    <a:pt x="68" y="54"/>
                    <a:pt x="68" y="54"/>
                  </a:cubicBezTo>
                  <a:cubicBezTo>
                    <a:pt x="67" y="53"/>
                    <a:pt x="66" y="53"/>
                    <a:pt x="67" y="52"/>
                  </a:cubicBezTo>
                  <a:cubicBezTo>
                    <a:pt x="65" y="51"/>
                    <a:pt x="62" y="51"/>
                    <a:pt x="60" y="52"/>
                  </a:cubicBezTo>
                  <a:cubicBezTo>
                    <a:pt x="62" y="53"/>
                    <a:pt x="63" y="51"/>
                    <a:pt x="64" y="52"/>
                  </a:cubicBezTo>
                  <a:cubicBezTo>
                    <a:pt x="64" y="54"/>
                    <a:pt x="62" y="54"/>
                    <a:pt x="61" y="56"/>
                  </a:cubicBezTo>
                  <a:close/>
                  <a:moveTo>
                    <a:pt x="112" y="56"/>
                  </a:moveTo>
                  <a:cubicBezTo>
                    <a:pt x="114" y="55"/>
                    <a:pt x="114" y="53"/>
                    <a:pt x="116" y="52"/>
                  </a:cubicBezTo>
                  <a:cubicBezTo>
                    <a:pt x="116" y="52"/>
                    <a:pt x="117" y="52"/>
                    <a:pt x="116" y="52"/>
                  </a:cubicBezTo>
                  <a:cubicBezTo>
                    <a:pt x="115" y="53"/>
                    <a:pt x="113" y="54"/>
                    <a:pt x="112" y="56"/>
                  </a:cubicBezTo>
                  <a:close/>
                  <a:moveTo>
                    <a:pt x="33" y="54"/>
                  </a:moveTo>
                  <a:cubicBezTo>
                    <a:pt x="33" y="54"/>
                    <a:pt x="33" y="54"/>
                    <a:pt x="33" y="54"/>
                  </a:cubicBezTo>
                  <a:cubicBezTo>
                    <a:pt x="32" y="55"/>
                    <a:pt x="32" y="56"/>
                    <a:pt x="32" y="57"/>
                  </a:cubicBezTo>
                  <a:cubicBezTo>
                    <a:pt x="32" y="57"/>
                    <a:pt x="31" y="58"/>
                    <a:pt x="32" y="59"/>
                  </a:cubicBezTo>
                  <a:cubicBezTo>
                    <a:pt x="34" y="57"/>
                    <a:pt x="34" y="54"/>
                    <a:pt x="35" y="52"/>
                  </a:cubicBezTo>
                  <a:cubicBezTo>
                    <a:pt x="33" y="51"/>
                    <a:pt x="33" y="53"/>
                    <a:pt x="33" y="54"/>
                  </a:cubicBezTo>
                  <a:close/>
                  <a:moveTo>
                    <a:pt x="71" y="52"/>
                  </a:moveTo>
                  <a:cubicBezTo>
                    <a:pt x="73" y="53"/>
                    <a:pt x="75" y="53"/>
                    <a:pt x="77" y="52"/>
                  </a:cubicBezTo>
                  <a:cubicBezTo>
                    <a:pt x="75" y="52"/>
                    <a:pt x="72" y="51"/>
                    <a:pt x="71" y="52"/>
                  </a:cubicBezTo>
                  <a:close/>
                  <a:moveTo>
                    <a:pt x="69" y="52"/>
                  </a:moveTo>
                  <a:cubicBezTo>
                    <a:pt x="69" y="52"/>
                    <a:pt x="70" y="53"/>
                    <a:pt x="70" y="52"/>
                  </a:cubicBezTo>
                  <a:cubicBezTo>
                    <a:pt x="69" y="53"/>
                    <a:pt x="69" y="52"/>
                    <a:pt x="69" y="52"/>
                  </a:cubicBezTo>
                  <a:close/>
                  <a:moveTo>
                    <a:pt x="35" y="55"/>
                  </a:moveTo>
                  <a:cubicBezTo>
                    <a:pt x="36" y="54"/>
                    <a:pt x="37" y="54"/>
                    <a:pt x="37" y="53"/>
                  </a:cubicBezTo>
                  <a:cubicBezTo>
                    <a:pt x="37" y="53"/>
                    <a:pt x="36" y="52"/>
                    <a:pt x="36" y="52"/>
                  </a:cubicBezTo>
                  <a:cubicBezTo>
                    <a:pt x="36" y="53"/>
                    <a:pt x="35" y="54"/>
                    <a:pt x="35" y="55"/>
                  </a:cubicBezTo>
                  <a:close/>
                  <a:moveTo>
                    <a:pt x="56" y="53"/>
                  </a:moveTo>
                  <a:cubicBezTo>
                    <a:pt x="53" y="54"/>
                    <a:pt x="48" y="53"/>
                    <a:pt x="45" y="54"/>
                  </a:cubicBezTo>
                  <a:cubicBezTo>
                    <a:pt x="49" y="55"/>
                    <a:pt x="53" y="54"/>
                    <a:pt x="56" y="53"/>
                  </a:cubicBezTo>
                  <a:close/>
                  <a:moveTo>
                    <a:pt x="37" y="56"/>
                  </a:moveTo>
                  <a:cubicBezTo>
                    <a:pt x="38" y="55"/>
                    <a:pt x="39" y="54"/>
                    <a:pt x="40" y="54"/>
                  </a:cubicBezTo>
                  <a:cubicBezTo>
                    <a:pt x="38" y="53"/>
                    <a:pt x="37" y="55"/>
                    <a:pt x="37" y="56"/>
                  </a:cubicBezTo>
                  <a:close/>
                  <a:moveTo>
                    <a:pt x="61" y="54"/>
                  </a:moveTo>
                  <a:cubicBezTo>
                    <a:pt x="61" y="54"/>
                    <a:pt x="62" y="54"/>
                    <a:pt x="62" y="54"/>
                  </a:cubicBezTo>
                  <a:cubicBezTo>
                    <a:pt x="61" y="54"/>
                    <a:pt x="61" y="54"/>
                    <a:pt x="61" y="54"/>
                  </a:cubicBezTo>
                  <a:close/>
                  <a:moveTo>
                    <a:pt x="29" y="54"/>
                  </a:moveTo>
                  <a:cubicBezTo>
                    <a:pt x="29" y="55"/>
                    <a:pt x="29" y="55"/>
                    <a:pt x="28" y="55"/>
                  </a:cubicBezTo>
                  <a:cubicBezTo>
                    <a:pt x="28" y="55"/>
                    <a:pt x="28" y="54"/>
                    <a:pt x="28" y="54"/>
                  </a:cubicBezTo>
                  <a:cubicBezTo>
                    <a:pt x="28" y="55"/>
                    <a:pt x="27" y="54"/>
                    <a:pt x="27" y="54"/>
                  </a:cubicBezTo>
                  <a:cubicBezTo>
                    <a:pt x="27" y="55"/>
                    <a:pt x="27" y="55"/>
                    <a:pt x="27" y="56"/>
                  </a:cubicBezTo>
                  <a:cubicBezTo>
                    <a:pt x="26" y="55"/>
                    <a:pt x="26" y="55"/>
                    <a:pt x="26" y="55"/>
                  </a:cubicBezTo>
                  <a:cubicBezTo>
                    <a:pt x="26" y="56"/>
                    <a:pt x="26" y="57"/>
                    <a:pt x="26" y="57"/>
                  </a:cubicBezTo>
                  <a:cubicBezTo>
                    <a:pt x="27" y="57"/>
                    <a:pt x="26" y="56"/>
                    <a:pt x="27" y="56"/>
                  </a:cubicBezTo>
                  <a:cubicBezTo>
                    <a:pt x="27" y="56"/>
                    <a:pt x="26" y="57"/>
                    <a:pt x="27" y="58"/>
                  </a:cubicBezTo>
                  <a:cubicBezTo>
                    <a:pt x="27" y="57"/>
                    <a:pt x="27" y="55"/>
                    <a:pt x="29" y="56"/>
                  </a:cubicBezTo>
                  <a:cubicBezTo>
                    <a:pt x="29" y="55"/>
                    <a:pt x="30" y="55"/>
                    <a:pt x="30" y="54"/>
                  </a:cubicBezTo>
                  <a:cubicBezTo>
                    <a:pt x="29" y="54"/>
                    <a:pt x="29" y="54"/>
                    <a:pt x="29" y="54"/>
                  </a:cubicBezTo>
                  <a:close/>
                  <a:moveTo>
                    <a:pt x="63" y="54"/>
                  </a:moveTo>
                  <a:cubicBezTo>
                    <a:pt x="64" y="54"/>
                    <a:pt x="64" y="54"/>
                    <a:pt x="64" y="54"/>
                  </a:cubicBezTo>
                  <a:cubicBezTo>
                    <a:pt x="63" y="54"/>
                    <a:pt x="63" y="54"/>
                    <a:pt x="63" y="54"/>
                  </a:cubicBezTo>
                  <a:close/>
                  <a:moveTo>
                    <a:pt x="38" y="59"/>
                  </a:moveTo>
                  <a:cubicBezTo>
                    <a:pt x="39" y="57"/>
                    <a:pt x="41" y="56"/>
                    <a:pt x="43" y="54"/>
                  </a:cubicBezTo>
                  <a:cubicBezTo>
                    <a:pt x="42" y="54"/>
                    <a:pt x="42" y="54"/>
                    <a:pt x="41" y="54"/>
                  </a:cubicBezTo>
                  <a:cubicBezTo>
                    <a:pt x="40" y="56"/>
                    <a:pt x="38" y="57"/>
                    <a:pt x="38" y="59"/>
                  </a:cubicBezTo>
                  <a:close/>
                  <a:moveTo>
                    <a:pt x="60" y="55"/>
                  </a:moveTo>
                  <a:cubicBezTo>
                    <a:pt x="59" y="55"/>
                    <a:pt x="59" y="55"/>
                    <a:pt x="59" y="55"/>
                  </a:cubicBezTo>
                  <a:cubicBezTo>
                    <a:pt x="59" y="54"/>
                    <a:pt x="59" y="54"/>
                    <a:pt x="59" y="54"/>
                  </a:cubicBezTo>
                  <a:cubicBezTo>
                    <a:pt x="58" y="54"/>
                    <a:pt x="58" y="55"/>
                    <a:pt x="57" y="56"/>
                  </a:cubicBezTo>
                  <a:cubicBezTo>
                    <a:pt x="57" y="57"/>
                    <a:pt x="58" y="57"/>
                    <a:pt x="58" y="58"/>
                  </a:cubicBezTo>
                  <a:cubicBezTo>
                    <a:pt x="59" y="57"/>
                    <a:pt x="60" y="56"/>
                    <a:pt x="60" y="55"/>
                  </a:cubicBezTo>
                  <a:cubicBezTo>
                    <a:pt x="60" y="55"/>
                    <a:pt x="60" y="55"/>
                    <a:pt x="60" y="55"/>
                  </a:cubicBezTo>
                  <a:close/>
                  <a:moveTo>
                    <a:pt x="55" y="54"/>
                  </a:moveTo>
                  <a:cubicBezTo>
                    <a:pt x="53" y="56"/>
                    <a:pt x="52" y="57"/>
                    <a:pt x="51" y="59"/>
                  </a:cubicBezTo>
                  <a:cubicBezTo>
                    <a:pt x="51" y="60"/>
                    <a:pt x="51" y="61"/>
                    <a:pt x="52" y="61"/>
                  </a:cubicBezTo>
                  <a:cubicBezTo>
                    <a:pt x="53" y="61"/>
                    <a:pt x="55" y="58"/>
                    <a:pt x="54" y="57"/>
                  </a:cubicBezTo>
                  <a:cubicBezTo>
                    <a:pt x="54" y="57"/>
                    <a:pt x="54" y="57"/>
                    <a:pt x="54" y="57"/>
                  </a:cubicBezTo>
                  <a:cubicBezTo>
                    <a:pt x="54" y="57"/>
                    <a:pt x="54" y="58"/>
                    <a:pt x="55" y="58"/>
                  </a:cubicBezTo>
                  <a:cubicBezTo>
                    <a:pt x="55" y="57"/>
                    <a:pt x="56" y="56"/>
                    <a:pt x="56" y="56"/>
                  </a:cubicBezTo>
                  <a:cubicBezTo>
                    <a:pt x="57" y="55"/>
                    <a:pt x="57" y="55"/>
                    <a:pt x="57" y="54"/>
                  </a:cubicBezTo>
                  <a:cubicBezTo>
                    <a:pt x="56" y="55"/>
                    <a:pt x="54" y="56"/>
                    <a:pt x="53" y="57"/>
                  </a:cubicBezTo>
                  <a:cubicBezTo>
                    <a:pt x="54" y="56"/>
                    <a:pt x="54" y="55"/>
                    <a:pt x="55" y="54"/>
                  </a:cubicBezTo>
                  <a:close/>
                  <a:moveTo>
                    <a:pt x="67" y="56"/>
                  </a:moveTo>
                  <a:cubicBezTo>
                    <a:pt x="67" y="57"/>
                    <a:pt x="67" y="58"/>
                    <a:pt x="68" y="59"/>
                  </a:cubicBezTo>
                  <a:cubicBezTo>
                    <a:pt x="68" y="58"/>
                    <a:pt x="69" y="58"/>
                    <a:pt x="68" y="57"/>
                  </a:cubicBezTo>
                  <a:cubicBezTo>
                    <a:pt x="69" y="57"/>
                    <a:pt x="70" y="57"/>
                    <a:pt x="71" y="57"/>
                  </a:cubicBezTo>
                  <a:cubicBezTo>
                    <a:pt x="70" y="57"/>
                    <a:pt x="71" y="57"/>
                    <a:pt x="71" y="57"/>
                  </a:cubicBezTo>
                  <a:cubicBezTo>
                    <a:pt x="70" y="57"/>
                    <a:pt x="70" y="57"/>
                    <a:pt x="70" y="56"/>
                  </a:cubicBezTo>
                  <a:cubicBezTo>
                    <a:pt x="70" y="56"/>
                    <a:pt x="70" y="55"/>
                    <a:pt x="71" y="55"/>
                  </a:cubicBezTo>
                  <a:cubicBezTo>
                    <a:pt x="71" y="54"/>
                    <a:pt x="70" y="54"/>
                    <a:pt x="69" y="54"/>
                  </a:cubicBezTo>
                  <a:cubicBezTo>
                    <a:pt x="69" y="55"/>
                    <a:pt x="69" y="55"/>
                    <a:pt x="69" y="55"/>
                  </a:cubicBezTo>
                  <a:cubicBezTo>
                    <a:pt x="68" y="55"/>
                    <a:pt x="68" y="56"/>
                    <a:pt x="67" y="56"/>
                  </a:cubicBezTo>
                  <a:close/>
                  <a:moveTo>
                    <a:pt x="96" y="56"/>
                  </a:moveTo>
                  <a:cubicBezTo>
                    <a:pt x="93" y="55"/>
                    <a:pt x="87" y="55"/>
                    <a:pt x="84" y="55"/>
                  </a:cubicBezTo>
                  <a:cubicBezTo>
                    <a:pt x="88" y="56"/>
                    <a:pt x="91" y="56"/>
                    <a:pt x="96" y="56"/>
                  </a:cubicBezTo>
                  <a:close/>
                  <a:moveTo>
                    <a:pt x="45" y="56"/>
                  </a:moveTo>
                  <a:cubicBezTo>
                    <a:pt x="46" y="56"/>
                    <a:pt x="46" y="55"/>
                    <a:pt x="47" y="56"/>
                  </a:cubicBezTo>
                  <a:cubicBezTo>
                    <a:pt x="47" y="56"/>
                    <a:pt x="46" y="57"/>
                    <a:pt x="46" y="57"/>
                  </a:cubicBezTo>
                  <a:cubicBezTo>
                    <a:pt x="46" y="58"/>
                    <a:pt x="46" y="58"/>
                    <a:pt x="46" y="58"/>
                  </a:cubicBezTo>
                  <a:cubicBezTo>
                    <a:pt x="47" y="58"/>
                    <a:pt x="47" y="57"/>
                    <a:pt x="48" y="57"/>
                  </a:cubicBezTo>
                  <a:cubicBezTo>
                    <a:pt x="48" y="56"/>
                    <a:pt x="49" y="56"/>
                    <a:pt x="49" y="55"/>
                  </a:cubicBezTo>
                  <a:cubicBezTo>
                    <a:pt x="48" y="55"/>
                    <a:pt x="47" y="55"/>
                    <a:pt x="45" y="55"/>
                  </a:cubicBezTo>
                  <a:cubicBezTo>
                    <a:pt x="45" y="55"/>
                    <a:pt x="45" y="56"/>
                    <a:pt x="45" y="56"/>
                  </a:cubicBezTo>
                  <a:close/>
                  <a:moveTo>
                    <a:pt x="38" y="56"/>
                  </a:moveTo>
                  <a:cubicBezTo>
                    <a:pt x="37" y="57"/>
                    <a:pt x="36" y="57"/>
                    <a:pt x="36" y="58"/>
                  </a:cubicBezTo>
                  <a:cubicBezTo>
                    <a:pt x="36" y="58"/>
                    <a:pt x="35" y="59"/>
                    <a:pt x="36" y="60"/>
                  </a:cubicBezTo>
                  <a:cubicBezTo>
                    <a:pt x="37" y="58"/>
                    <a:pt x="38" y="57"/>
                    <a:pt x="39" y="55"/>
                  </a:cubicBezTo>
                  <a:cubicBezTo>
                    <a:pt x="38" y="55"/>
                    <a:pt x="39" y="56"/>
                    <a:pt x="38" y="56"/>
                  </a:cubicBezTo>
                  <a:close/>
                  <a:moveTo>
                    <a:pt x="35" y="57"/>
                  </a:moveTo>
                  <a:cubicBezTo>
                    <a:pt x="35" y="56"/>
                    <a:pt x="36" y="55"/>
                    <a:pt x="36" y="55"/>
                  </a:cubicBezTo>
                  <a:cubicBezTo>
                    <a:pt x="35" y="56"/>
                    <a:pt x="34" y="56"/>
                    <a:pt x="35" y="57"/>
                  </a:cubicBezTo>
                  <a:close/>
                  <a:moveTo>
                    <a:pt x="51" y="55"/>
                  </a:moveTo>
                  <a:cubicBezTo>
                    <a:pt x="50" y="56"/>
                    <a:pt x="50" y="56"/>
                    <a:pt x="50" y="57"/>
                  </a:cubicBezTo>
                  <a:cubicBezTo>
                    <a:pt x="50" y="57"/>
                    <a:pt x="50" y="57"/>
                    <a:pt x="50" y="57"/>
                  </a:cubicBezTo>
                  <a:cubicBezTo>
                    <a:pt x="51" y="56"/>
                    <a:pt x="52" y="56"/>
                    <a:pt x="52" y="55"/>
                  </a:cubicBezTo>
                  <a:cubicBezTo>
                    <a:pt x="52" y="55"/>
                    <a:pt x="52" y="55"/>
                    <a:pt x="51" y="55"/>
                  </a:cubicBezTo>
                  <a:close/>
                  <a:moveTo>
                    <a:pt x="39" y="61"/>
                  </a:moveTo>
                  <a:cubicBezTo>
                    <a:pt x="39" y="61"/>
                    <a:pt x="39" y="62"/>
                    <a:pt x="40" y="62"/>
                  </a:cubicBezTo>
                  <a:cubicBezTo>
                    <a:pt x="40" y="61"/>
                    <a:pt x="43" y="60"/>
                    <a:pt x="42" y="58"/>
                  </a:cubicBezTo>
                  <a:cubicBezTo>
                    <a:pt x="42" y="58"/>
                    <a:pt x="42" y="57"/>
                    <a:pt x="43" y="57"/>
                  </a:cubicBezTo>
                  <a:cubicBezTo>
                    <a:pt x="43" y="58"/>
                    <a:pt x="43" y="58"/>
                    <a:pt x="43" y="58"/>
                  </a:cubicBezTo>
                  <a:cubicBezTo>
                    <a:pt x="44" y="58"/>
                    <a:pt x="44" y="57"/>
                    <a:pt x="45" y="57"/>
                  </a:cubicBezTo>
                  <a:cubicBezTo>
                    <a:pt x="44" y="56"/>
                    <a:pt x="44" y="56"/>
                    <a:pt x="44" y="55"/>
                  </a:cubicBezTo>
                  <a:cubicBezTo>
                    <a:pt x="42" y="57"/>
                    <a:pt x="41" y="59"/>
                    <a:pt x="39" y="61"/>
                  </a:cubicBezTo>
                  <a:close/>
                  <a:moveTo>
                    <a:pt x="71" y="56"/>
                  </a:moveTo>
                  <a:cubicBezTo>
                    <a:pt x="73" y="56"/>
                    <a:pt x="74" y="56"/>
                    <a:pt x="75" y="55"/>
                  </a:cubicBezTo>
                  <a:cubicBezTo>
                    <a:pt x="73" y="55"/>
                    <a:pt x="72" y="55"/>
                    <a:pt x="71" y="56"/>
                  </a:cubicBezTo>
                  <a:close/>
                  <a:moveTo>
                    <a:pt x="41" y="56"/>
                  </a:moveTo>
                  <a:cubicBezTo>
                    <a:pt x="41" y="58"/>
                    <a:pt x="38" y="58"/>
                    <a:pt x="38" y="60"/>
                  </a:cubicBezTo>
                  <a:cubicBezTo>
                    <a:pt x="40" y="59"/>
                    <a:pt x="42" y="57"/>
                    <a:pt x="42" y="55"/>
                  </a:cubicBezTo>
                  <a:cubicBezTo>
                    <a:pt x="42" y="56"/>
                    <a:pt x="42" y="56"/>
                    <a:pt x="41" y="56"/>
                  </a:cubicBezTo>
                  <a:close/>
                  <a:moveTo>
                    <a:pt x="24" y="57"/>
                  </a:moveTo>
                  <a:cubicBezTo>
                    <a:pt x="23" y="61"/>
                    <a:pt x="22" y="66"/>
                    <a:pt x="21" y="70"/>
                  </a:cubicBezTo>
                  <a:cubicBezTo>
                    <a:pt x="23" y="67"/>
                    <a:pt x="23" y="62"/>
                    <a:pt x="25" y="59"/>
                  </a:cubicBezTo>
                  <a:cubicBezTo>
                    <a:pt x="25" y="58"/>
                    <a:pt x="25" y="57"/>
                    <a:pt x="25" y="56"/>
                  </a:cubicBezTo>
                  <a:cubicBezTo>
                    <a:pt x="24" y="56"/>
                    <a:pt x="24" y="56"/>
                    <a:pt x="24" y="57"/>
                  </a:cubicBezTo>
                  <a:cubicBezTo>
                    <a:pt x="24" y="56"/>
                    <a:pt x="24" y="57"/>
                    <a:pt x="24" y="57"/>
                  </a:cubicBezTo>
                  <a:close/>
                  <a:moveTo>
                    <a:pt x="77" y="57"/>
                  </a:moveTo>
                  <a:cubicBezTo>
                    <a:pt x="77" y="57"/>
                    <a:pt x="78" y="57"/>
                    <a:pt x="78" y="56"/>
                  </a:cubicBezTo>
                  <a:cubicBezTo>
                    <a:pt x="78" y="56"/>
                    <a:pt x="77" y="56"/>
                    <a:pt x="77" y="57"/>
                  </a:cubicBezTo>
                  <a:close/>
                  <a:moveTo>
                    <a:pt x="83" y="57"/>
                  </a:moveTo>
                  <a:cubicBezTo>
                    <a:pt x="85" y="57"/>
                    <a:pt x="87" y="58"/>
                    <a:pt x="89" y="57"/>
                  </a:cubicBezTo>
                  <a:cubicBezTo>
                    <a:pt x="87" y="57"/>
                    <a:pt x="86" y="56"/>
                    <a:pt x="83" y="56"/>
                  </a:cubicBezTo>
                  <a:cubicBezTo>
                    <a:pt x="84" y="56"/>
                    <a:pt x="83" y="57"/>
                    <a:pt x="83" y="57"/>
                  </a:cubicBezTo>
                  <a:close/>
                  <a:moveTo>
                    <a:pt x="50" y="58"/>
                  </a:moveTo>
                  <a:cubicBezTo>
                    <a:pt x="50" y="58"/>
                    <a:pt x="50" y="58"/>
                    <a:pt x="50" y="58"/>
                  </a:cubicBezTo>
                  <a:cubicBezTo>
                    <a:pt x="51" y="58"/>
                    <a:pt x="51" y="57"/>
                    <a:pt x="51" y="57"/>
                  </a:cubicBezTo>
                  <a:cubicBezTo>
                    <a:pt x="51" y="57"/>
                    <a:pt x="50" y="57"/>
                    <a:pt x="50" y="58"/>
                  </a:cubicBezTo>
                  <a:close/>
                  <a:moveTo>
                    <a:pt x="59" y="59"/>
                  </a:moveTo>
                  <a:cubicBezTo>
                    <a:pt x="59" y="59"/>
                    <a:pt x="59" y="60"/>
                    <a:pt x="59" y="60"/>
                  </a:cubicBezTo>
                  <a:cubicBezTo>
                    <a:pt x="60" y="59"/>
                    <a:pt x="61" y="59"/>
                    <a:pt x="61" y="58"/>
                  </a:cubicBezTo>
                  <a:cubicBezTo>
                    <a:pt x="61" y="58"/>
                    <a:pt x="61" y="57"/>
                    <a:pt x="60" y="57"/>
                  </a:cubicBezTo>
                  <a:cubicBezTo>
                    <a:pt x="60" y="57"/>
                    <a:pt x="60" y="57"/>
                    <a:pt x="60" y="57"/>
                  </a:cubicBezTo>
                  <a:cubicBezTo>
                    <a:pt x="60" y="58"/>
                    <a:pt x="59" y="58"/>
                    <a:pt x="59" y="59"/>
                  </a:cubicBezTo>
                  <a:close/>
                  <a:moveTo>
                    <a:pt x="30" y="58"/>
                  </a:moveTo>
                  <a:cubicBezTo>
                    <a:pt x="31" y="58"/>
                    <a:pt x="31" y="57"/>
                    <a:pt x="31" y="57"/>
                  </a:cubicBezTo>
                  <a:cubicBezTo>
                    <a:pt x="31" y="57"/>
                    <a:pt x="30" y="57"/>
                    <a:pt x="30" y="58"/>
                  </a:cubicBezTo>
                  <a:close/>
                  <a:moveTo>
                    <a:pt x="108" y="57"/>
                  </a:moveTo>
                  <a:cubicBezTo>
                    <a:pt x="106" y="57"/>
                    <a:pt x="105" y="57"/>
                    <a:pt x="104" y="57"/>
                  </a:cubicBezTo>
                  <a:cubicBezTo>
                    <a:pt x="106" y="57"/>
                    <a:pt x="107" y="58"/>
                    <a:pt x="108" y="57"/>
                  </a:cubicBezTo>
                  <a:close/>
                  <a:moveTo>
                    <a:pt x="55" y="59"/>
                  </a:moveTo>
                  <a:cubicBezTo>
                    <a:pt x="55" y="59"/>
                    <a:pt x="55" y="60"/>
                    <a:pt x="56" y="61"/>
                  </a:cubicBezTo>
                  <a:cubicBezTo>
                    <a:pt x="58" y="60"/>
                    <a:pt x="56" y="58"/>
                    <a:pt x="56" y="57"/>
                  </a:cubicBezTo>
                  <a:cubicBezTo>
                    <a:pt x="56" y="57"/>
                    <a:pt x="55" y="58"/>
                    <a:pt x="55" y="59"/>
                  </a:cubicBezTo>
                  <a:close/>
                  <a:moveTo>
                    <a:pt x="47" y="60"/>
                  </a:moveTo>
                  <a:cubicBezTo>
                    <a:pt x="48" y="59"/>
                    <a:pt x="48" y="59"/>
                    <a:pt x="49" y="58"/>
                  </a:cubicBezTo>
                  <a:cubicBezTo>
                    <a:pt x="49" y="58"/>
                    <a:pt x="49" y="57"/>
                    <a:pt x="49" y="57"/>
                  </a:cubicBezTo>
                  <a:cubicBezTo>
                    <a:pt x="48" y="58"/>
                    <a:pt x="47" y="59"/>
                    <a:pt x="47" y="60"/>
                  </a:cubicBezTo>
                  <a:close/>
                  <a:moveTo>
                    <a:pt x="32" y="59"/>
                  </a:moveTo>
                  <a:cubicBezTo>
                    <a:pt x="32" y="60"/>
                    <a:pt x="32" y="60"/>
                    <a:pt x="32" y="60"/>
                  </a:cubicBezTo>
                  <a:cubicBezTo>
                    <a:pt x="32" y="59"/>
                    <a:pt x="33" y="58"/>
                    <a:pt x="33" y="59"/>
                  </a:cubicBezTo>
                  <a:cubicBezTo>
                    <a:pt x="33" y="58"/>
                    <a:pt x="33" y="58"/>
                    <a:pt x="33" y="58"/>
                  </a:cubicBezTo>
                  <a:cubicBezTo>
                    <a:pt x="33" y="58"/>
                    <a:pt x="32" y="59"/>
                    <a:pt x="32" y="59"/>
                  </a:cubicBezTo>
                  <a:close/>
                  <a:moveTo>
                    <a:pt x="101" y="58"/>
                  </a:moveTo>
                  <a:cubicBezTo>
                    <a:pt x="102" y="58"/>
                    <a:pt x="102" y="59"/>
                    <a:pt x="103" y="58"/>
                  </a:cubicBezTo>
                  <a:cubicBezTo>
                    <a:pt x="102" y="58"/>
                    <a:pt x="101" y="58"/>
                    <a:pt x="101" y="58"/>
                  </a:cubicBezTo>
                  <a:close/>
                  <a:moveTo>
                    <a:pt x="104" y="58"/>
                  </a:moveTo>
                  <a:cubicBezTo>
                    <a:pt x="104" y="58"/>
                    <a:pt x="105" y="58"/>
                    <a:pt x="105" y="58"/>
                  </a:cubicBezTo>
                  <a:cubicBezTo>
                    <a:pt x="105" y="58"/>
                    <a:pt x="104" y="58"/>
                    <a:pt x="104" y="58"/>
                  </a:cubicBezTo>
                  <a:close/>
                  <a:moveTo>
                    <a:pt x="29" y="59"/>
                  </a:moveTo>
                  <a:cubicBezTo>
                    <a:pt x="29" y="59"/>
                    <a:pt x="30" y="59"/>
                    <a:pt x="29" y="60"/>
                  </a:cubicBezTo>
                  <a:cubicBezTo>
                    <a:pt x="29" y="60"/>
                    <a:pt x="29" y="61"/>
                    <a:pt x="29" y="62"/>
                  </a:cubicBezTo>
                  <a:cubicBezTo>
                    <a:pt x="29" y="61"/>
                    <a:pt x="30" y="61"/>
                    <a:pt x="30" y="61"/>
                  </a:cubicBezTo>
                  <a:cubicBezTo>
                    <a:pt x="30" y="60"/>
                    <a:pt x="31" y="59"/>
                    <a:pt x="30" y="58"/>
                  </a:cubicBezTo>
                  <a:cubicBezTo>
                    <a:pt x="30" y="58"/>
                    <a:pt x="30" y="58"/>
                    <a:pt x="30" y="58"/>
                  </a:cubicBezTo>
                  <a:cubicBezTo>
                    <a:pt x="30" y="59"/>
                    <a:pt x="29" y="59"/>
                    <a:pt x="29" y="59"/>
                  </a:cubicBezTo>
                  <a:close/>
                  <a:moveTo>
                    <a:pt x="44" y="59"/>
                  </a:moveTo>
                  <a:cubicBezTo>
                    <a:pt x="44" y="60"/>
                    <a:pt x="44" y="60"/>
                    <a:pt x="44" y="60"/>
                  </a:cubicBezTo>
                  <a:cubicBezTo>
                    <a:pt x="44" y="60"/>
                    <a:pt x="46" y="59"/>
                    <a:pt x="45" y="58"/>
                  </a:cubicBezTo>
                  <a:cubicBezTo>
                    <a:pt x="45" y="58"/>
                    <a:pt x="45" y="59"/>
                    <a:pt x="44" y="59"/>
                  </a:cubicBezTo>
                  <a:close/>
                  <a:moveTo>
                    <a:pt x="113" y="59"/>
                  </a:moveTo>
                  <a:cubicBezTo>
                    <a:pt x="113" y="59"/>
                    <a:pt x="114" y="59"/>
                    <a:pt x="114" y="58"/>
                  </a:cubicBezTo>
                  <a:cubicBezTo>
                    <a:pt x="113" y="58"/>
                    <a:pt x="113" y="58"/>
                    <a:pt x="113" y="58"/>
                  </a:cubicBezTo>
                  <a:cubicBezTo>
                    <a:pt x="113" y="58"/>
                    <a:pt x="113" y="58"/>
                    <a:pt x="113" y="59"/>
                  </a:cubicBezTo>
                  <a:close/>
                  <a:moveTo>
                    <a:pt x="48" y="61"/>
                  </a:moveTo>
                  <a:cubicBezTo>
                    <a:pt x="48" y="61"/>
                    <a:pt x="49" y="60"/>
                    <a:pt x="50" y="59"/>
                  </a:cubicBezTo>
                  <a:cubicBezTo>
                    <a:pt x="49" y="58"/>
                    <a:pt x="46" y="61"/>
                    <a:pt x="48" y="61"/>
                  </a:cubicBezTo>
                  <a:close/>
                  <a:moveTo>
                    <a:pt x="33" y="62"/>
                  </a:moveTo>
                  <a:cubicBezTo>
                    <a:pt x="33" y="63"/>
                    <a:pt x="33" y="63"/>
                    <a:pt x="33" y="63"/>
                  </a:cubicBezTo>
                  <a:cubicBezTo>
                    <a:pt x="34" y="63"/>
                    <a:pt x="34" y="62"/>
                    <a:pt x="34" y="61"/>
                  </a:cubicBezTo>
                  <a:cubicBezTo>
                    <a:pt x="34" y="60"/>
                    <a:pt x="35" y="59"/>
                    <a:pt x="34" y="59"/>
                  </a:cubicBezTo>
                  <a:cubicBezTo>
                    <a:pt x="34" y="60"/>
                    <a:pt x="34" y="61"/>
                    <a:pt x="33" y="62"/>
                  </a:cubicBezTo>
                  <a:close/>
                  <a:moveTo>
                    <a:pt x="27" y="60"/>
                  </a:moveTo>
                  <a:cubicBezTo>
                    <a:pt x="28" y="60"/>
                    <a:pt x="28" y="60"/>
                    <a:pt x="28" y="59"/>
                  </a:cubicBezTo>
                  <a:cubicBezTo>
                    <a:pt x="27" y="59"/>
                    <a:pt x="27" y="59"/>
                    <a:pt x="27" y="59"/>
                  </a:cubicBezTo>
                  <a:cubicBezTo>
                    <a:pt x="27" y="59"/>
                    <a:pt x="27" y="60"/>
                    <a:pt x="27" y="60"/>
                  </a:cubicBezTo>
                  <a:close/>
                  <a:moveTo>
                    <a:pt x="68" y="62"/>
                  </a:moveTo>
                  <a:cubicBezTo>
                    <a:pt x="68" y="61"/>
                    <a:pt x="68" y="61"/>
                    <a:pt x="69" y="61"/>
                  </a:cubicBezTo>
                  <a:cubicBezTo>
                    <a:pt x="69" y="60"/>
                    <a:pt x="69" y="59"/>
                    <a:pt x="69" y="59"/>
                  </a:cubicBezTo>
                  <a:cubicBezTo>
                    <a:pt x="68" y="60"/>
                    <a:pt x="67" y="61"/>
                    <a:pt x="68" y="62"/>
                  </a:cubicBezTo>
                  <a:close/>
                  <a:moveTo>
                    <a:pt x="63" y="60"/>
                  </a:moveTo>
                  <a:cubicBezTo>
                    <a:pt x="64" y="60"/>
                    <a:pt x="63" y="61"/>
                    <a:pt x="64" y="61"/>
                  </a:cubicBezTo>
                  <a:cubicBezTo>
                    <a:pt x="64" y="60"/>
                    <a:pt x="64" y="60"/>
                    <a:pt x="64" y="59"/>
                  </a:cubicBezTo>
                  <a:cubicBezTo>
                    <a:pt x="64" y="60"/>
                    <a:pt x="63" y="59"/>
                    <a:pt x="63" y="60"/>
                  </a:cubicBezTo>
                  <a:close/>
                  <a:moveTo>
                    <a:pt x="52" y="62"/>
                  </a:moveTo>
                  <a:cubicBezTo>
                    <a:pt x="53" y="63"/>
                    <a:pt x="53" y="64"/>
                    <a:pt x="53" y="64"/>
                  </a:cubicBezTo>
                  <a:cubicBezTo>
                    <a:pt x="54" y="63"/>
                    <a:pt x="55" y="63"/>
                    <a:pt x="55" y="62"/>
                  </a:cubicBezTo>
                  <a:cubicBezTo>
                    <a:pt x="55" y="61"/>
                    <a:pt x="55" y="60"/>
                    <a:pt x="54" y="60"/>
                  </a:cubicBezTo>
                  <a:cubicBezTo>
                    <a:pt x="53" y="61"/>
                    <a:pt x="53" y="61"/>
                    <a:pt x="52" y="62"/>
                  </a:cubicBezTo>
                  <a:close/>
                  <a:moveTo>
                    <a:pt x="60" y="62"/>
                  </a:moveTo>
                  <a:cubicBezTo>
                    <a:pt x="61" y="61"/>
                    <a:pt x="62" y="60"/>
                    <a:pt x="62" y="60"/>
                  </a:cubicBezTo>
                  <a:cubicBezTo>
                    <a:pt x="61" y="60"/>
                    <a:pt x="59" y="61"/>
                    <a:pt x="60" y="62"/>
                  </a:cubicBezTo>
                  <a:close/>
                  <a:moveTo>
                    <a:pt x="44" y="61"/>
                  </a:moveTo>
                  <a:cubicBezTo>
                    <a:pt x="45" y="61"/>
                    <a:pt x="46" y="60"/>
                    <a:pt x="45" y="60"/>
                  </a:cubicBezTo>
                  <a:cubicBezTo>
                    <a:pt x="45" y="60"/>
                    <a:pt x="44" y="61"/>
                    <a:pt x="44" y="61"/>
                  </a:cubicBezTo>
                  <a:close/>
                  <a:moveTo>
                    <a:pt x="36" y="61"/>
                  </a:moveTo>
                  <a:cubicBezTo>
                    <a:pt x="37" y="61"/>
                    <a:pt x="37" y="60"/>
                    <a:pt x="37" y="60"/>
                  </a:cubicBezTo>
                  <a:cubicBezTo>
                    <a:pt x="37" y="60"/>
                    <a:pt x="36" y="61"/>
                    <a:pt x="36" y="61"/>
                  </a:cubicBezTo>
                  <a:close/>
                  <a:moveTo>
                    <a:pt x="48" y="62"/>
                  </a:moveTo>
                  <a:cubicBezTo>
                    <a:pt x="48" y="63"/>
                    <a:pt x="49" y="63"/>
                    <a:pt x="49" y="64"/>
                  </a:cubicBezTo>
                  <a:cubicBezTo>
                    <a:pt x="51" y="63"/>
                    <a:pt x="52" y="61"/>
                    <a:pt x="50" y="60"/>
                  </a:cubicBezTo>
                  <a:cubicBezTo>
                    <a:pt x="49" y="61"/>
                    <a:pt x="49" y="62"/>
                    <a:pt x="48" y="62"/>
                  </a:cubicBezTo>
                  <a:close/>
                  <a:moveTo>
                    <a:pt x="65" y="62"/>
                  </a:moveTo>
                  <a:cubicBezTo>
                    <a:pt x="66" y="62"/>
                    <a:pt x="65" y="60"/>
                    <a:pt x="65" y="60"/>
                  </a:cubicBezTo>
                  <a:cubicBezTo>
                    <a:pt x="65" y="61"/>
                    <a:pt x="65" y="61"/>
                    <a:pt x="65" y="62"/>
                  </a:cubicBezTo>
                  <a:close/>
                  <a:moveTo>
                    <a:pt x="56" y="62"/>
                  </a:moveTo>
                  <a:cubicBezTo>
                    <a:pt x="57" y="62"/>
                    <a:pt x="57" y="61"/>
                    <a:pt x="58" y="61"/>
                  </a:cubicBezTo>
                  <a:cubicBezTo>
                    <a:pt x="58" y="61"/>
                    <a:pt x="58" y="60"/>
                    <a:pt x="57" y="60"/>
                  </a:cubicBezTo>
                  <a:cubicBezTo>
                    <a:pt x="57" y="61"/>
                    <a:pt x="56" y="62"/>
                    <a:pt x="56" y="62"/>
                  </a:cubicBezTo>
                  <a:close/>
                  <a:moveTo>
                    <a:pt x="31" y="62"/>
                  </a:moveTo>
                  <a:cubicBezTo>
                    <a:pt x="31" y="62"/>
                    <a:pt x="32" y="61"/>
                    <a:pt x="31" y="61"/>
                  </a:cubicBezTo>
                  <a:cubicBezTo>
                    <a:pt x="31" y="61"/>
                    <a:pt x="31" y="61"/>
                    <a:pt x="31" y="62"/>
                  </a:cubicBezTo>
                  <a:close/>
                  <a:moveTo>
                    <a:pt x="41" y="64"/>
                  </a:moveTo>
                  <a:cubicBezTo>
                    <a:pt x="41" y="63"/>
                    <a:pt x="44" y="62"/>
                    <a:pt x="43" y="61"/>
                  </a:cubicBezTo>
                  <a:cubicBezTo>
                    <a:pt x="42" y="62"/>
                    <a:pt x="40" y="63"/>
                    <a:pt x="41" y="64"/>
                  </a:cubicBezTo>
                  <a:close/>
                  <a:moveTo>
                    <a:pt x="36" y="62"/>
                  </a:moveTo>
                  <a:cubicBezTo>
                    <a:pt x="37" y="62"/>
                    <a:pt x="37" y="62"/>
                    <a:pt x="37" y="62"/>
                  </a:cubicBezTo>
                  <a:cubicBezTo>
                    <a:pt x="37" y="62"/>
                    <a:pt x="38" y="62"/>
                    <a:pt x="38" y="61"/>
                  </a:cubicBezTo>
                  <a:cubicBezTo>
                    <a:pt x="38" y="61"/>
                    <a:pt x="38" y="61"/>
                    <a:pt x="37" y="61"/>
                  </a:cubicBezTo>
                  <a:cubicBezTo>
                    <a:pt x="37" y="61"/>
                    <a:pt x="37" y="61"/>
                    <a:pt x="36" y="62"/>
                  </a:cubicBezTo>
                  <a:close/>
                  <a:moveTo>
                    <a:pt x="45" y="62"/>
                  </a:moveTo>
                  <a:cubicBezTo>
                    <a:pt x="45" y="61"/>
                    <a:pt x="46" y="61"/>
                    <a:pt x="46" y="61"/>
                  </a:cubicBezTo>
                  <a:cubicBezTo>
                    <a:pt x="46" y="61"/>
                    <a:pt x="45" y="62"/>
                    <a:pt x="45" y="62"/>
                  </a:cubicBezTo>
                  <a:close/>
                  <a:moveTo>
                    <a:pt x="45" y="63"/>
                  </a:moveTo>
                  <a:cubicBezTo>
                    <a:pt x="45" y="63"/>
                    <a:pt x="46" y="63"/>
                    <a:pt x="45" y="64"/>
                  </a:cubicBezTo>
                  <a:cubicBezTo>
                    <a:pt x="46" y="64"/>
                    <a:pt x="46" y="63"/>
                    <a:pt x="47" y="62"/>
                  </a:cubicBezTo>
                  <a:cubicBezTo>
                    <a:pt x="47" y="61"/>
                    <a:pt x="45" y="62"/>
                    <a:pt x="45" y="63"/>
                  </a:cubicBezTo>
                  <a:close/>
                  <a:moveTo>
                    <a:pt x="70" y="61"/>
                  </a:moveTo>
                  <a:cubicBezTo>
                    <a:pt x="71" y="62"/>
                    <a:pt x="70" y="62"/>
                    <a:pt x="70" y="63"/>
                  </a:cubicBezTo>
                  <a:cubicBezTo>
                    <a:pt x="70" y="63"/>
                    <a:pt x="70" y="63"/>
                    <a:pt x="70" y="63"/>
                  </a:cubicBezTo>
                  <a:cubicBezTo>
                    <a:pt x="70" y="64"/>
                    <a:pt x="71" y="65"/>
                    <a:pt x="70" y="66"/>
                  </a:cubicBezTo>
                  <a:cubicBezTo>
                    <a:pt x="69" y="65"/>
                    <a:pt x="70" y="65"/>
                    <a:pt x="69" y="65"/>
                  </a:cubicBezTo>
                  <a:cubicBezTo>
                    <a:pt x="69" y="66"/>
                    <a:pt x="70" y="68"/>
                    <a:pt x="70" y="70"/>
                  </a:cubicBezTo>
                  <a:cubicBezTo>
                    <a:pt x="69" y="70"/>
                    <a:pt x="69" y="70"/>
                    <a:pt x="69" y="70"/>
                  </a:cubicBezTo>
                  <a:cubicBezTo>
                    <a:pt x="69" y="71"/>
                    <a:pt x="69" y="71"/>
                    <a:pt x="69" y="72"/>
                  </a:cubicBezTo>
                  <a:cubicBezTo>
                    <a:pt x="70" y="73"/>
                    <a:pt x="69" y="75"/>
                    <a:pt x="70" y="75"/>
                  </a:cubicBezTo>
                  <a:cubicBezTo>
                    <a:pt x="70" y="70"/>
                    <a:pt x="71" y="66"/>
                    <a:pt x="71" y="62"/>
                  </a:cubicBezTo>
                  <a:cubicBezTo>
                    <a:pt x="71" y="62"/>
                    <a:pt x="71" y="62"/>
                    <a:pt x="71" y="62"/>
                  </a:cubicBezTo>
                  <a:cubicBezTo>
                    <a:pt x="71" y="61"/>
                    <a:pt x="71" y="62"/>
                    <a:pt x="71" y="61"/>
                  </a:cubicBezTo>
                  <a:cubicBezTo>
                    <a:pt x="71" y="61"/>
                    <a:pt x="70" y="61"/>
                    <a:pt x="70" y="61"/>
                  </a:cubicBezTo>
                  <a:close/>
                  <a:moveTo>
                    <a:pt x="61" y="63"/>
                  </a:moveTo>
                  <a:cubicBezTo>
                    <a:pt x="61" y="64"/>
                    <a:pt x="61" y="65"/>
                    <a:pt x="62" y="66"/>
                  </a:cubicBezTo>
                  <a:cubicBezTo>
                    <a:pt x="62" y="64"/>
                    <a:pt x="62" y="62"/>
                    <a:pt x="62" y="61"/>
                  </a:cubicBezTo>
                  <a:cubicBezTo>
                    <a:pt x="62" y="62"/>
                    <a:pt x="61" y="62"/>
                    <a:pt x="61" y="63"/>
                  </a:cubicBezTo>
                  <a:close/>
                  <a:moveTo>
                    <a:pt x="25" y="65"/>
                  </a:moveTo>
                  <a:cubicBezTo>
                    <a:pt x="26" y="64"/>
                    <a:pt x="27" y="63"/>
                    <a:pt x="27" y="62"/>
                  </a:cubicBezTo>
                  <a:cubicBezTo>
                    <a:pt x="26" y="63"/>
                    <a:pt x="26" y="64"/>
                    <a:pt x="25" y="65"/>
                  </a:cubicBezTo>
                  <a:close/>
                  <a:moveTo>
                    <a:pt x="31" y="63"/>
                  </a:moveTo>
                  <a:cubicBezTo>
                    <a:pt x="31" y="63"/>
                    <a:pt x="32" y="63"/>
                    <a:pt x="32" y="64"/>
                  </a:cubicBezTo>
                  <a:cubicBezTo>
                    <a:pt x="31" y="64"/>
                    <a:pt x="31" y="64"/>
                    <a:pt x="31" y="64"/>
                  </a:cubicBezTo>
                  <a:cubicBezTo>
                    <a:pt x="31" y="63"/>
                    <a:pt x="31" y="64"/>
                    <a:pt x="31" y="63"/>
                  </a:cubicBezTo>
                  <a:cubicBezTo>
                    <a:pt x="31" y="63"/>
                    <a:pt x="32" y="63"/>
                    <a:pt x="32" y="62"/>
                  </a:cubicBezTo>
                  <a:cubicBezTo>
                    <a:pt x="31" y="62"/>
                    <a:pt x="31" y="63"/>
                    <a:pt x="31" y="63"/>
                  </a:cubicBezTo>
                  <a:cubicBezTo>
                    <a:pt x="31" y="64"/>
                    <a:pt x="31" y="64"/>
                    <a:pt x="31" y="64"/>
                  </a:cubicBezTo>
                  <a:cubicBezTo>
                    <a:pt x="31" y="64"/>
                    <a:pt x="31" y="64"/>
                    <a:pt x="31" y="64"/>
                  </a:cubicBezTo>
                  <a:cubicBezTo>
                    <a:pt x="31" y="65"/>
                    <a:pt x="31" y="65"/>
                    <a:pt x="32" y="66"/>
                  </a:cubicBezTo>
                  <a:cubicBezTo>
                    <a:pt x="32" y="65"/>
                    <a:pt x="32" y="63"/>
                    <a:pt x="32" y="62"/>
                  </a:cubicBezTo>
                  <a:cubicBezTo>
                    <a:pt x="31" y="63"/>
                    <a:pt x="32" y="63"/>
                    <a:pt x="31" y="63"/>
                  </a:cubicBezTo>
                  <a:close/>
                  <a:moveTo>
                    <a:pt x="42" y="64"/>
                  </a:moveTo>
                  <a:cubicBezTo>
                    <a:pt x="41" y="64"/>
                    <a:pt x="41" y="65"/>
                    <a:pt x="41" y="65"/>
                  </a:cubicBezTo>
                  <a:cubicBezTo>
                    <a:pt x="41" y="64"/>
                    <a:pt x="41" y="65"/>
                    <a:pt x="41" y="65"/>
                  </a:cubicBezTo>
                  <a:cubicBezTo>
                    <a:pt x="42" y="64"/>
                    <a:pt x="44" y="63"/>
                    <a:pt x="43" y="62"/>
                  </a:cubicBezTo>
                  <a:cubicBezTo>
                    <a:pt x="42" y="63"/>
                    <a:pt x="42" y="64"/>
                    <a:pt x="41" y="65"/>
                  </a:cubicBezTo>
                  <a:cubicBezTo>
                    <a:pt x="41" y="64"/>
                    <a:pt x="42" y="64"/>
                    <a:pt x="42" y="64"/>
                  </a:cubicBezTo>
                  <a:close/>
                  <a:moveTo>
                    <a:pt x="35" y="65"/>
                  </a:moveTo>
                  <a:cubicBezTo>
                    <a:pt x="35" y="65"/>
                    <a:pt x="36" y="64"/>
                    <a:pt x="36" y="63"/>
                  </a:cubicBezTo>
                  <a:cubicBezTo>
                    <a:pt x="36" y="63"/>
                    <a:pt x="36" y="62"/>
                    <a:pt x="36" y="62"/>
                  </a:cubicBezTo>
                  <a:cubicBezTo>
                    <a:pt x="35" y="63"/>
                    <a:pt x="35" y="64"/>
                    <a:pt x="35" y="65"/>
                  </a:cubicBezTo>
                  <a:close/>
                  <a:moveTo>
                    <a:pt x="37" y="64"/>
                  </a:moveTo>
                  <a:cubicBezTo>
                    <a:pt x="38" y="64"/>
                    <a:pt x="38" y="64"/>
                    <a:pt x="38" y="64"/>
                  </a:cubicBezTo>
                  <a:cubicBezTo>
                    <a:pt x="38" y="64"/>
                    <a:pt x="39" y="63"/>
                    <a:pt x="39" y="63"/>
                  </a:cubicBezTo>
                  <a:cubicBezTo>
                    <a:pt x="39" y="63"/>
                    <a:pt x="39" y="62"/>
                    <a:pt x="38" y="62"/>
                  </a:cubicBezTo>
                  <a:cubicBezTo>
                    <a:pt x="38" y="63"/>
                    <a:pt x="37" y="63"/>
                    <a:pt x="37" y="64"/>
                  </a:cubicBezTo>
                  <a:close/>
                  <a:moveTo>
                    <a:pt x="57" y="64"/>
                  </a:moveTo>
                  <a:cubicBezTo>
                    <a:pt x="57" y="64"/>
                    <a:pt x="57" y="64"/>
                    <a:pt x="58" y="64"/>
                  </a:cubicBezTo>
                  <a:cubicBezTo>
                    <a:pt x="58" y="64"/>
                    <a:pt x="59" y="63"/>
                    <a:pt x="59" y="63"/>
                  </a:cubicBezTo>
                  <a:cubicBezTo>
                    <a:pt x="58" y="63"/>
                    <a:pt x="58" y="63"/>
                    <a:pt x="57" y="64"/>
                  </a:cubicBezTo>
                  <a:close/>
                  <a:moveTo>
                    <a:pt x="63" y="64"/>
                  </a:moveTo>
                  <a:cubicBezTo>
                    <a:pt x="63" y="64"/>
                    <a:pt x="63" y="64"/>
                    <a:pt x="64" y="64"/>
                  </a:cubicBezTo>
                  <a:cubicBezTo>
                    <a:pt x="63" y="63"/>
                    <a:pt x="63" y="63"/>
                    <a:pt x="63" y="63"/>
                  </a:cubicBezTo>
                  <a:cubicBezTo>
                    <a:pt x="63" y="63"/>
                    <a:pt x="63" y="64"/>
                    <a:pt x="63" y="64"/>
                  </a:cubicBezTo>
                  <a:close/>
                  <a:moveTo>
                    <a:pt x="50" y="65"/>
                  </a:moveTo>
                  <a:cubicBezTo>
                    <a:pt x="50" y="66"/>
                    <a:pt x="50" y="66"/>
                    <a:pt x="51" y="67"/>
                  </a:cubicBezTo>
                  <a:cubicBezTo>
                    <a:pt x="52" y="67"/>
                    <a:pt x="52" y="66"/>
                    <a:pt x="52" y="65"/>
                  </a:cubicBezTo>
                  <a:cubicBezTo>
                    <a:pt x="52" y="64"/>
                    <a:pt x="52" y="63"/>
                    <a:pt x="51" y="63"/>
                  </a:cubicBezTo>
                  <a:cubicBezTo>
                    <a:pt x="51" y="64"/>
                    <a:pt x="50" y="64"/>
                    <a:pt x="50" y="65"/>
                  </a:cubicBezTo>
                  <a:close/>
                  <a:moveTo>
                    <a:pt x="46" y="65"/>
                  </a:moveTo>
                  <a:cubicBezTo>
                    <a:pt x="47" y="65"/>
                    <a:pt x="47" y="66"/>
                    <a:pt x="47" y="66"/>
                  </a:cubicBezTo>
                  <a:cubicBezTo>
                    <a:pt x="47" y="66"/>
                    <a:pt x="47" y="66"/>
                    <a:pt x="48" y="66"/>
                  </a:cubicBezTo>
                  <a:cubicBezTo>
                    <a:pt x="48" y="66"/>
                    <a:pt x="48" y="66"/>
                    <a:pt x="48" y="66"/>
                  </a:cubicBezTo>
                  <a:cubicBezTo>
                    <a:pt x="48" y="66"/>
                    <a:pt x="48" y="66"/>
                    <a:pt x="48" y="65"/>
                  </a:cubicBezTo>
                  <a:cubicBezTo>
                    <a:pt x="48" y="65"/>
                    <a:pt x="48" y="64"/>
                    <a:pt x="47" y="63"/>
                  </a:cubicBezTo>
                  <a:cubicBezTo>
                    <a:pt x="47" y="64"/>
                    <a:pt x="46" y="64"/>
                    <a:pt x="46" y="65"/>
                  </a:cubicBezTo>
                  <a:close/>
                  <a:moveTo>
                    <a:pt x="54" y="64"/>
                  </a:moveTo>
                  <a:cubicBezTo>
                    <a:pt x="54" y="65"/>
                    <a:pt x="54" y="65"/>
                    <a:pt x="54" y="65"/>
                  </a:cubicBezTo>
                  <a:cubicBezTo>
                    <a:pt x="54" y="65"/>
                    <a:pt x="55" y="65"/>
                    <a:pt x="54" y="64"/>
                  </a:cubicBezTo>
                  <a:close/>
                  <a:moveTo>
                    <a:pt x="54" y="66"/>
                  </a:moveTo>
                  <a:cubicBezTo>
                    <a:pt x="55" y="66"/>
                    <a:pt x="57" y="64"/>
                    <a:pt x="56" y="63"/>
                  </a:cubicBezTo>
                  <a:cubicBezTo>
                    <a:pt x="55" y="64"/>
                    <a:pt x="54" y="65"/>
                    <a:pt x="54" y="66"/>
                  </a:cubicBezTo>
                  <a:close/>
                  <a:moveTo>
                    <a:pt x="42" y="66"/>
                  </a:moveTo>
                  <a:cubicBezTo>
                    <a:pt x="42" y="65"/>
                    <a:pt x="43" y="65"/>
                    <a:pt x="43" y="65"/>
                  </a:cubicBezTo>
                  <a:cubicBezTo>
                    <a:pt x="43" y="66"/>
                    <a:pt x="42" y="66"/>
                    <a:pt x="42" y="66"/>
                  </a:cubicBezTo>
                  <a:cubicBezTo>
                    <a:pt x="42" y="67"/>
                    <a:pt x="42" y="67"/>
                    <a:pt x="43" y="67"/>
                  </a:cubicBezTo>
                  <a:cubicBezTo>
                    <a:pt x="44" y="66"/>
                    <a:pt x="44" y="66"/>
                    <a:pt x="45" y="65"/>
                  </a:cubicBezTo>
                  <a:cubicBezTo>
                    <a:pt x="45" y="64"/>
                    <a:pt x="45" y="64"/>
                    <a:pt x="44" y="64"/>
                  </a:cubicBezTo>
                  <a:cubicBezTo>
                    <a:pt x="43" y="63"/>
                    <a:pt x="42" y="65"/>
                    <a:pt x="42" y="66"/>
                  </a:cubicBezTo>
                  <a:close/>
                  <a:moveTo>
                    <a:pt x="27" y="67"/>
                  </a:moveTo>
                  <a:cubicBezTo>
                    <a:pt x="27" y="66"/>
                    <a:pt x="28" y="65"/>
                    <a:pt x="28" y="64"/>
                  </a:cubicBezTo>
                  <a:cubicBezTo>
                    <a:pt x="27" y="65"/>
                    <a:pt x="27" y="66"/>
                    <a:pt x="27" y="67"/>
                  </a:cubicBezTo>
                  <a:close/>
                  <a:moveTo>
                    <a:pt x="36" y="67"/>
                  </a:moveTo>
                  <a:cubicBezTo>
                    <a:pt x="36" y="67"/>
                    <a:pt x="37" y="66"/>
                    <a:pt x="37" y="65"/>
                  </a:cubicBezTo>
                  <a:cubicBezTo>
                    <a:pt x="37" y="64"/>
                    <a:pt x="37" y="64"/>
                    <a:pt x="37" y="64"/>
                  </a:cubicBezTo>
                  <a:cubicBezTo>
                    <a:pt x="36" y="65"/>
                    <a:pt x="35" y="66"/>
                    <a:pt x="36" y="67"/>
                  </a:cubicBezTo>
                  <a:close/>
                  <a:moveTo>
                    <a:pt x="58" y="65"/>
                  </a:moveTo>
                  <a:cubicBezTo>
                    <a:pt x="58" y="65"/>
                    <a:pt x="59" y="64"/>
                    <a:pt x="59" y="64"/>
                  </a:cubicBezTo>
                  <a:cubicBezTo>
                    <a:pt x="58" y="64"/>
                    <a:pt x="58" y="65"/>
                    <a:pt x="58" y="65"/>
                  </a:cubicBezTo>
                  <a:close/>
                  <a:moveTo>
                    <a:pt x="39" y="65"/>
                  </a:moveTo>
                  <a:cubicBezTo>
                    <a:pt x="39" y="66"/>
                    <a:pt x="39" y="66"/>
                    <a:pt x="39" y="66"/>
                  </a:cubicBezTo>
                  <a:cubicBezTo>
                    <a:pt x="39" y="66"/>
                    <a:pt x="40" y="65"/>
                    <a:pt x="40" y="65"/>
                  </a:cubicBezTo>
                  <a:cubicBezTo>
                    <a:pt x="40" y="65"/>
                    <a:pt x="40" y="64"/>
                    <a:pt x="40" y="64"/>
                  </a:cubicBezTo>
                  <a:cubicBezTo>
                    <a:pt x="39" y="65"/>
                    <a:pt x="39" y="65"/>
                    <a:pt x="39" y="65"/>
                  </a:cubicBezTo>
                  <a:close/>
                  <a:moveTo>
                    <a:pt x="58" y="66"/>
                  </a:moveTo>
                  <a:cubicBezTo>
                    <a:pt x="59" y="67"/>
                    <a:pt x="59" y="68"/>
                    <a:pt x="59" y="68"/>
                  </a:cubicBezTo>
                  <a:cubicBezTo>
                    <a:pt x="60" y="68"/>
                    <a:pt x="61" y="67"/>
                    <a:pt x="61" y="66"/>
                  </a:cubicBezTo>
                  <a:cubicBezTo>
                    <a:pt x="60" y="67"/>
                    <a:pt x="60" y="65"/>
                    <a:pt x="59" y="64"/>
                  </a:cubicBezTo>
                  <a:cubicBezTo>
                    <a:pt x="59" y="65"/>
                    <a:pt x="58" y="66"/>
                    <a:pt x="58" y="66"/>
                  </a:cubicBezTo>
                  <a:close/>
                  <a:moveTo>
                    <a:pt x="29" y="67"/>
                  </a:moveTo>
                  <a:cubicBezTo>
                    <a:pt x="30" y="66"/>
                    <a:pt x="30" y="66"/>
                    <a:pt x="30" y="65"/>
                  </a:cubicBezTo>
                  <a:cubicBezTo>
                    <a:pt x="30" y="65"/>
                    <a:pt x="30" y="65"/>
                    <a:pt x="30" y="65"/>
                  </a:cubicBezTo>
                  <a:cubicBezTo>
                    <a:pt x="30" y="66"/>
                    <a:pt x="29" y="66"/>
                    <a:pt x="29" y="67"/>
                  </a:cubicBezTo>
                  <a:close/>
                  <a:moveTo>
                    <a:pt x="63" y="65"/>
                  </a:moveTo>
                  <a:cubicBezTo>
                    <a:pt x="63" y="66"/>
                    <a:pt x="62" y="67"/>
                    <a:pt x="63" y="68"/>
                  </a:cubicBezTo>
                  <a:cubicBezTo>
                    <a:pt x="64" y="67"/>
                    <a:pt x="65" y="67"/>
                    <a:pt x="64" y="66"/>
                  </a:cubicBezTo>
                  <a:cubicBezTo>
                    <a:pt x="64" y="66"/>
                    <a:pt x="64" y="65"/>
                    <a:pt x="64" y="65"/>
                  </a:cubicBezTo>
                  <a:cubicBezTo>
                    <a:pt x="64" y="65"/>
                    <a:pt x="63" y="65"/>
                    <a:pt x="63" y="65"/>
                  </a:cubicBezTo>
                  <a:cubicBezTo>
                    <a:pt x="63" y="65"/>
                    <a:pt x="63" y="66"/>
                    <a:pt x="63" y="65"/>
                  </a:cubicBezTo>
                  <a:close/>
                  <a:moveTo>
                    <a:pt x="24" y="69"/>
                  </a:moveTo>
                  <a:cubicBezTo>
                    <a:pt x="25" y="68"/>
                    <a:pt x="26" y="67"/>
                    <a:pt x="26" y="65"/>
                  </a:cubicBezTo>
                  <a:cubicBezTo>
                    <a:pt x="25" y="66"/>
                    <a:pt x="24" y="67"/>
                    <a:pt x="24" y="69"/>
                  </a:cubicBezTo>
                  <a:close/>
                  <a:moveTo>
                    <a:pt x="39" y="67"/>
                  </a:moveTo>
                  <a:cubicBezTo>
                    <a:pt x="40" y="67"/>
                    <a:pt x="40" y="66"/>
                    <a:pt x="41" y="66"/>
                  </a:cubicBezTo>
                  <a:cubicBezTo>
                    <a:pt x="41" y="66"/>
                    <a:pt x="40" y="66"/>
                    <a:pt x="40" y="66"/>
                  </a:cubicBezTo>
                  <a:cubicBezTo>
                    <a:pt x="40" y="66"/>
                    <a:pt x="39" y="66"/>
                    <a:pt x="39" y="67"/>
                  </a:cubicBezTo>
                  <a:close/>
                  <a:moveTo>
                    <a:pt x="43" y="69"/>
                  </a:moveTo>
                  <a:cubicBezTo>
                    <a:pt x="44" y="69"/>
                    <a:pt x="44" y="70"/>
                    <a:pt x="44" y="70"/>
                  </a:cubicBezTo>
                  <a:cubicBezTo>
                    <a:pt x="45" y="69"/>
                    <a:pt x="47" y="67"/>
                    <a:pt x="45" y="66"/>
                  </a:cubicBezTo>
                  <a:cubicBezTo>
                    <a:pt x="45" y="67"/>
                    <a:pt x="43" y="68"/>
                    <a:pt x="43" y="69"/>
                  </a:cubicBezTo>
                  <a:close/>
                  <a:moveTo>
                    <a:pt x="51" y="68"/>
                  </a:moveTo>
                  <a:cubicBezTo>
                    <a:pt x="51" y="68"/>
                    <a:pt x="52" y="69"/>
                    <a:pt x="52" y="69"/>
                  </a:cubicBezTo>
                  <a:cubicBezTo>
                    <a:pt x="53" y="69"/>
                    <a:pt x="53" y="68"/>
                    <a:pt x="54" y="67"/>
                  </a:cubicBezTo>
                  <a:cubicBezTo>
                    <a:pt x="53" y="66"/>
                    <a:pt x="53" y="66"/>
                    <a:pt x="53" y="66"/>
                  </a:cubicBezTo>
                  <a:cubicBezTo>
                    <a:pt x="52" y="66"/>
                    <a:pt x="52" y="67"/>
                    <a:pt x="51" y="68"/>
                  </a:cubicBezTo>
                  <a:close/>
                  <a:moveTo>
                    <a:pt x="55" y="67"/>
                  </a:moveTo>
                  <a:cubicBezTo>
                    <a:pt x="55" y="67"/>
                    <a:pt x="55" y="68"/>
                    <a:pt x="55" y="68"/>
                  </a:cubicBezTo>
                  <a:cubicBezTo>
                    <a:pt x="56" y="67"/>
                    <a:pt x="56" y="66"/>
                    <a:pt x="56" y="66"/>
                  </a:cubicBezTo>
                  <a:cubicBezTo>
                    <a:pt x="56" y="66"/>
                    <a:pt x="55" y="67"/>
                    <a:pt x="55" y="67"/>
                  </a:cubicBezTo>
                  <a:close/>
                  <a:moveTo>
                    <a:pt x="30" y="67"/>
                  </a:moveTo>
                  <a:cubicBezTo>
                    <a:pt x="31" y="68"/>
                    <a:pt x="31" y="67"/>
                    <a:pt x="31" y="67"/>
                  </a:cubicBezTo>
                  <a:cubicBezTo>
                    <a:pt x="31" y="66"/>
                    <a:pt x="31" y="66"/>
                    <a:pt x="30" y="66"/>
                  </a:cubicBezTo>
                  <a:cubicBezTo>
                    <a:pt x="30" y="66"/>
                    <a:pt x="30" y="67"/>
                    <a:pt x="30" y="67"/>
                  </a:cubicBezTo>
                  <a:close/>
                  <a:moveTo>
                    <a:pt x="32" y="67"/>
                  </a:moveTo>
                  <a:cubicBezTo>
                    <a:pt x="32" y="67"/>
                    <a:pt x="33" y="68"/>
                    <a:pt x="33" y="68"/>
                  </a:cubicBezTo>
                  <a:cubicBezTo>
                    <a:pt x="33" y="67"/>
                    <a:pt x="34" y="67"/>
                    <a:pt x="33" y="66"/>
                  </a:cubicBezTo>
                  <a:cubicBezTo>
                    <a:pt x="33" y="66"/>
                    <a:pt x="33" y="67"/>
                    <a:pt x="32" y="67"/>
                  </a:cubicBezTo>
                  <a:close/>
                  <a:moveTo>
                    <a:pt x="48" y="68"/>
                  </a:moveTo>
                  <a:cubicBezTo>
                    <a:pt x="49" y="68"/>
                    <a:pt x="48" y="69"/>
                    <a:pt x="49" y="69"/>
                  </a:cubicBezTo>
                  <a:cubicBezTo>
                    <a:pt x="49" y="69"/>
                    <a:pt x="50" y="68"/>
                    <a:pt x="50" y="68"/>
                  </a:cubicBezTo>
                  <a:cubicBezTo>
                    <a:pt x="49" y="67"/>
                    <a:pt x="50" y="66"/>
                    <a:pt x="49" y="66"/>
                  </a:cubicBezTo>
                  <a:cubicBezTo>
                    <a:pt x="49" y="67"/>
                    <a:pt x="48" y="67"/>
                    <a:pt x="48" y="68"/>
                  </a:cubicBezTo>
                  <a:close/>
                  <a:moveTo>
                    <a:pt x="36" y="68"/>
                  </a:moveTo>
                  <a:cubicBezTo>
                    <a:pt x="37" y="69"/>
                    <a:pt x="36" y="69"/>
                    <a:pt x="37" y="69"/>
                  </a:cubicBezTo>
                  <a:cubicBezTo>
                    <a:pt x="37" y="68"/>
                    <a:pt x="38" y="68"/>
                    <a:pt x="38" y="67"/>
                  </a:cubicBezTo>
                  <a:cubicBezTo>
                    <a:pt x="38" y="66"/>
                    <a:pt x="37" y="68"/>
                    <a:pt x="36" y="68"/>
                  </a:cubicBezTo>
                  <a:close/>
                  <a:moveTo>
                    <a:pt x="40" y="68"/>
                  </a:moveTo>
                  <a:cubicBezTo>
                    <a:pt x="40" y="68"/>
                    <a:pt x="41" y="68"/>
                    <a:pt x="40" y="69"/>
                  </a:cubicBezTo>
                  <a:cubicBezTo>
                    <a:pt x="41" y="69"/>
                    <a:pt x="41" y="69"/>
                    <a:pt x="41" y="69"/>
                  </a:cubicBezTo>
                  <a:cubicBezTo>
                    <a:pt x="42" y="68"/>
                    <a:pt x="42" y="67"/>
                    <a:pt x="41" y="67"/>
                  </a:cubicBezTo>
                  <a:cubicBezTo>
                    <a:pt x="41" y="67"/>
                    <a:pt x="40" y="67"/>
                    <a:pt x="40" y="68"/>
                  </a:cubicBezTo>
                  <a:close/>
                  <a:moveTo>
                    <a:pt x="66" y="70"/>
                  </a:moveTo>
                  <a:cubicBezTo>
                    <a:pt x="66" y="69"/>
                    <a:pt x="66" y="69"/>
                    <a:pt x="67" y="69"/>
                  </a:cubicBezTo>
                  <a:cubicBezTo>
                    <a:pt x="67" y="68"/>
                    <a:pt x="66" y="67"/>
                    <a:pt x="66" y="67"/>
                  </a:cubicBezTo>
                  <a:cubicBezTo>
                    <a:pt x="66" y="67"/>
                    <a:pt x="66" y="68"/>
                    <a:pt x="66" y="68"/>
                  </a:cubicBezTo>
                  <a:cubicBezTo>
                    <a:pt x="65" y="69"/>
                    <a:pt x="66" y="70"/>
                    <a:pt x="66" y="70"/>
                  </a:cubicBezTo>
                  <a:close/>
                  <a:moveTo>
                    <a:pt x="57" y="68"/>
                  </a:moveTo>
                  <a:cubicBezTo>
                    <a:pt x="56" y="68"/>
                    <a:pt x="56" y="68"/>
                    <a:pt x="56" y="68"/>
                  </a:cubicBezTo>
                  <a:cubicBezTo>
                    <a:pt x="57" y="69"/>
                    <a:pt x="56" y="70"/>
                    <a:pt x="57" y="71"/>
                  </a:cubicBezTo>
                  <a:cubicBezTo>
                    <a:pt x="58" y="70"/>
                    <a:pt x="58" y="70"/>
                    <a:pt x="59" y="69"/>
                  </a:cubicBezTo>
                  <a:cubicBezTo>
                    <a:pt x="58" y="69"/>
                    <a:pt x="58" y="67"/>
                    <a:pt x="57" y="67"/>
                  </a:cubicBezTo>
                  <a:cubicBezTo>
                    <a:pt x="57" y="67"/>
                    <a:pt x="56" y="68"/>
                    <a:pt x="57" y="68"/>
                  </a:cubicBezTo>
                  <a:close/>
                  <a:moveTo>
                    <a:pt x="64" y="69"/>
                  </a:moveTo>
                  <a:cubicBezTo>
                    <a:pt x="64" y="69"/>
                    <a:pt x="64" y="70"/>
                    <a:pt x="65" y="70"/>
                  </a:cubicBezTo>
                  <a:cubicBezTo>
                    <a:pt x="65" y="69"/>
                    <a:pt x="65" y="68"/>
                    <a:pt x="65" y="67"/>
                  </a:cubicBezTo>
                  <a:cubicBezTo>
                    <a:pt x="65" y="68"/>
                    <a:pt x="64" y="68"/>
                    <a:pt x="64" y="69"/>
                  </a:cubicBezTo>
                  <a:close/>
                  <a:moveTo>
                    <a:pt x="34" y="68"/>
                  </a:moveTo>
                  <a:cubicBezTo>
                    <a:pt x="35" y="68"/>
                    <a:pt x="35" y="68"/>
                    <a:pt x="35" y="68"/>
                  </a:cubicBezTo>
                  <a:cubicBezTo>
                    <a:pt x="35" y="67"/>
                    <a:pt x="35" y="67"/>
                    <a:pt x="35" y="67"/>
                  </a:cubicBezTo>
                  <a:cubicBezTo>
                    <a:pt x="34" y="67"/>
                    <a:pt x="35" y="68"/>
                    <a:pt x="34" y="68"/>
                  </a:cubicBezTo>
                  <a:close/>
                  <a:moveTo>
                    <a:pt x="37" y="70"/>
                  </a:moveTo>
                  <a:cubicBezTo>
                    <a:pt x="38" y="69"/>
                    <a:pt x="38" y="68"/>
                    <a:pt x="39" y="68"/>
                  </a:cubicBezTo>
                  <a:cubicBezTo>
                    <a:pt x="38" y="68"/>
                    <a:pt x="38" y="69"/>
                    <a:pt x="37" y="70"/>
                  </a:cubicBezTo>
                  <a:close/>
                  <a:moveTo>
                    <a:pt x="27" y="72"/>
                  </a:moveTo>
                  <a:cubicBezTo>
                    <a:pt x="27" y="72"/>
                    <a:pt x="28" y="71"/>
                    <a:pt x="28" y="70"/>
                  </a:cubicBezTo>
                  <a:cubicBezTo>
                    <a:pt x="27" y="70"/>
                    <a:pt x="29" y="68"/>
                    <a:pt x="28" y="68"/>
                  </a:cubicBezTo>
                  <a:cubicBezTo>
                    <a:pt x="27" y="69"/>
                    <a:pt x="26" y="71"/>
                    <a:pt x="27" y="72"/>
                  </a:cubicBezTo>
                  <a:close/>
                  <a:moveTo>
                    <a:pt x="61" y="70"/>
                  </a:moveTo>
                  <a:cubicBezTo>
                    <a:pt x="61" y="70"/>
                    <a:pt x="61" y="70"/>
                    <a:pt x="62" y="69"/>
                  </a:cubicBezTo>
                  <a:cubicBezTo>
                    <a:pt x="61" y="69"/>
                    <a:pt x="62" y="69"/>
                    <a:pt x="61" y="68"/>
                  </a:cubicBezTo>
                  <a:cubicBezTo>
                    <a:pt x="60" y="68"/>
                    <a:pt x="60" y="70"/>
                    <a:pt x="61" y="70"/>
                  </a:cubicBezTo>
                  <a:close/>
                  <a:moveTo>
                    <a:pt x="53" y="71"/>
                  </a:moveTo>
                  <a:cubicBezTo>
                    <a:pt x="53" y="70"/>
                    <a:pt x="54" y="70"/>
                    <a:pt x="55" y="69"/>
                  </a:cubicBezTo>
                  <a:cubicBezTo>
                    <a:pt x="54" y="67"/>
                    <a:pt x="52" y="70"/>
                    <a:pt x="53" y="71"/>
                  </a:cubicBezTo>
                  <a:close/>
                  <a:moveTo>
                    <a:pt x="33" y="69"/>
                  </a:moveTo>
                  <a:cubicBezTo>
                    <a:pt x="33" y="69"/>
                    <a:pt x="34" y="69"/>
                    <a:pt x="34" y="68"/>
                  </a:cubicBezTo>
                  <a:cubicBezTo>
                    <a:pt x="33" y="68"/>
                    <a:pt x="33" y="69"/>
                    <a:pt x="33" y="69"/>
                  </a:cubicBezTo>
                  <a:close/>
                  <a:moveTo>
                    <a:pt x="38" y="71"/>
                  </a:moveTo>
                  <a:cubicBezTo>
                    <a:pt x="39" y="70"/>
                    <a:pt x="39" y="69"/>
                    <a:pt x="40" y="69"/>
                  </a:cubicBezTo>
                  <a:cubicBezTo>
                    <a:pt x="40" y="69"/>
                    <a:pt x="40" y="69"/>
                    <a:pt x="39" y="69"/>
                  </a:cubicBezTo>
                  <a:cubicBezTo>
                    <a:pt x="39" y="69"/>
                    <a:pt x="38" y="70"/>
                    <a:pt x="38" y="71"/>
                  </a:cubicBezTo>
                  <a:close/>
                  <a:moveTo>
                    <a:pt x="45" y="71"/>
                  </a:moveTo>
                  <a:cubicBezTo>
                    <a:pt x="46" y="71"/>
                    <a:pt x="46" y="72"/>
                    <a:pt x="46" y="72"/>
                  </a:cubicBezTo>
                  <a:cubicBezTo>
                    <a:pt x="47" y="71"/>
                    <a:pt x="48" y="71"/>
                    <a:pt x="48" y="70"/>
                  </a:cubicBezTo>
                  <a:cubicBezTo>
                    <a:pt x="48" y="70"/>
                    <a:pt x="48" y="69"/>
                    <a:pt x="47" y="69"/>
                  </a:cubicBezTo>
                  <a:cubicBezTo>
                    <a:pt x="46" y="69"/>
                    <a:pt x="46" y="70"/>
                    <a:pt x="45" y="71"/>
                  </a:cubicBezTo>
                  <a:close/>
                  <a:moveTo>
                    <a:pt x="41" y="70"/>
                  </a:moveTo>
                  <a:cubicBezTo>
                    <a:pt x="42" y="71"/>
                    <a:pt x="42" y="71"/>
                    <a:pt x="43" y="72"/>
                  </a:cubicBezTo>
                  <a:cubicBezTo>
                    <a:pt x="43" y="71"/>
                    <a:pt x="43" y="71"/>
                    <a:pt x="44" y="71"/>
                  </a:cubicBezTo>
                  <a:cubicBezTo>
                    <a:pt x="43" y="70"/>
                    <a:pt x="43" y="69"/>
                    <a:pt x="42" y="69"/>
                  </a:cubicBezTo>
                  <a:cubicBezTo>
                    <a:pt x="42" y="69"/>
                    <a:pt x="42" y="70"/>
                    <a:pt x="41" y="70"/>
                  </a:cubicBezTo>
                  <a:close/>
                  <a:moveTo>
                    <a:pt x="49" y="70"/>
                  </a:moveTo>
                  <a:cubicBezTo>
                    <a:pt x="50" y="70"/>
                    <a:pt x="50" y="71"/>
                    <a:pt x="50" y="71"/>
                  </a:cubicBezTo>
                  <a:cubicBezTo>
                    <a:pt x="51" y="71"/>
                    <a:pt x="51" y="71"/>
                    <a:pt x="51" y="70"/>
                  </a:cubicBezTo>
                  <a:cubicBezTo>
                    <a:pt x="51" y="69"/>
                    <a:pt x="50" y="69"/>
                    <a:pt x="49" y="70"/>
                  </a:cubicBezTo>
                  <a:close/>
                  <a:moveTo>
                    <a:pt x="35" y="71"/>
                  </a:moveTo>
                  <a:cubicBezTo>
                    <a:pt x="35" y="71"/>
                    <a:pt x="35" y="71"/>
                    <a:pt x="35" y="71"/>
                  </a:cubicBezTo>
                  <a:cubicBezTo>
                    <a:pt x="35" y="71"/>
                    <a:pt x="36" y="70"/>
                    <a:pt x="36" y="70"/>
                  </a:cubicBezTo>
                  <a:cubicBezTo>
                    <a:pt x="36" y="69"/>
                    <a:pt x="36" y="69"/>
                    <a:pt x="36" y="69"/>
                  </a:cubicBezTo>
                  <a:cubicBezTo>
                    <a:pt x="35" y="70"/>
                    <a:pt x="35" y="70"/>
                    <a:pt x="35" y="71"/>
                  </a:cubicBezTo>
                  <a:close/>
                  <a:moveTo>
                    <a:pt x="39" y="71"/>
                  </a:moveTo>
                  <a:cubicBezTo>
                    <a:pt x="38" y="71"/>
                    <a:pt x="38" y="71"/>
                    <a:pt x="38" y="71"/>
                  </a:cubicBezTo>
                  <a:cubicBezTo>
                    <a:pt x="38" y="72"/>
                    <a:pt x="39" y="71"/>
                    <a:pt x="39" y="72"/>
                  </a:cubicBezTo>
                  <a:cubicBezTo>
                    <a:pt x="39" y="71"/>
                    <a:pt x="40" y="71"/>
                    <a:pt x="40" y="70"/>
                  </a:cubicBezTo>
                  <a:cubicBezTo>
                    <a:pt x="40" y="70"/>
                    <a:pt x="40" y="69"/>
                    <a:pt x="40" y="69"/>
                  </a:cubicBezTo>
                  <a:cubicBezTo>
                    <a:pt x="40" y="70"/>
                    <a:pt x="38" y="70"/>
                    <a:pt x="39" y="71"/>
                  </a:cubicBezTo>
                  <a:close/>
                  <a:moveTo>
                    <a:pt x="54" y="71"/>
                  </a:moveTo>
                  <a:cubicBezTo>
                    <a:pt x="54" y="72"/>
                    <a:pt x="54" y="73"/>
                    <a:pt x="55" y="73"/>
                  </a:cubicBezTo>
                  <a:cubicBezTo>
                    <a:pt x="56" y="73"/>
                    <a:pt x="56" y="70"/>
                    <a:pt x="55" y="70"/>
                  </a:cubicBezTo>
                  <a:cubicBezTo>
                    <a:pt x="55" y="70"/>
                    <a:pt x="54" y="71"/>
                    <a:pt x="54" y="71"/>
                  </a:cubicBezTo>
                  <a:close/>
                  <a:moveTo>
                    <a:pt x="32" y="71"/>
                  </a:moveTo>
                  <a:cubicBezTo>
                    <a:pt x="33" y="71"/>
                    <a:pt x="33" y="70"/>
                    <a:pt x="33" y="70"/>
                  </a:cubicBezTo>
                  <a:cubicBezTo>
                    <a:pt x="33" y="70"/>
                    <a:pt x="32" y="70"/>
                    <a:pt x="32" y="71"/>
                  </a:cubicBezTo>
                  <a:close/>
                  <a:moveTo>
                    <a:pt x="64" y="72"/>
                  </a:moveTo>
                  <a:cubicBezTo>
                    <a:pt x="64" y="72"/>
                    <a:pt x="64" y="72"/>
                    <a:pt x="64" y="72"/>
                  </a:cubicBezTo>
                  <a:cubicBezTo>
                    <a:pt x="64" y="71"/>
                    <a:pt x="63" y="70"/>
                    <a:pt x="63" y="70"/>
                  </a:cubicBezTo>
                  <a:cubicBezTo>
                    <a:pt x="63" y="71"/>
                    <a:pt x="63" y="72"/>
                    <a:pt x="64" y="72"/>
                  </a:cubicBezTo>
                  <a:close/>
                  <a:moveTo>
                    <a:pt x="36" y="72"/>
                  </a:moveTo>
                  <a:cubicBezTo>
                    <a:pt x="36" y="71"/>
                    <a:pt x="37" y="71"/>
                    <a:pt x="36" y="70"/>
                  </a:cubicBezTo>
                  <a:cubicBezTo>
                    <a:pt x="36" y="71"/>
                    <a:pt x="35" y="71"/>
                    <a:pt x="36" y="72"/>
                  </a:cubicBezTo>
                  <a:close/>
                  <a:moveTo>
                    <a:pt x="29" y="73"/>
                  </a:moveTo>
                  <a:cubicBezTo>
                    <a:pt x="30" y="72"/>
                    <a:pt x="30" y="72"/>
                    <a:pt x="31" y="71"/>
                  </a:cubicBezTo>
                  <a:cubicBezTo>
                    <a:pt x="30" y="71"/>
                    <a:pt x="31" y="70"/>
                    <a:pt x="30" y="70"/>
                  </a:cubicBezTo>
                  <a:cubicBezTo>
                    <a:pt x="30" y="71"/>
                    <a:pt x="29" y="71"/>
                    <a:pt x="29" y="73"/>
                  </a:cubicBezTo>
                  <a:close/>
                  <a:moveTo>
                    <a:pt x="58" y="72"/>
                  </a:moveTo>
                  <a:cubicBezTo>
                    <a:pt x="58" y="72"/>
                    <a:pt x="58" y="71"/>
                    <a:pt x="58" y="71"/>
                  </a:cubicBezTo>
                  <a:cubicBezTo>
                    <a:pt x="59" y="71"/>
                    <a:pt x="59" y="72"/>
                    <a:pt x="59" y="72"/>
                  </a:cubicBezTo>
                  <a:cubicBezTo>
                    <a:pt x="60" y="72"/>
                    <a:pt x="59" y="71"/>
                    <a:pt x="59" y="70"/>
                  </a:cubicBezTo>
                  <a:cubicBezTo>
                    <a:pt x="59" y="71"/>
                    <a:pt x="57" y="71"/>
                    <a:pt x="58" y="72"/>
                  </a:cubicBezTo>
                  <a:close/>
                  <a:moveTo>
                    <a:pt x="62" y="72"/>
                  </a:moveTo>
                  <a:cubicBezTo>
                    <a:pt x="61" y="71"/>
                    <a:pt x="62" y="71"/>
                    <a:pt x="62" y="71"/>
                  </a:cubicBezTo>
                  <a:cubicBezTo>
                    <a:pt x="61" y="71"/>
                    <a:pt x="61" y="72"/>
                    <a:pt x="62" y="72"/>
                  </a:cubicBezTo>
                  <a:close/>
                  <a:moveTo>
                    <a:pt x="21" y="79"/>
                  </a:moveTo>
                  <a:cubicBezTo>
                    <a:pt x="22" y="77"/>
                    <a:pt x="24" y="74"/>
                    <a:pt x="24" y="72"/>
                  </a:cubicBezTo>
                  <a:cubicBezTo>
                    <a:pt x="24" y="72"/>
                    <a:pt x="24" y="71"/>
                    <a:pt x="23" y="71"/>
                  </a:cubicBezTo>
                  <a:cubicBezTo>
                    <a:pt x="23" y="74"/>
                    <a:pt x="22" y="76"/>
                    <a:pt x="21" y="79"/>
                  </a:cubicBezTo>
                  <a:close/>
                  <a:moveTo>
                    <a:pt x="66" y="72"/>
                  </a:moveTo>
                  <a:cubicBezTo>
                    <a:pt x="66" y="72"/>
                    <a:pt x="66" y="72"/>
                    <a:pt x="66" y="72"/>
                  </a:cubicBezTo>
                  <a:cubicBezTo>
                    <a:pt x="66" y="72"/>
                    <a:pt x="67" y="71"/>
                    <a:pt x="66" y="71"/>
                  </a:cubicBezTo>
                  <a:cubicBezTo>
                    <a:pt x="66" y="71"/>
                    <a:pt x="66" y="71"/>
                    <a:pt x="66" y="72"/>
                  </a:cubicBezTo>
                  <a:close/>
                  <a:moveTo>
                    <a:pt x="25" y="73"/>
                  </a:moveTo>
                  <a:cubicBezTo>
                    <a:pt x="25" y="73"/>
                    <a:pt x="26" y="72"/>
                    <a:pt x="26" y="71"/>
                  </a:cubicBezTo>
                  <a:cubicBezTo>
                    <a:pt x="26" y="72"/>
                    <a:pt x="25" y="73"/>
                    <a:pt x="25" y="73"/>
                  </a:cubicBezTo>
                  <a:close/>
                  <a:moveTo>
                    <a:pt x="39" y="73"/>
                  </a:moveTo>
                  <a:cubicBezTo>
                    <a:pt x="40" y="73"/>
                    <a:pt x="40" y="74"/>
                    <a:pt x="40" y="74"/>
                  </a:cubicBezTo>
                  <a:cubicBezTo>
                    <a:pt x="41" y="74"/>
                    <a:pt x="42" y="73"/>
                    <a:pt x="42" y="73"/>
                  </a:cubicBezTo>
                  <a:cubicBezTo>
                    <a:pt x="42" y="72"/>
                    <a:pt x="41" y="71"/>
                    <a:pt x="41" y="71"/>
                  </a:cubicBezTo>
                  <a:cubicBezTo>
                    <a:pt x="40" y="71"/>
                    <a:pt x="40" y="72"/>
                    <a:pt x="39" y="73"/>
                  </a:cubicBezTo>
                  <a:close/>
                  <a:moveTo>
                    <a:pt x="51" y="73"/>
                  </a:moveTo>
                  <a:cubicBezTo>
                    <a:pt x="52" y="73"/>
                    <a:pt x="52" y="72"/>
                    <a:pt x="52" y="72"/>
                  </a:cubicBezTo>
                  <a:cubicBezTo>
                    <a:pt x="52" y="71"/>
                    <a:pt x="52" y="71"/>
                    <a:pt x="52" y="71"/>
                  </a:cubicBezTo>
                  <a:cubicBezTo>
                    <a:pt x="51" y="71"/>
                    <a:pt x="51" y="72"/>
                    <a:pt x="51" y="73"/>
                  </a:cubicBezTo>
                  <a:close/>
                  <a:moveTo>
                    <a:pt x="47" y="73"/>
                  </a:moveTo>
                  <a:cubicBezTo>
                    <a:pt x="47" y="74"/>
                    <a:pt x="47" y="74"/>
                    <a:pt x="48" y="74"/>
                  </a:cubicBezTo>
                  <a:cubicBezTo>
                    <a:pt x="48" y="74"/>
                    <a:pt x="49" y="73"/>
                    <a:pt x="50" y="72"/>
                  </a:cubicBezTo>
                  <a:cubicBezTo>
                    <a:pt x="49" y="70"/>
                    <a:pt x="47" y="72"/>
                    <a:pt x="47" y="73"/>
                  </a:cubicBezTo>
                  <a:close/>
                  <a:moveTo>
                    <a:pt x="37" y="72"/>
                  </a:moveTo>
                  <a:cubicBezTo>
                    <a:pt x="37" y="72"/>
                    <a:pt x="38" y="72"/>
                    <a:pt x="37" y="71"/>
                  </a:cubicBezTo>
                  <a:cubicBezTo>
                    <a:pt x="37" y="71"/>
                    <a:pt x="36" y="72"/>
                    <a:pt x="37" y="72"/>
                  </a:cubicBezTo>
                  <a:close/>
                  <a:moveTo>
                    <a:pt x="63" y="73"/>
                  </a:moveTo>
                  <a:cubicBezTo>
                    <a:pt x="63" y="73"/>
                    <a:pt x="63" y="73"/>
                    <a:pt x="63" y="72"/>
                  </a:cubicBezTo>
                  <a:cubicBezTo>
                    <a:pt x="63" y="72"/>
                    <a:pt x="63" y="71"/>
                    <a:pt x="62" y="72"/>
                  </a:cubicBezTo>
                  <a:cubicBezTo>
                    <a:pt x="63" y="72"/>
                    <a:pt x="62" y="73"/>
                    <a:pt x="63" y="73"/>
                  </a:cubicBezTo>
                  <a:close/>
                  <a:moveTo>
                    <a:pt x="43" y="73"/>
                  </a:moveTo>
                  <a:cubicBezTo>
                    <a:pt x="44" y="73"/>
                    <a:pt x="44" y="74"/>
                    <a:pt x="44" y="74"/>
                  </a:cubicBezTo>
                  <a:cubicBezTo>
                    <a:pt x="45" y="74"/>
                    <a:pt x="45" y="73"/>
                    <a:pt x="45" y="73"/>
                  </a:cubicBezTo>
                  <a:cubicBezTo>
                    <a:pt x="45" y="73"/>
                    <a:pt x="45" y="72"/>
                    <a:pt x="44" y="72"/>
                  </a:cubicBezTo>
                  <a:cubicBezTo>
                    <a:pt x="44" y="72"/>
                    <a:pt x="43" y="72"/>
                    <a:pt x="43" y="73"/>
                  </a:cubicBezTo>
                  <a:close/>
                  <a:moveTo>
                    <a:pt x="36" y="74"/>
                  </a:moveTo>
                  <a:cubicBezTo>
                    <a:pt x="37" y="74"/>
                    <a:pt x="37" y="74"/>
                    <a:pt x="37" y="74"/>
                  </a:cubicBezTo>
                  <a:cubicBezTo>
                    <a:pt x="37" y="74"/>
                    <a:pt x="38" y="73"/>
                    <a:pt x="38" y="72"/>
                  </a:cubicBezTo>
                  <a:cubicBezTo>
                    <a:pt x="37" y="72"/>
                    <a:pt x="37" y="73"/>
                    <a:pt x="36" y="74"/>
                  </a:cubicBezTo>
                  <a:close/>
                  <a:moveTo>
                    <a:pt x="33" y="73"/>
                  </a:moveTo>
                  <a:cubicBezTo>
                    <a:pt x="34" y="73"/>
                    <a:pt x="34" y="73"/>
                    <a:pt x="34" y="72"/>
                  </a:cubicBezTo>
                  <a:cubicBezTo>
                    <a:pt x="33" y="72"/>
                    <a:pt x="33" y="73"/>
                    <a:pt x="33" y="73"/>
                  </a:cubicBezTo>
                  <a:close/>
                  <a:moveTo>
                    <a:pt x="67" y="73"/>
                  </a:moveTo>
                  <a:cubicBezTo>
                    <a:pt x="67" y="73"/>
                    <a:pt x="67" y="73"/>
                    <a:pt x="67" y="72"/>
                  </a:cubicBezTo>
                  <a:cubicBezTo>
                    <a:pt x="67" y="72"/>
                    <a:pt x="67" y="72"/>
                    <a:pt x="67" y="72"/>
                  </a:cubicBezTo>
                  <a:cubicBezTo>
                    <a:pt x="67" y="73"/>
                    <a:pt x="67" y="73"/>
                    <a:pt x="67" y="73"/>
                  </a:cubicBezTo>
                  <a:close/>
                  <a:moveTo>
                    <a:pt x="53" y="73"/>
                  </a:moveTo>
                  <a:cubicBezTo>
                    <a:pt x="53" y="74"/>
                    <a:pt x="52" y="75"/>
                    <a:pt x="53" y="75"/>
                  </a:cubicBezTo>
                  <a:cubicBezTo>
                    <a:pt x="54" y="75"/>
                    <a:pt x="54" y="75"/>
                    <a:pt x="54" y="74"/>
                  </a:cubicBezTo>
                  <a:cubicBezTo>
                    <a:pt x="54" y="74"/>
                    <a:pt x="53" y="73"/>
                    <a:pt x="53" y="73"/>
                  </a:cubicBezTo>
                  <a:close/>
                  <a:moveTo>
                    <a:pt x="53" y="73"/>
                  </a:moveTo>
                  <a:cubicBezTo>
                    <a:pt x="53" y="73"/>
                    <a:pt x="53" y="72"/>
                    <a:pt x="53" y="73"/>
                  </a:cubicBezTo>
                  <a:cubicBezTo>
                    <a:pt x="53" y="73"/>
                    <a:pt x="52" y="73"/>
                    <a:pt x="53" y="73"/>
                  </a:cubicBezTo>
                  <a:cubicBezTo>
                    <a:pt x="53" y="73"/>
                    <a:pt x="53" y="73"/>
                    <a:pt x="53" y="73"/>
                  </a:cubicBezTo>
                  <a:close/>
                  <a:moveTo>
                    <a:pt x="34" y="74"/>
                  </a:moveTo>
                  <a:cubicBezTo>
                    <a:pt x="35" y="73"/>
                    <a:pt x="35" y="73"/>
                    <a:pt x="35" y="73"/>
                  </a:cubicBezTo>
                  <a:cubicBezTo>
                    <a:pt x="35" y="73"/>
                    <a:pt x="34" y="73"/>
                    <a:pt x="34" y="74"/>
                  </a:cubicBezTo>
                  <a:close/>
                  <a:moveTo>
                    <a:pt x="59" y="74"/>
                  </a:moveTo>
                  <a:cubicBezTo>
                    <a:pt x="59" y="75"/>
                    <a:pt x="60" y="75"/>
                    <a:pt x="60" y="76"/>
                  </a:cubicBezTo>
                  <a:cubicBezTo>
                    <a:pt x="62" y="75"/>
                    <a:pt x="60" y="73"/>
                    <a:pt x="60" y="73"/>
                  </a:cubicBezTo>
                  <a:cubicBezTo>
                    <a:pt x="60" y="73"/>
                    <a:pt x="59" y="73"/>
                    <a:pt x="59" y="74"/>
                  </a:cubicBezTo>
                  <a:close/>
                  <a:moveTo>
                    <a:pt x="64" y="73"/>
                  </a:moveTo>
                  <a:cubicBezTo>
                    <a:pt x="64" y="73"/>
                    <a:pt x="65" y="73"/>
                    <a:pt x="65" y="73"/>
                  </a:cubicBezTo>
                  <a:cubicBezTo>
                    <a:pt x="65" y="73"/>
                    <a:pt x="64" y="73"/>
                    <a:pt x="64" y="73"/>
                  </a:cubicBezTo>
                  <a:cubicBezTo>
                    <a:pt x="64" y="73"/>
                    <a:pt x="64" y="74"/>
                    <a:pt x="64" y="73"/>
                  </a:cubicBezTo>
                  <a:close/>
                  <a:moveTo>
                    <a:pt x="19" y="74"/>
                  </a:moveTo>
                  <a:cubicBezTo>
                    <a:pt x="19" y="74"/>
                    <a:pt x="20" y="73"/>
                    <a:pt x="19" y="73"/>
                  </a:cubicBezTo>
                  <a:cubicBezTo>
                    <a:pt x="19" y="73"/>
                    <a:pt x="19" y="73"/>
                    <a:pt x="19" y="74"/>
                  </a:cubicBezTo>
                  <a:close/>
                  <a:moveTo>
                    <a:pt x="29" y="74"/>
                  </a:moveTo>
                  <a:cubicBezTo>
                    <a:pt x="30" y="74"/>
                    <a:pt x="30" y="73"/>
                    <a:pt x="30" y="73"/>
                  </a:cubicBezTo>
                  <a:cubicBezTo>
                    <a:pt x="30" y="74"/>
                    <a:pt x="29" y="74"/>
                    <a:pt x="29" y="74"/>
                  </a:cubicBezTo>
                  <a:close/>
                  <a:moveTo>
                    <a:pt x="49" y="74"/>
                  </a:moveTo>
                  <a:cubicBezTo>
                    <a:pt x="49" y="74"/>
                    <a:pt x="48" y="75"/>
                    <a:pt x="48" y="75"/>
                  </a:cubicBezTo>
                  <a:cubicBezTo>
                    <a:pt x="48" y="76"/>
                    <a:pt x="48" y="76"/>
                    <a:pt x="49" y="76"/>
                  </a:cubicBezTo>
                  <a:cubicBezTo>
                    <a:pt x="49" y="75"/>
                    <a:pt x="50" y="74"/>
                    <a:pt x="51" y="73"/>
                  </a:cubicBezTo>
                  <a:cubicBezTo>
                    <a:pt x="50" y="73"/>
                    <a:pt x="50" y="73"/>
                    <a:pt x="50" y="73"/>
                  </a:cubicBezTo>
                  <a:cubicBezTo>
                    <a:pt x="50" y="73"/>
                    <a:pt x="49" y="74"/>
                    <a:pt x="49" y="74"/>
                  </a:cubicBezTo>
                  <a:close/>
                  <a:moveTo>
                    <a:pt x="56" y="76"/>
                  </a:moveTo>
                  <a:cubicBezTo>
                    <a:pt x="57" y="75"/>
                    <a:pt x="57" y="75"/>
                    <a:pt x="57" y="75"/>
                  </a:cubicBezTo>
                  <a:cubicBezTo>
                    <a:pt x="57" y="74"/>
                    <a:pt x="57" y="73"/>
                    <a:pt x="56" y="73"/>
                  </a:cubicBezTo>
                  <a:cubicBezTo>
                    <a:pt x="56" y="74"/>
                    <a:pt x="56" y="75"/>
                    <a:pt x="56" y="76"/>
                  </a:cubicBezTo>
                  <a:close/>
                  <a:moveTo>
                    <a:pt x="43" y="74"/>
                  </a:moveTo>
                  <a:cubicBezTo>
                    <a:pt x="42" y="74"/>
                    <a:pt x="42" y="75"/>
                    <a:pt x="41" y="76"/>
                  </a:cubicBezTo>
                  <a:cubicBezTo>
                    <a:pt x="41" y="76"/>
                    <a:pt x="42" y="76"/>
                    <a:pt x="42" y="77"/>
                  </a:cubicBezTo>
                  <a:cubicBezTo>
                    <a:pt x="43" y="76"/>
                    <a:pt x="43" y="76"/>
                    <a:pt x="44" y="75"/>
                  </a:cubicBezTo>
                  <a:cubicBezTo>
                    <a:pt x="43" y="75"/>
                    <a:pt x="43" y="74"/>
                    <a:pt x="43" y="74"/>
                  </a:cubicBezTo>
                  <a:close/>
                  <a:moveTo>
                    <a:pt x="64" y="75"/>
                  </a:moveTo>
                  <a:cubicBezTo>
                    <a:pt x="64" y="75"/>
                    <a:pt x="64" y="75"/>
                    <a:pt x="64" y="75"/>
                  </a:cubicBezTo>
                  <a:cubicBezTo>
                    <a:pt x="64" y="75"/>
                    <a:pt x="64" y="74"/>
                    <a:pt x="64" y="74"/>
                  </a:cubicBezTo>
                  <a:cubicBezTo>
                    <a:pt x="64" y="74"/>
                    <a:pt x="64" y="74"/>
                    <a:pt x="63" y="74"/>
                  </a:cubicBezTo>
                  <a:cubicBezTo>
                    <a:pt x="63" y="74"/>
                    <a:pt x="64" y="76"/>
                    <a:pt x="64" y="75"/>
                  </a:cubicBezTo>
                  <a:close/>
                  <a:moveTo>
                    <a:pt x="27" y="76"/>
                  </a:moveTo>
                  <a:cubicBezTo>
                    <a:pt x="28" y="75"/>
                    <a:pt x="28" y="74"/>
                    <a:pt x="27" y="74"/>
                  </a:cubicBezTo>
                  <a:cubicBezTo>
                    <a:pt x="27" y="74"/>
                    <a:pt x="27" y="75"/>
                    <a:pt x="27" y="76"/>
                  </a:cubicBezTo>
                  <a:close/>
                  <a:moveTo>
                    <a:pt x="46" y="76"/>
                  </a:moveTo>
                  <a:cubicBezTo>
                    <a:pt x="46" y="76"/>
                    <a:pt x="47" y="76"/>
                    <a:pt x="47" y="75"/>
                  </a:cubicBezTo>
                  <a:cubicBezTo>
                    <a:pt x="47" y="75"/>
                    <a:pt x="46" y="74"/>
                    <a:pt x="46" y="74"/>
                  </a:cubicBezTo>
                  <a:cubicBezTo>
                    <a:pt x="45" y="74"/>
                    <a:pt x="45" y="75"/>
                    <a:pt x="45" y="75"/>
                  </a:cubicBezTo>
                  <a:cubicBezTo>
                    <a:pt x="45" y="75"/>
                    <a:pt x="45" y="75"/>
                    <a:pt x="45" y="75"/>
                  </a:cubicBezTo>
                  <a:cubicBezTo>
                    <a:pt x="45" y="76"/>
                    <a:pt x="46" y="76"/>
                    <a:pt x="46" y="76"/>
                  </a:cubicBezTo>
                  <a:close/>
                  <a:moveTo>
                    <a:pt x="39" y="77"/>
                  </a:moveTo>
                  <a:cubicBezTo>
                    <a:pt x="40" y="76"/>
                    <a:pt x="40" y="74"/>
                    <a:pt x="39" y="74"/>
                  </a:cubicBezTo>
                  <a:cubicBezTo>
                    <a:pt x="38" y="75"/>
                    <a:pt x="38" y="76"/>
                    <a:pt x="39" y="77"/>
                  </a:cubicBezTo>
                  <a:close/>
                  <a:moveTo>
                    <a:pt x="19" y="75"/>
                  </a:moveTo>
                  <a:cubicBezTo>
                    <a:pt x="19" y="75"/>
                    <a:pt x="19" y="74"/>
                    <a:pt x="19" y="74"/>
                  </a:cubicBezTo>
                  <a:cubicBezTo>
                    <a:pt x="19" y="75"/>
                    <a:pt x="18" y="75"/>
                    <a:pt x="19" y="75"/>
                  </a:cubicBezTo>
                  <a:close/>
                  <a:moveTo>
                    <a:pt x="35" y="76"/>
                  </a:moveTo>
                  <a:cubicBezTo>
                    <a:pt x="35" y="76"/>
                    <a:pt x="36" y="75"/>
                    <a:pt x="36" y="74"/>
                  </a:cubicBezTo>
                  <a:cubicBezTo>
                    <a:pt x="35" y="74"/>
                    <a:pt x="35" y="75"/>
                    <a:pt x="35" y="76"/>
                  </a:cubicBezTo>
                  <a:close/>
                  <a:moveTo>
                    <a:pt x="49" y="77"/>
                  </a:moveTo>
                  <a:cubicBezTo>
                    <a:pt x="50" y="77"/>
                    <a:pt x="50" y="78"/>
                    <a:pt x="50" y="78"/>
                  </a:cubicBezTo>
                  <a:cubicBezTo>
                    <a:pt x="52" y="78"/>
                    <a:pt x="52" y="75"/>
                    <a:pt x="51" y="74"/>
                  </a:cubicBezTo>
                  <a:cubicBezTo>
                    <a:pt x="50" y="75"/>
                    <a:pt x="50" y="76"/>
                    <a:pt x="49" y="77"/>
                  </a:cubicBezTo>
                  <a:close/>
                  <a:moveTo>
                    <a:pt x="19" y="84"/>
                  </a:moveTo>
                  <a:cubicBezTo>
                    <a:pt x="19" y="81"/>
                    <a:pt x="21" y="77"/>
                    <a:pt x="22" y="75"/>
                  </a:cubicBezTo>
                  <a:cubicBezTo>
                    <a:pt x="22" y="75"/>
                    <a:pt x="22" y="74"/>
                    <a:pt x="22" y="75"/>
                  </a:cubicBezTo>
                  <a:cubicBezTo>
                    <a:pt x="21" y="78"/>
                    <a:pt x="19" y="81"/>
                    <a:pt x="19" y="84"/>
                  </a:cubicBezTo>
                  <a:close/>
                  <a:moveTo>
                    <a:pt x="30" y="76"/>
                  </a:moveTo>
                  <a:cubicBezTo>
                    <a:pt x="30" y="75"/>
                    <a:pt x="31" y="75"/>
                    <a:pt x="30" y="75"/>
                  </a:cubicBezTo>
                  <a:cubicBezTo>
                    <a:pt x="30" y="75"/>
                    <a:pt x="29" y="75"/>
                    <a:pt x="30" y="76"/>
                  </a:cubicBezTo>
                  <a:close/>
                  <a:moveTo>
                    <a:pt x="25" y="75"/>
                  </a:moveTo>
                  <a:cubicBezTo>
                    <a:pt x="26" y="82"/>
                    <a:pt x="27" y="89"/>
                    <a:pt x="28" y="95"/>
                  </a:cubicBezTo>
                  <a:cubicBezTo>
                    <a:pt x="28" y="95"/>
                    <a:pt x="27" y="95"/>
                    <a:pt x="27" y="95"/>
                  </a:cubicBezTo>
                  <a:cubicBezTo>
                    <a:pt x="28" y="98"/>
                    <a:pt x="28" y="102"/>
                    <a:pt x="29" y="104"/>
                  </a:cubicBezTo>
                  <a:cubicBezTo>
                    <a:pt x="29" y="104"/>
                    <a:pt x="28" y="104"/>
                    <a:pt x="28" y="105"/>
                  </a:cubicBezTo>
                  <a:cubicBezTo>
                    <a:pt x="29" y="106"/>
                    <a:pt x="29" y="107"/>
                    <a:pt x="29" y="108"/>
                  </a:cubicBezTo>
                  <a:cubicBezTo>
                    <a:pt x="30" y="115"/>
                    <a:pt x="30" y="121"/>
                    <a:pt x="30" y="126"/>
                  </a:cubicBezTo>
                  <a:cubicBezTo>
                    <a:pt x="31" y="130"/>
                    <a:pt x="31" y="135"/>
                    <a:pt x="32" y="139"/>
                  </a:cubicBezTo>
                  <a:cubicBezTo>
                    <a:pt x="31" y="128"/>
                    <a:pt x="30" y="119"/>
                    <a:pt x="30" y="109"/>
                  </a:cubicBezTo>
                  <a:cubicBezTo>
                    <a:pt x="30" y="108"/>
                    <a:pt x="30" y="108"/>
                    <a:pt x="30" y="108"/>
                  </a:cubicBezTo>
                  <a:cubicBezTo>
                    <a:pt x="29" y="97"/>
                    <a:pt x="27" y="84"/>
                    <a:pt x="26" y="75"/>
                  </a:cubicBezTo>
                  <a:cubicBezTo>
                    <a:pt x="26" y="75"/>
                    <a:pt x="25" y="75"/>
                    <a:pt x="25" y="75"/>
                  </a:cubicBezTo>
                  <a:close/>
                  <a:moveTo>
                    <a:pt x="32" y="76"/>
                  </a:moveTo>
                  <a:cubicBezTo>
                    <a:pt x="32" y="76"/>
                    <a:pt x="33" y="75"/>
                    <a:pt x="33" y="75"/>
                  </a:cubicBezTo>
                  <a:cubicBezTo>
                    <a:pt x="33" y="75"/>
                    <a:pt x="32" y="76"/>
                    <a:pt x="32" y="76"/>
                  </a:cubicBezTo>
                  <a:close/>
                  <a:moveTo>
                    <a:pt x="55" y="77"/>
                  </a:moveTo>
                  <a:cubicBezTo>
                    <a:pt x="55" y="76"/>
                    <a:pt x="55" y="75"/>
                    <a:pt x="55" y="75"/>
                  </a:cubicBezTo>
                  <a:cubicBezTo>
                    <a:pt x="54" y="76"/>
                    <a:pt x="55" y="76"/>
                    <a:pt x="55" y="77"/>
                  </a:cubicBezTo>
                  <a:close/>
                  <a:moveTo>
                    <a:pt x="67" y="77"/>
                  </a:moveTo>
                  <a:cubicBezTo>
                    <a:pt x="67" y="76"/>
                    <a:pt x="67" y="75"/>
                    <a:pt x="67" y="75"/>
                  </a:cubicBezTo>
                  <a:cubicBezTo>
                    <a:pt x="67" y="76"/>
                    <a:pt x="66" y="77"/>
                    <a:pt x="67" y="77"/>
                  </a:cubicBezTo>
                  <a:close/>
                  <a:moveTo>
                    <a:pt x="22" y="81"/>
                  </a:moveTo>
                  <a:cubicBezTo>
                    <a:pt x="22" y="81"/>
                    <a:pt x="23" y="80"/>
                    <a:pt x="23" y="80"/>
                  </a:cubicBezTo>
                  <a:cubicBezTo>
                    <a:pt x="23" y="80"/>
                    <a:pt x="23" y="79"/>
                    <a:pt x="23" y="79"/>
                  </a:cubicBezTo>
                  <a:cubicBezTo>
                    <a:pt x="23" y="78"/>
                    <a:pt x="25" y="77"/>
                    <a:pt x="24" y="75"/>
                  </a:cubicBezTo>
                  <a:cubicBezTo>
                    <a:pt x="23" y="77"/>
                    <a:pt x="23" y="79"/>
                    <a:pt x="22" y="81"/>
                  </a:cubicBezTo>
                  <a:close/>
                  <a:moveTo>
                    <a:pt x="15" y="93"/>
                  </a:moveTo>
                  <a:cubicBezTo>
                    <a:pt x="17" y="87"/>
                    <a:pt x="19" y="81"/>
                    <a:pt x="20" y="75"/>
                  </a:cubicBezTo>
                  <a:cubicBezTo>
                    <a:pt x="18" y="81"/>
                    <a:pt x="16" y="87"/>
                    <a:pt x="15" y="93"/>
                  </a:cubicBezTo>
                  <a:close/>
                  <a:moveTo>
                    <a:pt x="35" y="77"/>
                  </a:moveTo>
                  <a:cubicBezTo>
                    <a:pt x="36" y="77"/>
                    <a:pt x="37" y="76"/>
                    <a:pt x="37" y="75"/>
                  </a:cubicBezTo>
                  <a:cubicBezTo>
                    <a:pt x="36" y="76"/>
                    <a:pt x="35" y="76"/>
                    <a:pt x="35" y="77"/>
                  </a:cubicBezTo>
                  <a:close/>
                  <a:moveTo>
                    <a:pt x="59" y="77"/>
                  </a:moveTo>
                  <a:cubicBezTo>
                    <a:pt x="60" y="77"/>
                    <a:pt x="59" y="76"/>
                    <a:pt x="59" y="75"/>
                  </a:cubicBezTo>
                  <a:cubicBezTo>
                    <a:pt x="58" y="76"/>
                    <a:pt x="59" y="77"/>
                    <a:pt x="59" y="77"/>
                  </a:cubicBezTo>
                  <a:close/>
                  <a:moveTo>
                    <a:pt x="65" y="76"/>
                  </a:moveTo>
                  <a:cubicBezTo>
                    <a:pt x="65" y="76"/>
                    <a:pt x="65" y="76"/>
                    <a:pt x="66" y="77"/>
                  </a:cubicBezTo>
                  <a:cubicBezTo>
                    <a:pt x="65" y="77"/>
                    <a:pt x="66" y="77"/>
                    <a:pt x="66" y="77"/>
                  </a:cubicBezTo>
                  <a:cubicBezTo>
                    <a:pt x="66" y="76"/>
                    <a:pt x="66" y="75"/>
                    <a:pt x="65" y="75"/>
                  </a:cubicBezTo>
                  <a:cubicBezTo>
                    <a:pt x="65" y="76"/>
                    <a:pt x="66" y="76"/>
                    <a:pt x="65" y="76"/>
                  </a:cubicBezTo>
                  <a:close/>
                  <a:moveTo>
                    <a:pt x="54" y="76"/>
                  </a:moveTo>
                  <a:cubicBezTo>
                    <a:pt x="54" y="77"/>
                    <a:pt x="54" y="77"/>
                    <a:pt x="54" y="78"/>
                  </a:cubicBezTo>
                  <a:cubicBezTo>
                    <a:pt x="55" y="78"/>
                    <a:pt x="55" y="77"/>
                    <a:pt x="55" y="77"/>
                  </a:cubicBezTo>
                  <a:cubicBezTo>
                    <a:pt x="55" y="77"/>
                    <a:pt x="54" y="76"/>
                    <a:pt x="54" y="75"/>
                  </a:cubicBezTo>
                  <a:cubicBezTo>
                    <a:pt x="54" y="76"/>
                    <a:pt x="54" y="76"/>
                    <a:pt x="54" y="76"/>
                  </a:cubicBezTo>
                  <a:close/>
                  <a:moveTo>
                    <a:pt x="43" y="78"/>
                  </a:moveTo>
                  <a:cubicBezTo>
                    <a:pt x="43" y="78"/>
                    <a:pt x="43" y="79"/>
                    <a:pt x="44" y="79"/>
                  </a:cubicBezTo>
                  <a:cubicBezTo>
                    <a:pt x="45" y="78"/>
                    <a:pt x="46" y="77"/>
                    <a:pt x="44" y="76"/>
                  </a:cubicBezTo>
                  <a:cubicBezTo>
                    <a:pt x="44" y="77"/>
                    <a:pt x="43" y="77"/>
                    <a:pt x="43" y="78"/>
                  </a:cubicBezTo>
                  <a:close/>
                  <a:moveTo>
                    <a:pt x="57" y="77"/>
                  </a:moveTo>
                  <a:cubicBezTo>
                    <a:pt x="58" y="77"/>
                    <a:pt x="57" y="76"/>
                    <a:pt x="58" y="76"/>
                  </a:cubicBezTo>
                  <a:cubicBezTo>
                    <a:pt x="57" y="76"/>
                    <a:pt x="57" y="77"/>
                    <a:pt x="57" y="77"/>
                  </a:cubicBezTo>
                  <a:close/>
                  <a:moveTo>
                    <a:pt x="61" y="77"/>
                  </a:moveTo>
                  <a:cubicBezTo>
                    <a:pt x="61" y="77"/>
                    <a:pt x="61" y="77"/>
                    <a:pt x="61" y="77"/>
                  </a:cubicBezTo>
                  <a:cubicBezTo>
                    <a:pt x="61" y="76"/>
                    <a:pt x="62" y="76"/>
                    <a:pt x="61" y="76"/>
                  </a:cubicBezTo>
                  <a:cubicBezTo>
                    <a:pt x="61" y="76"/>
                    <a:pt x="61" y="76"/>
                    <a:pt x="61" y="77"/>
                  </a:cubicBezTo>
                  <a:close/>
                  <a:moveTo>
                    <a:pt x="47" y="78"/>
                  </a:moveTo>
                  <a:cubicBezTo>
                    <a:pt x="47" y="78"/>
                    <a:pt x="47" y="78"/>
                    <a:pt x="47" y="78"/>
                  </a:cubicBezTo>
                  <a:cubicBezTo>
                    <a:pt x="47" y="77"/>
                    <a:pt x="48" y="77"/>
                    <a:pt x="48" y="76"/>
                  </a:cubicBezTo>
                  <a:cubicBezTo>
                    <a:pt x="48" y="76"/>
                    <a:pt x="48" y="76"/>
                    <a:pt x="47" y="76"/>
                  </a:cubicBezTo>
                  <a:cubicBezTo>
                    <a:pt x="47" y="77"/>
                    <a:pt x="46" y="77"/>
                    <a:pt x="47" y="78"/>
                  </a:cubicBezTo>
                  <a:close/>
                  <a:moveTo>
                    <a:pt x="33" y="77"/>
                  </a:moveTo>
                  <a:cubicBezTo>
                    <a:pt x="33" y="77"/>
                    <a:pt x="34" y="76"/>
                    <a:pt x="33" y="76"/>
                  </a:cubicBezTo>
                  <a:cubicBezTo>
                    <a:pt x="33" y="76"/>
                    <a:pt x="33" y="77"/>
                    <a:pt x="33" y="77"/>
                  </a:cubicBezTo>
                  <a:close/>
                  <a:moveTo>
                    <a:pt x="36" y="78"/>
                  </a:moveTo>
                  <a:cubicBezTo>
                    <a:pt x="36" y="79"/>
                    <a:pt x="36" y="79"/>
                    <a:pt x="36" y="79"/>
                  </a:cubicBezTo>
                  <a:cubicBezTo>
                    <a:pt x="37" y="79"/>
                    <a:pt x="38" y="78"/>
                    <a:pt x="38" y="77"/>
                  </a:cubicBezTo>
                  <a:cubicBezTo>
                    <a:pt x="38" y="77"/>
                    <a:pt x="38" y="76"/>
                    <a:pt x="37" y="76"/>
                  </a:cubicBezTo>
                  <a:cubicBezTo>
                    <a:pt x="37" y="77"/>
                    <a:pt x="36" y="77"/>
                    <a:pt x="36" y="78"/>
                  </a:cubicBezTo>
                  <a:close/>
                  <a:moveTo>
                    <a:pt x="63" y="77"/>
                  </a:moveTo>
                  <a:cubicBezTo>
                    <a:pt x="63" y="77"/>
                    <a:pt x="63" y="76"/>
                    <a:pt x="63" y="76"/>
                  </a:cubicBezTo>
                  <a:cubicBezTo>
                    <a:pt x="63" y="76"/>
                    <a:pt x="63" y="77"/>
                    <a:pt x="63" y="77"/>
                  </a:cubicBezTo>
                  <a:close/>
                  <a:moveTo>
                    <a:pt x="31" y="77"/>
                  </a:moveTo>
                  <a:cubicBezTo>
                    <a:pt x="31" y="77"/>
                    <a:pt x="31" y="76"/>
                    <a:pt x="30" y="76"/>
                  </a:cubicBezTo>
                  <a:cubicBezTo>
                    <a:pt x="30" y="77"/>
                    <a:pt x="30" y="77"/>
                    <a:pt x="31" y="77"/>
                  </a:cubicBezTo>
                  <a:close/>
                  <a:moveTo>
                    <a:pt x="40" y="78"/>
                  </a:moveTo>
                  <a:cubicBezTo>
                    <a:pt x="40" y="78"/>
                    <a:pt x="40" y="78"/>
                    <a:pt x="41" y="79"/>
                  </a:cubicBezTo>
                  <a:cubicBezTo>
                    <a:pt x="41" y="78"/>
                    <a:pt x="41" y="78"/>
                    <a:pt x="41" y="78"/>
                  </a:cubicBezTo>
                  <a:cubicBezTo>
                    <a:pt x="41" y="76"/>
                    <a:pt x="40" y="76"/>
                    <a:pt x="40" y="78"/>
                  </a:cubicBezTo>
                  <a:close/>
                  <a:moveTo>
                    <a:pt x="69" y="78"/>
                  </a:moveTo>
                  <a:cubicBezTo>
                    <a:pt x="69" y="77"/>
                    <a:pt x="69" y="76"/>
                    <a:pt x="68" y="76"/>
                  </a:cubicBezTo>
                  <a:cubicBezTo>
                    <a:pt x="69" y="77"/>
                    <a:pt x="69" y="78"/>
                    <a:pt x="69" y="78"/>
                  </a:cubicBezTo>
                  <a:close/>
                  <a:moveTo>
                    <a:pt x="33" y="78"/>
                  </a:moveTo>
                  <a:cubicBezTo>
                    <a:pt x="33" y="78"/>
                    <a:pt x="33" y="78"/>
                    <a:pt x="33" y="78"/>
                  </a:cubicBezTo>
                  <a:cubicBezTo>
                    <a:pt x="34" y="78"/>
                    <a:pt x="34" y="78"/>
                    <a:pt x="34" y="77"/>
                  </a:cubicBezTo>
                  <a:cubicBezTo>
                    <a:pt x="34" y="77"/>
                    <a:pt x="34" y="77"/>
                    <a:pt x="34" y="77"/>
                  </a:cubicBezTo>
                  <a:cubicBezTo>
                    <a:pt x="34" y="77"/>
                    <a:pt x="33" y="77"/>
                    <a:pt x="33" y="78"/>
                  </a:cubicBezTo>
                  <a:close/>
                  <a:moveTo>
                    <a:pt x="57" y="80"/>
                  </a:moveTo>
                  <a:cubicBezTo>
                    <a:pt x="57" y="80"/>
                    <a:pt x="57" y="79"/>
                    <a:pt x="57" y="79"/>
                  </a:cubicBezTo>
                  <a:cubicBezTo>
                    <a:pt x="57" y="78"/>
                    <a:pt x="57" y="78"/>
                    <a:pt x="56" y="77"/>
                  </a:cubicBezTo>
                  <a:cubicBezTo>
                    <a:pt x="56" y="78"/>
                    <a:pt x="57" y="79"/>
                    <a:pt x="57" y="80"/>
                  </a:cubicBezTo>
                  <a:close/>
                  <a:moveTo>
                    <a:pt x="27" y="77"/>
                  </a:moveTo>
                  <a:cubicBezTo>
                    <a:pt x="28" y="78"/>
                    <a:pt x="27" y="79"/>
                    <a:pt x="28" y="79"/>
                  </a:cubicBezTo>
                  <a:cubicBezTo>
                    <a:pt x="28" y="78"/>
                    <a:pt x="28" y="78"/>
                    <a:pt x="29" y="77"/>
                  </a:cubicBezTo>
                  <a:cubicBezTo>
                    <a:pt x="28" y="77"/>
                    <a:pt x="28" y="77"/>
                    <a:pt x="27" y="77"/>
                  </a:cubicBezTo>
                  <a:close/>
                  <a:moveTo>
                    <a:pt x="31" y="78"/>
                  </a:moveTo>
                  <a:cubicBezTo>
                    <a:pt x="31" y="78"/>
                    <a:pt x="31" y="77"/>
                    <a:pt x="31" y="77"/>
                  </a:cubicBezTo>
                  <a:cubicBezTo>
                    <a:pt x="31" y="77"/>
                    <a:pt x="30" y="78"/>
                    <a:pt x="31" y="78"/>
                  </a:cubicBezTo>
                  <a:close/>
                  <a:moveTo>
                    <a:pt x="47" y="79"/>
                  </a:moveTo>
                  <a:cubicBezTo>
                    <a:pt x="48" y="79"/>
                    <a:pt x="48" y="80"/>
                    <a:pt x="49" y="80"/>
                  </a:cubicBezTo>
                  <a:cubicBezTo>
                    <a:pt x="49" y="80"/>
                    <a:pt x="49" y="80"/>
                    <a:pt x="50" y="79"/>
                  </a:cubicBezTo>
                  <a:cubicBezTo>
                    <a:pt x="49" y="79"/>
                    <a:pt x="49" y="78"/>
                    <a:pt x="48" y="77"/>
                  </a:cubicBezTo>
                  <a:cubicBezTo>
                    <a:pt x="48" y="78"/>
                    <a:pt x="47" y="78"/>
                    <a:pt x="47" y="79"/>
                  </a:cubicBezTo>
                  <a:close/>
                  <a:moveTo>
                    <a:pt x="53" y="80"/>
                  </a:moveTo>
                  <a:cubicBezTo>
                    <a:pt x="53" y="79"/>
                    <a:pt x="54" y="79"/>
                    <a:pt x="54" y="78"/>
                  </a:cubicBezTo>
                  <a:cubicBezTo>
                    <a:pt x="53" y="76"/>
                    <a:pt x="52" y="79"/>
                    <a:pt x="53" y="80"/>
                  </a:cubicBezTo>
                  <a:close/>
                  <a:moveTo>
                    <a:pt x="64" y="78"/>
                  </a:moveTo>
                  <a:cubicBezTo>
                    <a:pt x="64" y="78"/>
                    <a:pt x="64" y="77"/>
                    <a:pt x="64" y="77"/>
                  </a:cubicBezTo>
                  <a:cubicBezTo>
                    <a:pt x="64" y="77"/>
                    <a:pt x="63" y="78"/>
                    <a:pt x="63" y="78"/>
                  </a:cubicBezTo>
                  <a:cubicBezTo>
                    <a:pt x="64" y="78"/>
                    <a:pt x="64" y="78"/>
                    <a:pt x="64" y="78"/>
                  </a:cubicBezTo>
                  <a:close/>
                  <a:moveTo>
                    <a:pt x="60" y="78"/>
                  </a:moveTo>
                  <a:cubicBezTo>
                    <a:pt x="60" y="79"/>
                    <a:pt x="60" y="79"/>
                    <a:pt x="61" y="80"/>
                  </a:cubicBezTo>
                  <a:cubicBezTo>
                    <a:pt x="61" y="79"/>
                    <a:pt x="61" y="79"/>
                    <a:pt x="61" y="79"/>
                  </a:cubicBezTo>
                  <a:cubicBezTo>
                    <a:pt x="61" y="79"/>
                    <a:pt x="61" y="78"/>
                    <a:pt x="60" y="77"/>
                  </a:cubicBezTo>
                  <a:cubicBezTo>
                    <a:pt x="60" y="78"/>
                    <a:pt x="59" y="78"/>
                    <a:pt x="60" y="78"/>
                  </a:cubicBezTo>
                  <a:close/>
                  <a:moveTo>
                    <a:pt x="68" y="78"/>
                  </a:moveTo>
                  <a:cubicBezTo>
                    <a:pt x="68" y="78"/>
                    <a:pt x="68" y="79"/>
                    <a:pt x="68" y="80"/>
                  </a:cubicBezTo>
                  <a:cubicBezTo>
                    <a:pt x="68" y="80"/>
                    <a:pt x="69" y="80"/>
                    <a:pt x="69" y="80"/>
                  </a:cubicBezTo>
                  <a:cubicBezTo>
                    <a:pt x="67" y="81"/>
                    <a:pt x="68" y="85"/>
                    <a:pt x="68" y="87"/>
                  </a:cubicBezTo>
                  <a:cubicBezTo>
                    <a:pt x="68" y="87"/>
                    <a:pt x="68" y="87"/>
                    <a:pt x="67" y="87"/>
                  </a:cubicBezTo>
                  <a:cubicBezTo>
                    <a:pt x="67" y="89"/>
                    <a:pt x="67" y="91"/>
                    <a:pt x="68" y="93"/>
                  </a:cubicBezTo>
                  <a:cubicBezTo>
                    <a:pt x="69" y="88"/>
                    <a:pt x="70" y="83"/>
                    <a:pt x="69" y="79"/>
                  </a:cubicBezTo>
                  <a:cubicBezTo>
                    <a:pt x="69" y="79"/>
                    <a:pt x="69" y="78"/>
                    <a:pt x="68" y="78"/>
                  </a:cubicBezTo>
                  <a:close/>
                  <a:moveTo>
                    <a:pt x="34" y="80"/>
                  </a:moveTo>
                  <a:cubicBezTo>
                    <a:pt x="34" y="79"/>
                    <a:pt x="35" y="79"/>
                    <a:pt x="35" y="78"/>
                  </a:cubicBezTo>
                  <a:cubicBezTo>
                    <a:pt x="34" y="78"/>
                    <a:pt x="33" y="79"/>
                    <a:pt x="34" y="80"/>
                  </a:cubicBezTo>
                  <a:close/>
                  <a:moveTo>
                    <a:pt x="37" y="80"/>
                  </a:moveTo>
                  <a:cubicBezTo>
                    <a:pt x="38" y="80"/>
                    <a:pt x="38" y="81"/>
                    <a:pt x="38" y="81"/>
                  </a:cubicBezTo>
                  <a:cubicBezTo>
                    <a:pt x="39" y="81"/>
                    <a:pt x="41" y="79"/>
                    <a:pt x="39" y="78"/>
                  </a:cubicBezTo>
                  <a:cubicBezTo>
                    <a:pt x="38" y="79"/>
                    <a:pt x="38" y="79"/>
                    <a:pt x="37" y="80"/>
                  </a:cubicBezTo>
                  <a:close/>
                  <a:moveTo>
                    <a:pt x="46" y="79"/>
                  </a:moveTo>
                  <a:cubicBezTo>
                    <a:pt x="46" y="79"/>
                    <a:pt x="46" y="79"/>
                    <a:pt x="46" y="78"/>
                  </a:cubicBezTo>
                  <a:cubicBezTo>
                    <a:pt x="46" y="78"/>
                    <a:pt x="46" y="78"/>
                    <a:pt x="45" y="78"/>
                  </a:cubicBezTo>
                  <a:cubicBezTo>
                    <a:pt x="45" y="79"/>
                    <a:pt x="44" y="79"/>
                    <a:pt x="44" y="80"/>
                  </a:cubicBezTo>
                  <a:cubicBezTo>
                    <a:pt x="45" y="80"/>
                    <a:pt x="45" y="79"/>
                    <a:pt x="46" y="79"/>
                  </a:cubicBezTo>
                  <a:close/>
                  <a:moveTo>
                    <a:pt x="51" y="79"/>
                  </a:moveTo>
                  <a:cubicBezTo>
                    <a:pt x="51" y="79"/>
                    <a:pt x="51" y="80"/>
                    <a:pt x="52" y="80"/>
                  </a:cubicBezTo>
                  <a:cubicBezTo>
                    <a:pt x="52" y="79"/>
                    <a:pt x="52" y="79"/>
                    <a:pt x="52" y="78"/>
                  </a:cubicBezTo>
                  <a:cubicBezTo>
                    <a:pt x="51" y="78"/>
                    <a:pt x="51" y="79"/>
                    <a:pt x="51" y="79"/>
                  </a:cubicBezTo>
                  <a:close/>
                  <a:moveTo>
                    <a:pt x="41" y="80"/>
                  </a:moveTo>
                  <a:cubicBezTo>
                    <a:pt x="41" y="80"/>
                    <a:pt x="42" y="81"/>
                    <a:pt x="42" y="81"/>
                  </a:cubicBezTo>
                  <a:cubicBezTo>
                    <a:pt x="42" y="80"/>
                    <a:pt x="43" y="80"/>
                    <a:pt x="43" y="80"/>
                  </a:cubicBezTo>
                  <a:cubicBezTo>
                    <a:pt x="43" y="79"/>
                    <a:pt x="43" y="79"/>
                    <a:pt x="42" y="79"/>
                  </a:cubicBezTo>
                  <a:cubicBezTo>
                    <a:pt x="42" y="79"/>
                    <a:pt x="41" y="79"/>
                    <a:pt x="41" y="80"/>
                  </a:cubicBezTo>
                  <a:close/>
                  <a:moveTo>
                    <a:pt x="59" y="79"/>
                  </a:moveTo>
                  <a:cubicBezTo>
                    <a:pt x="59" y="79"/>
                    <a:pt x="60" y="80"/>
                    <a:pt x="60" y="80"/>
                  </a:cubicBezTo>
                  <a:cubicBezTo>
                    <a:pt x="60" y="80"/>
                    <a:pt x="60" y="79"/>
                    <a:pt x="59" y="79"/>
                  </a:cubicBezTo>
                  <a:cubicBezTo>
                    <a:pt x="59" y="79"/>
                    <a:pt x="59" y="79"/>
                    <a:pt x="59" y="79"/>
                  </a:cubicBezTo>
                  <a:close/>
                  <a:moveTo>
                    <a:pt x="34" y="80"/>
                  </a:moveTo>
                  <a:cubicBezTo>
                    <a:pt x="34" y="81"/>
                    <a:pt x="35" y="81"/>
                    <a:pt x="35" y="82"/>
                  </a:cubicBezTo>
                  <a:cubicBezTo>
                    <a:pt x="35" y="81"/>
                    <a:pt x="36" y="81"/>
                    <a:pt x="36" y="80"/>
                  </a:cubicBezTo>
                  <a:cubicBezTo>
                    <a:pt x="36" y="79"/>
                    <a:pt x="36" y="79"/>
                    <a:pt x="35" y="79"/>
                  </a:cubicBezTo>
                  <a:cubicBezTo>
                    <a:pt x="35" y="79"/>
                    <a:pt x="34" y="80"/>
                    <a:pt x="34" y="80"/>
                  </a:cubicBezTo>
                  <a:close/>
                  <a:moveTo>
                    <a:pt x="32" y="80"/>
                  </a:moveTo>
                  <a:cubicBezTo>
                    <a:pt x="32" y="80"/>
                    <a:pt x="33" y="79"/>
                    <a:pt x="32" y="79"/>
                  </a:cubicBezTo>
                  <a:cubicBezTo>
                    <a:pt x="32" y="79"/>
                    <a:pt x="32" y="80"/>
                    <a:pt x="32" y="80"/>
                  </a:cubicBezTo>
                  <a:close/>
                  <a:moveTo>
                    <a:pt x="47" y="83"/>
                  </a:moveTo>
                  <a:cubicBezTo>
                    <a:pt x="47" y="83"/>
                    <a:pt x="47" y="82"/>
                    <a:pt x="48" y="81"/>
                  </a:cubicBezTo>
                  <a:cubicBezTo>
                    <a:pt x="48" y="81"/>
                    <a:pt x="47" y="80"/>
                    <a:pt x="47" y="79"/>
                  </a:cubicBezTo>
                  <a:cubicBezTo>
                    <a:pt x="45" y="80"/>
                    <a:pt x="45" y="82"/>
                    <a:pt x="47" y="83"/>
                  </a:cubicBezTo>
                  <a:close/>
                  <a:moveTo>
                    <a:pt x="54" y="80"/>
                  </a:moveTo>
                  <a:cubicBezTo>
                    <a:pt x="53" y="81"/>
                    <a:pt x="54" y="81"/>
                    <a:pt x="54" y="81"/>
                  </a:cubicBezTo>
                  <a:cubicBezTo>
                    <a:pt x="54" y="82"/>
                    <a:pt x="54" y="81"/>
                    <a:pt x="54" y="82"/>
                  </a:cubicBezTo>
                  <a:cubicBezTo>
                    <a:pt x="55" y="82"/>
                    <a:pt x="54" y="82"/>
                    <a:pt x="54" y="82"/>
                  </a:cubicBezTo>
                  <a:cubicBezTo>
                    <a:pt x="55" y="82"/>
                    <a:pt x="55" y="82"/>
                    <a:pt x="55" y="82"/>
                  </a:cubicBezTo>
                  <a:cubicBezTo>
                    <a:pt x="56" y="82"/>
                    <a:pt x="55" y="80"/>
                    <a:pt x="54" y="79"/>
                  </a:cubicBezTo>
                  <a:cubicBezTo>
                    <a:pt x="54" y="80"/>
                    <a:pt x="54" y="80"/>
                    <a:pt x="54" y="80"/>
                  </a:cubicBezTo>
                  <a:close/>
                  <a:moveTo>
                    <a:pt x="57" y="80"/>
                  </a:moveTo>
                  <a:cubicBezTo>
                    <a:pt x="56" y="80"/>
                    <a:pt x="56" y="79"/>
                    <a:pt x="56" y="79"/>
                  </a:cubicBezTo>
                  <a:cubicBezTo>
                    <a:pt x="56" y="80"/>
                    <a:pt x="56" y="80"/>
                    <a:pt x="57" y="80"/>
                  </a:cubicBezTo>
                  <a:close/>
                  <a:moveTo>
                    <a:pt x="27" y="81"/>
                  </a:moveTo>
                  <a:cubicBezTo>
                    <a:pt x="28" y="81"/>
                    <a:pt x="28" y="80"/>
                    <a:pt x="28" y="80"/>
                  </a:cubicBezTo>
                  <a:cubicBezTo>
                    <a:pt x="28" y="80"/>
                    <a:pt x="28" y="79"/>
                    <a:pt x="27" y="80"/>
                  </a:cubicBezTo>
                  <a:cubicBezTo>
                    <a:pt x="28" y="80"/>
                    <a:pt x="28" y="80"/>
                    <a:pt x="27" y="81"/>
                  </a:cubicBezTo>
                  <a:close/>
                  <a:moveTo>
                    <a:pt x="49" y="81"/>
                  </a:moveTo>
                  <a:cubicBezTo>
                    <a:pt x="50" y="82"/>
                    <a:pt x="50" y="81"/>
                    <a:pt x="50" y="81"/>
                  </a:cubicBezTo>
                  <a:cubicBezTo>
                    <a:pt x="50" y="82"/>
                    <a:pt x="51" y="82"/>
                    <a:pt x="50" y="82"/>
                  </a:cubicBezTo>
                  <a:cubicBezTo>
                    <a:pt x="51" y="82"/>
                    <a:pt x="51" y="82"/>
                    <a:pt x="51" y="81"/>
                  </a:cubicBezTo>
                  <a:cubicBezTo>
                    <a:pt x="51" y="81"/>
                    <a:pt x="51" y="80"/>
                    <a:pt x="50" y="80"/>
                  </a:cubicBezTo>
                  <a:cubicBezTo>
                    <a:pt x="50" y="81"/>
                    <a:pt x="49" y="81"/>
                    <a:pt x="49" y="81"/>
                  </a:cubicBezTo>
                  <a:close/>
                  <a:moveTo>
                    <a:pt x="32" y="81"/>
                  </a:moveTo>
                  <a:cubicBezTo>
                    <a:pt x="33" y="81"/>
                    <a:pt x="33" y="80"/>
                    <a:pt x="33" y="80"/>
                  </a:cubicBezTo>
                  <a:cubicBezTo>
                    <a:pt x="33" y="81"/>
                    <a:pt x="32" y="81"/>
                    <a:pt x="32" y="81"/>
                  </a:cubicBezTo>
                  <a:close/>
                  <a:moveTo>
                    <a:pt x="65" y="81"/>
                  </a:moveTo>
                  <a:cubicBezTo>
                    <a:pt x="65" y="81"/>
                    <a:pt x="66" y="81"/>
                    <a:pt x="65" y="80"/>
                  </a:cubicBezTo>
                  <a:cubicBezTo>
                    <a:pt x="65" y="81"/>
                    <a:pt x="65" y="81"/>
                    <a:pt x="65" y="81"/>
                  </a:cubicBezTo>
                  <a:close/>
                  <a:moveTo>
                    <a:pt x="43" y="82"/>
                  </a:moveTo>
                  <a:cubicBezTo>
                    <a:pt x="43" y="82"/>
                    <a:pt x="44" y="81"/>
                    <a:pt x="43" y="80"/>
                  </a:cubicBezTo>
                  <a:cubicBezTo>
                    <a:pt x="43" y="81"/>
                    <a:pt x="42" y="81"/>
                    <a:pt x="43" y="82"/>
                  </a:cubicBezTo>
                  <a:close/>
                  <a:moveTo>
                    <a:pt x="59" y="82"/>
                  </a:moveTo>
                  <a:cubicBezTo>
                    <a:pt x="60" y="82"/>
                    <a:pt x="60" y="81"/>
                    <a:pt x="59" y="81"/>
                  </a:cubicBezTo>
                  <a:cubicBezTo>
                    <a:pt x="59" y="81"/>
                    <a:pt x="58" y="82"/>
                    <a:pt x="59" y="82"/>
                  </a:cubicBezTo>
                  <a:close/>
                  <a:moveTo>
                    <a:pt x="66" y="81"/>
                  </a:moveTo>
                  <a:cubicBezTo>
                    <a:pt x="66" y="81"/>
                    <a:pt x="66" y="81"/>
                    <a:pt x="66" y="81"/>
                  </a:cubicBezTo>
                  <a:cubicBezTo>
                    <a:pt x="66" y="81"/>
                    <a:pt x="67" y="81"/>
                    <a:pt x="66" y="81"/>
                  </a:cubicBezTo>
                  <a:cubicBezTo>
                    <a:pt x="66" y="81"/>
                    <a:pt x="66" y="81"/>
                    <a:pt x="66" y="81"/>
                  </a:cubicBezTo>
                  <a:close/>
                  <a:moveTo>
                    <a:pt x="36" y="84"/>
                  </a:moveTo>
                  <a:cubicBezTo>
                    <a:pt x="37" y="83"/>
                    <a:pt x="37" y="83"/>
                    <a:pt x="37" y="82"/>
                  </a:cubicBezTo>
                  <a:cubicBezTo>
                    <a:pt x="37" y="82"/>
                    <a:pt x="37" y="81"/>
                    <a:pt x="36" y="81"/>
                  </a:cubicBezTo>
                  <a:cubicBezTo>
                    <a:pt x="36" y="82"/>
                    <a:pt x="35" y="83"/>
                    <a:pt x="36" y="84"/>
                  </a:cubicBezTo>
                  <a:close/>
                  <a:moveTo>
                    <a:pt x="39" y="83"/>
                  </a:moveTo>
                  <a:cubicBezTo>
                    <a:pt x="39" y="83"/>
                    <a:pt x="39" y="84"/>
                    <a:pt x="40" y="84"/>
                  </a:cubicBezTo>
                  <a:cubicBezTo>
                    <a:pt x="40" y="83"/>
                    <a:pt x="41" y="83"/>
                    <a:pt x="41" y="82"/>
                  </a:cubicBezTo>
                  <a:cubicBezTo>
                    <a:pt x="41" y="80"/>
                    <a:pt x="39" y="82"/>
                    <a:pt x="39" y="83"/>
                  </a:cubicBezTo>
                  <a:close/>
                  <a:moveTo>
                    <a:pt x="62" y="82"/>
                  </a:moveTo>
                  <a:cubicBezTo>
                    <a:pt x="63" y="82"/>
                    <a:pt x="63" y="82"/>
                    <a:pt x="63" y="82"/>
                  </a:cubicBezTo>
                  <a:cubicBezTo>
                    <a:pt x="63" y="81"/>
                    <a:pt x="63" y="81"/>
                    <a:pt x="62" y="81"/>
                  </a:cubicBezTo>
                  <a:cubicBezTo>
                    <a:pt x="62" y="81"/>
                    <a:pt x="62" y="82"/>
                    <a:pt x="62" y="82"/>
                  </a:cubicBezTo>
                  <a:close/>
                  <a:moveTo>
                    <a:pt x="30" y="81"/>
                  </a:moveTo>
                  <a:cubicBezTo>
                    <a:pt x="31" y="81"/>
                    <a:pt x="30" y="82"/>
                    <a:pt x="30" y="82"/>
                  </a:cubicBezTo>
                  <a:cubicBezTo>
                    <a:pt x="30" y="82"/>
                    <a:pt x="30" y="83"/>
                    <a:pt x="30" y="83"/>
                  </a:cubicBezTo>
                  <a:cubicBezTo>
                    <a:pt x="31" y="82"/>
                    <a:pt x="31" y="82"/>
                    <a:pt x="31" y="81"/>
                  </a:cubicBezTo>
                  <a:cubicBezTo>
                    <a:pt x="31" y="81"/>
                    <a:pt x="31" y="81"/>
                    <a:pt x="30" y="81"/>
                  </a:cubicBezTo>
                  <a:close/>
                  <a:moveTo>
                    <a:pt x="39" y="82"/>
                  </a:moveTo>
                  <a:cubicBezTo>
                    <a:pt x="39" y="82"/>
                    <a:pt x="39" y="82"/>
                    <a:pt x="40" y="81"/>
                  </a:cubicBezTo>
                  <a:cubicBezTo>
                    <a:pt x="39" y="81"/>
                    <a:pt x="39" y="82"/>
                    <a:pt x="39" y="82"/>
                  </a:cubicBezTo>
                  <a:close/>
                  <a:moveTo>
                    <a:pt x="43" y="83"/>
                  </a:moveTo>
                  <a:cubicBezTo>
                    <a:pt x="44" y="84"/>
                    <a:pt x="45" y="84"/>
                    <a:pt x="45" y="85"/>
                  </a:cubicBezTo>
                  <a:cubicBezTo>
                    <a:pt x="45" y="84"/>
                    <a:pt x="46" y="84"/>
                    <a:pt x="46" y="84"/>
                  </a:cubicBezTo>
                  <a:cubicBezTo>
                    <a:pt x="45" y="83"/>
                    <a:pt x="45" y="82"/>
                    <a:pt x="44" y="82"/>
                  </a:cubicBezTo>
                  <a:cubicBezTo>
                    <a:pt x="44" y="82"/>
                    <a:pt x="44" y="82"/>
                    <a:pt x="43" y="83"/>
                  </a:cubicBezTo>
                  <a:close/>
                  <a:moveTo>
                    <a:pt x="34" y="83"/>
                  </a:moveTo>
                  <a:cubicBezTo>
                    <a:pt x="34" y="83"/>
                    <a:pt x="34" y="82"/>
                    <a:pt x="34" y="82"/>
                  </a:cubicBezTo>
                  <a:cubicBezTo>
                    <a:pt x="34" y="82"/>
                    <a:pt x="34" y="82"/>
                    <a:pt x="34" y="83"/>
                  </a:cubicBezTo>
                  <a:close/>
                  <a:moveTo>
                    <a:pt x="47" y="84"/>
                  </a:moveTo>
                  <a:cubicBezTo>
                    <a:pt x="48" y="84"/>
                    <a:pt x="48" y="85"/>
                    <a:pt x="48" y="85"/>
                  </a:cubicBezTo>
                  <a:cubicBezTo>
                    <a:pt x="49" y="85"/>
                    <a:pt x="49" y="84"/>
                    <a:pt x="50" y="83"/>
                  </a:cubicBezTo>
                  <a:cubicBezTo>
                    <a:pt x="49" y="81"/>
                    <a:pt x="48" y="82"/>
                    <a:pt x="47" y="84"/>
                  </a:cubicBezTo>
                  <a:close/>
                  <a:moveTo>
                    <a:pt x="56" y="86"/>
                  </a:moveTo>
                  <a:cubicBezTo>
                    <a:pt x="57" y="85"/>
                    <a:pt x="57" y="85"/>
                    <a:pt x="57" y="84"/>
                  </a:cubicBezTo>
                  <a:cubicBezTo>
                    <a:pt x="57" y="83"/>
                    <a:pt x="57" y="82"/>
                    <a:pt x="56" y="82"/>
                  </a:cubicBezTo>
                  <a:cubicBezTo>
                    <a:pt x="56" y="83"/>
                    <a:pt x="56" y="84"/>
                    <a:pt x="56" y="86"/>
                  </a:cubicBezTo>
                  <a:close/>
                  <a:moveTo>
                    <a:pt x="60" y="82"/>
                  </a:moveTo>
                  <a:cubicBezTo>
                    <a:pt x="60" y="83"/>
                    <a:pt x="60" y="84"/>
                    <a:pt x="60" y="84"/>
                  </a:cubicBezTo>
                  <a:cubicBezTo>
                    <a:pt x="60" y="84"/>
                    <a:pt x="60" y="84"/>
                    <a:pt x="61" y="83"/>
                  </a:cubicBezTo>
                  <a:cubicBezTo>
                    <a:pt x="61" y="83"/>
                    <a:pt x="60" y="83"/>
                    <a:pt x="60" y="82"/>
                  </a:cubicBezTo>
                  <a:close/>
                  <a:moveTo>
                    <a:pt x="29" y="86"/>
                  </a:moveTo>
                  <a:cubicBezTo>
                    <a:pt x="28" y="88"/>
                    <a:pt x="29" y="91"/>
                    <a:pt x="29" y="93"/>
                  </a:cubicBezTo>
                  <a:cubicBezTo>
                    <a:pt x="29" y="94"/>
                    <a:pt x="29" y="94"/>
                    <a:pt x="29" y="95"/>
                  </a:cubicBezTo>
                  <a:cubicBezTo>
                    <a:pt x="30" y="95"/>
                    <a:pt x="29" y="95"/>
                    <a:pt x="29" y="96"/>
                  </a:cubicBezTo>
                  <a:cubicBezTo>
                    <a:pt x="29" y="96"/>
                    <a:pt x="30" y="96"/>
                    <a:pt x="30" y="96"/>
                  </a:cubicBezTo>
                  <a:cubicBezTo>
                    <a:pt x="30" y="96"/>
                    <a:pt x="29" y="97"/>
                    <a:pt x="29" y="97"/>
                  </a:cubicBezTo>
                  <a:cubicBezTo>
                    <a:pt x="29" y="98"/>
                    <a:pt x="30" y="100"/>
                    <a:pt x="31" y="102"/>
                  </a:cubicBezTo>
                  <a:cubicBezTo>
                    <a:pt x="31" y="98"/>
                    <a:pt x="30" y="94"/>
                    <a:pt x="30" y="90"/>
                  </a:cubicBezTo>
                  <a:cubicBezTo>
                    <a:pt x="30" y="89"/>
                    <a:pt x="29" y="89"/>
                    <a:pt x="29" y="88"/>
                  </a:cubicBezTo>
                  <a:cubicBezTo>
                    <a:pt x="29" y="88"/>
                    <a:pt x="30" y="88"/>
                    <a:pt x="30" y="87"/>
                  </a:cubicBezTo>
                  <a:cubicBezTo>
                    <a:pt x="30" y="86"/>
                    <a:pt x="29" y="86"/>
                    <a:pt x="29" y="86"/>
                  </a:cubicBezTo>
                  <a:cubicBezTo>
                    <a:pt x="29" y="85"/>
                    <a:pt x="30" y="84"/>
                    <a:pt x="29" y="82"/>
                  </a:cubicBezTo>
                  <a:cubicBezTo>
                    <a:pt x="29" y="83"/>
                    <a:pt x="29" y="82"/>
                    <a:pt x="28" y="82"/>
                  </a:cubicBezTo>
                  <a:cubicBezTo>
                    <a:pt x="28" y="84"/>
                    <a:pt x="28" y="85"/>
                    <a:pt x="29" y="86"/>
                  </a:cubicBezTo>
                  <a:close/>
                  <a:moveTo>
                    <a:pt x="66" y="83"/>
                  </a:moveTo>
                  <a:cubicBezTo>
                    <a:pt x="66" y="83"/>
                    <a:pt x="66" y="84"/>
                    <a:pt x="67" y="84"/>
                  </a:cubicBezTo>
                  <a:cubicBezTo>
                    <a:pt x="67" y="83"/>
                    <a:pt x="67" y="82"/>
                    <a:pt x="66" y="82"/>
                  </a:cubicBezTo>
                  <a:cubicBezTo>
                    <a:pt x="66" y="83"/>
                    <a:pt x="66" y="83"/>
                    <a:pt x="66" y="83"/>
                  </a:cubicBezTo>
                  <a:close/>
                  <a:moveTo>
                    <a:pt x="40" y="85"/>
                  </a:moveTo>
                  <a:cubicBezTo>
                    <a:pt x="41" y="85"/>
                    <a:pt x="42" y="83"/>
                    <a:pt x="42" y="82"/>
                  </a:cubicBezTo>
                  <a:cubicBezTo>
                    <a:pt x="41" y="83"/>
                    <a:pt x="40" y="84"/>
                    <a:pt x="40" y="85"/>
                  </a:cubicBezTo>
                  <a:close/>
                  <a:moveTo>
                    <a:pt x="63" y="84"/>
                  </a:moveTo>
                  <a:cubicBezTo>
                    <a:pt x="63" y="84"/>
                    <a:pt x="64" y="83"/>
                    <a:pt x="64" y="82"/>
                  </a:cubicBezTo>
                  <a:cubicBezTo>
                    <a:pt x="63" y="83"/>
                    <a:pt x="63" y="83"/>
                    <a:pt x="63" y="84"/>
                  </a:cubicBezTo>
                  <a:close/>
                  <a:moveTo>
                    <a:pt x="52" y="85"/>
                  </a:moveTo>
                  <a:cubicBezTo>
                    <a:pt x="51" y="84"/>
                    <a:pt x="52" y="83"/>
                    <a:pt x="51" y="83"/>
                  </a:cubicBezTo>
                  <a:cubicBezTo>
                    <a:pt x="51" y="83"/>
                    <a:pt x="51" y="85"/>
                    <a:pt x="52" y="85"/>
                  </a:cubicBezTo>
                  <a:close/>
                  <a:moveTo>
                    <a:pt x="21" y="84"/>
                  </a:moveTo>
                  <a:cubicBezTo>
                    <a:pt x="21" y="84"/>
                    <a:pt x="22" y="83"/>
                    <a:pt x="21" y="83"/>
                  </a:cubicBezTo>
                  <a:cubicBezTo>
                    <a:pt x="21" y="83"/>
                    <a:pt x="21" y="84"/>
                    <a:pt x="21" y="84"/>
                  </a:cubicBezTo>
                  <a:close/>
                  <a:moveTo>
                    <a:pt x="35" y="86"/>
                  </a:moveTo>
                  <a:cubicBezTo>
                    <a:pt x="35" y="85"/>
                    <a:pt x="35" y="84"/>
                    <a:pt x="34" y="83"/>
                  </a:cubicBezTo>
                  <a:cubicBezTo>
                    <a:pt x="34" y="84"/>
                    <a:pt x="34" y="85"/>
                    <a:pt x="35" y="86"/>
                  </a:cubicBezTo>
                  <a:close/>
                  <a:moveTo>
                    <a:pt x="38" y="86"/>
                  </a:moveTo>
                  <a:cubicBezTo>
                    <a:pt x="38" y="86"/>
                    <a:pt x="38" y="86"/>
                    <a:pt x="38" y="86"/>
                  </a:cubicBezTo>
                  <a:cubicBezTo>
                    <a:pt x="38" y="86"/>
                    <a:pt x="39" y="85"/>
                    <a:pt x="39" y="84"/>
                  </a:cubicBezTo>
                  <a:cubicBezTo>
                    <a:pt x="39" y="84"/>
                    <a:pt x="39" y="84"/>
                    <a:pt x="39" y="84"/>
                  </a:cubicBezTo>
                  <a:cubicBezTo>
                    <a:pt x="38" y="84"/>
                    <a:pt x="36" y="85"/>
                    <a:pt x="38" y="86"/>
                  </a:cubicBezTo>
                  <a:close/>
                  <a:moveTo>
                    <a:pt x="41" y="86"/>
                  </a:moveTo>
                  <a:cubicBezTo>
                    <a:pt x="41" y="86"/>
                    <a:pt x="42" y="87"/>
                    <a:pt x="42" y="88"/>
                  </a:cubicBezTo>
                  <a:cubicBezTo>
                    <a:pt x="43" y="87"/>
                    <a:pt x="44" y="86"/>
                    <a:pt x="44" y="86"/>
                  </a:cubicBezTo>
                  <a:cubicBezTo>
                    <a:pt x="44" y="85"/>
                    <a:pt x="43" y="84"/>
                    <a:pt x="43" y="84"/>
                  </a:cubicBezTo>
                  <a:cubicBezTo>
                    <a:pt x="42" y="84"/>
                    <a:pt x="41" y="85"/>
                    <a:pt x="41" y="86"/>
                  </a:cubicBezTo>
                  <a:close/>
                  <a:moveTo>
                    <a:pt x="35" y="85"/>
                  </a:moveTo>
                  <a:cubicBezTo>
                    <a:pt x="35" y="85"/>
                    <a:pt x="35" y="85"/>
                    <a:pt x="36" y="85"/>
                  </a:cubicBezTo>
                  <a:cubicBezTo>
                    <a:pt x="36" y="84"/>
                    <a:pt x="35" y="84"/>
                    <a:pt x="35" y="84"/>
                  </a:cubicBezTo>
                  <a:cubicBezTo>
                    <a:pt x="35" y="84"/>
                    <a:pt x="35" y="84"/>
                    <a:pt x="35" y="85"/>
                  </a:cubicBezTo>
                  <a:close/>
                  <a:moveTo>
                    <a:pt x="53" y="85"/>
                  </a:moveTo>
                  <a:cubicBezTo>
                    <a:pt x="53" y="85"/>
                    <a:pt x="53" y="84"/>
                    <a:pt x="53" y="84"/>
                  </a:cubicBezTo>
                  <a:cubicBezTo>
                    <a:pt x="53" y="84"/>
                    <a:pt x="53" y="84"/>
                    <a:pt x="53" y="85"/>
                  </a:cubicBezTo>
                  <a:close/>
                  <a:moveTo>
                    <a:pt x="30" y="87"/>
                  </a:moveTo>
                  <a:cubicBezTo>
                    <a:pt x="31" y="86"/>
                    <a:pt x="32" y="85"/>
                    <a:pt x="31" y="84"/>
                  </a:cubicBezTo>
                  <a:cubicBezTo>
                    <a:pt x="31" y="85"/>
                    <a:pt x="30" y="86"/>
                    <a:pt x="30" y="87"/>
                  </a:cubicBezTo>
                  <a:close/>
                  <a:moveTo>
                    <a:pt x="65" y="86"/>
                  </a:moveTo>
                  <a:cubicBezTo>
                    <a:pt x="65" y="85"/>
                    <a:pt x="65" y="84"/>
                    <a:pt x="65" y="84"/>
                  </a:cubicBezTo>
                  <a:cubicBezTo>
                    <a:pt x="65" y="85"/>
                    <a:pt x="64" y="86"/>
                    <a:pt x="65" y="86"/>
                  </a:cubicBezTo>
                  <a:close/>
                  <a:moveTo>
                    <a:pt x="66" y="85"/>
                  </a:moveTo>
                  <a:cubicBezTo>
                    <a:pt x="66" y="85"/>
                    <a:pt x="67" y="84"/>
                    <a:pt x="66" y="84"/>
                  </a:cubicBezTo>
                  <a:cubicBezTo>
                    <a:pt x="66" y="85"/>
                    <a:pt x="66" y="84"/>
                    <a:pt x="66" y="84"/>
                  </a:cubicBezTo>
                  <a:cubicBezTo>
                    <a:pt x="66" y="84"/>
                    <a:pt x="66" y="85"/>
                    <a:pt x="66" y="85"/>
                  </a:cubicBezTo>
                  <a:close/>
                  <a:moveTo>
                    <a:pt x="45" y="86"/>
                  </a:moveTo>
                  <a:cubicBezTo>
                    <a:pt x="46" y="86"/>
                    <a:pt x="46" y="87"/>
                    <a:pt x="47" y="87"/>
                  </a:cubicBezTo>
                  <a:cubicBezTo>
                    <a:pt x="47" y="87"/>
                    <a:pt x="47" y="87"/>
                    <a:pt x="48" y="86"/>
                  </a:cubicBezTo>
                  <a:cubicBezTo>
                    <a:pt x="47" y="86"/>
                    <a:pt x="47" y="85"/>
                    <a:pt x="46" y="84"/>
                  </a:cubicBezTo>
                  <a:cubicBezTo>
                    <a:pt x="46" y="85"/>
                    <a:pt x="46" y="85"/>
                    <a:pt x="45" y="86"/>
                  </a:cubicBezTo>
                  <a:close/>
                  <a:moveTo>
                    <a:pt x="49" y="86"/>
                  </a:moveTo>
                  <a:cubicBezTo>
                    <a:pt x="49" y="87"/>
                    <a:pt x="50" y="87"/>
                    <a:pt x="50" y="88"/>
                  </a:cubicBezTo>
                  <a:cubicBezTo>
                    <a:pt x="50" y="87"/>
                    <a:pt x="50" y="85"/>
                    <a:pt x="50" y="85"/>
                  </a:cubicBezTo>
                  <a:cubicBezTo>
                    <a:pt x="49" y="85"/>
                    <a:pt x="49" y="85"/>
                    <a:pt x="49" y="86"/>
                  </a:cubicBezTo>
                  <a:close/>
                  <a:moveTo>
                    <a:pt x="60" y="86"/>
                  </a:moveTo>
                  <a:cubicBezTo>
                    <a:pt x="61" y="86"/>
                    <a:pt x="61" y="87"/>
                    <a:pt x="61" y="87"/>
                  </a:cubicBezTo>
                  <a:cubicBezTo>
                    <a:pt x="61" y="86"/>
                    <a:pt x="61" y="86"/>
                    <a:pt x="61" y="85"/>
                  </a:cubicBezTo>
                  <a:cubicBezTo>
                    <a:pt x="60" y="86"/>
                    <a:pt x="61" y="86"/>
                    <a:pt x="60" y="86"/>
                  </a:cubicBezTo>
                  <a:close/>
                  <a:moveTo>
                    <a:pt x="36" y="87"/>
                  </a:moveTo>
                  <a:cubicBezTo>
                    <a:pt x="37" y="87"/>
                    <a:pt x="37" y="87"/>
                    <a:pt x="37" y="87"/>
                  </a:cubicBezTo>
                  <a:cubicBezTo>
                    <a:pt x="37" y="87"/>
                    <a:pt x="37" y="86"/>
                    <a:pt x="36" y="86"/>
                  </a:cubicBezTo>
                  <a:cubicBezTo>
                    <a:pt x="36" y="86"/>
                    <a:pt x="36" y="87"/>
                    <a:pt x="36" y="87"/>
                  </a:cubicBezTo>
                  <a:close/>
                  <a:moveTo>
                    <a:pt x="36" y="86"/>
                  </a:moveTo>
                  <a:cubicBezTo>
                    <a:pt x="36" y="85"/>
                    <a:pt x="36" y="85"/>
                    <a:pt x="36" y="85"/>
                  </a:cubicBezTo>
                  <a:cubicBezTo>
                    <a:pt x="36" y="86"/>
                    <a:pt x="36" y="86"/>
                    <a:pt x="36" y="86"/>
                  </a:cubicBezTo>
                  <a:close/>
                  <a:moveTo>
                    <a:pt x="38" y="86"/>
                  </a:moveTo>
                  <a:cubicBezTo>
                    <a:pt x="38" y="87"/>
                    <a:pt x="38" y="87"/>
                    <a:pt x="38" y="87"/>
                  </a:cubicBezTo>
                  <a:cubicBezTo>
                    <a:pt x="39" y="87"/>
                    <a:pt x="39" y="86"/>
                    <a:pt x="40" y="86"/>
                  </a:cubicBezTo>
                  <a:cubicBezTo>
                    <a:pt x="40" y="85"/>
                    <a:pt x="40" y="85"/>
                    <a:pt x="39" y="85"/>
                  </a:cubicBezTo>
                  <a:cubicBezTo>
                    <a:pt x="39" y="86"/>
                    <a:pt x="39" y="86"/>
                    <a:pt x="38" y="86"/>
                  </a:cubicBezTo>
                  <a:close/>
                  <a:moveTo>
                    <a:pt x="57" y="87"/>
                  </a:moveTo>
                  <a:cubicBezTo>
                    <a:pt x="57" y="88"/>
                    <a:pt x="57" y="88"/>
                    <a:pt x="57" y="88"/>
                  </a:cubicBezTo>
                  <a:cubicBezTo>
                    <a:pt x="58" y="87"/>
                    <a:pt x="58" y="87"/>
                    <a:pt x="58" y="87"/>
                  </a:cubicBezTo>
                  <a:cubicBezTo>
                    <a:pt x="57" y="87"/>
                    <a:pt x="57" y="87"/>
                    <a:pt x="57" y="87"/>
                  </a:cubicBezTo>
                  <a:close/>
                  <a:moveTo>
                    <a:pt x="58" y="87"/>
                  </a:moveTo>
                  <a:cubicBezTo>
                    <a:pt x="58" y="86"/>
                    <a:pt x="58" y="86"/>
                    <a:pt x="58" y="85"/>
                  </a:cubicBezTo>
                  <a:cubicBezTo>
                    <a:pt x="57" y="86"/>
                    <a:pt x="56" y="86"/>
                    <a:pt x="57" y="87"/>
                  </a:cubicBezTo>
                  <a:cubicBezTo>
                    <a:pt x="57" y="87"/>
                    <a:pt x="57" y="87"/>
                    <a:pt x="58" y="87"/>
                  </a:cubicBezTo>
                  <a:close/>
                  <a:moveTo>
                    <a:pt x="51" y="87"/>
                  </a:moveTo>
                  <a:cubicBezTo>
                    <a:pt x="51" y="87"/>
                    <a:pt x="52" y="86"/>
                    <a:pt x="51" y="86"/>
                  </a:cubicBezTo>
                  <a:cubicBezTo>
                    <a:pt x="51" y="87"/>
                    <a:pt x="51" y="87"/>
                    <a:pt x="51" y="87"/>
                  </a:cubicBezTo>
                  <a:close/>
                  <a:moveTo>
                    <a:pt x="35" y="87"/>
                  </a:moveTo>
                  <a:cubicBezTo>
                    <a:pt x="36" y="87"/>
                    <a:pt x="36" y="88"/>
                    <a:pt x="36" y="88"/>
                  </a:cubicBezTo>
                  <a:cubicBezTo>
                    <a:pt x="36" y="87"/>
                    <a:pt x="36" y="86"/>
                    <a:pt x="35" y="86"/>
                  </a:cubicBezTo>
                  <a:cubicBezTo>
                    <a:pt x="35" y="86"/>
                    <a:pt x="35" y="86"/>
                    <a:pt x="35" y="87"/>
                  </a:cubicBezTo>
                  <a:close/>
                  <a:moveTo>
                    <a:pt x="55" y="87"/>
                  </a:moveTo>
                  <a:cubicBezTo>
                    <a:pt x="55" y="87"/>
                    <a:pt x="55" y="87"/>
                    <a:pt x="55" y="87"/>
                  </a:cubicBezTo>
                  <a:cubicBezTo>
                    <a:pt x="55" y="87"/>
                    <a:pt x="55" y="86"/>
                    <a:pt x="55" y="86"/>
                  </a:cubicBezTo>
                  <a:cubicBezTo>
                    <a:pt x="54" y="87"/>
                    <a:pt x="54" y="87"/>
                    <a:pt x="55" y="87"/>
                  </a:cubicBezTo>
                  <a:close/>
                  <a:moveTo>
                    <a:pt x="39" y="88"/>
                  </a:moveTo>
                  <a:cubicBezTo>
                    <a:pt x="40" y="89"/>
                    <a:pt x="40" y="89"/>
                    <a:pt x="40" y="90"/>
                  </a:cubicBezTo>
                  <a:cubicBezTo>
                    <a:pt x="41" y="89"/>
                    <a:pt x="41" y="89"/>
                    <a:pt x="42" y="88"/>
                  </a:cubicBezTo>
                  <a:cubicBezTo>
                    <a:pt x="41" y="88"/>
                    <a:pt x="41" y="87"/>
                    <a:pt x="40" y="86"/>
                  </a:cubicBezTo>
                  <a:cubicBezTo>
                    <a:pt x="40" y="87"/>
                    <a:pt x="39" y="88"/>
                    <a:pt x="39" y="88"/>
                  </a:cubicBezTo>
                  <a:close/>
                  <a:moveTo>
                    <a:pt x="43" y="89"/>
                  </a:moveTo>
                  <a:cubicBezTo>
                    <a:pt x="43" y="89"/>
                    <a:pt x="44" y="90"/>
                    <a:pt x="44" y="90"/>
                  </a:cubicBezTo>
                  <a:cubicBezTo>
                    <a:pt x="45" y="89"/>
                    <a:pt x="45" y="89"/>
                    <a:pt x="46" y="88"/>
                  </a:cubicBezTo>
                  <a:cubicBezTo>
                    <a:pt x="46" y="87"/>
                    <a:pt x="45" y="87"/>
                    <a:pt x="45" y="86"/>
                  </a:cubicBezTo>
                  <a:cubicBezTo>
                    <a:pt x="44" y="87"/>
                    <a:pt x="43" y="88"/>
                    <a:pt x="43" y="89"/>
                  </a:cubicBezTo>
                  <a:close/>
                  <a:moveTo>
                    <a:pt x="31" y="88"/>
                  </a:moveTo>
                  <a:cubicBezTo>
                    <a:pt x="31" y="89"/>
                    <a:pt x="31" y="89"/>
                    <a:pt x="32" y="89"/>
                  </a:cubicBezTo>
                  <a:cubicBezTo>
                    <a:pt x="32" y="89"/>
                    <a:pt x="32" y="87"/>
                    <a:pt x="32" y="87"/>
                  </a:cubicBezTo>
                  <a:cubicBezTo>
                    <a:pt x="32" y="87"/>
                    <a:pt x="31" y="88"/>
                    <a:pt x="31" y="88"/>
                  </a:cubicBezTo>
                  <a:close/>
                  <a:moveTo>
                    <a:pt x="47" y="88"/>
                  </a:moveTo>
                  <a:cubicBezTo>
                    <a:pt x="48" y="89"/>
                    <a:pt x="48" y="89"/>
                    <a:pt x="48" y="90"/>
                  </a:cubicBezTo>
                  <a:cubicBezTo>
                    <a:pt x="49" y="90"/>
                    <a:pt x="49" y="89"/>
                    <a:pt x="50" y="89"/>
                  </a:cubicBezTo>
                  <a:cubicBezTo>
                    <a:pt x="49" y="88"/>
                    <a:pt x="49" y="87"/>
                    <a:pt x="48" y="87"/>
                  </a:cubicBezTo>
                  <a:cubicBezTo>
                    <a:pt x="48" y="87"/>
                    <a:pt x="47" y="87"/>
                    <a:pt x="47" y="88"/>
                  </a:cubicBezTo>
                  <a:close/>
                  <a:moveTo>
                    <a:pt x="59" y="90"/>
                  </a:moveTo>
                  <a:cubicBezTo>
                    <a:pt x="59" y="89"/>
                    <a:pt x="60" y="89"/>
                    <a:pt x="60" y="88"/>
                  </a:cubicBezTo>
                  <a:cubicBezTo>
                    <a:pt x="59" y="85"/>
                    <a:pt x="58" y="89"/>
                    <a:pt x="59" y="90"/>
                  </a:cubicBezTo>
                  <a:close/>
                  <a:moveTo>
                    <a:pt x="34" y="88"/>
                  </a:moveTo>
                  <a:cubicBezTo>
                    <a:pt x="35" y="88"/>
                    <a:pt x="35" y="89"/>
                    <a:pt x="35" y="89"/>
                  </a:cubicBezTo>
                  <a:cubicBezTo>
                    <a:pt x="36" y="88"/>
                    <a:pt x="35" y="88"/>
                    <a:pt x="34" y="87"/>
                  </a:cubicBezTo>
                  <a:cubicBezTo>
                    <a:pt x="35" y="88"/>
                    <a:pt x="34" y="88"/>
                    <a:pt x="34" y="88"/>
                  </a:cubicBezTo>
                  <a:close/>
                  <a:moveTo>
                    <a:pt x="64" y="88"/>
                  </a:moveTo>
                  <a:cubicBezTo>
                    <a:pt x="63" y="88"/>
                    <a:pt x="64" y="87"/>
                    <a:pt x="64" y="87"/>
                  </a:cubicBezTo>
                  <a:cubicBezTo>
                    <a:pt x="63" y="88"/>
                    <a:pt x="63" y="88"/>
                    <a:pt x="63" y="88"/>
                  </a:cubicBezTo>
                  <a:cubicBezTo>
                    <a:pt x="63" y="89"/>
                    <a:pt x="63" y="89"/>
                    <a:pt x="63" y="89"/>
                  </a:cubicBezTo>
                  <a:cubicBezTo>
                    <a:pt x="63" y="89"/>
                    <a:pt x="63" y="88"/>
                    <a:pt x="64" y="88"/>
                  </a:cubicBezTo>
                  <a:cubicBezTo>
                    <a:pt x="64" y="88"/>
                    <a:pt x="64" y="88"/>
                    <a:pt x="64" y="88"/>
                  </a:cubicBezTo>
                  <a:close/>
                  <a:moveTo>
                    <a:pt x="37" y="89"/>
                  </a:moveTo>
                  <a:cubicBezTo>
                    <a:pt x="37" y="88"/>
                    <a:pt x="38" y="88"/>
                    <a:pt x="38" y="88"/>
                  </a:cubicBezTo>
                  <a:cubicBezTo>
                    <a:pt x="38" y="88"/>
                    <a:pt x="38" y="87"/>
                    <a:pt x="37" y="87"/>
                  </a:cubicBezTo>
                  <a:cubicBezTo>
                    <a:pt x="37" y="88"/>
                    <a:pt x="37" y="88"/>
                    <a:pt x="37" y="89"/>
                  </a:cubicBezTo>
                  <a:close/>
                  <a:moveTo>
                    <a:pt x="66" y="90"/>
                  </a:moveTo>
                  <a:cubicBezTo>
                    <a:pt x="67" y="89"/>
                    <a:pt x="66" y="88"/>
                    <a:pt x="66" y="87"/>
                  </a:cubicBezTo>
                  <a:cubicBezTo>
                    <a:pt x="65" y="88"/>
                    <a:pt x="66" y="89"/>
                    <a:pt x="66" y="90"/>
                  </a:cubicBezTo>
                  <a:close/>
                  <a:moveTo>
                    <a:pt x="53" y="90"/>
                  </a:moveTo>
                  <a:cubicBezTo>
                    <a:pt x="53" y="90"/>
                    <a:pt x="53" y="88"/>
                    <a:pt x="52" y="88"/>
                  </a:cubicBezTo>
                  <a:cubicBezTo>
                    <a:pt x="52" y="89"/>
                    <a:pt x="52" y="89"/>
                    <a:pt x="53" y="90"/>
                  </a:cubicBezTo>
                  <a:close/>
                  <a:moveTo>
                    <a:pt x="55" y="89"/>
                  </a:moveTo>
                  <a:cubicBezTo>
                    <a:pt x="55" y="89"/>
                    <a:pt x="55" y="90"/>
                    <a:pt x="55" y="90"/>
                  </a:cubicBezTo>
                  <a:cubicBezTo>
                    <a:pt x="55" y="89"/>
                    <a:pt x="55" y="89"/>
                    <a:pt x="55" y="88"/>
                  </a:cubicBezTo>
                  <a:cubicBezTo>
                    <a:pt x="55" y="89"/>
                    <a:pt x="55" y="88"/>
                    <a:pt x="55" y="89"/>
                  </a:cubicBezTo>
                  <a:close/>
                  <a:moveTo>
                    <a:pt x="56" y="89"/>
                  </a:moveTo>
                  <a:cubicBezTo>
                    <a:pt x="57" y="89"/>
                    <a:pt x="56" y="88"/>
                    <a:pt x="56" y="88"/>
                  </a:cubicBezTo>
                  <a:cubicBezTo>
                    <a:pt x="56" y="89"/>
                    <a:pt x="56" y="89"/>
                    <a:pt x="56" y="89"/>
                  </a:cubicBezTo>
                  <a:close/>
                  <a:moveTo>
                    <a:pt x="51" y="90"/>
                  </a:moveTo>
                  <a:cubicBezTo>
                    <a:pt x="51" y="89"/>
                    <a:pt x="52" y="89"/>
                    <a:pt x="51" y="88"/>
                  </a:cubicBezTo>
                  <a:cubicBezTo>
                    <a:pt x="51" y="89"/>
                    <a:pt x="51" y="89"/>
                    <a:pt x="51" y="90"/>
                  </a:cubicBezTo>
                  <a:close/>
                  <a:moveTo>
                    <a:pt x="33" y="91"/>
                  </a:moveTo>
                  <a:cubicBezTo>
                    <a:pt x="34" y="91"/>
                    <a:pt x="35" y="89"/>
                    <a:pt x="34" y="88"/>
                  </a:cubicBezTo>
                  <a:cubicBezTo>
                    <a:pt x="33" y="89"/>
                    <a:pt x="33" y="90"/>
                    <a:pt x="33" y="91"/>
                  </a:cubicBezTo>
                  <a:close/>
                  <a:moveTo>
                    <a:pt x="37" y="89"/>
                  </a:moveTo>
                  <a:cubicBezTo>
                    <a:pt x="37" y="89"/>
                    <a:pt x="37" y="88"/>
                    <a:pt x="36" y="88"/>
                  </a:cubicBezTo>
                  <a:cubicBezTo>
                    <a:pt x="37" y="89"/>
                    <a:pt x="37" y="89"/>
                    <a:pt x="37" y="89"/>
                  </a:cubicBezTo>
                  <a:close/>
                  <a:moveTo>
                    <a:pt x="59" y="91"/>
                  </a:moveTo>
                  <a:cubicBezTo>
                    <a:pt x="60" y="91"/>
                    <a:pt x="60" y="92"/>
                    <a:pt x="61" y="93"/>
                  </a:cubicBezTo>
                  <a:cubicBezTo>
                    <a:pt x="61" y="92"/>
                    <a:pt x="61" y="90"/>
                    <a:pt x="61" y="89"/>
                  </a:cubicBezTo>
                  <a:cubicBezTo>
                    <a:pt x="60" y="89"/>
                    <a:pt x="60" y="90"/>
                    <a:pt x="59" y="91"/>
                  </a:cubicBezTo>
                  <a:close/>
                  <a:moveTo>
                    <a:pt x="38" y="90"/>
                  </a:moveTo>
                  <a:cubicBezTo>
                    <a:pt x="38" y="90"/>
                    <a:pt x="38" y="91"/>
                    <a:pt x="39" y="91"/>
                  </a:cubicBezTo>
                  <a:cubicBezTo>
                    <a:pt x="39" y="91"/>
                    <a:pt x="39" y="91"/>
                    <a:pt x="40" y="91"/>
                  </a:cubicBezTo>
                  <a:cubicBezTo>
                    <a:pt x="39" y="90"/>
                    <a:pt x="38" y="88"/>
                    <a:pt x="38" y="90"/>
                  </a:cubicBezTo>
                  <a:close/>
                  <a:moveTo>
                    <a:pt x="46" y="90"/>
                  </a:moveTo>
                  <a:cubicBezTo>
                    <a:pt x="46" y="91"/>
                    <a:pt x="45" y="93"/>
                    <a:pt x="46" y="94"/>
                  </a:cubicBezTo>
                  <a:cubicBezTo>
                    <a:pt x="47" y="93"/>
                    <a:pt x="47" y="92"/>
                    <a:pt x="48" y="91"/>
                  </a:cubicBezTo>
                  <a:cubicBezTo>
                    <a:pt x="47" y="90"/>
                    <a:pt x="47" y="89"/>
                    <a:pt x="46" y="89"/>
                  </a:cubicBezTo>
                  <a:cubicBezTo>
                    <a:pt x="46" y="89"/>
                    <a:pt x="46" y="90"/>
                    <a:pt x="46" y="90"/>
                  </a:cubicBezTo>
                  <a:close/>
                  <a:moveTo>
                    <a:pt x="36" y="90"/>
                  </a:moveTo>
                  <a:cubicBezTo>
                    <a:pt x="36" y="90"/>
                    <a:pt x="36" y="89"/>
                    <a:pt x="36" y="89"/>
                  </a:cubicBezTo>
                  <a:cubicBezTo>
                    <a:pt x="36" y="90"/>
                    <a:pt x="36" y="90"/>
                    <a:pt x="36" y="90"/>
                  </a:cubicBezTo>
                  <a:close/>
                  <a:moveTo>
                    <a:pt x="56" y="91"/>
                  </a:moveTo>
                  <a:cubicBezTo>
                    <a:pt x="56" y="91"/>
                    <a:pt x="56" y="92"/>
                    <a:pt x="57" y="92"/>
                  </a:cubicBezTo>
                  <a:cubicBezTo>
                    <a:pt x="57" y="92"/>
                    <a:pt x="58" y="90"/>
                    <a:pt x="57" y="90"/>
                  </a:cubicBezTo>
                  <a:cubicBezTo>
                    <a:pt x="57" y="90"/>
                    <a:pt x="56" y="91"/>
                    <a:pt x="56" y="91"/>
                  </a:cubicBezTo>
                  <a:close/>
                  <a:moveTo>
                    <a:pt x="41" y="91"/>
                  </a:moveTo>
                  <a:cubicBezTo>
                    <a:pt x="41" y="92"/>
                    <a:pt x="42" y="92"/>
                    <a:pt x="42" y="92"/>
                  </a:cubicBezTo>
                  <a:cubicBezTo>
                    <a:pt x="42" y="91"/>
                    <a:pt x="42" y="92"/>
                    <a:pt x="42" y="91"/>
                  </a:cubicBezTo>
                  <a:cubicBezTo>
                    <a:pt x="42" y="91"/>
                    <a:pt x="42" y="92"/>
                    <a:pt x="43" y="92"/>
                  </a:cubicBezTo>
                  <a:cubicBezTo>
                    <a:pt x="44" y="91"/>
                    <a:pt x="43" y="90"/>
                    <a:pt x="42" y="90"/>
                  </a:cubicBezTo>
                  <a:cubicBezTo>
                    <a:pt x="42" y="90"/>
                    <a:pt x="42" y="91"/>
                    <a:pt x="41" y="91"/>
                  </a:cubicBezTo>
                  <a:close/>
                  <a:moveTo>
                    <a:pt x="50" y="93"/>
                  </a:moveTo>
                  <a:cubicBezTo>
                    <a:pt x="50" y="91"/>
                    <a:pt x="51" y="90"/>
                    <a:pt x="50" y="90"/>
                  </a:cubicBezTo>
                  <a:cubicBezTo>
                    <a:pt x="49" y="91"/>
                    <a:pt x="49" y="92"/>
                    <a:pt x="50" y="93"/>
                  </a:cubicBezTo>
                  <a:close/>
                  <a:moveTo>
                    <a:pt x="66" y="93"/>
                  </a:moveTo>
                  <a:cubicBezTo>
                    <a:pt x="66" y="91"/>
                    <a:pt x="66" y="90"/>
                    <a:pt x="65" y="90"/>
                  </a:cubicBezTo>
                  <a:cubicBezTo>
                    <a:pt x="65" y="91"/>
                    <a:pt x="66" y="92"/>
                    <a:pt x="66" y="93"/>
                  </a:cubicBezTo>
                  <a:close/>
                  <a:moveTo>
                    <a:pt x="36" y="91"/>
                  </a:moveTo>
                  <a:cubicBezTo>
                    <a:pt x="37" y="92"/>
                    <a:pt x="37" y="93"/>
                    <a:pt x="37" y="93"/>
                  </a:cubicBezTo>
                  <a:cubicBezTo>
                    <a:pt x="38" y="93"/>
                    <a:pt x="37" y="91"/>
                    <a:pt x="37" y="91"/>
                  </a:cubicBezTo>
                  <a:cubicBezTo>
                    <a:pt x="36" y="91"/>
                    <a:pt x="36" y="91"/>
                    <a:pt x="36" y="91"/>
                  </a:cubicBezTo>
                  <a:close/>
                  <a:moveTo>
                    <a:pt x="45" y="91"/>
                  </a:moveTo>
                  <a:cubicBezTo>
                    <a:pt x="45" y="91"/>
                    <a:pt x="45" y="91"/>
                    <a:pt x="45" y="91"/>
                  </a:cubicBezTo>
                  <a:cubicBezTo>
                    <a:pt x="44" y="91"/>
                    <a:pt x="45" y="91"/>
                    <a:pt x="45" y="91"/>
                  </a:cubicBezTo>
                  <a:close/>
                  <a:moveTo>
                    <a:pt x="63" y="93"/>
                  </a:moveTo>
                  <a:cubicBezTo>
                    <a:pt x="63" y="93"/>
                    <a:pt x="63" y="92"/>
                    <a:pt x="63" y="91"/>
                  </a:cubicBezTo>
                  <a:cubicBezTo>
                    <a:pt x="63" y="91"/>
                    <a:pt x="63" y="91"/>
                    <a:pt x="63" y="91"/>
                  </a:cubicBezTo>
                  <a:cubicBezTo>
                    <a:pt x="63" y="92"/>
                    <a:pt x="62" y="93"/>
                    <a:pt x="63" y="93"/>
                  </a:cubicBezTo>
                  <a:close/>
                  <a:moveTo>
                    <a:pt x="34" y="93"/>
                  </a:moveTo>
                  <a:cubicBezTo>
                    <a:pt x="34" y="92"/>
                    <a:pt x="35" y="92"/>
                    <a:pt x="34" y="92"/>
                  </a:cubicBezTo>
                  <a:cubicBezTo>
                    <a:pt x="34" y="92"/>
                    <a:pt x="34" y="92"/>
                    <a:pt x="34" y="93"/>
                  </a:cubicBezTo>
                  <a:close/>
                  <a:moveTo>
                    <a:pt x="43" y="93"/>
                  </a:moveTo>
                  <a:cubicBezTo>
                    <a:pt x="43" y="93"/>
                    <a:pt x="43" y="94"/>
                    <a:pt x="43" y="94"/>
                  </a:cubicBezTo>
                  <a:cubicBezTo>
                    <a:pt x="43" y="93"/>
                    <a:pt x="44" y="93"/>
                    <a:pt x="44" y="92"/>
                  </a:cubicBezTo>
                  <a:cubicBezTo>
                    <a:pt x="43" y="92"/>
                    <a:pt x="43" y="93"/>
                    <a:pt x="43" y="93"/>
                  </a:cubicBezTo>
                  <a:close/>
                  <a:moveTo>
                    <a:pt x="40" y="94"/>
                  </a:moveTo>
                  <a:cubicBezTo>
                    <a:pt x="41" y="94"/>
                    <a:pt x="41" y="94"/>
                    <a:pt x="41" y="93"/>
                  </a:cubicBezTo>
                  <a:cubicBezTo>
                    <a:pt x="41" y="93"/>
                    <a:pt x="41" y="92"/>
                    <a:pt x="40" y="92"/>
                  </a:cubicBezTo>
                  <a:cubicBezTo>
                    <a:pt x="40" y="92"/>
                    <a:pt x="39" y="93"/>
                    <a:pt x="40" y="93"/>
                  </a:cubicBezTo>
                  <a:cubicBezTo>
                    <a:pt x="40" y="93"/>
                    <a:pt x="39" y="93"/>
                    <a:pt x="39" y="94"/>
                  </a:cubicBezTo>
                  <a:cubicBezTo>
                    <a:pt x="40" y="94"/>
                    <a:pt x="40" y="94"/>
                    <a:pt x="40" y="94"/>
                  </a:cubicBezTo>
                  <a:cubicBezTo>
                    <a:pt x="40" y="94"/>
                    <a:pt x="40" y="94"/>
                    <a:pt x="40" y="94"/>
                  </a:cubicBezTo>
                  <a:close/>
                  <a:moveTo>
                    <a:pt x="47" y="94"/>
                  </a:moveTo>
                  <a:cubicBezTo>
                    <a:pt x="47" y="95"/>
                    <a:pt x="47" y="95"/>
                    <a:pt x="48" y="96"/>
                  </a:cubicBezTo>
                  <a:cubicBezTo>
                    <a:pt x="48" y="95"/>
                    <a:pt x="48" y="94"/>
                    <a:pt x="49" y="94"/>
                  </a:cubicBezTo>
                  <a:cubicBezTo>
                    <a:pt x="49" y="94"/>
                    <a:pt x="49" y="94"/>
                    <a:pt x="49" y="94"/>
                  </a:cubicBezTo>
                  <a:cubicBezTo>
                    <a:pt x="50" y="94"/>
                    <a:pt x="49" y="93"/>
                    <a:pt x="49" y="93"/>
                  </a:cubicBezTo>
                  <a:cubicBezTo>
                    <a:pt x="48" y="93"/>
                    <a:pt x="49" y="92"/>
                    <a:pt x="48" y="92"/>
                  </a:cubicBezTo>
                  <a:cubicBezTo>
                    <a:pt x="48" y="93"/>
                    <a:pt x="47" y="93"/>
                    <a:pt x="47" y="94"/>
                  </a:cubicBezTo>
                  <a:close/>
                  <a:moveTo>
                    <a:pt x="31" y="94"/>
                  </a:moveTo>
                  <a:cubicBezTo>
                    <a:pt x="32" y="94"/>
                    <a:pt x="32" y="93"/>
                    <a:pt x="32" y="93"/>
                  </a:cubicBezTo>
                  <a:cubicBezTo>
                    <a:pt x="32" y="93"/>
                    <a:pt x="32" y="92"/>
                    <a:pt x="31" y="92"/>
                  </a:cubicBezTo>
                  <a:cubicBezTo>
                    <a:pt x="31" y="93"/>
                    <a:pt x="31" y="93"/>
                    <a:pt x="31" y="94"/>
                  </a:cubicBezTo>
                  <a:close/>
                  <a:moveTo>
                    <a:pt x="34" y="94"/>
                  </a:moveTo>
                  <a:cubicBezTo>
                    <a:pt x="34" y="94"/>
                    <a:pt x="35" y="95"/>
                    <a:pt x="36" y="95"/>
                  </a:cubicBezTo>
                  <a:cubicBezTo>
                    <a:pt x="36" y="95"/>
                    <a:pt x="36" y="94"/>
                    <a:pt x="37" y="94"/>
                  </a:cubicBezTo>
                  <a:cubicBezTo>
                    <a:pt x="36" y="93"/>
                    <a:pt x="36" y="92"/>
                    <a:pt x="36" y="92"/>
                  </a:cubicBezTo>
                  <a:cubicBezTo>
                    <a:pt x="35" y="93"/>
                    <a:pt x="35" y="93"/>
                    <a:pt x="34" y="94"/>
                  </a:cubicBezTo>
                  <a:close/>
                  <a:moveTo>
                    <a:pt x="54" y="93"/>
                  </a:moveTo>
                  <a:cubicBezTo>
                    <a:pt x="54" y="94"/>
                    <a:pt x="54" y="94"/>
                    <a:pt x="55" y="95"/>
                  </a:cubicBezTo>
                  <a:cubicBezTo>
                    <a:pt x="55" y="94"/>
                    <a:pt x="55" y="93"/>
                    <a:pt x="55" y="92"/>
                  </a:cubicBezTo>
                  <a:cubicBezTo>
                    <a:pt x="55" y="93"/>
                    <a:pt x="55" y="93"/>
                    <a:pt x="54" y="93"/>
                  </a:cubicBezTo>
                  <a:close/>
                  <a:moveTo>
                    <a:pt x="59" y="94"/>
                  </a:moveTo>
                  <a:cubicBezTo>
                    <a:pt x="60" y="94"/>
                    <a:pt x="60" y="94"/>
                    <a:pt x="60" y="93"/>
                  </a:cubicBezTo>
                  <a:cubicBezTo>
                    <a:pt x="59" y="93"/>
                    <a:pt x="59" y="93"/>
                    <a:pt x="59" y="93"/>
                  </a:cubicBezTo>
                  <a:cubicBezTo>
                    <a:pt x="59" y="93"/>
                    <a:pt x="59" y="94"/>
                    <a:pt x="59" y="94"/>
                  </a:cubicBezTo>
                  <a:close/>
                  <a:moveTo>
                    <a:pt x="52" y="94"/>
                  </a:moveTo>
                  <a:cubicBezTo>
                    <a:pt x="52" y="94"/>
                    <a:pt x="53" y="94"/>
                    <a:pt x="53" y="93"/>
                  </a:cubicBezTo>
                  <a:cubicBezTo>
                    <a:pt x="52" y="93"/>
                    <a:pt x="52" y="93"/>
                    <a:pt x="52" y="93"/>
                  </a:cubicBezTo>
                  <a:cubicBezTo>
                    <a:pt x="52" y="93"/>
                    <a:pt x="52" y="94"/>
                    <a:pt x="52" y="94"/>
                  </a:cubicBezTo>
                  <a:close/>
                  <a:moveTo>
                    <a:pt x="44" y="94"/>
                  </a:moveTo>
                  <a:cubicBezTo>
                    <a:pt x="44" y="94"/>
                    <a:pt x="44" y="95"/>
                    <a:pt x="45" y="95"/>
                  </a:cubicBezTo>
                  <a:cubicBezTo>
                    <a:pt x="45" y="94"/>
                    <a:pt x="44" y="92"/>
                    <a:pt x="44" y="94"/>
                  </a:cubicBezTo>
                  <a:close/>
                  <a:moveTo>
                    <a:pt x="38" y="94"/>
                  </a:moveTo>
                  <a:cubicBezTo>
                    <a:pt x="38" y="94"/>
                    <a:pt x="38" y="94"/>
                    <a:pt x="38" y="94"/>
                  </a:cubicBezTo>
                  <a:cubicBezTo>
                    <a:pt x="38" y="94"/>
                    <a:pt x="38" y="94"/>
                    <a:pt x="38" y="94"/>
                  </a:cubicBezTo>
                  <a:cubicBezTo>
                    <a:pt x="38" y="94"/>
                    <a:pt x="38" y="94"/>
                    <a:pt x="38" y="94"/>
                  </a:cubicBezTo>
                  <a:close/>
                  <a:moveTo>
                    <a:pt x="65" y="96"/>
                  </a:moveTo>
                  <a:cubicBezTo>
                    <a:pt x="65" y="96"/>
                    <a:pt x="65" y="95"/>
                    <a:pt x="66" y="95"/>
                  </a:cubicBezTo>
                  <a:cubicBezTo>
                    <a:pt x="65" y="95"/>
                    <a:pt x="66" y="94"/>
                    <a:pt x="65" y="94"/>
                  </a:cubicBezTo>
                  <a:cubicBezTo>
                    <a:pt x="65" y="94"/>
                    <a:pt x="65" y="94"/>
                    <a:pt x="65" y="96"/>
                  </a:cubicBezTo>
                  <a:close/>
                  <a:moveTo>
                    <a:pt x="57" y="97"/>
                  </a:moveTo>
                  <a:cubicBezTo>
                    <a:pt x="57" y="96"/>
                    <a:pt x="58" y="94"/>
                    <a:pt x="56" y="94"/>
                  </a:cubicBezTo>
                  <a:cubicBezTo>
                    <a:pt x="55" y="95"/>
                    <a:pt x="56" y="97"/>
                    <a:pt x="57" y="97"/>
                  </a:cubicBezTo>
                  <a:close/>
                  <a:moveTo>
                    <a:pt x="68" y="99"/>
                  </a:moveTo>
                  <a:cubicBezTo>
                    <a:pt x="68" y="97"/>
                    <a:pt x="68" y="96"/>
                    <a:pt x="68" y="94"/>
                  </a:cubicBezTo>
                  <a:cubicBezTo>
                    <a:pt x="68" y="94"/>
                    <a:pt x="67" y="94"/>
                    <a:pt x="67" y="94"/>
                  </a:cubicBezTo>
                  <a:cubicBezTo>
                    <a:pt x="67" y="95"/>
                    <a:pt x="67" y="98"/>
                    <a:pt x="68" y="99"/>
                  </a:cubicBezTo>
                  <a:close/>
                  <a:moveTo>
                    <a:pt x="38" y="95"/>
                  </a:moveTo>
                  <a:cubicBezTo>
                    <a:pt x="39" y="95"/>
                    <a:pt x="39" y="96"/>
                    <a:pt x="39" y="96"/>
                  </a:cubicBezTo>
                  <a:cubicBezTo>
                    <a:pt x="40" y="95"/>
                    <a:pt x="39" y="94"/>
                    <a:pt x="39" y="94"/>
                  </a:cubicBezTo>
                  <a:cubicBezTo>
                    <a:pt x="39" y="94"/>
                    <a:pt x="38" y="95"/>
                    <a:pt x="38" y="95"/>
                  </a:cubicBezTo>
                  <a:close/>
                  <a:moveTo>
                    <a:pt x="41" y="96"/>
                  </a:moveTo>
                  <a:cubicBezTo>
                    <a:pt x="42" y="95"/>
                    <a:pt x="43" y="95"/>
                    <a:pt x="42" y="94"/>
                  </a:cubicBezTo>
                  <a:cubicBezTo>
                    <a:pt x="41" y="94"/>
                    <a:pt x="41" y="95"/>
                    <a:pt x="41" y="95"/>
                  </a:cubicBezTo>
                  <a:cubicBezTo>
                    <a:pt x="41" y="96"/>
                    <a:pt x="41" y="96"/>
                    <a:pt x="41" y="96"/>
                  </a:cubicBezTo>
                  <a:cubicBezTo>
                    <a:pt x="41" y="96"/>
                    <a:pt x="41" y="95"/>
                    <a:pt x="41" y="95"/>
                  </a:cubicBezTo>
                  <a:cubicBezTo>
                    <a:pt x="41" y="95"/>
                    <a:pt x="41" y="96"/>
                    <a:pt x="41" y="96"/>
                  </a:cubicBezTo>
                  <a:close/>
                  <a:moveTo>
                    <a:pt x="44" y="95"/>
                  </a:moveTo>
                  <a:cubicBezTo>
                    <a:pt x="44" y="94"/>
                    <a:pt x="44" y="94"/>
                    <a:pt x="43" y="94"/>
                  </a:cubicBezTo>
                  <a:cubicBezTo>
                    <a:pt x="43" y="94"/>
                    <a:pt x="43" y="95"/>
                    <a:pt x="44" y="95"/>
                  </a:cubicBezTo>
                  <a:close/>
                  <a:moveTo>
                    <a:pt x="59" y="96"/>
                  </a:moveTo>
                  <a:cubicBezTo>
                    <a:pt x="60" y="96"/>
                    <a:pt x="60" y="97"/>
                    <a:pt x="60" y="98"/>
                  </a:cubicBezTo>
                  <a:cubicBezTo>
                    <a:pt x="61" y="97"/>
                    <a:pt x="61" y="96"/>
                    <a:pt x="60" y="96"/>
                  </a:cubicBezTo>
                  <a:cubicBezTo>
                    <a:pt x="60" y="96"/>
                    <a:pt x="60" y="96"/>
                    <a:pt x="60" y="96"/>
                  </a:cubicBezTo>
                  <a:cubicBezTo>
                    <a:pt x="60" y="95"/>
                    <a:pt x="61" y="95"/>
                    <a:pt x="61" y="95"/>
                  </a:cubicBezTo>
                  <a:cubicBezTo>
                    <a:pt x="60" y="95"/>
                    <a:pt x="61" y="94"/>
                    <a:pt x="60" y="94"/>
                  </a:cubicBezTo>
                  <a:cubicBezTo>
                    <a:pt x="60" y="95"/>
                    <a:pt x="59" y="95"/>
                    <a:pt x="59" y="96"/>
                  </a:cubicBezTo>
                  <a:close/>
                  <a:moveTo>
                    <a:pt x="15" y="99"/>
                  </a:moveTo>
                  <a:cubicBezTo>
                    <a:pt x="16" y="97"/>
                    <a:pt x="17" y="96"/>
                    <a:pt x="17" y="94"/>
                  </a:cubicBezTo>
                  <a:cubicBezTo>
                    <a:pt x="16" y="96"/>
                    <a:pt x="15" y="97"/>
                    <a:pt x="15" y="99"/>
                  </a:cubicBezTo>
                  <a:close/>
                  <a:moveTo>
                    <a:pt x="36" y="96"/>
                  </a:moveTo>
                  <a:cubicBezTo>
                    <a:pt x="36" y="96"/>
                    <a:pt x="37" y="96"/>
                    <a:pt x="37" y="95"/>
                  </a:cubicBezTo>
                  <a:cubicBezTo>
                    <a:pt x="37" y="95"/>
                    <a:pt x="37" y="95"/>
                    <a:pt x="37" y="95"/>
                  </a:cubicBezTo>
                  <a:cubicBezTo>
                    <a:pt x="37" y="95"/>
                    <a:pt x="36" y="96"/>
                    <a:pt x="36" y="96"/>
                  </a:cubicBezTo>
                  <a:close/>
                  <a:moveTo>
                    <a:pt x="41" y="96"/>
                  </a:moveTo>
                  <a:cubicBezTo>
                    <a:pt x="42" y="97"/>
                    <a:pt x="42" y="97"/>
                    <a:pt x="43" y="98"/>
                  </a:cubicBezTo>
                  <a:cubicBezTo>
                    <a:pt x="43" y="97"/>
                    <a:pt x="43" y="97"/>
                    <a:pt x="44" y="96"/>
                  </a:cubicBezTo>
                  <a:cubicBezTo>
                    <a:pt x="43" y="96"/>
                    <a:pt x="43" y="95"/>
                    <a:pt x="42" y="95"/>
                  </a:cubicBezTo>
                  <a:cubicBezTo>
                    <a:pt x="42" y="96"/>
                    <a:pt x="41" y="96"/>
                    <a:pt x="41" y="96"/>
                  </a:cubicBezTo>
                  <a:cubicBezTo>
                    <a:pt x="41" y="96"/>
                    <a:pt x="41" y="96"/>
                    <a:pt x="41" y="96"/>
                  </a:cubicBezTo>
                  <a:close/>
                  <a:moveTo>
                    <a:pt x="52" y="95"/>
                  </a:moveTo>
                  <a:cubicBezTo>
                    <a:pt x="52" y="96"/>
                    <a:pt x="52" y="96"/>
                    <a:pt x="52" y="96"/>
                  </a:cubicBezTo>
                  <a:cubicBezTo>
                    <a:pt x="53" y="96"/>
                    <a:pt x="52" y="96"/>
                    <a:pt x="53" y="96"/>
                  </a:cubicBezTo>
                  <a:cubicBezTo>
                    <a:pt x="53" y="96"/>
                    <a:pt x="53" y="95"/>
                    <a:pt x="53" y="95"/>
                  </a:cubicBezTo>
                  <a:cubicBezTo>
                    <a:pt x="53" y="95"/>
                    <a:pt x="52" y="95"/>
                    <a:pt x="52" y="95"/>
                  </a:cubicBezTo>
                  <a:close/>
                  <a:moveTo>
                    <a:pt x="37" y="98"/>
                  </a:moveTo>
                  <a:cubicBezTo>
                    <a:pt x="38" y="98"/>
                    <a:pt x="38" y="97"/>
                    <a:pt x="38" y="97"/>
                  </a:cubicBezTo>
                  <a:cubicBezTo>
                    <a:pt x="38" y="96"/>
                    <a:pt x="38" y="96"/>
                    <a:pt x="38" y="96"/>
                  </a:cubicBezTo>
                  <a:cubicBezTo>
                    <a:pt x="37" y="96"/>
                    <a:pt x="37" y="97"/>
                    <a:pt x="37" y="98"/>
                  </a:cubicBezTo>
                  <a:close/>
                  <a:moveTo>
                    <a:pt x="47" y="97"/>
                  </a:moveTo>
                  <a:cubicBezTo>
                    <a:pt x="47" y="96"/>
                    <a:pt x="47" y="96"/>
                    <a:pt x="46" y="96"/>
                  </a:cubicBezTo>
                  <a:cubicBezTo>
                    <a:pt x="47" y="96"/>
                    <a:pt x="47" y="97"/>
                    <a:pt x="47" y="97"/>
                  </a:cubicBezTo>
                  <a:close/>
                  <a:moveTo>
                    <a:pt x="39" y="97"/>
                  </a:moveTo>
                  <a:cubicBezTo>
                    <a:pt x="39" y="97"/>
                    <a:pt x="40" y="97"/>
                    <a:pt x="40" y="98"/>
                  </a:cubicBezTo>
                  <a:cubicBezTo>
                    <a:pt x="40" y="97"/>
                    <a:pt x="41" y="97"/>
                    <a:pt x="41" y="96"/>
                  </a:cubicBezTo>
                  <a:cubicBezTo>
                    <a:pt x="40" y="96"/>
                    <a:pt x="40" y="96"/>
                    <a:pt x="40" y="96"/>
                  </a:cubicBezTo>
                  <a:cubicBezTo>
                    <a:pt x="40" y="96"/>
                    <a:pt x="40" y="97"/>
                    <a:pt x="39" y="97"/>
                  </a:cubicBezTo>
                  <a:close/>
                  <a:moveTo>
                    <a:pt x="31" y="96"/>
                  </a:moveTo>
                  <a:cubicBezTo>
                    <a:pt x="31" y="97"/>
                    <a:pt x="32" y="97"/>
                    <a:pt x="32" y="97"/>
                  </a:cubicBezTo>
                  <a:cubicBezTo>
                    <a:pt x="32" y="97"/>
                    <a:pt x="32" y="97"/>
                    <a:pt x="32" y="98"/>
                  </a:cubicBezTo>
                  <a:cubicBezTo>
                    <a:pt x="32" y="98"/>
                    <a:pt x="32" y="99"/>
                    <a:pt x="32" y="100"/>
                  </a:cubicBezTo>
                  <a:cubicBezTo>
                    <a:pt x="33" y="99"/>
                    <a:pt x="32" y="98"/>
                    <a:pt x="33" y="96"/>
                  </a:cubicBezTo>
                  <a:cubicBezTo>
                    <a:pt x="32" y="96"/>
                    <a:pt x="32" y="97"/>
                    <a:pt x="31" y="96"/>
                  </a:cubicBezTo>
                  <a:close/>
                  <a:moveTo>
                    <a:pt x="54" y="98"/>
                  </a:moveTo>
                  <a:cubicBezTo>
                    <a:pt x="55" y="99"/>
                    <a:pt x="54" y="100"/>
                    <a:pt x="55" y="100"/>
                  </a:cubicBezTo>
                  <a:cubicBezTo>
                    <a:pt x="55" y="99"/>
                    <a:pt x="55" y="97"/>
                    <a:pt x="55" y="96"/>
                  </a:cubicBezTo>
                  <a:cubicBezTo>
                    <a:pt x="54" y="97"/>
                    <a:pt x="54" y="98"/>
                    <a:pt x="54" y="98"/>
                  </a:cubicBezTo>
                  <a:close/>
                  <a:moveTo>
                    <a:pt x="46" y="98"/>
                  </a:moveTo>
                  <a:cubicBezTo>
                    <a:pt x="46" y="98"/>
                    <a:pt x="46" y="98"/>
                    <a:pt x="47" y="97"/>
                  </a:cubicBezTo>
                  <a:cubicBezTo>
                    <a:pt x="46" y="97"/>
                    <a:pt x="46" y="96"/>
                    <a:pt x="46" y="96"/>
                  </a:cubicBezTo>
                  <a:cubicBezTo>
                    <a:pt x="46" y="97"/>
                    <a:pt x="46" y="97"/>
                    <a:pt x="46" y="98"/>
                  </a:cubicBezTo>
                  <a:close/>
                  <a:moveTo>
                    <a:pt x="58" y="100"/>
                  </a:moveTo>
                  <a:cubicBezTo>
                    <a:pt x="58" y="99"/>
                    <a:pt x="58" y="98"/>
                    <a:pt x="58" y="97"/>
                  </a:cubicBezTo>
                  <a:cubicBezTo>
                    <a:pt x="58" y="98"/>
                    <a:pt x="58" y="99"/>
                    <a:pt x="58" y="100"/>
                  </a:cubicBezTo>
                  <a:close/>
                  <a:moveTo>
                    <a:pt x="65" y="102"/>
                  </a:moveTo>
                  <a:cubicBezTo>
                    <a:pt x="65" y="100"/>
                    <a:pt x="66" y="98"/>
                    <a:pt x="65" y="97"/>
                  </a:cubicBezTo>
                  <a:cubicBezTo>
                    <a:pt x="64" y="98"/>
                    <a:pt x="65" y="100"/>
                    <a:pt x="65" y="102"/>
                  </a:cubicBezTo>
                  <a:close/>
                  <a:moveTo>
                    <a:pt x="40" y="98"/>
                  </a:moveTo>
                  <a:cubicBezTo>
                    <a:pt x="41" y="99"/>
                    <a:pt x="41" y="99"/>
                    <a:pt x="41" y="100"/>
                  </a:cubicBezTo>
                  <a:cubicBezTo>
                    <a:pt x="42" y="100"/>
                    <a:pt x="42" y="99"/>
                    <a:pt x="42" y="99"/>
                  </a:cubicBezTo>
                  <a:cubicBezTo>
                    <a:pt x="41" y="98"/>
                    <a:pt x="41" y="96"/>
                    <a:pt x="40" y="98"/>
                  </a:cubicBezTo>
                  <a:close/>
                  <a:moveTo>
                    <a:pt x="43" y="99"/>
                  </a:moveTo>
                  <a:cubicBezTo>
                    <a:pt x="44" y="99"/>
                    <a:pt x="44" y="100"/>
                    <a:pt x="44" y="100"/>
                  </a:cubicBezTo>
                  <a:cubicBezTo>
                    <a:pt x="45" y="100"/>
                    <a:pt x="45" y="98"/>
                    <a:pt x="44" y="97"/>
                  </a:cubicBezTo>
                  <a:cubicBezTo>
                    <a:pt x="44" y="98"/>
                    <a:pt x="43" y="98"/>
                    <a:pt x="43" y="99"/>
                  </a:cubicBezTo>
                  <a:close/>
                  <a:moveTo>
                    <a:pt x="47" y="98"/>
                  </a:moveTo>
                  <a:cubicBezTo>
                    <a:pt x="48" y="98"/>
                    <a:pt x="48" y="97"/>
                    <a:pt x="47" y="97"/>
                  </a:cubicBezTo>
                  <a:cubicBezTo>
                    <a:pt x="47" y="98"/>
                    <a:pt x="47" y="98"/>
                    <a:pt x="47" y="98"/>
                  </a:cubicBezTo>
                  <a:close/>
                  <a:moveTo>
                    <a:pt x="38" y="99"/>
                  </a:moveTo>
                  <a:cubicBezTo>
                    <a:pt x="38" y="99"/>
                    <a:pt x="38" y="99"/>
                    <a:pt x="38" y="99"/>
                  </a:cubicBezTo>
                  <a:cubicBezTo>
                    <a:pt x="39" y="99"/>
                    <a:pt x="40" y="98"/>
                    <a:pt x="39" y="98"/>
                  </a:cubicBezTo>
                  <a:cubicBezTo>
                    <a:pt x="38" y="98"/>
                    <a:pt x="38" y="98"/>
                    <a:pt x="38" y="99"/>
                  </a:cubicBezTo>
                  <a:close/>
                  <a:moveTo>
                    <a:pt x="48" y="100"/>
                  </a:moveTo>
                  <a:cubicBezTo>
                    <a:pt x="48" y="99"/>
                    <a:pt x="47" y="98"/>
                    <a:pt x="47" y="98"/>
                  </a:cubicBezTo>
                  <a:cubicBezTo>
                    <a:pt x="46" y="98"/>
                    <a:pt x="47" y="100"/>
                    <a:pt x="48" y="100"/>
                  </a:cubicBezTo>
                  <a:close/>
                  <a:moveTo>
                    <a:pt x="36" y="100"/>
                  </a:moveTo>
                  <a:cubicBezTo>
                    <a:pt x="36" y="99"/>
                    <a:pt x="36" y="99"/>
                    <a:pt x="35" y="99"/>
                  </a:cubicBezTo>
                  <a:cubicBezTo>
                    <a:pt x="35" y="99"/>
                    <a:pt x="35" y="100"/>
                    <a:pt x="36" y="100"/>
                  </a:cubicBezTo>
                  <a:close/>
                  <a:moveTo>
                    <a:pt x="39" y="100"/>
                  </a:moveTo>
                  <a:cubicBezTo>
                    <a:pt x="39" y="100"/>
                    <a:pt x="39" y="101"/>
                    <a:pt x="40" y="101"/>
                  </a:cubicBezTo>
                  <a:cubicBezTo>
                    <a:pt x="40" y="101"/>
                    <a:pt x="40" y="101"/>
                    <a:pt x="41" y="100"/>
                  </a:cubicBezTo>
                  <a:cubicBezTo>
                    <a:pt x="40" y="100"/>
                    <a:pt x="40" y="99"/>
                    <a:pt x="40" y="99"/>
                  </a:cubicBezTo>
                  <a:cubicBezTo>
                    <a:pt x="39" y="99"/>
                    <a:pt x="39" y="100"/>
                    <a:pt x="39" y="100"/>
                  </a:cubicBezTo>
                  <a:close/>
                  <a:moveTo>
                    <a:pt x="52" y="103"/>
                  </a:moveTo>
                  <a:cubicBezTo>
                    <a:pt x="53" y="102"/>
                    <a:pt x="53" y="100"/>
                    <a:pt x="52" y="99"/>
                  </a:cubicBezTo>
                  <a:cubicBezTo>
                    <a:pt x="52" y="100"/>
                    <a:pt x="52" y="102"/>
                    <a:pt x="52" y="103"/>
                  </a:cubicBezTo>
                  <a:close/>
                  <a:moveTo>
                    <a:pt x="56" y="103"/>
                  </a:moveTo>
                  <a:cubicBezTo>
                    <a:pt x="57" y="102"/>
                    <a:pt x="57" y="100"/>
                    <a:pt x="57" y="99"/>
                  </a:cubicBezTo>
                  <a:cubicBezTo>
                    <a:pt x="56" y="100"/>
                    <a:pt x="55" y="102"/>
                    <a:pt x="56" y="103"/>
                  </a:cubicBezTo>
                  <a:close/>
                  <a:moveTo>
                    <a:pt x="59" y="100"/>
                  </a:moveTo>
                  <a:cubicBezTo>
                    <a:pt x="59" y="100"/>
                    <a:pt x="60" y="100"/>
                    <a:pt x="59" y="100"/>
                  </a:cubicBezTo>
                  <a:cubicBezTo>
                    <a:pt x="59" y="101"/>
                    <a:pt x="59" y="101"/>
                    <a:pt x="60" y="101"/>
                  </a:cubicBezTo>
                  <a:cubicBezTo>
                    <a:pt x="59" y="101"/>
                    <a:pt x="60" y="102"/>
                    <a:pt x="60" y="102"/>
                  </a:cubicBezTo>
                  <a:cubicBezTo>
                    <a:pt x="61" y="102"/>
                    <a:pt x="60" y="101"/>
                    <a:pt x="60" y="100"/>
                  </a:cubicBezTo>
                  <a:cubicBezTo>
                    <a:pt x="60" y="101"/>
                    <a:pt x="60" y="101"/>
                    <a:pt x="60" y="101"/>
                  </a:cubicBezTo>
                  <a:cubicBezTo>
                    <a:pt x="60" y="100"/>
                    <a:pt x="61" y="100"/>
                    <a:pt x="60" y="99"/>
                  </a:cubicBezTo>
                  <a:cubicBezTo>
                    <a:pt x="60" y="100"/>
                    <a:pt x="60" y="99"/>
                    <a:pt x="59" y="100"/>
                  </a:cubicBezTo>
                  <a:close/>
                  <a:moveTo>
                    <a:pt x="13" y="101"/>
                  </a:moveTo>
                  <a:cubicBezTo>
                    <a:pt x="13" y="100"/>
                    <a:pt x="14" y="100"/>
                    <a:pt x="13" y="100"/>
                  </a:cubicBezTo>
                  <a:cubicBezTo>
                    <a:pt x="13" y="100"/>
                    <a:pt x="13" y="101"/>
                    <a:pt x="13" y="101"/>
                  </a:cubicBezTo>
                  <a:close/>
                  <a:moveTo>
                    <a:pt x="42" y="101"/>
                  </a:moveTo>
                  <a:cubicBezTo>
                    <a:pt x="42" y="101"/>
                    <a:pt x="42" y="102"/>
                    <a:pt x="43" y="102"/>
                  </a:cubicBezTo>
                  <a:cubicBezTo>
                    <a:pt x="43" y="102"/>
                    <a:pt x="43" y="102"/>
                    <a:pt x="43" y="101"/>
                  </a:cubicBezTo>
                  <a:cubicBezTo>
                    <a:pt x="43" y="101"/>
                    <a:pt x="43" y="100"/>
                    <a:pt x="42" y="100"/>
                  </a:cubicBezTo>
                  <a:cubicBezTo>
                    <a:pt x="42" y="100"/>
                    <a:pt x="42" y="100"/>
                    <a:pt x="42" y="101"/>
                  </a:cubicBezTo>
                  <a:close/>
                  <a:moveTo>
                    <a:pt x="34" y="102"/>
                  </a:moveTo>
                  <a:cubicBezTo>
                    <a:pt x="34" y="102"/>
                    <a:pt x="35" y="101"/>
                    <a:pt x="35" y="101"/>
                  </a:cubicBezTo>
                  <a:cubicBezTo>
                    <a:pt x="35" y="99"/>
                    <a:pt x="33" y="101"/>
                    <a:pt x="34" y="102"/>
                  </a:cubicBezTo>
                  <a:close/>
                  <a:moveTo>
                    <a:pt x="46" y="102"/>
                  </a:moveTo>
                  <a:cubicBezTo>
                    <a:pt x="46" y="101"/>
                    <a:pt x="47" y="101"/>
                    <a:pt x="47" y="101"/>
                  </a:cubicBezTo>
                  <a:cubicBezTo>
                    <a:pt x="46" y="100"/>
                    <a:pt x="46" y="100"/>
                    <a:pt x="46" y="100"/>
                  </a:cubicBezTo>
                  <a:cubicBezTo>
                    <a:pt x="46" y="101"/>
                    <a:pt x="46" y="101"/>
                    <a:pt x="46" y="102"/>
                  </a:cubicBezTo>
                  <a:close/>
                  <a:moveTo>
                    <a:pt x="37" y="102"/>
                  </a:moveTo>
                  <a:cubicBezTo>
                    <a:pt x="37" y="101"/>
                    <a:pt x="37" y="100"/>
                    <a:pt x="36" y="100"/>
                  </a:cubicBezTo>
                  <a:cubicBezTo>
                    <a:pt x="36" y="100"/>
                    <a:pt x="36" y="101"/>
                    <a:pt x="37" y="102"/>
                  </a:cubicBezTo>
                  <a:close/>
                  <a:moveTo>
                    <a:pt x="39" y="103"/>
                  </a:moveTo>
                  <a:cubicBezTo>
                    <a:pt x="39" y="102"/>
                    <a:pt x="38" y="101"/>
                    <a:pt x="38" y="101"/>
                  </a:cubicBezTo>
                  <a:cubicBezTo>
                    <a:pt x="38" y="101"/>
                    <a:pt x="38" y="101"/>
                    <a:pt x="38" y="101"/>
                  </a:cubicBezTo>
                  <a:cubicBezTo>
                    <a:pt x="38" y="101"/>
                    <a:pt x="38" y="102"/>
                    <a:pt x="39" y="103"/>
                  </a:cubicBezTo>
                  <a:close/>
                  <a:moveTo>
                    <a:pt x="45" y="101"/>
                  </a:moveTo>
                  <a:cubicBezTo>
                    <a:pt x="45" y="102"/>
                    <a:pt x="45" y="102"/>
                    <a:pt x="45" y="102"/>
                  </a:cubicBezTo>
                  <a:cubicBezTo>
                    <a:pt x="45" y="102"/>
                    <a:pt x="45" y="101"/>
                    <a:pt x="45" y="101"/>
                  </a:cubicBezTo>
                  <a:cubicBezTo>
                    <a:pt x="45" y="101"/>
                    <a:pt x="44" y="101"/>
                    <a:pt x="45" y="101"/>
                  </a:cubicBezTo>
                  <a:close/>
                  <a:moveTo>
                    <a:pt x="62" y="104"/>
                  </a:moveTo>
                  <a:cubicBezTo>
                    <a:pt x="62" y="103"/>
                    <a:pt x="63" y="102"/>
                    <a:pt x="62" y="101"/>
                  </a:cubicBezTo>
                  <a:cubicBezTo>
                    <a:pt x="62" y="102"/>
                    <a:pt x="62" y="103"/>
                    <a:pt x="62" y="104"/>
                  </a:cubicBezTo>
                  <a:close/>
                  <a:moveTo>
                    <a:pt x="66" y="108"/>
                  </a:moveTo>
                  <a:cubicBezTo>
                    <a:pt x="66" y="106"/>
                    <a:pt x="68" y="103"/>
                    <a:pt x="66" y="101"/>
                  </a:cubicBezTo>
                  <a:cubicBezTo>
                    <a:pt x="67" y="104"/>
                    <a:pt x="66" y="106"/>
                    <a:pt x="66" y="108"/>
                  </a:cubicBezTo>
                  <a:close/>
                  <a:moveTo>
                    <a:pt x="40" y="103"/>
                  </a:moveTo>
                  <a:cubicBezTo>
                    <a:pt x="41" y="103"/>
                    <a:pt x="41" y="104"/>
                    <a:pt x="41" y="104"/>
                  </a:cubicBezTo>
                  <a:cubicBezTo>
                    <a:pt x="42" y="103"/>
                    <a:pt x="42" y="103"/>
                    <a:pt x="42" y="103"/>
                  </a:cubicBezTo>
                  <a:cubicBezTo>
                    <a:pt x="42" y="102"/>
                    <a:pt x="42" y="102"/>
                    <a:pt x="41" y="101"/>
                  </a:cubicBezTo>
                  <a:cubicBezTo>
                    <a:pt x="41" y="102"/>
                    <a:pt x="40" y="102"/>
                    <a:pt x="40" y="103"/>
                  </a:cubicBezTo>
                  <a:close/>
                  <a:moveTo>
                    <a:pt x="35" y="104"/>
                  </a:moveTo>
                  <a:cubicBezTo>
                    <a:pt x="35" y="103"/>
                    <a:pt x="36" y="103"/>
                    <a:pt x="36" y="102"/>
                  </a:cubicBezTo>
                  <a:cubicBezTo>
                    <a:pt x="36" y="102"/>
                    <a:pt x="36" y="102"/>
                    <a:pt x="35" y="101"/>
                  </a:cubicBezTo>
                  <a:cubicBezTo>
                    <a:pt x="35" y="102"/>
                    <a:pt x="34" y="103"/>
                    <a:pt x="35" y="104"/>
                  </a:cubicBezTo>
                  <a:close/>
                  <a:moveTo>
                    <a:pt x="32" y="104"/>
                  </a:moveTo>
                  <a:cubicBezTo>
                    <a:pt x="33" y="103"/>
                    <a:pt x="32" y="102"/>
                    <a:pt x="33" y="102"/>
                  </a:cubicBezTo>
                  <a:cubicBezTo>
                    <a:pt x="32" y="102"/>
                    <a:pt x="32" y="102"/>
                    <a:pt x="32" y="102"/>
                  </a:cubicBezTo>
                  <a:cubicBezTo>
                    <a:pt x="32" y="102"/>
                    <a:pt x="32" y="103"/>
                    <a:pt x="32" y="104"/>
                  </a:cubicBezTo>
                  <a:close/>
                  <a:moveTo>
                    <a:pt x="47" y="105"/>
                  </a:moveTo>
                  <a:cubicBezTo>
                    <a:pt x="48" y="104"/>
                    <a:pt x="48" y="102"/>
                    <a:pt x="47" y="102"/>
                  </a:cubicBezTo>
                  <a:cubicBezTo>
                    <a:pt x="46" y="102"/>
                    <a:pt x="45" y="104"/>
                    <a:pt x="47" y="105"/>
                  </a:cubicBezTo>
                  <a:close/>
                  <a:moveTo>
                    <a:pt x="38" y="104"/>
                  </a:moveTo>
                  <a:cubicBezTo>
                    <a:pt x="39" y="103"/>
                    <a:pt x="38" y="102"/>
                    <a:pt x="37" y="102"/>
                  </a:cubicBezTo>
                  <a:cubicBezTo>
                    <a:pt x="37" y="102"/>
                    <a:pt x="38" y="103"/>
                    <a:pt x="38" y="104"/>
                  </a:cubicBezTo>
                  <a:close/>
                  <a:moveTo>
                    <a:pt x="58" y="103"/>
                  </a:moveTo>
                  <a:cubicBezTo>
                    <a:pt x="58" y="102"/>
                    <a:pt x="59" y="102"/>
                    <a:pt x="58" y="102"/>
                  </a:cubicBezTo>
                  <a:cubicBezTo>
                    <a:pt x="58" y="102"/>
                    <a:pt x="58" y="102"/>
                    <a:pt x="58" y="103"/>
                  </a:cubicBezTo>
                  <a:close/>
                  <a:moveTo>
                    <a:pt x="51" y="103"/>
                  </a:moveTo>
                  <a:cubicBezTo>
                    <a:pt x="51" y="102"/>
                    <a:pt x="51" y="102"/>
                    <a:pt x="50" y="102"/>
                  </a:cubicBezTo>
                  <a:cubicBezTo>
                    <a:pt x="50" y="102"/>
                    <a:pt x="50" y="103"/>
                    <a:pt x="51" y="103"/>
                  </a:cubicBezTo>
                  <a:close/>
                  <a:moveTo>
                    <a:pt x="43" y="103"/>
                  </a:moveTo>
                  <a:cubicBezTo>
                    <a:pt x="44" y="103"/>
                    <a:pt x="44" y="104"/>
                    <a:pt x="44" y="104"/>
                  </a:cubicBezTo>
                  <a:cubicBezTo>
                    <a:pt x="44" y="104"/>
                    <a:pt x="45" y="104"/>
                    <a:pt x="45" y="103"/>
                  </a:cubicBezTo>
                  <a:cubicBezTo>
                    <a:pt x="44" y="102"/>
                    <a:pt x="44" y="103"/>
                    <a:pt x="44" y="102"/>
                  </a:cubicBezTo>
                  <a:cubicBezTo>
                    <a:pt x="44" y="103"/>
                    <a:pt x="43" y="103"/>
                    <a:pt x="43" y="103"/>
                  </a:cubicBezTo>
                  <a:close/>
                  <a:moveTo>
                    <a:pt x="54" y="106"/>
                  </a:moveTo>
                  <a:cubicBezTo>
                    <a:pt x="55" y="105"/>
                    <a:pt x="56" y="103"/>
                    <a:pt x="54" y="102"/>
                  </a:cubicBezTo>
                  <a:cubicBezTo>
                    <a:pt x="54" y="103"/>
                    <a:pt x="53" y="105"/>
                    <a:pt x="54" y="106"/>
                  </a:cubicBezTo>
                  <a:close/>
                  <a:moveTo>
                    <a:pt x="58" y="103"/>
                  </a:moveTo>
                  <a:cubicBezTo>
                    <a:pt x="58" y="104"/>
                    <a:pt x="58" y="104"/>
                    <a:pt x="58" y="105"/>
                  </a:cubicBezTo>
                  <a:cubicBezTo>
                    <a:pt x="59" y="105"/>
                    <a:pt x="59" y="103"/>
                    <a:pt x="58" y="103"/>
                  </a:cubicBezTo>
                  <a:cubicBezTo>
                    <a:pt x="58" y="103"/>
                    <a:pt x="58" y="103"/>
                    <a:pt x="58" y="103"/>
                  </a:cubicBezTo>
                  <a:close/>
                  <a:moveTo>
                    <a:pt x="10" y="114"/>
                  </a:moveTo>
                  <a:cubicBezTo>
                    <a:pt x="10" y="112"/>
                    <a:pt x="10" y="110"/>
                    <a:pt x="11" y="108"/>
                  </a:cubicBezTo>
                  <a:cubicBezTo>
                    <a:pt x="11" y="106"/>
                    <a:pt x="12" y="104"/>
                    <a:pt x="12" y="103"/>
                  </a:cubicBezTo>
                  <a:cubicBezTo>
                    <a:pt x="11" y="106"/>
                    <a:pt x="9" y="111"/>
                    <a:pt x="10" y="114"/>
                  </a:cubicBezTo>
                  <a:close/>
                  <a:moveTo>
                    <a:pt x="35" y="104"/>
                  </a:moveTo>
                  <a:cubicBezTo>
                    <a:pt x="35" y="105"/>
                    <a:pt x="36" y="106"/>
                    <a:pt x="36" y="106"/>
                  </a:cubicBezTo>
                  <a:cubicBezTo>
                    <a:pt x="37" y="106"/>
                    <a:pt x="37" y="105"/>
                    <a:pt x="37" y="104"/>
                  </a:cubicBezTo>
                  <a:cubicBezTo>
                    <a:pt x="37" y="104"/>
                    <a:pt x="37" y="103"/>
                    <a:pt x="36" y="103"/>
                  </a:cubicBezTo>
                  <a:cubicBezTo>
                    <a:pt x="36" y="103"/>
                    <a:pt x="35" y="104"/>
                    <a:pt x="35" y="104"/>
                  </a:cubicBezTo>
                  <a:close/>
                  <a:moveTo>
                    <a:pt x="39" y="104"/>
                  </a:moveTo>
                  <a:cubicBezTo>
                    <a:pt x="40" y="104"/>
                    <a:pt x="40" y="105"/>
                    <a:pt x="40" y="105"/>
                  </a:cubicBezTo>
                  <a:cubicBezTo>
                    <a:pt x="40" y="105"/>
                    <a:pt x="41" y="105"/>
                    <a:pt x="41" y="105"/>
                  </a:cubicBezTo>
                  <a:cubicBezTo>
                    <a:pt x="40" y="104"/>
                    <a:pt x="40" y="103"/>
                    <a:pt x="40" y="103"/>
                  </a:cubicBezTo>
                  <a:cubicBezTo>
                    <a:pt x="40" y="103"/>
                    <a:pt x="40" y="104"/>
                    <a:pt x="39" y="104"/>
                  </a:cubicBezTo>
                  <a:close/>
                  <a:moveTo>
                    <a:pt x="34" y="105"/>
                  </a:moveTo>
                  <a:cubicBezTo>
                    <a:pt x="34" y="105"/>
                    <a:pt x="34" y="105"/>
                    <a:pt x="34" y="105"/>
                  </a:cubicBezTo>
                  <a:cubicBezTo>
                    <a:pt x="34" y="104"/>
                    <a:pt x="34" y="103"/>
                    <a:pt x="34" y="104"/>
                  </a:cubicBezTo>
                  <a:cubicBezTo>
                    <a:pt x="34" y="104"/>
                    <a:pt x="33" y="105"/>
                    <a:pt x="34" y="105"/>
                  </a:cubicBezTo>
                  <a:close/>
                  <a:moveTo>
                    <a:pt x="51" y="105"/>
                  </a:moveTo>
                  <a:cubicBezTo>
                    <a:pt x="51" y="104"/>
                    <a:pt x="51" y="104"/>
                    <a:pt x="50" y="103"/>
                  </a:cubicBezTo>
                  <a:cubicBezTo>
                    <a:pt x="50" y="104"/>
                    <a:pt x="50" y="105"/>
                    <a:pt x="51" y="105"/>
                  </a:cubicBezTo>
                  <a:close/>
                  <a:moveTo>
                    <a:pt x="43" y="104"/>
                  </a:moveTo>
                  <a:cubicBezTo>
                    <a:pt x="42" y="104"/>
                    <a:pt x="42" y="105"/>
                    <a:pt x="42" y="105"/>
                  </a:cubicBezTo>
                  <a:cubicBezTo>
                    <a:pt x="42" y="105"/>
                    <a:pt x="42" y="105"/>
                    <a:pt x="42" y="105"/>
                  </a:cubicBezTo>
                  <a:cubicBezTo>
                    <a:pt x="42" y="105"/>
                    <a:pt x="43" y="105"/>
                    <a:pt x="43" y="106"/>
                  </a:cubicBezTo>
                  <a:cubicBezTo>
                    <a:pt x="43" y="106"/>
                    <a:pt x="43" y="105"/>
                    <a:pt x="43" y="105"/>
                  </a:cubicBezTo>
                  <a:cubicBezTo>
                    <a:pt x="43" y="105"/>
                    <a:pt x="43" y="105"/>
                    <a:pt x="43" y="104"/>
                  </a:cubicBezTo>
                  <a:cubicBezTo>
                    <a:pt x="43" y="104"/>
                    <a:pt x="43" y="105"/>
                    <a:pt x="43" y="104"/>
                  </a:cubicBezTo>
                  <a:cubicBezTo>
                    <a:pt x="43" y="104"/>
                    <a:pt x="43" y="104"/>
                    <a:pt x="43" y="104"/>
                  </a:cubicBezTo>
                  <a:close/>
                  <a:moveTo>
                    <a:pt x="49" y="107"/>
                  </a:moveTo>
                  <a:cubicBezTo>
                    <a:pt x="49" y="107"/>
                    <a:pt x="50" y="104"/>
                    <a:pt x="49" y="104"/>
                  </a:cubicBezTo>
                  <a:cubicBezTo>
                    <a:pt x="48" y="105"/>
                    <a:pt x="49" y="106"/>
                    <a:pt x="49" y="107"/>
                  </a:cubicBezTo>
                  <a:close/>
                  <a:moveTo>
                    <a:pt x="45" y="105"/>
                  </a:moveTo>
                  <a:cubicBezTo>
                    <a:pt x="45" y="105"/>
                    <a:pt x="45" y="106"/>
                    <a:pt x="45" y="106"/>
                  </a:cubicBezTo>
                  <a:cubicBezTo>
                    <a:pt x="45" y="105"/>
                    <a:pt x="46" y="105"/>
                    <a:pt x="45" y="104"/>
                  </a:cubicBezTo>
                  <a:cubicBezTo>
                    <a:pt x="45" y="105"/>
                    <a:pt x="45" y="105"/>
                    <a:pt x="45" y="105"/>
                  </a:cubicBezTo>
                  <a:close/>
                  <a:moveTo>
                    <a:pt x="31" y="105"/>
                  </a:moveTo>
                  <a:cubicBezTo>
                    <a:pt x="31" y="106"/>
                    <a:pt x="32" y="105"/>
                    <a:pt x="31" y="104"/>
                  </a:cubicBezTo>
                  <a:cubicBezTo>
                    <a:pt x="31" y="105"/>
                    <a:pt x="31" y="105"/>
                    <a:pt x="31" y="105"/>
                  </a:cubicBezTo>
                  <a:close/>
                  <a:moveTo>
                    <a:pt x="38" y="105"/>
                  </a:moveTo>
                  <a:cubicBezTo>
                    <a:pt x="39" y="105"/>
                    <a:pt x="39" y="106"/>
                    <a:pt x="39" y="106"/>
                  </a:cubicBezTo>
                  <a:cubicBezTo>
                    <a:pt x="39" y="106"/>
                    <a:pt x="39" y="106"/>
                    <a:pt x="40" y="106"/>
                  </a:cubicBezTo>
                  <a:cubicBezTo>
                    <a:pt x="39" y="105"/>
                    <a:pt x="39" y="105"/>
                    <a:pt x="39" y="104"/>
                  </a:cubicBezTo>
                  <a:cubicBezTo>
                    <a:pt x="39" y="105"/>
                    <a:pt x="38" y="105"/>
                    <a:pt x="38" y="105"/>
                  </a:cubicBezTo>
                  <a:close/>
                  <a:moveTo>
                    <a:pt x="56" y="107"/>
                  </a:moveTo>
                  <a:cubicBezTo>
                    <a:pt x="57" y="107"/>
                    <a:pt x="57" y="105"/>
                    <a:pt x="56" y="105"/>
                  </a:cubicBezTo>
                  <a:cubicBezTo>
                    <a:pt x="56" y="105"/>
                    <a:pt x="56" y="107"/>
                    <a:pt x="56" y="107"/>
                  </a:cubicBezTo>
                  <a:close/>
                  <a:moveTo>
                    <a:pt x="53" y="106"/>
                  </a:moveTo>
                  <a:cubicBezTo>
                    <a:pt x="52" y="106"/>
                    <a:pt x="52" y="105"/>
                    <a:pt x="52" y="105"/>
                  </a:cubicBezTo>
                  <a:cubicBezTo>
                    <a:pt x="52" y="105"/>
                    <a:pt x="52" y="106"/>
                    <a:pt x="53" y="106"/>
                  </a:cubicBezTo>
                  <a:close/>
                  <a:moveTo>
                    <a:pt x="63" y="106"/>
                  </a:moveTo>
                  <a:cubicBezTo>
                    <a:pt x="63" y="106"/>
                    <a:pt x="63" y="106"/>
                    <a:pt x="63" y="105"/>
                  </a:cubicBezTo>
                  <a:cubicBezTo>
                    <a:pt x="63" y="105"/>
                    <a:pt x="63" y="105"/>
                    <a:pt x="63" y="105"/>
                  </a:cubicBezTo>
                  <a:cubicBezTo>
                    <a:pt x="63" y="105"/>
                    <a:pt x="63" y="108"/>
                    <a:pt x="63" y="106"/>
                  </a:cubicBezTo>
                  <a:close/>
                  <a:moveTo>
                    <a:pt x="34" y="106"/>
                  </a:moveTo>
                  <a:cubicBezTo>
                    <a:pt x="34" y="108"/>
                    <a:pt x="35" y="109"/>
                    <a:pt x="36" y="111"/>
                  </a:cubicBezTo>
                  <a:cubicBezTo>
                    <a:pt x="36" y="110"/>
                    <a:pt x="36" y="110"/>
                    <a:pt x="36" y="109"/>
                  </a:cubicBezTo>
                  <a:cubicBezTo>
                    <a:pt x="36" y="109"/>
                    <a:pt x="36" y="110"/>
                    <a:pt x="36" y="110"/>
                  </a:cubicBezTo>
                  <a:cubicBezTo>
                    <a:pt x="37" y="110"/>
                    <a:pt x="36" y="109"/>
                    <a:pt x="37" y="109"/>
                  </a:cubicBezTo>
                  <a:cubicBezTo>
                    <a:pt x="36" y="109"/>
                    <a:pt x="36" y="109"/>
                    <a:pt x="36" y="108"/>
                  </a:cubicBezTo>
                  <a:cubicBezTo>
                    <a:pt x="37" y="108"/>
                    <a:pt x="37" y="108"/>
                    <a:pt x="37" y="108"/>
                  </a:cubicBezTo>
                  <a:cubicBezTo>
                    <a:pt x="37" y="108"/>
                    <a:pt x="37" y="108"/>
                    <a:pt x="37" y="108"/>
                  </a:cubicBezTo>
                  <a:cubicBezTo>
                    <a:pt x="38" y="108"/>
                    <a:pt x="38" y="107"/>
                    <a:pt x="39" y="107"/>
                  </a:cubicBezTo>
                  <a:cubicBezTo>
                    <a:pt x="38" y="107"/>
                    <a:pt x="38" y="106"/>
                    <a:pt x="38" y="106"/>
                  </a:cubicBezTo>
                  <a:cubicBezTo>
                    <a:pt x="37" y="107"/>
                    <a:pt x="37" y="108"/>
                    <a:pt x="35" y="108"/>
                  </a:cubicBezTo>
                  <a:cubicBezTo>
                    <a:pt x="35" y="107"/>
                    <a:pt x="35" y="106"/>
                    <a:pt x="35" y="105"/>
                  </a:cubicBezTo>
                  <a:cubicBezTo>
                    <a:pt x="34" y="105"/>
                    <a:pt x="34" y="105"/>
                    <a:pt x="34" y="106"/>
                  </a:cubicBezTo>
                  <a:cubicBezTo>
                    <a:pt x="34" y="106"/>
                    <a:pt x="34" y="106"/>
                    <a:pt x="34" y="106"/>
                  </a:cubicBezTo>
                  <a:cubicBezTo>
                    <a:pt x="34" y="106"/>
                    <a:pt x="34" y="106"/>
                    <a:pt x="34" y="106"/>
                  </a:cubicBezTo>
                  <a:close/>
                  <a:moveTo>
                    <a:pt x="41" y="106"/>
                  </a:moveTo>
                  <a:cubicBezTo>
                    <a:pt x="41" y="106"/>
                    <a:pt x="41" y="107"/>
                    <a:pt x="42" y="107"/>
                  </a:cubicBezTo>
                  <a:cubicBezTo>
                    <a:pt x="42" y="106"/>
                    <a:pt x="42" y="106"/>
                    <a:pt x="41" y="105"/>
                  </a:cubicBezTo>
                  <a:cubicBezTo>
                    <a:pt x="41" y="106"/>
                    <a:pt x="41" y="106"/>
                    <a:pt x="41" y="106"/>
                  </a:cubicBezTo>
                  <a:close/>
                  <a:moveTo>
                    <a:pt x="43" y="107"/>
                  </a:moveTo>
                  <a:cubicBezTo>
                    <a:pt x="44" y="107"/>
                    <a:pt x="44" y="106"/>
                    <a:pt x="44" y="107"/>
                  </a:cubicBezTo>
                  <a:cubicBezTo>
                    <a:pt x="44" y="107"/>
                    <a:pt x="44" y="107"/>
                    <a:pt x="43" y="107"/>
                  </a:cubicBezTo>
                  <a:cubicBezTo>
                    <a:pt x="44" y="107"/>
                    <a:pt x="44" y="108"/>
                    <a:pt x="45" y="108"/>
                  </a:cubicBezTo>
                  <a:cubicBezTo>
                    <a:pt x="44" y="107"/>
                    <a:pt x="44" y="106"/>
                    <a:pt x="43" y="106"/>
                  </a:cubicBezTo>
                  <a:cubicBezTo>
                    <a:pt x="43" y="106"/>
                    <a:pt x="43" y="107"/>
                    <a:pt x="43" y="107"/>
                  </a:cubicBezTo>
                  <a:close/>
                  <a:moveTo>
                    <a:pt x="54" y="106"/>
                  </a:moveTo>
                  <a:cubicBezTo>
                    <a:pt x="55" y="107"/>
                    <a:pt x="55" y="107"/>
                    <a:pt x="55" y="107"/>
                  </a:cubicBezTo>
                  <a:cubicBezTo>
                    <a:pt x="55" y="107"/>
                    <a:pt x="55" y="106"/>
                    <a:pt x="55" y="106"/>
                  </a:cubicBezTo>
                  <a:cubicBezTo>
                    <a:pt x="55" y="106"/>
                    <a:pt x="55" y="106"/>
                    <a:pt x="54" y="106"/>
                  </a:cubicBezTo>
                  <a:close/>
                  <a:moveTo>
                    <a:pt x="47" y="107"/>
                  </a:moveTo>
                  <a:cubicBezTo>
                    <a:pt x="46" y="107"/>
                    <a:pt x="46" y="107"/>
                    <a:pt x="46" y="108"/>
                  </a:cubicBezTo>
                  <a:cubicBezTo>
                    <a:pt x="47" y="108"/>
                    <a:pt x="47" y="109"/>
                    <a:pt x="48" y="109"/>
                  </a:cubicBezTo>
                  <a:cubicBezTo>
                    <a:pt x="48" y="108"/>
                    <a:pt x="47" y="107"/>
                    <a:pt x="47" y="107"/>
                  </a:cubicBezTo>
                  <a:close/>
                  <a:moveTo>
                    <a:pt x="52" y="108"/>
                  </a:moveTo>
                  <a:cubicBezTo>
                    <a:pt x="52" y="107"/>
                    <a:pt x="53" y="106"/>
                    <a:pt x="52" y="107"/>
                  </a:cubicBezTo>
                  <a:cubicBezTo>
                    <a:pt x="52" y="107"/>
                    <a:pt x="52" y="108"/>
                    <a:pt x="52" y="108"/>
                  </a:cubicBezTo>
                  <a:close/>
                  <a:moveTo>
                    <a:pt x="58" y="109"/>
                  </a:moveTo>
                  <a:cubicBezTo>
                    <a:pt x="58" y="108"/>
                    <a:pt x="58" y="108"/>
                    <a:pt x="58" y="108"/>
                  </a:cubicBezTo>
                  <a:cubicBezTo>
                    <a:pt x="58" y="108"/>
                    <a:pt x="58" y="107"/>
                    <a:pt x="57" y="107"/>
                  </a:cubicBezTo>
                  <a:cubicBezTo>
                    <a:pt x="58" y="108"/>
                    <a:pt x="57" y="108"/>
                    <a:pt x="58" y="109"/>
                  </a:cubicBezTo>
                  <a:close/>
                  <a:moveTo>
                    <a:pt x="40" y="108"/>
                  </a:moveTo>
                  <a:cubicBezTo>
                    <a:pt x="40" y="108"/>
                    <a:pt x="40" y="108"/>
                    <a:pt x="41" y="108"/>
                  </a:cubicBezTo>
                  <a:cubicBezTo>
                    <a:pt x="41" y="108"/>
                    <a:pt x="41" y="107"/>
                    <a:pt x="40" y="107"/>
                  </a:cubicBezTo>
                  <a:cubicBezTo>
                    <a:pt x="40" y="107"/>
                    <a:pt x="40" y="108"/>
                    <a:pt x="40" y="108"/>
                  </a:cubicBezTo>
                  <a:close/>
                  <a:moveTo>
                    <a:pt x="51" y="110"/>
                  </a:moveTo>
                  <a:cubicBezTo>
                    <a:pt x="51" y="109"/>
                    <a:pt x="51" y="107"/>
                    <a:pt x="50" y="107"/>
                  </a:cubicBezTo>
                  <a:cubicBezTo>
                    <a:pt x="50" y="108"/>
                    <a:pt x="50" y="109"/>
                    <a:pt x="51" y="110"/>
                  </a:cubicBezTo>
                  <a:close/>
                  <a:moveTo>
                    <a:pt x="42" y="108"/>
                  </a:moveTo>
                  <a:cubicBezTo>
                    <a:pt x="42" y="108"/>
                    <a:pt x="43" y="108"/>
                    <a:pt x="43" y="107"/>
                  </a:cubicBezTo>
                  <a:cubicBezTo>
                    <a:pt x="43" y="107"/>
                    <a:pt x="43" y="107"/>
                    <a:pt x="42" y="107"/>
                  </a:cubicBezTo>
                  <a:cubicBezTo>
                    <a:pt x="42" y="108"/>
                    <a:pt x="42" y="108"/>
                    <a:pt x="42" y="108"/>
                  </a:cubicBezTo>
                  <a:close/>
                  <a:moveTo>
                    <a:pt x="60" y="109"/>
                  </a:moveTo>
                  <a:cubicBezTo>
                    <a:pt x="60" y="108"/>
                    <a:pt x="60" y="108"/>
                    <a:pt x="60" y="107"/>
                  </a:cubicBezTo>
                  <a:cubicBezTo>
                    <a:pt x="59" y="108"/>
                    <a:pt x="60" y="109"/>
                    <a:pt x="60" y="109"/>
                  </a:cubicBezTo>
                  <a:close/>
                  <a:moveTo>
                    <a:pt x="55" y="109"/>
                  </a:moveTo>
                  <a:cubicBezTo>
                    <a:pt x="55" y="109"/>
                    <a:pt x="54" y="108"/>
                    <a:pt x="54" y="108"/>
                  </a:cubicBezTo>
                  <a:cubicBezTo>
                    <a:pt x="54" y="108"/>
                    <a:pt x="54" y="109"/>
                    <a:pt x="55" y="109"/>
                  </a:cubicBezTo>
                  <a:close/>
                  <a:moveTo>
                    <a:pt x="57" y="110"/>
                  </a:moveTo>
                  <a:cubicBezTo>
                    <a:pt x="56" y="109"/>
                    <a:pt x="57" y="108"/>
                    <a:pt x="57" y="108"/>
                  </a:cubicBezTo>
                  <a:cubicBezTo>
                    <a:pt x="56" y="108"/>
                    <a:pt x="56" y="110"/>
                    <a:pt x="57" y="110"/>
                  </a:cubicBezTo>
                  <a:close/>
                  <a:moveTo>
                    <a:pt x="42" y="108"/>
                  </a:moveTo>
                  <a:cubicBezTo>
                    <a:pt x="42" y="109"/>
                    <a:pt x="43" y="109"/>
                    <a:pt x="43" y="109"/>
                  </a:cubicBezTo>
                  <a:cubicBezTo>
                    <a:pt x="43" y="109"/>
                    <a:pt x="43" y="109"/>
                    <a:pt x="44" y="109"/>
                  </a:cubicBezTo>
                  <a:cubicBezTo>
                    <a:pt x="43" y="108"/>
                    <a:pt x="43" y="108"/>
                    <a:pt x="43" y="108"/>
                  </a:cubicBezTo>
                  <a:cubicBezTo>
                    <a:pt x="43" y="108"/>
                    <a:pt x="43" y="108"/>
                    <a:pt x="42" y="108"/>
                  </a:cubicBezTo>
                  <a:close/>
                  <a:moveTo>
                    <a:pt x="32" y="110"/>
                  </a:moveTo>
                  <a:cubicBezTo>
                    <a:pt x="32" y="109"/>
                    <a:pt x="32" y="108"/>
                    <a:pt x="31" y="108"/>
                  </a:cubicBezTo>
                  <a:cubicBezTo>
                    <a:pt x="32" y="109"/>
                    <a:pt x="31" y="110"/>
                    <a:pt x="32" y="110"/>
                  </a:cubicBezTo>
                  <a:close/>
                  <a:moveTo>
                    <a:pt x="40" y="109"/>
                  </a:moveTo>
                  <a:cubicBezTo>
                    <a:pt x="40" y="109"/>
                    <a:pt x="40" y="108"/>
                    <a:pt x="39" y="108"/>
                  </a:cubicBezTo>
                  <a:cubicBezTo>
                    <a:pt x="39" y="109"/>
                    <a:pt x="40" y="109"/>
                    <a:pt x="40" y="109"/>
                  </a:cubicBezTo>
                  <a:close/>
                  <a:moveTo>
                    <a:pt x="34" y="113"/>
                  </a:moveTo>
                  <a:cubicBezTo>
                    <a:pt x="36" y="112"/>
                    <a:pt x="35" y="110"/>
                    <a:pt x="33" y="108"/>
                  </a:cubicBezTo>
                  <a:cubicBezTo>
                    <a:pt x="34" y="110"/>
                    <a:pt x="33" y="112"/>
                    <a:pt x="34" y="113"/>
                  </a:cubicBezTo>
                  <a:close/>
                  <a:moveTo>
                    <a:pt x="41" y="109"/>
                  </a:moveTo>
                  <a:cubicBezTo>
                    <a:pt x="41" y="110"/>
                    <a:pt x="42" y="109"/>
                    <a:pt x="41" y="108"/>
                  </a:cubicBezTo>
                  <a:cubicBezTo>
                    <a:pt x="41" y="109"/>
                    <a:pt x="41" y="109"/>
                    <a:pt x="41" y="109"/>
                  </a:cubicBezTo>
                  <a:close/>
                  <a:moveTo>
                    <a:pt x="45" y="110"/>
                  </a:moveTo>
                  <a:cubicBezTo>
                    <a:pt x="46" y="109"/>
                    <a:pt x="45" y="109"/>
                    <a:pt x="45" y="109"/>
                  </a:cubicBezTo>
                  <a:cubicBezTo>
                    <a:pt x="45" y="109"/>
                    <a:pt x="45" y="110"/>
                    <a:pt x="45" y="110"/>
                  </a:cubicBezTo>
                  <a:close/>
                  <a:moveTo>
                    <a:pt x="58" y="112"/>
                  </a:moveTo>
                  <a:cubicBezTo>
                    <a:pt x="58" y="111"/>
                    <a:pt x="59" y="110"/>
                    <a:pt x="58" y="109"/>
                  </a:cubicBezTo>
                  <a:cubicBezTo>
                    <a:pt x="58" y="110"/>
                    <a:pt x="57" y="111"/>
                    <a:pt x="58" y="112"/>
                  </a:cubicBezTo>
                  <a:close/>
                  <a:moveTo>
                    <a:pt x="38" y="110"/>
                  </a:moveTo>
                  <a:cubicBezTo>
                    <a:pt x="39" y="110"/>
                    <a:pt x="39" y="110"/>
                    <a:pt x="39" y="109"/>
                  </a:cubicBezTo>
                  <a:cubicBezTo>
                    <a:pt x="39" y="109"/>
                    <a:pt x="38" y="110"/>
                    <a:pt x="38" y="110"/>
                  </a:cubicBezTo>
                  <a:close/>
                  <a:moveTo>
                    <a:pt x="41" y="109"/>
                  </a:moveTo>
                  <a:cubicBezTo>
                    <a:pt x="42" y="110"/>
                    <a:pt x="42" y="111"/>
                    <a:pt x="42" y="111"/>
                  </a:cubicBezTo>
                  <a:cubicBezTo>
                    <a:pt x="43" y="110"/>
                    <a:pt x="42" y="109"/>
                    <a:pt x="42" y="109"/>
                  </a:cubicBezTo>
                  <a:cubicBezTo>
                    <a:pt x="42" y="109"/>
                    <a:pt x="42" y="109"/>
                    <a:pt x="41" y="109"/>
                  </a:cubicBezTo>
                  <a:close/>
                  <a:moveTo>
                    <a:pt x="47" y="110"/>
                  </a:moveTo>
                  <a:cubicBezTo>
                    <a:pt x="47" y="110"/>
                    <a:pt x="47" y="110"/>
                    <a:pt x="46" y="109"/>
                  </a:cubicBezTo>
                  <a:cubicBezTo>
                    <a:pt x="46" y="110"/>
                    <a:pt x="46" y="110"/>
                    <a:pt x="47" y="110"/>
                  </a:cubicBezTo>
                  <a:close/>
                  <a:moveTo>
                    <a:pt x="52" y="111"/>
                  </a:moveTo>
                  <a:cubicBezTo>
                    <a:pt x="52" y="111"/>
                    <a:pt x="52" y="110"/>
                    <a:pt x="52" y="110"/>
                  </a:cubicBezTo>
                  <a:cubicBezTo>
                    <a:pt x="52" y="110"/>
                    <a:pt x="52" y="111"/>
                    <a:pt x="52" y="111"/>
                  </a:cubicBezTo>
                  <a:close/>
                  <a:moveTo>
                    <a:pt x="44" y="110"/>
                  </a:moveTo>
                  <a:cubicBezTo>
                    <a:pt x="45" y="111"/>
                    <a:pt x="44" y="112"/>
                    <a:pt x="45" y="112"/>
                  </a:cubicBezTo>
                  <a:cubicBezTo>
                    <a:pt x="46" y="111"/>
                    <a:pt x="45" y="110"/>
                    <a:pt x="44" y="110"/>
                  </a:cubicBezTo>
                  <a:cubicBezTo>
                    <a:pt x="44" y="110"/>
                    <a:pt x="44" y="110"/>
                    <a:pt x="44" y="110"/>
                  </a:cubicBezTo>
                  <a:close/>
                  <a:moveTo>
                    <a:pt x="66" y="110"/>
                  </a:moveTo>
                  <a:cubicBezTo>
                    <a:pt x="66" y="112"/>
                    <a:pt x="66" y="110"/>
                    <a:pt x="66" y="110"/>
                  </a:cubicBezTo>
                  <a:close/>
                  <a:moveTo>
                    <a:pt x="39" y="112"/>
                  </a:moveTo>
                  <a:cubicBezTo>
                    <a:pt x="40" y="112"/>
                    <a:pt x="40" y="111"/>
                    <a:pt x="40" y="110"/>
                  </a:cubicBezTo>
                  <a:cubicBezTo>
                    <a:pt x="39" y="111"/>
                    <a:pt x="39" y="111"/>
                    <a:pt x="39" y="112"/>
                  </a:cubicBezTo>
                  <a:close/>
                  <a:moveTo>
                    <a:pt x="55" y="111"/>
                  </a:moveTo>
                  <a:cubicBezTo>
                    <a:pt x="55" y="111"/>
                    <a:pt x="55" y="111"/>
                    <a:pt x="55" y="110"/>
                  </a:cubicBezTo>
                  <a:cubicBezTo>
                    <a:pt x="54" y="111"/>
                    <a:pt x="55" y="111"/>
                    <a:pt x="55" y="111"/>
                  </a:cubicBezTo>
                  <a:close/>
                  <a:moveTo>
                    <a:pt x="63" y="111"/>
                  </a:moveTo>
                  <a:cubicBezTo>
                    <a:pt x="63" y="111"/>
                    <a:pt x="63" y="111"/>
                    <a:pt x="63" y="111"/>
                  </a:cubicBezTo>
                  <a:cubicBezTo>
                    <a:pt x="63" y="110"/>
                    <a:pt x="63" y="111"/>
                    <a:pt x="63" y="111"/>
                  </a:cubicBezTo>
                  <a:close/>
                  <a:moveTo>
                    <a:pt x="40" y="112"/>
                  </a:moveTo>
                  <a:cubicBezTo>
                    <a:pt x="41" y="112"/>
                    <a:pt x="41" y="112"/>
                    <a:pt x="41" y="112"/>
                  </a:cubicBezTo>
                  <a:cubicBezTo>
                    <a:pt x="40" y="112"/>
                    <a:pt x="41" y="111"/>
                    <a:pt x="40" y="112"/>
                  </a:cubicBezTo>
                  <a:cubicBezTo>
                    <a:pt x="40" y="112"/>
                    <a:pt x="40" y="112"/>
                    <a:pt x="39" y="113"/>
                  </a:cubicBezTo>
                  <a:cubicBezTo>
                    <a:pt x="40" y="113"/>
                    <a:pt x="40" y="113"/>
                    <a:pt x="40" y="113"/>
                  </a:cubicBezTo>
                  <a:cubicBezTo>
                    <a:pt x="41" y="113"/>
                    <a:pt x="41" y="112"/>
                    <a:pt x="41" y="112"/>
                  </a:cubicBezTo>
                  <a:cubicBezTo>
                    <a:pt x="41" y="111"/>
                    <a:pt x="41" y="111"/>
                    <a:pt x="41" y="111"/>
                  </a:cubicBezTo>
                  <a:cubicBezTo>
                    <a:pt x="41" y="111"/>
                    <a:pt x="40" y="111"/>
                    <a:pt x="40" y="112"/>
                  </a:cubicBezTo>
                  <a:close/>
                  <a:moveTo>
                    <a:pt x="7" y="127"/>
                  </a:moveTo>
                  <a:cubicBezTo>
                    <a:pt x="7" y="127"/>
                    <a:pt x="7" y="127"/>
                    <a:pt x="8" y="127"/>
                  </a:cubicBezTo>
                  <a:cubicBezTo>
                    <a:pt x="8" y="125"/>
                    <a:pt x="9" y="124"/>
                    <a:pt x="9" y="122"/>
                  </a:cubicBezTo>
                  <a:cubicBezTo>
                    <a:pt x="9" y="120"/>
                    <a:pt x="10" y="118"/>
                    <a:pt x="10" y="116"/>
                  </a:cubicBezTo>
                  <a:cubicBezTo>
                    <a:pt x="11" y="114"/>
                    <a:pt x="12" y="112"/>
                    <a:pt x="11" y="111"/>
                  </a:cubicBezTo>
                  <a:cubicBezTo>
                    <a:pt x="10" y="116"/>
                    <a:pt x="8" y="122"/>
                    <a:pt x="7" y="127"/>
                  </a:cubicBezTo>
                  <a:close/>
                  <a:moveTo>
                    <a:pt x="37" y="112"/>
                  </a:moveTo>
                  <a:cubicBezTo>
                    <a:pt x="37" y="111"/>
                    <a:pt x="37" y="111"/>
                    <a:pt x="38" y="111"/>
                  </a:cubicBezTo>
                  <a:cubicBezTo>
                    <a:pt x="38" y="111"/>
                    <a:pt x="38" y="111"/>
                    <a:pt x="37" y="111"/>
                  </a:cubicBezTo>
                  <a:cubicBezTo>
                    <a:pt x="38" y="111"/>
                    <a:pt x="37" y="111"/>
                    <a:pt x="37" y="112"/>
                  </a:cubicBezTo>
                  <a:close/>
                  <a:moveTo>
                    <a:pt x="48" y="112"/>
                  </a:moveTo>
                  <a:cubicBezTo>
                    <a:pt x="48" y="111"/>
                    <a:pt x="48" y="111"/>
                    <a:pt x="47" y="111"/>
                  </a:cubicBezTo>
                  <a:cubicBezTo>
                    <a:pt x="47" y="111"/>
                    <a:pt x="47" y="112"/>
                    <a:pt x="48" y="112"/>
                  </a:cubicBezTo>
                  <a:close/>
                  <a:moveTo>
                    <a:pt x="44" y="113"/>
                  </a:moveTo>
                  <a:cubicBezTo>
                    <a:pt x="44" y="113"/>
                    <a:pt x="44" y="113"/>
                    <a:pt x="44" y="113"/>
                  </a:cubicBezTo>
                  <a:cubicBezTo>
                    <a:pt x="44" y="112"/>
                    <a:pt x="44" y="111"/>
                    <a:pt x="43" y="111"/>
                  </a:cubicBezTo>
                  <a:cubicBezTo>
                    <a:pt x="42" y="112"/>
                    <a:pt x="43" y="113"/>
                    <a:pt x="44" y="113"/>
                  </a:cubicBezTo>
                  <a:close/>
                  <a:moveTo>
                    <a:pt x="58" y="112"/>
                  </a:moveTo>
                  <a:cubicBezTo>
                    <a:pt x="58" y="112"/>
                    <a:pt x="58" y="112"/>
                    <a:pt x="58" y="113"/>
                  </a:cubicBezTo>
                  <a:cubicBezTo>
                    <a:pt x="59" y="113"/>
                    <a:pt x="59" y="112"/>
                    <a:pt x="59" y="111"/>
                  </a:cubicBezTo>
                  <a:cubicBezTo>
                    <a:pt x="58" y="111"/>
                    <a:pt x="58" y="112"/>
                    <a:pt x="58" y="112"/>
                  </a:cubicBezTo>
                  <a:close/>
                  <a:moveTo>
                    <a:pt x="60" y="113"/>
                  </a:moveTo>
                  <a:cubicBezTo>
                    <a:pt x="60" y="113"/>
                    <a:pt x="60" y="112"/>
                    <a:pt x="60" y="112"/>
                  </a:cubicBezTo>
                  <a:cubicBezTo>
                    <a:pt x="61" y="112"/>
                    <a:pt x="61" y="112"/>
                    <a:pt x="61" y="112"/>
                  </a:cubicBezTo>
                  <a:cubicBezTo>
                    <a:pt x="60" y="112"/>
                    <a:pt x="59" y="113"/>
                    <a:pt x="60" y="113"/>
                  </a:cubicBezTo>
                  <a:close/>
                  <a:moveTo>
                    <a:pt x="36" y="112"/>
                  </a:moveTo>
                  <a:cubicBezTo>
                    <a:pt x="36" y="112"/>
                    <a:pt x="37" y="112"/>
                    <a:pt x="37" y="112"/>
                  </a:cubicBezTo>
                  <a:cubicBezTo>
                    <a:pt x="37" y="112"/>
                    <a:pt x="37" y="112"/>
                    <a:pt x="37" y="112"/>
                  </a:cubicBezTo>
                  <a:cubicBezTo>
                    <a:pt x="37" y="112"/>
                    <a:pt x="37" y="112"/>
                    <a:pt x="36" y="112"/>
                  </a:cubicBezTo>
                  <a:close/>
                  <a:moveTo>
                    <a:pt x="38" y="113"/>
                  </a:moveTo>
                  <a:cubicBezTo>
                    <a:pt x="38" y="112"/>
                    <a:pt x="38" y="113"/>
                    <a:pt x="38" y="113"/>
                  </a:cubicBezTo>
                  <a:cubicBezTo>
                    <a:pt x="38" y="113"/>
                    <a:pt x="38" y="112"/>
                    <a:pt x="38" y="112"/>
                  </a:cubicBezTo>
                  <a:cubicBezTo>
                    <a:pt x="38" y="112"/>
                    <a:pt x="38" y="112"/>
                    <a:pt x="38" y="113"/>
                  </a:cubicBezTo>
                  <a:close/>
                  <a:moveTo>
                    <a:pt x="50" y="113"/>
                  </a:moveTo>
                  <a:cubicBezTo>
                    <a:pt x="50" y="113"/>
                    <a:pt x="50" y="114"/>
                    <a:pt x="51" y="114"/>
                  </a:cubicBezTo>
                  <a:cubicBezTo>
                    <a:pt x="51" y="114"/>
                    <a:pt x="51" y="113"/>
                    <a:pt x="51" y="113"/>
                  </a:cubicBezTo>
                  <a:cubicBezTo>
                    <a:pt x="50" y="113"/>
                    <a:pt x="50" y="113"/>
                    <a:pt x="50" y="112"/>
                  </a:cubicBezTo>
                  <a:cubicBezTo>
                    <a:pt x="49" y="112"/>
                    <a:pt x="50" y="113"/>
                    <a:pt x="50" y="113"/>
                  </a:cubicBezTo>
                  <a:close/>
                  <a:moveTo>
                    <a:pt x="53" y="113"/>
                  </a:moveTo>
                  <a:cubicBezTo>
                    <a:pt x="53" y="113"/>
                    <a:pt x="54" y="112"/>
                    <a:pt x="53" y="112"/>
                  </a:cubicBezTo>
                  <a:cubicBezTo>
                    <a:pt x="53" y="113"/>
                    <a:pt x="53" y="113"/>
                    <a:pt x="53" y="113"/>
                  </a:cubicBezTo>
                  <a:close/>
                  <a:moveTo>
                    <a:pt x="43" y="114"/>
                  </a:moveTo>
                  <a:cubicBezTo>
                    <a:pt x="42" y="114"/>
                    <a:pt x="42" y="113"/>
                    <a:pt x="42" y="113"/>
                  </a:cubicBezTo>
                  <a:cubicBezTo>
                    <a:pt x="41" y="113"/>
                    <a:pt x="42" y="114"/>
                    <a:pt x="42" y="114"/>
                  </a:cubicBezTo>
                  <a:cubicBezTo>
                    <a:pt x="41" y="114"/>
                    <a:pt x="41" y="114"/>
                    <a:pt x="41" y="114"/>
                  </a:cubicBezTo>
                  <a:cubicBezTo>
                    <a:pt x="41" y="115"/>
                    <a:pt x="41" y="116"/>
                    <a:pt x="42" y="116"/>
                  </a:cubicBezTo>
                  <a:cubicBezTo>
                    <a:pt x="42" y="115"/>
                    <a:pt x="43" y="115"/>
                    <a:pt x="43" y="114"/>
                  </a:cubicBezTo>
                  <a:cubicBezTo>
                    <a:pt x="43" y="114"/>
                    <a:pt x="43" y="112"/>
                    <a:pt x="42" y="113"/>
                  </a:cubicBezTo>
                  <a:cubicBezTo>
                    <a:pt x="42" y="113"/>
                    <a:pt x="43" y="114"/>
                    <a:pt x="43" y="114"/>
                  </a:cubicBezTo>
                  <a:close/>
                  <a:moveTo>
                    <a:pt x="56" y="113"/>
                  </a:moveTo>
                  <a:cubicBezTo>
                    <a:pt x="56" y="113"/>
                    <a:pt x="56" y="112"/>
                    <a:pt x="56" y="112"/>
                  </a:cubicBezTo>
                  <a:cubicBezTo>
                    <a:pt x="56" y="113"/>
                    <a:pt x="56" y="113"/>
                    <a:pt x="56" y="113"/>
                  </a:cubicBezTo>
                  <a:close/>
                  <a:moveTo>
                    <a:pt x="46" y="114"/>
                  </a:moveTo>
                  <a:cubicBezTo>
                    <a:pt x="46" y="114"/>
                    <a:pt x="46" y="114"/>
                    <a:pt x="46" y="115"/>
                  </a:cubicBezTo>
                  <a:cubicBezTo>
                    <a:pt x="47" y="115"/>
                    <a:pt x="47" y="114"/>
                    <a:pt x="47" y="114"/>
                  </a:cubicBezTo>
                  <a:cubicBezTo>
                    <a:pt x="47" y="114"/>
                    <a:pt x="47" y="113"/>
                    <a:pt x="46" y="113"/>
                  </a:cubicBezTo>
                  <a:cubicBezTo>
                    <a:pt x="46" y="113"/>
                    <a:pt x="47" y="114"/>
                    <a:pt x="46" y="114"/>
                  </a:cubicBezTo>
                  <a:close/>
                  <a:moveTo>
                    <a:pt x="63" y="114"/>
                  </a:moveTo>
                  <a:cubicBezTo>
                    <a:pt x="63" y="114"/>
                    <a:pt x="63" y="113"/>
                    <a:pt x="63" y="113"/>
                  </a:cubicBezTo>
                  <a:cubicBezTo>
                    <a:pt x="63" y="113"/>
                    <a:pt x="63" y="114"/>
                    <a:pt x="63" y="114"/>
                  </a:cubicBezTo>
                  <a:close/>
                  <a:moveTo>
                    <a:pt x="37" y="114"/>
                  </a:moveTo>
                  <a:cubicBezTo>
                    <a:pt x="37" y="114"/>
                    <a:pt x="37" y="114"/>
                    <a:pt x="37" y="114"/>
                  </a:cubicBezTo>
                  <a:cubicBezTo>
                    <a:pt x="37" y="114"/>
                    <a:pt x="38" y="114"/>
                    <a:pt x="38" y="113"/>
                  </a:cubicBezTo>
                  <a:cubicBezTo>
                    <a:pt x="38" y="113"/>
                    <a:pt x="37" y="113"/>
                    <a:pt x="37" y="114"/>
                  </a:cubicBezTo>
                  <a:close/>
                  <a:moveTo>
                    <a:pt x="39" y="114"/>
                  </a:moveTo>
                  <a:cubicBezTo>
                    <a:pt x="39" y="114"/>
                    <a:pt x="39" y="113"/>
                    <a:pt x="39" y="113"/>
                  </a:cubicBezTo>
                  <a:cubicBezTo>
                    <a:pt x="39" y="114"/>
                    <a:pt x="39" y="114"/>
                    <a:pt x="39" y="114"/>
                  </a:cubicBezTo>
                  <a:close/>
                  <a:moveTo>
                    <a:pt x="60" y="115"/>
                  </a:moveTo>
                  <a:cubicBezTo>
                    <a:pt x="60" y="115"/>
                    <a:pt x="60" y="114"/>
                    <a:pt x="60" y="113"/>
                  </a:cubicBezTo>
                  <a:cubicBezTo>
                    <a:pt x="60" y="114"/>
                    <a:pt x="59" y="114"/>
                    <a:pt x="60" y="115"/>
                  </a:cubicBezTo>
                  <a:close/>
                  <a:moveTo>
                    <a:pt x="35" y="114"/>
                  </a:moveTo>
                  <a:cubicBezTo>
                    <a:pt x="35" y="115"/>
                    <a:pt x="34" y="115"/>
                    <a:pt x="34" y="116"/>
                  </a:cubicBezTo>
                  <a:cubicBezTo>
                    <a:pt x="34" y="116"/>
                    <a:pt x="34" y="116"/>
                    <a:pt x="34" y="116"/>
                  </a:cubicBezTo>
                  <a:cubicBezTo>
                    <a:pt x="35" y="115"/>
                    <a:pt x="36" y="114"/>
                    <a:pt x="35" y="113"/>
                  </a:cubicBezTo>
                  <a:cubicBezTo>
                    <a:pt x="35" y="114"/>
                    <a:pt x="35" y="114"/>
                    <a:pt x="35" y="114"/>
                  </a:cubicBezTo>
                  <a:close/>
                  <a:moveTo>
                    <a:pt x="56" y="114"/>
                  </a:moveTo>
                  <a:cubicBezTo>
                    <a:pt x="57" y="114"/>
                    <a:pt x="57" y="113"/>
                    <a:pt x="56" y="113"/>
                  </a:cubicBezTo>
                  <a:cubicBezTo>
                    <a:pt x="56" y="114"/>
                    <a:pt x="56" y="114"/>
                    <a:pt x="56" y="114"/>
                  </a:cubicBezTo>
                  <a:close/>
                  <a:moveTo>
                    <a:pt x="45" y="114"/>
                  </a:moveTo>
                  <a:cubicBezTo>
                    <a:pt x="45" y="114"/>
                    <a:pt x="44" y="114"/>
                    <a:pt x="44" y="115"/>
                  </a:cubicBezTo>
                  <a:cubicBezTo>
                    <a:pt x="45" y="115"/>
                    <a:pt x="45" y="116"/>
                    <a:pt x="45" y="116"/>
                  </a:cubicBezTo>
                  <a:cubicBezTo>
                    <a:pt x="46" y="116"/>
                    <a:pt x="46" y="114"/>
                    <a:pt x="45" y="114"/>
                  </a:cubicBezTo>
                  <a:cubicBezTo>
                    <a:pt x="45" y="114"/>
                    <a:pt x="45" y="114"/>
                    <a:pt x="45" y="114"/>
                  </a:cubicBezTo>
                  <a:close/>
                  <a:moveTo>
                    <a:pt x="54" y="115"/>
                  </a:moveTo>
                  <a:cubicBezTo>
                    <a:pt x="55" y="115"/>
                    <a:pt x="56" y="114"/>
                    <a:pt x="55" y="114"/>
                  </a:cubicBezTo>
                  <a:cubicBezTo>
                    <a:pt x="55" y="114"/>
                    <a:pt x="54" y="115"/>
                    <a:pt x="54" y="115"/>
                  </a:cubicBezTo>
                  <a:close/>
                  <a:moveTo>
                    <a:pt x="38" y="115"/>
                  </a:moveTo>
                  <a:cubicBezTo>
                    <a:pt x="38" y="115"/>
                    <a:pt x="38" y="115"/>
                    <a:pt x="38" y="115"/>
                  </a:cubicBezTo>
                  <a:cubicBezTo>
                    <a:pt x="38" y="115"/>
                    <a:pt x="38" y="115"/>
                    <a:pt x="38" y="115"/>
                  </a:cubicBezTo>
                  <a:cubicBezTo>
                    <a:pt x="39" y="115"/>
                    <a:pt x="38" y="115"/>
                    <a:pt x="38" y="114"/>
                  </a:cubicBezTo>
                  <a:cubicBezTo>
                    <a:pt x="38" y="114"/>
                    <a:pt x="38" y="114"/>
                    <a:pt x="38" y="114"/>
                  </a:cubicBezTo>
                  <a:cubicBezTo>
                    <a:pt x="38" y="114"/>
                    <a:pt x="38" y="115"/>
                    <a:pt x="38" y="115"/>
                  </a:cubicBezTo>
                  <a:close/>
                  <a:moveTo>
                    <a:pt x="32" y="115"/>
                  </a:moveTo>
                  <a:cubicBezTo>
                    <a:pt x="32" y="115"/>
                    <a:pt x="32" y="115"/>
                    <a:pt x="31" y="114"/>
                  </a:cubicBezTo>
                  <a:cubicBezTo>
                    <a:pt x="31" y="115"/>
                    <a:pt x="32" y="115"/>
                    <a:pt x="32" y="115"/>
                  </a:cubicBezTo>
                  <a:close/>
                  <a:moveTo>
                    <a:pt x="63" y="117"/>
                  </a:moveTo>
                  <a:cubicBezTo>
                    <a:pt x="63" y="116"/>
                    <a:pt x="63" y="116"/>
                    <a:pt x="63" y="116"/>
                  </a:cubicBezTo>
                  <a:cubicBezTo>
                    <a:pt x="63" y="115"/>
                    <a:pt x="63" y="115"/>
                    <a:pt x="63" y="115"/>
                  </a:cubicBezTo>
                  <a:cubicBezTo>
                    <a:pt x="63" y="115"/>
                    <a:pt x="63" y="116"/>
                    <a:pt x="63" y="117"/>
                  </a:cubicBezTo>
                  <a:close/>
                  <a:moveTo>
                    <a:pt x="36" y="115"/>
                  </a:moveTo>
                  <a:cubicBezTo>
                    <a:pt x="35" y="116"/>
                    <a:pt x="34" y="117"/>
                    <a:pt x="34" y="118"/>
                  </a:cubicBezTo>
                  <a:cubicBezTo>
                    <a:pt x="34" y="117"/>
                    <a:pt x="36" y="116"/>
                    <a:pt x="36" y="115"/>
                  </a:cubicBezTo>
                  <a:cubicBezTo>
                    <a:pt x="36" y="115"/>
                    <a:pt x="36" y="115"/>
                    <a:pt x="36" y="115"/>
                  </a:cubicBezTo>
                  <a:close/>
                  <a:moveTo>
                    <a:pt x="47" y="116"/>
                  </a:moveTo>
                  <a:cubicBezTo>
                    <a:pt x="48" y="116"/>
                    <a:pt x="47" y="115"/>
                    <a:pt x="48" y="115"/>
                  </a:cubicBezTo>
                  <a:cubicBezTo>
                    <a:pt x="48" y="115"/>
                    <a:pt x="47" y="115"/>
                    <a:pt x="47" y="116"/>
                  </a:cubicBezTo>
                  <a:close/>
                  <a:moveTo>
                    <a:pt x="54" y="116"/>
                  </a:moveTo>
                  <a:cubicBezTo>
                    <a:pt x="55" y="116"/>
                    <a:pt x="55" y="117"/>
                    <a:pt x="55" y="117"/>
                  </a:cubicBezTo>
                  <a:cubicBezTo>
                    <a:pt x="55" y="116"/>
                    <a:pt x="55" y="116"/>
                    <a:pt x="55" y="115"/>
                  </a:cubicBezTo>
                  <a:cubicBezTo>
                    <a:pt x="55" y="115"/>
                    <a:pt x="55" y="115"/>
                    <a:pt x="54" y="116"/>
                  </a:cubicBezTo>
                  <a:close/>
                  <a:moveTo>
                    <a:pt x="39" y="116"/>
                  </a:moveTo>
                  <a:cubicBezTo>
                    <a:pt x="40" y="116"/>
                    <a:pt x="40" y="117"/>
                    <a:pt x="41" y="117"/>
                  </a:cubicBezTo>
                  <a:cubicBezTo>
                    <a:pt x="41" y="116"/>
                    <a:pt x="40" y="116"/>
                    <a:pt x="40" y="115"/>
                  </a:cubicBezTo>
                  <a:cubicBezTo>
                    <a:pt x="40" y="115"/>
                    <a:pt x="39" y="115"/>
                    <a:pt x="39" y="116"/>
                  </a:cubicBezTo>
                  <a:close/>
                  <a:moveTo>
                    <a:pt x="43" y="116"/>
                  </a:moveTo>
                  <a:cubicBezTo>
                    <a:pt x="43" y="117"/>
                    <a:pt x="43" y="118"/>
                    <a:pt x="44" y="118"/>
                  </a:cubicBezTo>
                  <a:cubicBezTo>
                    <a:pt x="44" y="117"/>
                    <a:pt x="44" y="117"/>
                    <a:pt x="43" y="116"/>
                  </a:cubicBezTo>
                  <a:cubicBezTo>
                    <a:pt x="44" y="116"/>
                    <a:pt x="44" y="117"/>
                    <a:pt x="45" y="117"/>
                  </a:cubicBezTo>
                  <a:cubicBezTo>
                    <a:pt x="45" y="116"/>
                    <a:pt x="44" y="116"/>
                    <a:pt x="44" y="115"/>
                  </a:cubicBezTo>
                  <a:cubicBezTo>
                    <a:pt x="43" y="115"/>
                    <a:pt x="43" y="116"/>
                    <a:pt x="43" y="116"/>
                  </a:cubicBezTo>
                  <a:close/>
                  <a:moveTo>
                    <a:pt x="51" y="117"/>
                  </a:moveTo>
                  <a:cubicBezTo>
                    <a:pt x="51" y="116"/>
                    <a:pt x="51" y="116"/>
                    <a:pt x="50" y="116"/>
                  </a:cubicBezTo>
                  <a:cubicBezTo>
                    <a:pt x="50" y="116"/>
                    <a:pt x="50" y="117"/>
                    <a:pt x="51" y="117"/>
                  </a:cubicBezTo>
                  <a:close/>
                  <a:moveTo>
                    <a:pt x="58" y="116"/>
                  </a:moveTo>
                  <a:cubicBezTo>
                    <a:pt x="58" y="116"/>
                    <a:pt x="58" y="117"/>
                    <a:pt x="58" y="117"/>
                  </a:cubicBezTo>
                  <a:cubicBezTo>
                    <a:pt x="59" y="117"/>
                    <a:pt x="58" y="116"/>
                    <a:pt x="58" y="116"/>
                  </a:cubicBezTo>
                  <a:cubicBezTo>
                    <a:pt x="58" y="116"/>
                    <a:pt x="58" y="116"/>
                    <a:pt x="58" y="116"/>
                  </a:cubicBezTo>
                  <a:close/>
                  <a:moveTo>
                    <a:pt x="36" y="117"/>
                  </a:moveTo>
                  <a:cubicBezTo>
                    <a:pt x="36" y="117"/>
                    <a:pt x="36" y="117"/>
                    <a:pt x="35" y="117"/>
                  </a:cubicBezTo>
                  <a:cubicBezTo>
                    <a:pt x="35" y="117"/>
                    <a:pt x="36" y="117"/>
                    <a:pt x="36" y="117"/>
                  </a:cubicBezTo>
                  <a:cubicBezTo>
                    <a:pt x="37" y="118"/>
                    <a:pt x="37" y="117"/>
                    <a:pt x="37" y="116"/>
                  </a:cubicBezTo>
                  <a:cubicBezTo>
                    <a:pt x="36" y="116"/>
                    <a:pt x="36" y="117"/>
                    <a:pt x="36" y="117"/>
                  </a:cubicBezTo>
                  <a:close/>
                  <a:moveTo>
                    <a:pt x="39" y="117"/>
                  </a:moveTo>
                  <a:cubicBezTo>
                    <a:pt x="39" y="117"/>
                    <a:pt x="39" y="118"/>
                    <a:pt x="40" y="118"/>
                  </a:cubicBezTo>
                  <a:cubicBezTo>
                    <a:pt x="40" y="118"/>
                    <a:pt x="40" y="117"/>
                    <a:pt x="40" y="117"/>
                  </a:cubicBezTo>
                  <a:cubicBezTo>
                    <a:pt x="41" y="117"/>
                    <a:pt x="40" y="116"/>
                    <a:pt x="39" y="116"/>
                  </a:cubicBezTo>
                  <a:cubicBezTo>
                    <a:pt x="39" y="116"/>
                    <a:pt x="39" y="117"/>
                    <a:pt x="39" y="117"/>
                  </a:cubicBezTo>
                  <a:close/>
                  <a:moveTo>
                    <a:pt x="42" y="117"/>
                  </a:moveTo>
                  <a:cubicBezTo>
                    <a:pt x="42" y="118"/>
                    <a:pt x="43" y="118"/>
                    <a:pt x="43" y="119"/>
                  </a:cubicBezTo>
                  <a:cubicBezTo>
                    <a:pt x="44" y="118"/>
                    <a:pt x="43" y="117"/>
                    <a:pt x="43" y="116"/>
                  </a:cubicBezTo>
                  <a:cubicBezTo>
                    <a:pt x="43" y="116"/>
                    <a:pt x="42" y="117"/>
                    <a:pt x="42" y="117"/>
                  </a:cubicBezTo>
                  <a:close/>
                  <a:moveTo>
                    <a:pt x="32" y="118"/>
                  </a:moveTo>
                  <a:cubicBezTo>
                    <a:pt x="32" y="118"/>
                    <a:pt x="32" y="116"/>
                    <a:pt x="32" y="117"/>
                  </a:cubicBezTo>
                  <a:cubicBezTo>
                    <a:pt x="32" y="117"/>
                    <a:pt x="32" y="117"/>
                    <a:pt x="32" y="118"/>
                  </a:cubicBezTo>
                  <a:close/>
                  <a:moveTo>
                    <a:pt x="65" y="120"/>
                  </a:moveTo>
                  <a:cubicBezTo>
                    <a:pt x="65" y="119"/>
                    <a:pt x="65" y="118"/>
                    <a:pt x="65" y="117"/>
                  </a:cubicBezTo>
                  <a:cubicBezTo>
                    <a:pt x="64" y="118"/>
                    <a:pt x="64" y="119"/>
                    <a:pt x="65" y="120"/>
                  </a:cubicBezTo>
                  <a:close/>
                  <a:moveTo>
                    <a:pt x="47" y="119"/>
                  </a:moveTo>
                  <a:cubicBezTo>
                    <a:pt x="47" y="118"/>
                    <a:pt x="47" y="118"/>
                    <a:pt x="47" y="118"/>
                  </a:cubicBezTo>
                  <a:cubicBezTo>
                    <a:pt x="47" y="118"/>
                    <a:pt x="47" y="117"/>
                    <a:pt x="47" y="117"/>
                  </a:cubicBezTo>
                  <a:cubicBezTo>
                    <a:pt x="46" y="116"/>
                    <a:pt x="46" y="118"/>
                    <a:pt x="47" y="119"/>
                  </a:cubicBezTo>
                  <a:close/>
                  <a:moveTo>
                    <a:pt x="53" y="118"/>
                  </a:moveTo>
                  <a:cubicBezTo>
                    <a:pt x="53" y="118"/>
                    <a:pt x="53" y="118"/>
                    <a:pt x="53" y="119"/>
                  </a:cubicBezTo>
                  <a:cubicBezTo>
                    <a:pt x="53" y="118"/>
                    <a:pt x="53" y="117"/>
                    <a:pt x="53" y="117"/>
                  </a:cubicBezTo>
                  <a:cubicBezTo>
                    <a:pt x="53" y="117"/>
                    <a:pt x="53" y="118"/>
                    <a:pt x="53" y="118"/>
                  </a:cubicBezTo>
                  <a:close/>
                  <a:moveTo>
                    <a:pt x="7" y="130"/>
                  </a:moveTo>
                  <a:cubicBezTo>
                    <a:pt x="8" y="131"/>
                    <a:pt x="7" y="133"/>
                    <a:pt x="7" y="134"/>
                  </a:cubicBezTo>
                  <a:cubicBezTo>
                    <a:pt x="7" y="134"/>
                    <a:pt x="7" y="134"/>
                    <a:pt x="8" y="133"/>
                  </a:cubicBezTo>
                  <a:cubicBezTo>
                    <a:pt x="9" y="128"/>
                    <a:pt x="10" y="123"/>
                    <a:pt x="11" y="118"/>
                  </a:cubicBezTo>
                  <a:cubicBezTo>
                    <a:pt x="10" y="122"/>
                    <a:pt x="9" y="126"/>
                    <a:pt x="7" y="130"/>
                  </a:cubicBezTo>
                  <a:close/>
                  <a:moveTo>
                    <a:pt x="34" y="119"/>
                  </a:moveTo>
                  <a:cubicBezTo>
                    <a:pt x="34" y="120"/>
                    <a:pt x="34" y="120"/>
                    <a:pt x="34" y="120"/>
                  </a:cubicBezTo>
                  <a:cubicBezTo>
                    <a:pt x="35" y="120"/>
                    <a:pt x="36" y="119"/>
                    <a:pt x="35" y="118"/>
                  </a:cubicBezTo>
                  <a:cubicBezTo>
                    <a:pt x="34" y="118"/>
                    <a:pt x="35" y="119"/>
                    <a:pt x="34" y="119"/>
                  </a:cubicBezTo>
                  <a:close/>
                  <a:moveTo>
                    <a:pt x="65" y="120"/>
                  </a:moveTo>
                  <a:cubicBezTo>
                    <a:pt x="66" y="120"/>
                    <a:pt x="66" y="118"/>
                    <a:pt x="66" y="118"/>
                  </a:cubicBezTo>
                  <a:cubicBezTo>
                    <a:pt x="66" y="118"/>
                    <a:pt x="66" y="118"/>
                    <a:pt x="66" y="118"/>
                  </a:cubicBezTo>
                  <a:cubicBezTo>
                    <a:pt x="65" y="118"/>
                    <a:pt x="66" y="119"/>
                    <a:pt x="65" y="120"/>
                  </a:cubicBezTo>
                  <a:close/>
                  <a:moveTo>
                    <a:pt x="33" y="126"/>
                  </a:moveTo>
                  <a:cubicBezTo>
                    <a:pt x="33" y="123"/>
                    <a:pt x="33" y="121"/>
                    <a:pt x="32" y="118"/>
                  </a:cubicBezTo>
                  <a:cubicBezTo>
                    <a:pt x="32" y="121"/>
                    <a:pt x="32" y="123"/>
                    <a:pt x="33" y="126"/>
                  </a:cubicBezTo>
                  <a:close/>
                  <a:moveTo>
                    <a:pt x="62" y="122"/>
                  </a:moveTo>
                  <a:cubicBezTo>
                    <a:pt x="63" y="122"/>
                    <a:pt x="63" y="119"/>
                    <a:pt x="63" y="118"/>
                  </a:cubicBezTo>
                  <a:cubicBezTo>
                    <a:pt x="62" y="119"/>
                    <a:pt x="63" y="121"/>
                    <a:pt x="62" y="122"/>
                  </a:cubicBezTo>
                  <a:close/>
                  <a:moveTo>
                    <a:pt x="41" y="119"/>
                  </a:moveTo>
                  <a:cubicBezTo>
                    <a:pt x="41" y="120"/>
                    <a:pt x="41" y="120"/>
                    <a:pt x="41" y="121"/>
                  </a:cubicBezTo>
                  <a:cubicBezTo>
                    <a:pt x="41" y="121"/>
                    <a:pt x="42" y="121"/>
                    <a:pt x="42" y="121"/>
                  </a:cubicBezTo>
                  <a:cubicBezTo>
                    <a:pt x="42" y="120"/>
                    <a:pt x="41" y="120"/>
                    <a:pt x="41" y="120"/>
                  </a:cubicBezTo>
                  <a:cubicBezTo>
                    <a:pt x="42" y="120"/>
                    <a:pt x="41" y="119"/>
                    <a:pt x="41" y="119"/>
                  </a:cubicBezTo>
                  <a:cubicBezTo>
                    <a:pt x="42" y="119"/>
                    <a:pt x="42" y="120"/>
                    <a:pt x="42" y="120"/>
                  </a:cubicBezTo>
                  <a:cubicBezTo>
                    <a:pt x="43" y="119"/>
                    <a:pt x="42" y="118"/>
                    <a:pt x="42" y="118"/>
                  </a:cubicBezTo>
                  <a:cubicBezTo>
                    <a:pt x="41" y="118"/>
                    <a:pt x="41" y="119"/>
                    <a:pt x="41" y="119"/>
                  </a:cubicBezTo>
                  <a:cubicBezTo>
                    <a:pt x="41" y="119"/>
                    <a:pt x="41" y="119"/>
                    <a:pt x="41" y="119"/>
                  </a:cubicBezTo>
                  <a:cubicBezTo>
                    <a:pt x="41" y="119"/>
                    <a:pt x="41" y="119"/>
                    <a:pt x="41" y="119"/>
                  </a:cubicBezTo>
                  <a:cubicBezTo>
                    <a:pt x="41" y="119"/>
                    <a:pt x="41" y="119"/>
                    <a:pt x="41" y="119"/>
                  </a:cubicBezTo>
                  <a:close/>
                  <a:moveTo>
                    <a:pt x="50" y="119"/>
                  </a:moveTo>
                  <a:cubicBezTo>
                    <a:pt x="51" y="119"/>
                    <a:pt x="50" y="118"/>
                    <a:pt x="50" y="118"/>
                  </a:cubicBezTo>
                  <a:cubicBezTo>
                    <a:pt x="50" y="118"/>
                    <a:pt x="50" y="118"/>
                    <a:pt x="50" y="119"/>
                  </a:cubicBezTo>
                  <a:close/>
                  <a:moveTo>
                    <a:pt x="38" y="120"/>
                  </a:moveTo>
                  <a:cubicBezTo>
                    <a:pt x="38" y="120"/>
                    <a:pt x="39" y="120"/>
                    <a:pt x="39" y="119"/>
                  </a:cubicBezTo>
                  <a:cubicBezTo>
                    <a:pt x="38" y="119"/>
                    <a:pt x="38" y="118"/>
                    <a:pt x="38" y="118"/>
                  </a:cubicBezTo>
                  <a:cubicBezTo>
                    <a:pt x="37" y="119"/>
                    <a:pt x="37" y="120"/>
                    <a:pt x="38" y="120"/>
                  </a:cubicBezTo>
                  <a:close/>
                  <a:moveTo>
                    <a:pt x="56" y="119"/>
                  </a:moveTo>
                  <a:cubicBezTo>
                    <a:pt x="56" y="118"/>
                    <a:pt x="56" y="118"/>
                    <a:pt x="56" y="118"/>
                  </a:cubicBezTo>
                  <a:cubicBezTo>
                    <a:pt x="56" y="118"/>
                    <a:pt x="56" y="119"/>
                    <a:pt x="56" y="119"/>
                  </a:cubicBezTo>
                  <a:close/>
                  <a:moveTo>
                    <a:pt x="60" y="120"/>
                  </a:moveTo>
                  <a:cubicBezTo>
                    <a:pt x="60" y="119"/>
                    <a:pt x="60" y="118"/>
                    <a:pt x="60" y="118"/>
                  </a:cubicBezTo>
                  <a:cubicBezTo>
                    <a:pt x="59" y="119"/>
                    <a:pt x="59" y="119"/>
                    <a:pt x="60" y="120"/>
                  </a:cubicBezTo>
                  <a:close/>
                  <a:moveTo>
                    <a:pt x="57" y="120"/>
                  </a:moveTo>
                  <a:cubicBezTo>
                    <a:pt x="58" y="121"/>
                    <a:pt x="58" y="122"/>
                    <a:pt x="59" y="122"/>
                  </a:cubicBezTo>
                  <a:cubicBezTo>
                    <a:pt x="59" y="121"/>
                    <a:pt x="59" y="120"/>
                    <a:pt x="58" y="119"/>
                  </a:cubicBezTo>
                  <a:cubicBezTo>
                    <a:pt x="58" y="119"/>
                    <a:pt x="57" y="120"/>
                    <a:pt x="57" y="120"/>
                  </a:cubicBezTo>
                  <a:close/>
                  <a:moveTo>
                    <a:pt x="44" y="120"/>
                  </a:moveTo>
                  <a:cubicBezTo>
                    <a:pt x="45" y="121"/>
                    <a:pt x="44" y="121"/>
                    <a:pt x="45" y="121"/>
                  </a:cubicBezTo>
                  <a:cubicBezTo>
                    <a:pt x="45" y="121"/>
                    <a:pt x="45" y="120"/>
                    <a:pt x="45" y="120"/>
                  </a:cubicBezTo>
                  <a:cubicBezTo>
                    <a:pt x="45" y="120"/>
                    <a:pt x="45" y="120"/>
                    <a:pt x="45" y="120"/>
                  </a:cubicBezTo>
                  <a:cubicBezTo>
                    <a:pt x="45" y="120"/>
                    <a:pt x="46" y="119"/>
                    <a:pt x="45" y="119"/>
                  </a:cubicBezTo>
                  <a:cubicBezTo>
                    <a:pt x="45" y="119"/>
                    <a:pt x="44" y="120"/>
                    <a:pt x="44" y="120"/>
                  </a:cubicBezTo>
                  <a:close/>
                  <a:moveTo>
                    <a:pt x="54" y="119"/>
                  </a:moveTo>
                  <a:cubicBezTo>
                    <a:pt x="54" y="120"/>
                    <a:pt x="54" y="121"/>
                    <a:pt x="55" y="121"/>
                  </a:cubicBezTo>
                  <a:cubicBezTo>
                    <a:pt x="55" y="120"/>
                    <a:pt x="55" y="120"/>
                    <a:pt x="55" y="119"/>
                  </a:cubicBezTo>
                  <a:cubicBezTo>
                    <a:pt x="55" y="119"/>
                    <a:pt x="54" y="119"/>
                    <a:pt x="54" y="119"/>
                  </a:cubicBezTo>
                  <a:close/>
                  <a:moveTo>
                    <a:pt x="33" y="136"/>
                  </a:moveTo>
                  <a:cubicBezTo>
                    <a:pt x="33" y="135"/>
                    <a:pt x="32" y="133"/>
                    <a:pt x="33" y="133"/>
                  </a:cubicBezTo>
                  <a:cubicBezTo>
                    <a:pt x="32" y="129"/>
                    <a:pt x="32" y="124"/>
                    <a:pt x="31" y="120"/>
                  </a:cubicBezTo>
                  <a:cubicBezTo>
                    <a:pt x="31" y="126"/>
                    <a:pt x="32" y="132"/>
                    <a:pt x="33" y="137"/>
                  </a:cubicBezTo>
                  <a:cubicBezTo>
                    <a:pt x="33" y="137"/>
                    <a:pt x="32" y="136"/>
                    <a:pt x="33" y="136"/>
                  </a:cubicBezTo>
                  <a:close/>
                  <a:moveTo>
                    <a:pt x="34" y="122"/>
                  </a:moveTo>
                  <a:cubicBezTo>
                    <a:pt x="34" y="122"/>
                    <a:pt x="34" y="124"/>
                    <a:pt x="34" y="124"/>
                  </a:cubicBezTo>
                  <a:cubicBezTo>
                    <a:pt x="35" y="124"/>
                    <a:pt x="36" y="122"/>
                    <a:pt x="37" y="121"/>
                  </a:cubicBezTo>
                  <a:cubicBezTo>
                    <a:pt x="37" y="121"/>
                    <a:pt x="37" y="120"/>
                    <a:pt x="36" y="120"/>
                  </a:cubicBezTo>
                  <a:cubicBezTo>
                    <a:pt x="36" y="121"/>
                    <a:pt x="35" y="122"/>
                    <a:pt x="34" y="122"/>
                  </a:cubicBezTo>
                  <a:close/>
                  <a:moveTo>
                    <a:pt x="51" y="121"/>
                  </a:moveTo>
                  <a:cubicBezTo>
                    <a:pt x="51" y="121"/>
                    <a:pt x="51" y="120"/>
                    <a:pt x="51" y="120"/>
                  </a:cubicBezTo>
                  <a:cubicBezTo>
                    <a:pt x="51" y="121"/>
                    <a:pt x="50" y="121"/>
                    <a:pt x="51" y="121"/>
                  </a:cubicBezTo>
                  <a:close/>
                  <a:moveTo>
                    <a:pt x="43" y="121"/>
                  </a:moveTo>
                  <a:cubicBezTo>
                    <a:pt x="43" y="121"/>
                    <a:pt x="43" y="121"/>
                    <a:pt x="43" y="120"/>
                  </a:cubicBezTo>
                  <a:cubicBezTo>
                    <a:pt x="43" y="121"/>
                    <a:pt x="43" y="121"/>
                    <a:pt x="43" y="121"/>
                  </a:cubicBezTo>
                  <a:close/>
                  <a:moveTo>
                    <a:pt x="47" y="122"/>
                  </a:moveTo>
                  <a:cubicBezTo>
                    <a:pt x="47" y="121"/>
                    <a:pt x="47" y="121"/>
                    <a:pt x="47" y="120"/>
                  </a:cubicBezTo>
                  <a:cubicBezTo>
                    <a:pt x="47" y="120"/>
                    <a:pt x="47" y="120"/>
                    <a:pt x="47" y="120"/>
                  </a:cubicBezTo>
                  <a:cubicBezTo>
                    <a:pt x="46" y="121"/>
                    <a:pt x="47" y="121"/>
                    <a:pt x="47" y="122"/>
                  </a:cubicBezTo>
                  <a:close/>
                  <a:moveTo>
                    <a:pt x="65" y="130"/>
                  </a:moveTo>
                  <a:cubicBezTo>
                    <a:pt x="65" y="132"/>
                    <a:pt x="65" y="136"/>
                    <a:pt x="65" y="139"/>
                  </a:cubicBezTo>
                  <a:cubicBezTo>
                    <a:pt x="65" y="139"/>
                    <a:pt x="64" y="139"/>
                    <a:pt x="64" y="140"/>
                  </a:cubicBezTo>
                  <a:cubicBezTo>
                    <a:pt x="66" y="142"/>
                    <a:pt x="64" y="146"/>
                    <a:pt x="65" y="150"/>
                  </a:cubicBezTo>
                  <a:cubicBezTo>
                    <a:pt x="65" y="141"/>
                    <a:pt x="65" y="130"/>
                    <a:pt x="66" y="121"/>
                  </a:cubicBezTo>
                  <a:cubicBezTo>
                    <a:pt x="66" y="121"/>
                    <a:pt x="66" y="121"/>
                    <a:pt x="66" y="121"/>
                  </a:cubicBezTo>
                  <a:cubicBezTo>
                    <a:pt x="65" y="123"/>
                    <a:pt x="65" y="127"/>
                    <a:pt x="65" y="130"/>
                  </a:cubicBezTo>
                  <a:close/>
                  <a:moveTo>
                    <a:pt x="39" y="121"/>
                  </a:moveTo>
                  <a:cubicBezTo>
                    <a:pt x="39" y="122"/>
                    <a:pt x="39" y="123"/>
                    <a:pt x="40" y="123"/>
                  </a:cubicBezTo>
                  <a:cubicBezTo>
                    <a:pt x="40" y="123"/>
                    <a:pt x="40" y="123"/>
                    <a:pt x="40" y="122"/>
                  </a:cubicBezTo>
                  <a:cubicBezTo>
                    <a:pt x="40" y="122"/>
                    <a:pt x="40" y="121"/>
                    <a:pt x="39" y="121"/>
                  </a:cubicBezTo>
                  <a:cubicBezTo>
                    <a:pt x="39" y="121"/>
                    <a:pt x="39" y="121"/>
                    <a:pt x="39" y="121"/>
                  </a:cubicBezTo>
                  <a:close/>
                  <a:moveTo>
                    <a:pt x="44" y="123"/>
                  </a:moveTo>
                  <a:cubicBezTo>
                    <a:pt x="44" y="122"/>
                    <a:pt x="44" y="122"/>
                    <a:pt x="44" y="122"/>
                  </a:cubicBezTo>
                  <a:cubicBezTo>
                    <a:pt x="44" y="122"/>
                    <a:pt x="44" y="121"/>
                    <a:pt x="43" y="121"/>
                  </a:cubicBezTo>
                  <a:cubicBezTo>
                    <a:pt x="43" y="122"/>
                    <a:pt x="43" y="122"/>
                    <a:pt x="44" y="123"/>
                  </a:cubicBezTo>
                  <a:close/>
                  <a:moveTo>
                    <a:pt x="47" y="123"/>
                  </a:moveTo>
                  <a:cubicBezTo>
                    <a:pt x="47" y="123"/>
                    <a:pt x="47" y="122"/>
                    <a:pt x="46" y="121"/>
                  </a:cubicBezTo>
                  <a:cubicBezTo>
                    <a:pt x="46" y="122"/>
                    <a:pt x="47" y="123"/>
                    <a:pt x="47" y="123"/>
                  </a:cubicBezTo>
                  <a:close/>
                  <a:moveTo>
                    <a:pt x="50" y="124"/>
                  </a:moveTo>
                  <a:cubicBezTo>
                    <a:pt x="50" y="123"/>
                    <a:pt x="51" y="123"/>
                    <a:pt x="51" y="123"/>
                  </a:cubicBezTo>
                  <a:cubicBezTo>
                    <a:pt x="50" y="122"/>
                    <a:pt x="50" y="122"/>
                    <a:pt x="50" y="121"/>
                  </a:cubicBezTo>
                  <a:cubicBezTo>
                    <a:pt x="50" y="122"/>
                    <a:pt x="49" y="123"/>
                    <a:pt x="50" y="124"/>
                  </a:cubicBezTo>
                  <a:close/>
                  <a:moveTo>
                    <a:pt x="59" y="123"/>
                  </a:moveTo>
                  <a:cubicBezTo>
                    <a:pt x="60" y="123"/>
                    <a:pt x="60" y="122"/>
                    <a:pt x="60" y="122"/>
                  </a:cubicBezTo>
                  <a:cubicBezTo>
                    <a:pt x="60" y="123"/>
                    <a:pt x="60" y="123"/>
                    <a:pt x="59" y="123"/>
                  </a:cubicBezTo>
                  <a:close/>
                  <a:moveTo>
                    <a:pt x="52" y="124"/>
                  </a:moveTo>
                  <a:cubicBezTo>
                    <a:pt x="53" y="124"/>
                    <a:pt x="53" y="124"/>
                    <a:pt x="53" y="123"/>
                  </a:cubicBezTo>
                  <a:cubicBezTo>
                    <a:pt x="53" y="123"/>
                    <a:pt x="53" y="122"/>
                    <a:pt x="52" y="122"/>
                  </a:cubicBezTo>
                  <a:cubicBezTo>
                    <a:pt x="52" y="123"/>
                    <a:pt x="53" y="123"/>
                    <a:pt x="52" y="124"/>
                  </a:cubicBezTo>
                  <a:close/>
                  <a:moveTo>
                    <a:pt x="42" y="123"/>
                  </a:moveTo>
                  <a:cubicBezTo>
                    <a:pt x="43" y="123"/>
                    <a:pt x="43" y="123"/>
                    <a:pt x="43" y="123"/>
                  </a:cubicBezTo>
                  <a:cubicBezTo>
                    <a:pt x="43" y="123"/>
                    <a:pt x="43" y="122"/>
                    <a:pt x="42" y="123"/>
                  </a:cubicBezTo>
                  <a:close/>
                  <a:moveTo>
                    <a:pt x="55" y="124"/>
                  </a:moveTo>
                  <a:cubicBezTo>
                    <a:pt x="55" y="124"/>
                    <a:pt x="55" y="123"/>
                    <a:pt x="55" y="123"/>
                  </a:cubicBezTo>
                  <a:cubicBezTo>
                    <a:pt x="54" y="123"/>
                    <a:pt x="55" y="124"/>
                    <a:pt x="55" y="124"/>
                  </a:cubicBezTo>
                  <a:close/>
                  <a:moveTo>
                    <a:pt x="48" y="124"/>
                  </a:moveTo>
                  <a:cubicBezTo>
                    <a:pt x="48" y="124"/>
                    <a:pt x="48" y="124"/>
                    <a:pt x="49" y="124"/>
                  </a:cubicBezTo>
                  <a:cubicBezTo>
                    <a:pt x="49" y="124"/>
                    <a:pt x="49" y="123"/>
                    <a:pt x="48" y="123"/>
                  </a:cubicBezTo>
                  <a:cubicBezTo>
                    <a:pt x="48" y="123"/>
                    <a:pt x="48" y="123"/>
                    <a:pt x="48" y="124"/>
                  </a:cubicBezTo>
                  <a:close/>
                  <a:moveTo>
                    <a:pt x="57" y="124"/>
                  </a:moveTo>
                  <a:cubicBezTo>
                    <a:pt x="57" y="124"/>
                    <a:pt x="57" y="123"/>
                    <a:pt x="57" y="123"/>
                  </a:cubicBezTo>
                  <a:cubicBezTo>
                    <a:pt x="57" y="123"/>
                    <a:pt x="57" y="123"/>
                    <a:pt x="57" y="123"/>
                  </a:cubicBezTo>
                  <a:cubicBezTo>
                    <a:pt x="57" y="123"/>
                    <a:pt x="57" y="124"/>
                    <a:pt x="57" y="124"/>
                  </a:cubicBezTo>
                  <a:close/>
                  <a:moveTo>
                    <a:pt x="37" y="124"/>
                  </a:moveTo>
                  <a:cubicBezTo>
                    <a:pt x="37" y="124"/>
                    <a:pt x="38" y="125"/>
                    <a:pt x="38" y="125"/>
                  </a:cubicBezTo>
                  <a:cubicBezTo>
                    <a:pt x="38" y="125"/>
                    <a:pt x="38" y="125"/>
                    <a:pt x="38" y="125"/>
                  </a:cubicBezTo>
                  <a:cubicBezTo>
                    <a:pt x="38" y="124"/>
                    <a:pt x="38" y="124"/>
                    <a:pt x="38" y="123"/>
                  </a:cubicBezTo>
                  <a:cubicBezTo>
                    <a:pt x="37" y="123"/>
                    <a:pt x="37" y="123"/>
                    <a:pt x="37" y="124"/>
                  </a:cubicBezTo>
                  <a:close/>
                  <a:moveTo>
                    <a:pt x="40" y="124"/>
                  </a:moveTo>
                  <a:cubicBezTo>
                    <a:pt x="41" y="124"/>
                    <a:pt x="41" y="124"/>
                    <a:pt x="41" y="123"/>
                  </a:cubicBezTo>
                  <a:cubicBezTo>
                    <a:pt x="41" y="124"/>
                    <a:pt x="40" y="124"/>
                    <a:pt x="40" y="124"/>
                  </a:cubicBezTo>
                  <a:close/>
                  <a:moveTo>
                    <a:pt x="45" y="124"/>
                  </a:moveTo>
                  <a:cubicBezTo>
                    <a:pt x="45" y="124"/>
                    <a:pt x="45" y="125"/>
                    <a:pt x="45" y="125"/>
                  </a:cubicBezTo>
                  <a:cubicBezTo>
                    <a:pt x="46" y="124"/>
                    <a:pt x="45" y="123"/>
                    <a:pt x="45" y="124"/>
                  </a:cubicBezTo>
                  <a:close/>
                  <a:moveTo>
                    <a:pt x="59" y="124"/>
                  </a:moveTo>
                  <a:cubicBezTo>
                    <a:pt x="60" y="124"/>
                    <a:pt x="60" y="125"/>
                    <a:pt x="60" y="125"/>
                  </a:cubicBezTo>
                  <a:cubicBezTo>
                    <a:pt x="60" y="125"/>
                    <a:pt x="60" y="124"/>
                    <a:pt x="60" y="124"/>
                  </a:cubicBezTo>
                  <a:cubicBezTo>
                    <a:pt x="60" y="124"/>
                    <a:pt x="59" y="124"/>
                    <a:pt x="59" y="124"/>
                  </a:cubicBezTo>
                  <a:close/>
                  <a:moveTo>
                    <a:pt x="41" y="126"/>
                  </a:moveTo>
                  <a:cubicBezTo>
                    <a:pt x="41" y="126"/>
                    <a:pt x="42" y="125"/>
                    <a:pt x="42" y="125"/>
                  </a:cubicBezTo>
                  <a:cubicBezTo>
                    <a:pt x="42" y="125"/>
                    <a:pt x="42" y="124"/>
                    <a:pt x="41" y="124"/>
                  </a:cubicBezTo>
                  <a:cubicBezTo>
                    <a:pt x="40" y="125"/>
                    <a:pt x="41" y="125"/>
                    <a:pt x="41" y="126"/>
                  </a:cubicBezTo>
                  <a:close/>
                  <a:moveTo>
                    <a:pt x="48" y="125"/>
                  </a:moveTo>
                  <a:cubicBezTo>
                    <a:pt x="48" y="125"/>
                    <a:pt x="48" y="126"/>
                    <a:pt x="49" y="125"/>
                  </a:cubicBezTo>
                  <a:cubicBezTo>
                    <a:pt x="48" y="125"/>
                    <a:pt x="49" y="124"/>
                    <a:pt x="48" y="124"/>
                  </a:cubicBezTo>
                  <a:cubicBezTo>
                    <a:pt x="48" y="124"/>
                    <a:pt x="48" y="125"/>
                    <a:pt x="48" y="125"/>
                  </a:cubicBezTo>
                  <a:close/>
                  <a:moveTo>
                    <a:pt x="54" y="126"/>
                  </a:moveTo>
                  <a:cubicBezTo>
                    <a:pt x="54" y="125"/>
                    <a:pt x="54" y="125"/>
                    <a:pt x="54" y="124"/>
                  </a:cubicBezTo>
                  <a:cubicBezTo>
                    <a:pt x="53" y="124"/>
                    <a:pt x="53" y="125"/>
                    <a:pt x="54" y="126"/>
                  </a:cubicBezTo>
                  <a:close/>
                  <a:moveTo>
                    <a:pt x="57" y="125"/>
                  </a:moveTo>
                  <a:cubicBezTo>
                    <a:pt x="58" y="125"/>
                    <a:pt x="58" y="125"/>
                    <a:pt x="58" y="124"/>
                  </a:cubicBezTo>
                  <a:cubicBezTo>
                    <a:pt x="58" y="124"/>
                    <a:pt x="58" y="124"/>
                    <a:pt x="58" y="124"/>
                  </a:cubicBezTo>
                  <a:cubicBezTo>
                    <a:pt x="58" y="125"/>
                    <a:pt x="57" y="125"/>
                    <a:pt x="57" y="125"/>
                  </a:cubicBezTo>
                  <a:close/>
                  <a:moveTo>
                    <a:pt x="52" y="125"/>
                  </a:moveTo>
                  <a:cubicBezTo>
                    <a:pt x="52" y="125"/>
                    <a:pt x="52" y="124"/>
                    <a:pt x="51" y="124"/>
                  </a:cubicBezTo>
                  <a:cubicBezTo>
                    <a:pt x="51" y="124"/>
                    <a:pt x="51" y="125"/>
                    <a:pt x="52" y="125"/>
                  </a:cubicBezTo>
                  <a:close/>
                  <a:moveTo>
                    <a:pt x="37" y="126"/>
                  </a:moveTo>
                  <a:cubicBezTo>
                    <a:pt x="38" y="126"/>
                    <a:pt x="37" y="125"/>
                    <a:pt x="36" y="125"/>
                  </a:cubicBezTo>
                  <a:cubicBezTo>
                    <a:pt x="37" y="125"/>
                    <a:pt x="37" y="126"/>
                    <a:pt x="37" y="126"/>
                  </a:cubicBezTo>
                  <a:close/>
                  <a:moveTo>
                    <a:pt x="61" y="126"/>
                  </a:moveTo>
                  <a:cubicBezTo>
                    <a:pt x="61" y="126"/>
                    <a:pt x="62" y="125"/>
                    <a:pt x="61" y="125"/>
                  </a:cubicBezTo>
                  <a:cubicBezTo>
                    <a:pt x="61" y="125"/>
                    <a:pt x="61" y="126"/>
                    <a:pt x="61" y="126"/>
                  </a:cubicBezTo>
                  <a:close/>
                  <a:moveTo>
                    <a:pt x="35" y="127"/>
                  </a:moveTo>
                  <a:cubicBezTo>
                    <a:pt x="35" y="127"/>
                    <a:pt x="35" y="128"/>
                    <a:pt x="36" y="128"/>
                  </a:cubicBezTo>
                  <a:cubicBezTo>
                    <a:pt x="36" y="128"/>
                    <a:pt x="36" y="127"/>
                    <a:pt x="36" y="127"/>
                  </a:cubicBezTo>
                  <a:cubicBezTo>
                    <a:pt x="36" y="127"/>
                    <a:pt x="36" y="126"/>
                    <a:pt x="36" y="125"/>
                  </a:cubicBezTo>
                  <a:cubicBezTo>
                    <a:pt x="35" y="126"/>
                    <a:pt x="35" y="126"/>
                    <a:pt x="35" y="127"/>
                  </a:cubicBezTo>
                  <a:close/>
                  <a:moveTo>
                    <a:pt x="38" y="126"/>
                  </a:moveTo>
                  <a:cubicBezTo>
                    <a:pt x="39" y="126"/>
                    <a:pt x="39" y="126"/>
                    <a:pt x="39" y="126"/>
                  </a:cubicBezTo>
                  <a:cubicBezTo>
                    <a:pt x="39" y="126"/>
                    <a:pt x="39" y="126"/>
                    <a:pt x="38" y="126"/>
                  </a:cubicBezTo>
                  <a:close/>
                  <a:moveTo>
                    <a:pt x="41" y="127"/>
                  </a:moveTo>
                  <a:cubicBezTo>
                    <a:pt x="40" y="126"/>
                    <a:pt x="40" y="126"/>
                    <a:pt x="40" y="126"/>
                  </a:cubicBezTo>
                  <a:cubicBezTo>
                    <a:pt x="40" y="126"/>
                    <a:pt x="40" y="127"/>
                    <a:pt x="41" y="127"/>
                  </a:cubicBezTo>
                  <a:close/>
                  <a:moveTo>
                    <a:pt x="47" y="127"/>
                  </a:moveTo>
                  <a:cubicBezTo>
                    <a:pt x="47" y="127"/>
                    <a:pt x="47" y="126"/>
                    <a:pt x="46" y="126"/>
                  </a:cubicBezTo>
                  <a:cubicBezTo>
                    <a:pt x="46" y="126"/>
                    <a:pt x="46" y="127"/>
                    <a:pt x="47" y="127"/>
                  </a:cubicBezTo>
                  <a:close/>
                  <a:moveTo>
                    <a:pt x="54" y="127"/>
                  </a:moveTo>
                  <a:cubicBezTo>
                    <a:pt x="55" y="127"/>
                    <a:pt x="55" y="126"/>
                    <a:pt x="54" y="126"/>
                  </a:cubicBezTo>
                  <a:cubicBezTo>
                    <a:pt x="54" y="126"/>
                    <a:pt x="54" y="126"/>
                    <a:pt x="54" y="127"/>
                  </a:cubicBezTo>
                  <a:close/>
                  <a:moveTo>
                    <a:pt x="50" y="127"/>
                  </a:moveTo>
                  <a:cubicBezTo>
                    <a:pt x="51" y="127"/>
                    <a:pt x="51" y="126"/>
                    <a:pt x="50" y="126"/>
                  </a:cubicBezTo>
                  <a:cubicBezTo>
                    <a:pt x="50" y="126"/>
                    <a:pt x="50" y="127"/>
                    <a:pt x="50" y="127"/>
                  </a:cubicBezTo>
                  <a:close/>
                  <a:moveTo>
                    <a:pt x="59" y="126"/>
                  </a:moveTo>
                  <a:cubicBezTo>
                    <a:pt x="58" y="126"/>
                    <a:pt x="59" y="126"/>
                    <a:pt x="59" y="126"/>
                  </a:cubicBezTo>
                  <a:cubicBezTo>
                    <a:pt x="58" y="126"/>
                    <a:pt x="58" y="127"/>
                    <a:pt x="59" y="126"/>
                  </a:cubicBezTo>
                  <a:close/>
                  <a:moveTo>
                    <a:pt x="53" y="129"/>
                  </a:moveTo>
                  <a:cubicBezTo>
                    <a:pt x="54" y="128"/>
                    <a:pt x="53" y="127"/>
                    <a:pt x="53" y="126"/>
                  </a:cubicBezTo>
                  <a:cubicBezTo>
                    <a:pt x="52" y="127"/>
                    <a:pt x="53" y="128"/>
                    <a:pt x="53" y="129"/>
                  </a:cubicBezTo>
                  <a:close/>
                  <a:moveTo>
                    <a:pt x="40" y="128"/>
                  </a:moveTo>
                  <a:cubicBezTo>
                    <a:pt x="40" y="127"/>
                    <a:pt x="40" y="127"/>
                    <a:pt x="39" y="126"/>
                  </a:cubicBezTo>
                  <a:cubicBezTo>
                    <a:pt x="39" y="127"/>
                    <a:pt x="39" y="128"/>
                    <a:pt x="40" y="128"/>
                  </a:cubicBezTo>
                  <a:close/>
                  <a:moveTo>
                    <a:pt x="49" y="127"/>
                  </a:moveTo>
                  <a:cubicBezTo>
                    <a:pt x="50" y="127"/>
                    <a:pt x="49" y="128"/>
                    <a:pt x="50" y="128"/>
                  </a:cubicBezTo>
                  <a:cubicBezTo>
                    <a:pt x="50" y="127"/>
                    <a:pt x="50" y="128"/>
                    <a:pt x="50" y="127"/>
                  </a:cubicBezTo>
                  <a:cubicBezTo>
                    <a:pt x="50" y="127"/>
                    <a:pt x="50" y="127"/>
                    <a:pt x="50" y="127"/>
                  </a:cubicBezTo>
                  <a:cubicBezTo>
                    <a:pt x="50" y="127"/>
                    <a:pt x="50" y="127"/>
                    <a:pt x="50" y="127"/>
                  </a:cubicBezTo>
                  <a:cubicBezTo>
                    <a:pt x="49" y="127"/>
                    <a:pt x="49" y="127"/>
                    <a:pt x="49" y="127"/>
                  </a:cubicBezTo>
                  <a:close/>
                  <a:moveTo>
                    <a:pt x="42" y="127"/>
                  </a:moveTo>
                  <a:cubicBezTo>
                    <a:pt x="42" y="127"/>
                    <a:pt x="42" y="128"/>
                    <a:pt x="43" y="128"/>
                  </a:cubicBezTo>
                  <a:cubicBezTo>
                    <a:pt x="43" y="128"/>
                    <a:pt x="43" y="128"/>
                    <a:pt x="43" y="128"/>
                  </a:cubicBezTo>
                  <a:cubicBezTo>
                    <a:pt x="43" y="127"/>
                    <a:pt x="43" y="127"/>
                    <a:pt x="43" y="127"/>
                  </a:cubicBezTo>
                  <a:cubicBezTo>
                    <a:pt x="42" y="127"/>
                    <a:pt x="42" y="127"/>
                    <a:pt x="42" y="127"/>
                  </a:cubicBezTo>
                  <a:close/>
                  <a:moveTo>
                    <a:pt x="60" y="128"/>
                  </a:moveTo>
                  <a:cubicBezTo>
                    <a:pt x="60" y="128"/>
                    <a:pt x="60" y="127"/>
                    <a:pt x="60" y="127"/>
                  </a:cubicBezTo>
                  <a:cubicBezTo>
                    <a:pt x="60" y="127"/>
                    <a:pt x="59" y="128"/>
                    <a:pt x="60" y="128"/>
                  </a:cubicBezTo>
                  <a:close/>
                  <a:moveTo>
                    <a:pt x="57" y="128"/>
                  </a:moveTo>
                  <a:cubicBezTo>
                    <a:pt x="57" y="128"/>
                    <a:pt x="57" y="128"/>
                    <a:pt x="57" y="128"/>
                  </a:cubicBezTo>
                  <a:cubicBezTo>
                    <a:pt x="58" y="127"/>
                    <a:pt x="58" y="127"/>
                    <a:pt x="57" y="127"/>
                  </a:cubicBezTo>
                  <a:cubicBezTo>
                    <a:pt x="57" y="127"/>
                    <a:pt x="57" y="127"/>
                    <a:pt x="57" y="128"/>
                  </a:cubicBezTo>
                  <a:close/>
                  <a:moveTo>
                    <a:pt x="62" y="131"/>
                  </a:moveTo>
                  <a:cubicBezTo>
                    <a:pt x="62" y="130"/>
                    <a:pt x="63" y="128"/>
                    <a:pt x="62" y="127"/>
                  </a:cubicBezTo>
                  <a:cubicBezTo>
                    <a:pt x="62" y="129"/>
                    <a:pt x="62" y="130"/>
                    <a:pt x="62" y="131"/>
                  </a:cubicBezTo>
                  <a:close/>
                  <a:moveTo>
                    <a:pt x="33" y="129"/>
                  </a:moveTo>
                  <a:cubicBezTo>
                    <a:pt x="33" y="130"/>
                    <a:pt x="33" y="130"/>
                    <a:pt x="33" y="130"/>
                  </a:cubicBezTo>
                  <a:cubicBezTo>
                    <a:pt x="33" y="131"/>
                    <a:pt x="33" y="131"/>
                    <a:pt x="33" y="130"/>
                  </a:cubicBezTo>
                  <a:cubicBezTo>
                    <a:pt x="33" y="129"/>
                    <a:pt x="33" y="129"/>
                    <a:pt x="33" y="128"/>
                  </a:cubicBezTo>
                  <a:cubicBezTo>
                    <a:pt x="33" y="128"/>
                    <a:pt x="33" y="127"/>
                    <a:pt x="33" y="128"/>
                  </a:cubicBezTo>
                  <a:cubicBezTo>
                    <a:pt x="33" y="128"/>
                    <a:pt x="33" y="129"/>
                    <a:pt x="33" y="129"/>
                  </a:cubicBezTo>
                  <a:close/>
                  <a:moveTo>
                    <a:pt x="55" y="128"/>
                  </a:moveTo>
                  <a:cubicBezTo>
                    <a:pt x="55" y="128"/>
                    <a:pt x="56" y="128"/>
                    <a:pt x="55" y="127"/>
                  </a:cubicBezTo>
                  <a:cubicBezTo>
                    <a:pt x="55" y="128"/>
                    <a:pt x="55" y="128"/>
                    <a:pt x="55" y="128"/>
                  </a:cubicBezTo>
                  <a:close/>
                  <a:moveTo>
                    <a:pt x="38" y="130"/>
                  </a:moveTo>
                  <a:cubicBezTo>
                    <a:pt x="39" y="129"/>
                    <a:pt x="39" y="128"/>
                    <a:pt x="38" y="128"/>
                  </a:cubicBezTo>
                  <a:cubicBezTo>
                    <a:pt x="38" y="128"/>
                    <a:pt x="38" y="129"/>
                    <a:pt x="38" y="130"/>
                  </a:cubicBezTo>
                  <a:close/>
                  <a:moveTo>
                    <a:pt x="45" y="129"/>
                  </a:moveTo>
                  <a:cubicBezTo>
                    <a:pt x="45" y="129"/>
                    <a:pt x="45" y="128"/>
                    <a:pt x="45" y="128"/>
                  </a:cubicBezTo>
                  <a:cubicBezTo>
                    <a:pt x="45" y="128"/>
                    <a:pt x="45" y="128"/>
                    <a:pt x="45" y="128"/>
                  </a:cubicBezTo>
                  <a:cubicBezTo>
                    <a:pt x="45" y="128"/>
                    <a:pt x="45" y="129"/>
                    <a:pt x="45" y="129"/>
                  </a:cubicBezTo>
                  <a:close/>
                  <a:moveTo>
                    <a:pt x="42" y="129"/>
                  </a:moveTo>
                  <a:cubicBezTo>
                    <a:pt x="42" y="129"/>
                    <a:pt x="42" y="129"/>
                    <a:pt x="41" y="128"/>
                  </a:cubicBezTo>
                  <a:cubicBezTo>
                    <a:pt x="41" y="129"/>
                    <a:pt x="42" y="129"/>
                    <a:pt x="42" y="129"/>
                  </a:cubicBezTo>
                  <a:close/>
                  <a:moveTo>
                    <a:pt x="47" y="129"/>
                  </a:moveTo>
                  <a:cubicBezTo>
                    <a:pt x="48" y="129"/>
                    <a:pt x="47" y="129"/>
                    <a:pt x="48" y="130"/>
                  </a:cubicBezTo>
                  <a:cubicBezTo>
                    <a:pt x="48" y="130"/>
                    <a:pt x="48" y="130"/>
                    <a:pt x="48" y="130"/>
                  </a:cubicBezTo>
                  <a:cubicBezTo>
                    <a:pt x="49" y="130"/>
                    <a:pt x="49" y="129"/>
                    <a:pt x="48" y="128"/>
                  </a:cubicBezTo>
                  <a:cubicBezTo>
                    <a:pt x="48" y="129"/>
                    <a:pt x="48" y="128"/>
                    <a:pt x="47" y="129"/>
                  </a:cubicBezTo>
                  <a:close/>
                  <a:moveTo>
                    <a:pt x="50" y="129"/>
                  </a:moveTo>
                  <a:cubicBezTo>
                    <a:pt x="50" y="129"/>
                    <a:pt x="50" y="129"/>
                    <a:pt x="50" y="130"/>
                  </a:cubicBezTo>
                  <a:cubicBezTo>
                    <a:pt x="50" y="130"/>
                    <a:pt x="51" y="130"/>
                    <a:pt x="51" y="129"/>
                  </a:cubicBezTo>
                  <a:cubicBezTo>
                    <a:pt x="50" y="129"/>
                    <a:pt x="51" y="129"/>
                    <a:pt x="51" y="129"/>
                  </a:cubicBezTo>
                  <a:cubicBezTo>
                    <a:pt x="51" y="129"/>
                    <a:pt x="51" y="128"/>
                    <a:pt x="50" y="128"/>
                  </a:cubicBezTo>
                  <a:cubicBezTo>
                    <a:pt x="50" y="129"/>
                    <a:pt x="50" y="129"/>
                    <a:pt x="50" y="129"/>
                  </a:cubicBezTo>
                  <a:close/>
                  <a:moveTo>
                    <a:pt x="52" y="129"/>
                  </a:moveTo>
                  <a:cubicBezTo>
                    <a:pt x="52" y="129"/>
                    <a:pt x="52" y="128"/>
                    <a:pt x="52" y="128"/>
                  </a:cubicBezTo>
                  <a:cubicBezTo>
                    <a:pt x="51" y="128"/>
                    <a:pt x="51" y="129"/>
                    <a:pt x="52" y="129"/>
                  </a:cubicBezTo>
                  <a:close/>
                  <a:moveTo>
                    <a:pt x="41" y="128"/>
                  </a:moveTo>
                  <a:cubicBezTo>
                    <a:pt x="41" y="128"/>
                    <a:pt x="40" y="128"/>
                    <a:pt x="40" y="128"/>
                  </a:cubicBezTo>
                  <a:cubicBezTo>
                    <a:pt x="40" y="129"/>
                    <a:pt x="41" y="129"/>
                    <a:pt x="41" y="128"/>
                  </a:cubicBezTo>
                  <a:close/>
                  <a:moveTo>
                    <a:pt x="58" y="129"/>
                  </a:moveTo>
                  <a:cubicBezTo>
                    <a:pt x="58" y="129"/>
                    <a:pt x="58" y="129"/>
                    <a:pt x="58" y="129"/>
                  </a:cubicBezTo>
                  <a:cubicBezTo>
                    <a:pt x="58" y="129"/>
                    <a:pt x="58" y="128"/>
                    <a:pt x="58" y="128"/>
                  </a:cubicBezTo>
                  <a:cubicBezTo>
                    <a:pt x="58" y="129"/>
                    <a:pt x="58" y="129"/>
                    <a:pt x="58" y="129"/>
                  </a:cubicBezTo>
                  <a:close/>
                  <a:moveTo>
                    <a:pt x="45" y="131"/>
                  </a:moveTo>
                  <a:cubicBezTo>
                    <a:pt x="45" y="130"/>
                    <a:pt x="44" y="129"/>
                    <a:pt x="44" y="129"/>
                  </a:cubicBezTo>
                  <a:cubicBezTo>
                    <a:pt x="43" y="130"/>
                    <a:pt x="44" y="131"/>
                    <a:pt x="45" y="131"/>
                  </a:cubicBezTo>
                  <a:close/>
                  <a:moveTo>
                    <a:pt x="37" y="131"/>
                  </a:moveTo>
                  <a:cubicBezTo>
                    <a:pt x="38" y="131"/>
                    <a:pt x="38" y="129"/>
                    <a:pt x="37" y="129"/>
                  </a:cubicBezTo>
                  <a:cubicBezTo>
                    <a:pt x="36" y="130"/>
                    <a:pt x="37" y="130"/>
                    <a:pt x="37" y="131"/>
                  </a:cubicBezTo>
                  <a:close/>
                  <a:moveTo>
                    <a:pt x="41" y="130"/>
                  </a:moveTo>
                  <a:cubicBezTo>
                    <a:pt x="41" y="130"/>
                    <a:pt x="41" y="129"/>
                    <a:pt x="41" y="129"/>
                  </a:cubicBezTo>
                  <a:cubicBezTo>
                    <a:pt x="41" y="130"/>
                    <a:pt x="41" y="130"/>
                    <a:pt x="41" y="130"/>
                  </a:cubicBezTo>
                  <a:close/>
                  <a:moveTo>
                    <a:pt x="39" y="131"/>
                  </a:moveTo>
                  <a:cubicBezTo>
                    <a:pt x="39" y="130"/>
                    <a:pt x="40" y="130"/>
                    <a:pt x="40" y="129"/>
                  </a:cubicBezTo>
                  <a:cubicBezTo>
                    <a:pt x="39" y="130"/>
                    <a:pt x="38" y="131"/>
                    <a:pt x="39" y="131"/>
                  </a:cubicBezTo>
                  <a:close/>
                  <a:moveTo>
                    <a:pt x="55" y="131"/>
                  </a:moveTo>
                  <a:cubicBezTo>
                    <a:pt x="55" y="131"/>
                    <a:pt x="55" y="131"/>
                    <a:pt x="55" y="130"/>
                  </a:cubicBezTo>
                  <a:cubicBezTo>
                    <a:pt x="55" y="130"/>
                    <a:pt x="55" y="130"/>
                    <a:pt x="55" y="130"/>
                  </a:cubicBezTo>
                  <a:cubicBezTo>
                    <a:pt x="54" y="130"/>
                    <a:pt x="54" y="131"/>
                    <a:pt x="55" y="131"/>
                  </a:cubicBezTo>
                  <a:close/>
                  <a:moveTo>
                    <a:pt x="56" y="131"/>
                  </a:moveTo>
                  <a:cubicBezTo>
                    <a:pt x="56" y="131"/>
                    <a:pt x="56" y="131"/>
                    <a:pt x="57" y="131"/>
                  </a:cubicBezTo>
                  <a:cubicBezTo>
                    <a:pt x="57" y="130"/>
                    <a:pt x="57" y="130"/>
                    <a:pt x="57" y="130"/>
                  </a:cubicBezTo>
                  <a:cubicBezTo>
                    <a:pt x="57" y="130"/>
                    <a:pt x="57" y="130"/>
                    <a:pt x="57" y="130"/>
                  </a:cubicBezTo>
                  <a:cubicBezTo>
                    <a:pt x="57" y="130"/>
                    <a:pt x="56" y="130"/>
                    <a:pt x="56" y="131"/>
                  </a:cubicBezTo>
                  <a:close/>
                  <a:moveTo>
                    <a:pt x="50" y="133"/>
                  </a:moveTo>
                  <a:cubicBezTo>
                    <a:pt x="51" y="132"/>
                    <a:pt x="50" y="130"/>
                    <a:pt x="49" y="130"/>
                  </a:cubicBezTo>
                  <a:cubicBezTo>
                    <a:pt x="49" y="131"/>
                    <a:pt x="49" y="131"/>
                    <a:pt x="49" y="132"/>
                  </a:cubicBezTo>
                  <a:cubicBezTo>
                    <a:pt x="49" y="132"/>
                    <a:pt x="49" y="131"/>
                    <a:pt x="49" y="132"/>
                  </a:cubicBezTo>
                  <a:cubicBezTo>
                    <a:pt x="49" y="132"/>
                    <a:pt x="49" y="132"/>
                    <a:pt x="50" y="133"/>
                  </a:cubicBezTo>
                  <a:close/>
                  <a:moveTo>
                    <a:pt x="40" y="133"/>
                  </a:moveTo>
                  <a:cubicBezTo>
                    <a:pt x="40" y="132"/>
                    <a:pt x="40" y="132"/>
                    <a:pt x="41" y="131"/>
                  </a:cubicBezTo>
                  <a:cubicBezTo>
                    <a:pt x="40" y="131"/>
                    <a:pt x="40" y="130"/>
                    <a:pt x="40" y="130"/>
                  </a:cubicBezTo>
                  <a:cubicBezTo>
                    <a:pt x="39" y="131"/>
                    <a:pt x="39" y="132"/>
                    <a:pt x="40" y="133"/>
                  </a:cubicBezTo>
                  <a:close/>
                  <a:moveTo>
                    <a:pt x="43" y="132"/>
                  </a:moveTo>
                  <a:cubicBezTo>
                    <a:pt x="44" y="132"/>
                    <a:pt x="43" y="131"/>
                    <a:pt x="43" y="131"/>
                  </a:cubicBezTo>
                  <a:cubicBezTo>
                    <a:pt x="43" y="131"/>
                    <a:pt x="43" y="132"/>
                    <a:pt x="43" y="132"/>
                  </a:cubicBezTo>
                  <a:close/>
                  <a:moveTo>
                    <a:pt x="60" y="131"/>
                  </a:moveTo>
                  <a:cubicBezTo>
                    <a:pt x="60" y="131"/>
                    <a:pt x="60" y="131"/>
                    <a:pt x="59" y="131"/>
                  </a:cubicBezTo>
                  <a:cubicBezTo>
                    <a:pt x="59" y="131"/>
                    <a:pt x="60" y="131"/>
                    <a:pt x="60" y="131"/>
                  </a:cubicBezTo>
                  <a:close/>
                  <a:moveTo>
                    <a:pt x="36" y="133"/>
                  </a:moveTo>
                  <a:cubicBezTo>
                    <a:pt x="37" y="133"/>
                    <a:pt x="36" y="131"/>
                    <a:pt x="36" y="131"/>
                  </a:cubicBezTo>
                  <a:cubicBezTo>
                    <a:pt x="35" y="132"/>
                    <a:pt x="35" y="132"/>
                    <a:pt x="36" y="133"/>
                  </a:cubicBezTo>
                  <a:close/>
                  <a:moveTo>
                    <a:pt x="38" y="132"/>
                  </a:moveTo>
                  <a:cubicBezTo>
                    <a:pt x="38" y="132"/>
                    <a:pt x="38" y="132"/>
                    <a:pt x="38" y="132"/>
                  </a:cubicBezTo>
                  <a:cubicBezTo>
                    <a:pt x="38" y="132"/>
                    <a:pt x="39" y="131"/>
                    <a:pt x="38" y="131"/>
                  </a:cubicBezTo>
                  <a:cubicBezTo>
                    <a:pt x="38" y="132"/>
                    <a:pt x="38" y="132"/>
                    <a:pt x="38" y="132"/>
                  </a:cubicBezTo>
                  <a:close/>
                  <a:moveTo>
                    <a:pt x="55" y="132"/>
                  </a:moveTo>
                  <a:cubicBezTo>
                    <a:pt x="55" y="132"/>
                    <a:pt x="56" y="132"/>
                    <a:pt x="55" y="132"/>
                  </a:cubicBezTo>
                  <a:cubicBezTo>
                    <a:pt x="55" y="132"/>
                    <a:pt x="55" y="131"/>
                    <a:pt x="55" y="131"/>
                  </a:cubicBezTo>
                  <a:cubicBezTo>
                    <a:pt x="55" y="132"/>
                    <a:pt x="55" y="132"/>
                    <a:pt x="55" y="132"/>
                  </a:cubicBezTo>
                  <a:close/>
                  <a:moveTo>
                    <a:pt x="59" y="134"/>
                  </a:moveTo>
                  <a:cubicBezTo>
                    <a:pt x="58" y="134"/>
                    <a:pt x="59" y="132"/>
                    <a:pt x="58" y="131"/>
                  </a:cubicBezTo>
                  <a:cubicBezTo>
                    <a:pt x="58" y="133"/>
                    <a:pt x="58" y="134"/>
                    <a:pt x="59" y="134"/>
                  </a:cubicBezTo>
                  <a:close/>
                  <a:moveTo>
                    <a:pt x="48" y="133"/>
                  </a:moveTo>
                  <a:cubicBezTo>
                    <a:pt x="48" y="133"/>
                    <a:pt x="48" y="132"/>
                    <a:pt x="48" y="132"/>
                  </a:cubicBezTo>
                  <a:cubicBezTo>
                    <a:pt x="47" y="132"/>
                    <a:pt x="48" y="133"/>
                    <a:pt x="48" y="133"/>
                  </a:cubicBezTo>
                  <a:close/>
                  <a:moveTo>
                    <a:pt x="53" y="133"/>
                  </a:moveTo>
                  <a:cubicBezTo>
                    <a:pt x="53" y="133"/>
                    <a:pt x="53" y="132"/>
                    <a:pt x="53" y="132"/>
                  </a:cubicBezTo>
                  <a:cubicBezTo>
                    <a:pt x="53" y="132"/>
                    <a:pt x="53" y="133"/>
                    <a:pt x="53" y="133"/>
                  </a:cubicBezTo>
                  <a:close/>
                  <a:moveTo>
                    <a:pt x="39" y="134"/>
                  </a:moveTo>
                  <a:cubicBezTo>
                    <a:pt x="39" y="133"/>
                    <a:pt x="39" y="133"/>
                    <a:pt x="38" y="132"/>
                  </a:cubicBezTo>
                  <a:cubicBezTo>
                    <a:pt x="38" y="133"/>
                    <a:pt x="38" y="133"/>
                    <a:pt x="39" y="134"/>
                  </a:cubicBezTo>
                  <a:close/>
                  <a:moveTo>
                    <a:pt x="62" y="133"/>
                  </a:moveTo>
                  <a:cubicBezTo>
                    <a:pt x="62" y="133"/>
                    <a:pt x="63" y="133"/>
                    <a:pt x="62" y="132"/>
                  </a:cubicBezTo>
                  <a:cubicBezTo>
                    <a:pt x="62" y="133"/>
                    <a:pt x="62" y="133"/>
                    <a:pt x="62" y="133"/>
                  </a:cubicBezTo>
                  <a:close/>
                  <a:moveTo>
                    <a:pt x="40" y="134"/>
                  </a:moveTo>
                  <a:cubicBezTo>
                    <a:pt x="40" y="134"/>
                    <a:pt x="40" y="135"/>
                    <a:pt x="41" y="135"/>
                  </a:cubicBezTo>
                  <a:cubicBezTo>
                    <a:pt x="41" y="135"/>
                    <a:pt x="42" y="134"/>
                    <a:pt x="42" y="134"/>
                  </a:cubicBezTo>
                  <a:cubicBezTo>
                    <a:pt x="42" y="132"/>
                    <a:pt x="40" y="133"/>
                    <a:pt x="40" y="134"/>
                  </a:cubicBezTo>
                  <a:close/>
                  <a:moveTo>
                    <a:pt x="36" y="134"/>
                  </a:moveTo>
                  <a:cubicBezTo>
                    <a:pt x="37" y="134"/>
                    <a:pt x="37" y="133"/>
                    <a:pt x="37" y="133"/>
                  </a:cubicBezTo>
                  <a:cubicBezTo>
                    <a:pt x="37" y="133"/>
                    <a:pt x="37" y="133"/>
                    <a:pt x="36" y="134"/>
                  </a:cubicBezTo>
                  <a:close/>
                  <a:moveTo>
                    <a:pt x="57" y="136"/>
                  </a:moveTo>
                  <a:cubicBezTo>
                    <a:pt x="57" y="135"/>
                    <a:pt x="57" y="135"/>
                    <a:pt x="58" y="135"/>
                  </a:cubicBezTo>
                  <a:cubicBezTo>
                    <a:pt x="57" y="134"/>
                    <a:pt x="57" y="134"/>
                    <a:pt x="56" y="133"/>
                  </a:cubicBezTo>
                  <a:cubicBezTo>
                    <a:pt x="56" y="134"/>
                    <a:pt x="56" y="135"/>
                    <a:pt x="57" y="136"/>
                  </a:cubicBezTo>
                  <a:close/>
                  <a:moveTo>
                    <a:pt x="45" y="134"/>
                  </a:moveTo>
                  <a:cubicBezTo>
                    <a:pt x="45" y="134"/>
                    <a:pt x="45" y="133"/>
                    <a:pt x="45" y="133"/>
                  </a:cubicBezTo>
                  <a:cubicBezTo>
                    <a:pt x="44" y="133"/>
                    <a:pt x="44" y="134"/>
                    <a:pt x="45" y="134"/>
                  </a:cubicBezTo>
                  <a:close/>
                  <a:moveTo>
                    <a:pt x="51" y="135"/>
                  </a:moveTo>
                  <a:cubicBezTo>
                    <a:pt x="51" y="135"/>
                    <a:pt x="52" y="134"/>
                    <a:pt x="52" y="134"/>
                  </a:cubicBezTo>
                  <a:cubicBezTo>
                    <a:pt x="52" y="134"/>
                    <a:pt x="52" y="133"/>
                    <a:pt x="51" y="133"/>
                  </a:cubicBezTo>
                  <a:cubicBezTo>
                    <a:pt x="51" y="134"/>
                    <a:pt x="51" y="135"/>
                    <a:pt x="51" y="135"/>
                  </a:cubicBezTo>
                  <a:close/>
                  <a:moveTo>
                    <a:pt x="48" y="135"/>
                  </a:moveTo>
                  <a:cubicBezTo>
                    <a:pt x="47" y="134"/>
                    <a:pt x="47" y="134"/>
                    <a:pt x="47" y="134"/>
                  </a:cubicBezTo>
                  <a:cubicBezTo>
                    <a:pt x="47" y="134"/>
                    <a:pt x="47" y="134"/>
                    <a:pt x="48" y="135"/>
                  </a:cubicBezTo>
                  <a:close/>
                  <a:moveTo>
                    <a:pt x="37" y="134"/>
                  </a:moveTo>
                  <a:cubicBezTo>
                    <a:pt x="37" y="134"/>
                    <a:pt x="37" y="135"/>
                    <a:pt x="37" y="135"/>
                  </a:cubicBezTo>
                  <a:cubicBezTo>
                    <a:pt x="38" y="135"/>
                    <a:pt x="38" y="134"/>
                    <a:pt x="37" y="134"/>
                  </a:cubicBezTo>
                  <a:cubicBezTo>
                    <a:pt x="37" y="134"/>
                    <a:pt x="37" y="134"/>
                    <a:pt x="37" y="134"/>
                  </a:cubicBezTo>
                  <a:close/>
                  <a:moveTo>
                    <a:pt x="40" y="136"/>
                  </a:moveTo>
                  <a:cubicBezTo>
                    <a:pt x="40" y="135"/>
                    <a:pt x="40" y="135"/>
                    <a:pt x="39" y="135"/>
                  </a:cubicBezTo>
                  <a:cubicBezTo>
                    <a:pt x="39" y="135"/>
                    <a:pt x="40" y="136"/>
                    <a:pt x="40" y="136"/>
                  </a:cubicBezTo>
                  <a:close/>
                  <a:moveTo>
                    <a:pt x="54" y="136"/>
                  </a:moveTo>
                  <a:cubicBezTo>
                    <a:pt x="54" y="136"/>
                    <a:pt x="55" y="137"/>
                    <a:pt x="55" y="137"/>
                  </a:cubicBezTo>
                  <a:cubicBezTo>
                    <a:pt x="55" y="137"/>
                    <a:pt x="55" y="136"/>
                    <a:pt x="54" y="136"/>
                  </a:cubicBezTo>
                  <a:close/>
                  <a:moveTo>
                    <a:pt x="55" y="137"/>
                  </a:moveTo>
                  <a:cubicBezTo>
                    <a:pt x="56" y="136"/>
                    <a:pt x="55" y="134"/>
                    <a:pt x="54" y="136"/>
                  </a:cubicBezTo>
                  <a:cubicBezTo>
                    <a:pt x="55" y="136"/>
                    <a:pt x="55" y="137"/>
                    <a:pt x="55" y="137"/>
                  </a:cubicBezTo>
                  <a:close/>
                  <a:moveTo>
                    <a:pt x="42" y="137"/>
                  </a:moveTo>
                  <a:cubicBezTo>
                    <a:pt x="43" y="137"/>
                    <a:pt x="43" y="136"/>
                    <a:pt x="43" y="135"/>
                  </a:cubicBezTo>
                  <a:cubicBezTo>
                    <a:pt x="43" y="136"/>
                    <a:pt x="42" y="136"/>
                    <a:pt x="42" y="137"/>
                  </a:cubicBezTo>
                  <a:close/>
                  <a:moveTo>
                    <a:pt x="50" y="136"/>
                  </a:moveTo>
                  <a:cubicBezTo>
                    <a:pt x="50" y="136"/>
                    <a:pt x="50" y="136"/>
                    <a:pt x="50" y="135"/>
                  </a:cubicBezTo>
                  <a:cubicBezTo>
                    <a:pt x="50" y="135"/>
                    <a:pt x="50" y="135"/>
                    <a:pt x="49" y="135"/>
                  </a:cubicBezTo>
                  <a:cubicBezTo>
                    <a:pt x="49" y="136"/>
                    <a:pt x="50" y="136"/>
                    <a:pt x="50" y="136"/>
                  </a:cubicBezTo>
                  <a:close/>
                  <a:moveTo>
                    <a:pt x="39" y="138"/>
                  </a:moveTo>
                  <a:cubicBezTo>
                    <a:pt x="39" y="137"/>
                    <a:pt x="39" y="136"/>
                    <a:pt x="38" y="136"/>
                  </a:cubicBezTo>
                  <a:cubicBezTo>
                    <a:pt x="38" y="136"/>
                    <a:pt x="39" y="137"/>
                    <a:pt x="39" y="138"/>
                  </a:cubicBezTo>
                  <a:close/>
                  <a:moveTo>
                    <a:pt x="35" y="137"/>
                  </a:moveTo>
                  <a:cubicBezTo>
                    <a:pt x="35" y="138"/>
                    <a:pt x="36" y="137"/>
                    <a:pt x="36" y="137"/>
                  </a:cubicBezTo>
                  <a:cubicBezTo>
                    <a:pt x="36" y="137"/>
                    <a:pt x="36" y="136"/>
                    <a:pt x="35" y="136"/>
                  </a:cubicBezTo>
                  <a:cubicBezTo>
                    <a:pt x="35" y="136"/>
                    <a:pt x="35" y="137"/>
                    <a:pt x="35" y="137"/>
                  </a:cubicBezTo>
                  <a:close/>
                  <a:moveTo>
                    <a:pt x="62" y="138"/>
                  </a:moveTo>
                  <a:cubicBezTo>
                    <a:pt x="62" y="137"/>
                    <a:pt x="63" y="136"/>
                    <a:pt x="62" y="136"/>
                  </a:cubicBezTo>
                  <a:cubicBezTo>
                    <a:pt x="62" y="137"/>
                    <a:pt x="62" y="137"/>
                    <a:pt x="62" y="138"/>
                  </a:cubicBezTo>
                  <a:close/>
                  <a:moveTo>
                    <a:pt x="54" y="138"/>
                  </a:moveTo>
                  <a:cubicBezTo>
                    <a:pt x="54" y="138"/>
                    <a:pt x="54" y="137"/>
                    <a:pt x="53" y="137"/>
                  </a:cubicBezTo>
                  <a:cubicBezTo>
                    <a:pt x="53" y="137"/>
                    <a:pt x="53" y="138"/>
                    <a:pt x="54" y="138"/>
                  </a:cubicBezTo>
                  <a:close/>
                  <a:moveTo>
                    <a:pt x="42" y="140"/>
                  </a:moveTo>
                  <a:cubicBezTo>
                    <a:pt x="42" y="141"/>
                    <a:pt x="42" y="141"/>
                    <a:pt x="43" y="141"/>
                  </a:cubicBezTo>
                  <a:cubicBezTo>
                    <a:pt x="43" y="140"/>
                    <a:pt x="45" y="139"/>
                    <a:pt x="45" y="138"/>
                  </a:cubicBezTo>
                  <a:cubicBezTo>
                    <a:pt x="45" y="138"/>
                    <a:pt x="45" y="137"/>
                    <a:pt x="44" y="137"/>
                  </a:cubicBezTo>
                  <a:cubicBezTo>
                    <a:pt x="44" y="138"/>
                    <a:pt x="43" y="139"/>
                    <a:pt x="42" y="140"/>
                  </a:cubicBezTo>
                  <a:close/>
                  <a:moveTo>
                    <a:pt x="47" y="139"/>
                  </a:moveTo>
                  <a:cubicBezTo>
                    <a:pt x="48" y="139"/>
                    <a:pt x="48" y="138"/>
                    <a:pt x="48" y="138"/>
                  </a:cubicBezTo>
                  <a:cubicBezTo>
                    <a:pt x="47" y="138"/>
                    <a:pt x="47" y="139"/>
                    <a:pt x="47" y="139"/>
                  </a:cubicBezTo>
                  <a:close/>
                  <a:moveTo>
                    <a:pt x="35" y="142"/>
                  </a:moveTo>
                  <a:cubicBezTo>
                    <a:pt x="37" y="141"/>
                    <a:pt x="37" y="140"/>
                    <a:pt x="37" y="139"/>
                  </a:cubicBezTo>
                  <a:cubicBezTo>
                    <a:pt x="37" y="139"/>
                    <a:pt x="37" y="138"/>
                    <a:pt x="37" y="138"/>
                  </a:cubicBezTo>
                  <a:cubicBezTo>
                    <a:pt x="36" y="139"/>
                    <a:pt x="35" y="140"/>
                    <a:pt x="35" y="142"/>
                  </a:cubicBezTo>
                  <a:close/>
                  <a:moveTo>
                    <a:pt x="56" y="139"/>
                  </a:moveTo>
                  <a:cubicBezTo>
                    <a:pt x="57" y="139"/>
                    <a:pt x="57" y="139"/>
                    <a:pt x="57" y="138"/>
                  </a:cubicBezTo>
                  <a:cubicBezTo>
                    <a:pt x="57" y="138"/>
                    <a:pt x="56" y="139"/>
                    <a:pt x="56" y="139"/>
                  </a:cubicBezTo>
                  <a:close/>
                  <a:moveTo>
                    <a:pt x="52" y="140"/>
                  </a:moveTo>
                  <a:cubicBezTo>
                    <a:pt x="52" y="139"/>
                    <a:pt x="52" y="139"/>
                    <a:pt x="51" y="139"/>
                  </a:cubicBezTo>
                  <a:cubicBezTo>
                    <a:pt x="52" y="139"/>
                    <a:pt x="52" y="140"/>
                    <a:pt x="52" y="140"/>
                  </a:cubicBezTo>
                  <a:close/>
                  <a:moveTo>
                    <a:pt x="54" y="139"/>
                  </a:moveTo>
                  <a:cubicBezTo>
                    <a:pt x="54" y="139"/>
                    <a:pt x="55" y="139"/>
                    <a:pt x="55" y="139"/>
                  </a:cubicBezTo>
                  <a:cubicBezTo>
                    <a:pt x="54" y="139"/>
                    <a:pt x="54" y="139"/>
                    <a:pt x="54" y="139"/>
                  </a:cubicBezTo>
                  <a:cubicBezTo>
                    <a:pt x="54" y="139"/>
                    <a:pt x="54" y="139"/>
                    <a:pt x="54" y="139"/>
                  </a:cubicBezTo>
                  <a:close/>
                  <a:moveTo>
                    <a:pt x="6" y="140"/>
                  </a:moveTo>
                  <a:cubicBezTo>
                    <a:pt x="6" y="140"/>
                    <a:pt x="6" y="139"/>
                    <a:pt x="5" y="140"/>
                  </a:cubicBezTo>
                  <a:cubicBezTo>
                    <a:pt x="5" y="140"/>
                    <a:pt x="6" y="141"/>
                    <a:pt x="5" y="142"/>
                  </a:cubicBezTo>
                  <a:cubicBezTo>
                    <a:pt x="5" y="142"/>
                    <a:pt x="6" y="142"/>
                    <a:pt x="6" y="142"/>
                  </a:cubicBezTo>
                  <a:cubicBezTo>
                    <a:pt x="6" y="141"/>
                    <a:pt x="7" y="140"/>
                    <a:pt x="6" y="139"/>
                  </a:cubicBezTo>
                  <a:cubicBezTo>
                    <a:pt x="6" y="139"/>
                    <a:pt x="6" y="140"/>
                    <a:pt x="6" y="140"/>
                  </a:cubicBezTo>
                  <a:close/>
                  <a:moveTo>
                    <a:pt x="57" y="140"/>
                  </a:moveTo>
                  <a:cubicBezTo>
                    <a:pt x="57" y="140"/>
                    <a:pt x="58" y="140"/>
                    <a:pt x="58" y="139"/>
                  </a:cubicBezTo>
                  <a:cubicBezTo>
                    <a:pt x="58" y="139"/>
                    <a:pt x="58" y="139"/>
                    <a:pt x="57" y="139"/>
                  </a:cubicBezTo>
                  <a:cubicBezTo>
                    <a:pt x="57" y="140"/>
                    <a:pt x="57" y="140"/>
                    <a:pt x="57" y="140"/>
                  </a:cubicBezTo>
                  <a:close/>
                  <a:moveTo>
                    <a:pt x="52" y="141"/>
                  </a:moveTo>
                  <a:cubicBezTo>
                    <a:pt x="53" y="141"/>
                    <a:pt x="53" y="141"/>
                    <a:pt x="53" y="141"/>
                  </a:cubicBezTo>
                  <a:cubicBezTo>
                    <a:pt x="53" y="140"/>
                    <a:pt x="54" y="140"/>
                    <a:pt x="54" y="140"/>
                  </a:cubicBezTo>
                  <a:cubicBezTo>
                    <a:pt x="53" y="140"/>
                    <a:pt x="53" y="140"/>
                    <a:pt x="53" y="140"/>
                  </a:cubicBezTo>
                  <a:cubicBezTo>
                    <a:pt x="53" y="140"/>
                    <a:pt x="53" y="140"/>
                    <a:pt x="52" y="141"/>
                  </a:cubicBezTo>
                  <a:close/>
                  <a:moveTo>
                    <a:pt x="46" y="142"/>
                  </a:moveTo>
                  <a:cubicBezTo>
                    <a:pt x="46" y="142"/>
                    <a:pt x="47" y="141"/>
                    <a:pt x="46" y="140"/>
                  </a:cubicBezTo>
                  <a:cubicBezTo>
                    <a:pt x="46" y="141"/>
                    <a:pt x="45" y="142"/>
                    <a:pt x="46" y="142"/>
                  </a:cubicBezTo>
                  <a:close/>
                  <a:moveTo>
                    <a:pt x="57" y="141"/>
                  </a:moveTo>
                  <a:cubicBezTo>
                    <a:pt x="58" y="142"/>
                    <a:pt x="58" y="142"/>
                    <a:pt x="58" y="142"/>
                  </a:cubicBezTo>
                  <a:cubicBezTo>
                    <a:pt x="59" y="142"/>
                    <a:pt x="59" y="140"/>
                    <a:pt x="58" y="140"/>
                  </a:cubicBezTo>
                  <a:cubicBezTo>
                    <a:pt x="58" y="141"/>
                    <a:pt x="58" y="141"/>
                    <a:pt x="57" y="141"/>
                  </a:cubicBezTo>
                  <a:close/>
                  <a:moveTo>
                    <a:pt x="48" y="141"/>
                  </a:moveTo>
                  <a:cubicBezTo>
                    <a:pt x="48" y="141"/>
                    <a:pt x="49" y="141"/>
                    <a:pt x="49" y="140"/>
                  </a:cubicBezTo>
                  <a:cubicBezTo>
                    <a:pt x="48" y="140"/>
                    <a:pt x="48" y="140"/>
                    <a:pt x="48" y="140"/>
                  </a:cubicBezTo>
                  <a:cubicBezTo>
                    <a:pt x="48" y="141"/>
                    <a:pt x="48" y="141"/>
                    <a:pt x="48" y="141"/>
                  </a:cubicBezTo>
                  <a:close/>
                  <a:moveTo>
                    <a:pt x="49" y="142"/>
                  </a:moveTo>
                  <a:cubicBezTo>
                    <a:pt x="49" y="142"/>
                    <a:pt x="50" y="141"/>
                    <a:pt x="50" y="141"/>
                  </a:cubicBezTo>
                  <a:cubicBezTo>
                    <a:pt x="50" y="141"/>
                    <a:pt x="49" y="141"/>
                    <a:pt x="49" y="142"/>
                  </a:cubicBezTo>
                  <a:close/>
                  <a:moveTo>
                    <a:pt x="36" y="143"/>
                  </a:moveTo>
                  <a:cubicBezTo>
                    <a:pt x="36" y="144"/>
                    <a:pt x="36" y="144"/>
                    <a:pt x="37" y="144"/>
                  </a:cubicBezTo>
                  <a:cubicBezTo>
                    <a:pt x="37" y="144"/>
                    <a:pt x="38" y="143"/>
                    <a:pt x="39" y="142"/>
                  </a:cubicBezTo>
                  <a:cubicBezTo>
                    <a:pt x="38" y="142"/>
                    <a:pt x="39" y="141"/>
                    <a:pt x="38" y="141"/>
                  </a:cubicBezTo>
                  <a:cubicBezTo>
                    <a:pt x="38" y="142"/>
                    <a:pt x="37" y="143"/>
                    <a:pt x="36" y="143"/>
                  </a:cubicBezTo>
                  <a:close/>
                  <a:moveTo>
                    <a:pt x="54" y="142"/>
                  </a:moveTo>
                  <a:cubicBezTo>
                    <a:pt x="54" y="142"/>
                    <a:pt x="54" y="142"/>
                    <a:pt x="54" y="141"/>
                  </a:cubicBezTo>
                  <a:cubicBezTo>
                    <a:pt x="54" y="141"/>
                    <a:pt x="53" y="142"/>
                    <a:pt x="54" y="142"/>
                  </a:cubicBezTo>
                  <a:close/>
                  <a:moveTo>
                    <a:pt x="43" y="143"/>
                  </a:moveTo>
                  <a:cubicBezTo>
                    <a:pt x="43" y="143"/>
                    <a:pt x="44" y="142"/>
                    <a:pt x="44" y="142"/>
                  </a:cubicBezTo>
                  <a:cubicBezTo>
                    <a:pt x="43" y="142"/>
                    <a:pt x="43" y="143"/>
                    <a:pt x="43" y="143"/>
                  </a:cubicBezTo>
                  <a:close/>
                  <a:moveTo>
                    <a:pt x="49" y="143"/>
                  </a:moveTo>
                  <a:cubicBezTo>
                    <a:pt x="50" y="145"/>
                    <a:pt x="50" y="146"/>
                    <a:pt x="51" y="148"/>
                  </a:cubicBezTo>
                  <a:cubicBezTo>
                    <a:pt x="52" y="147"/>
                    <a:pt x="51" y="146"/>
                    <a:pt x="51" y="145"/>
                  </a:cubicBezTo>
                  <a:cubicBezTo>
                    <a:pt x="51" y="145"/>
                    <a:pt x="51" y="145"/>
                    <a:pt x="50" y="145"/>
                  </a:cubicBezTo>
                  <a:cubicBezTo>
                    <a:pt x="50" y="144"/>
                    <a:pt x="51" y="144"/>
                    <a:pt x="51" y="143"/>
                  </a:cubicBezTo>
                  <a:cubicBezTo>
                    <a:pt x="51" y="143"/>
                    <a:pt x="51" y="143"/>
                    <a:pt x="51" y="143"/>
                  </a:cubicBezTo>
                  <a:cubicBezTo>
                    <a:pt x="51" y="141"/>
                    <a:pt x="49" y="143"/>
                    <a:pt x="49" y="143"/>
                  </a:cubicBezTo>
                  <a:close/>
                  <a:moveTo>
                    <a:pt x="40" y="142"/>
                  </a:moveTo>
                  <a:cubicBezTo>
                    <a:pt x="41" y="143"/>
                    <a:pt x="41" y="143"/>
                    <a:pt x="41" y="143"/>
                  </a:cubicBezTo>
                  <a:cubicBezTo>
                    <a:pt x="41" y="142"/>
                    <a:pt x="41" y="142"/>
                    <a:pt x="40" y="142"/>
                  </a:cubicBezTo>
                  <a:close/>
                  <a:moveTo>
                    <a:pt x="54" y="143"/>
                  </a:moveTo>
                  <a:cubicBezTo>
                    <a:pt x="55" y="143"/>
                    <a:pt x="55" y="142"/>
                    <a:pt x="55" y="142"/>
                  </a:cubicBezTo>
                  <a:cubicBezTo>
                    <a:pt x="54" y="142"/>
                    <a:pt x="55" y="143"/>
                    <a:pt x="54" y="143"/>
                  </a:cubicBezTo>
                  <a:cubicBezTo>
                    <a:pt x="54" y="143"/>
                    <a:pt x="54" y="142"/>
                    <a:pt x="54" y="142"/>
                  </a:cubicBezTo>
                  <a:cubicBezTo>
                    <a:pt x="54" y="142"/>
                    <a:pt x="54" y="143"/>
                    <a:pt x="54" y="143"/>
                  </a:cubicBezTo>
                  <a:close/>
                  <a:moveTo>
                    <a:pt x="57" y="144"/>
                  </a:moveTo>
                  <a:cubicBezTo>
                    <a:pt x="57" y="143"/>
                    <a:pt x="57" y="143"/>
                    <a:pt x="57" y="143"/>
                  </a:cubicBezTo>
                  <a:cubicBezTo>
                    <a:pt x="57" y="143"/>
                    <a:pt x="57" y="142"/>
                    <a:pt x="57" y="142"/>
                  </a:cubicBezTo>
                  <a:cubicBezTo>
                    <a:pt x="56" y="143"/>
                    <a:pt x="57" y="143"/>
                    <a:pt x="57" y="144"/>
                  </a:cubicBezTo>
                  <a:close/>
                  <a:moveTo>
                    <a:pt x="62" y="144"/>
                  </a:moveTo>
                  <a:cubicBezTo>
                    <a:pt x="62" y="143"/>
                    <a:pt x="62" y="143"/>
                    <a:pt x="61" y="142"/>
                  </a:cubicBezTo>
                  <a:cubicBezTo>
                    <a:pt x="62" y="143"/>
                    <a:pt x="61" y="144"/>
                    <a:pt x="62" y="144"/>
                  </a:cubicBezTo>
                  <a:close/>
                  <a:moveTo>
                    <a:pt x="42" y="144"/>
                  </a:moveTo>
                  <a:cubicBezTo>
                    <a:pt x="42" y="145"/>
                    <a:pt x="43" y="143"/>
                    <a:pt x="42" y="143"/>
                  </a:cubicBezTo>
                  <a:cubicBezTo>
                    <a:pt x="42" y="144"/>
                    <a:pt x="42" y="144"/>
                    <a:pt x="42" y="144"/>
                  </a:cubicBezTo>
                  <a:close/>
                  <a:moveTo>
                    <a:pt x="60" y="144"/>
                  </a:moveTo>
                  <a:cubicBezTo>
                    <a:pt x="59" y="144"/>
                    <a:pt x="60" y="143"/>
                    <a:pt x="60" y="143"/>
                  </a:cubicBezTo>
                  <a:cubicBezTo>
                    <a:pt x="59" y="144"/>
                    <a:pt x="59" y="144"/>
                    <a:pt x="60" y="144"/>
                  </a:cubicBezTo>
                  <a:close/>
                  <a:moveTo>
                    <a:pt x="41" y="147"/>
                  </a:moveTo>
                  <a:cubicBezTo>
                    <a:pt x="41" y="148"/>
                    <a:pt x="40" y="148"/>
                    <a:pt x="40" y="149"/>
                  </a:cubicBezTo>
                  <a:cubicBezTo>
                    <a:pt x="42" y="147"/>
                    <a:pt x="43" y="145"/>
                    <a:pt x="44" y="143"/>
                  </a:cubicBezTo>
                  <a:cubicBezTo>
                    <a:pt x="42" y="144"/>
                    <a:pt x="42" y="146"/>
                    <a:pt x="41" y="147"/>
                  </a:cubicBezTo>
                  <a:close/>
                  <a:moveTo>
                    <a:pt x="37" y="146"/>
                  </a:moveTo>
                  <a:cubicBezTo>
                    <a:pt x="38" y="146"/>
                    <a:pt x="38" y="147"/>
                    <a:pt x="38" y="147"/>
                  </a:cubicBezTo>
                  <a:cubicBezTo>
                    <a:pt x="39" y="146"/>
                    <a:pt x="39" y="145"/>
                    <a:pt x="40" y="145"/>
                  </a:cubicBezTo>
                  <a:cubicBezTo>
                    <a:pt x="40" y="144"/>
                    <a:pt x="40" y="144"/>
                    <a:pt x="39" y="143"/>
                  </a:cubicBezTo>
                  <a:cubicBezTo>
                    <a:pt x="39" y="144"/>
                    <a:pt x="38" y="145"/>
                    <a:pt x="37" y="146"/>
                  </a:cubicBezTo>
                  <a:close/>
                  <a:moveTo>
                    <a:pt x="53" y="144"/>
                  </a:moveTo>
                  <a:cubicBezTo>
                    <a:pt x="54" y="144"/>
                    <a:pt x="53" y="144"/>
                    <a:pt x="53" y="144"/>
                  </a:cubicBezTo>
                  <a:cubicBezTo>
                    <a:pt x="53" y="144"/>
                    <a:pt x="53" y="144"/>
                    <a:pt x="53" y="144"/>
                  </a:cubicBezTo>
                  <a:close/>
                  <a:moveTo>
                    <a:pt x="63" y="146"/>
                  </a:moveTo>
                  <a:cubicBezTo>
                    <a:pt x="63" y="146"/>
                    <a:pt x="63" y="145"/>
                    <a:pt x="63" y="145"/>
                  </a:cubicBezTo>
                  <a:cubicBezTo>
                    <a:pt x="63" y="145"/>
                    <a:pt x="63" y="146"/>
                    <a:pt x="63" y="146"/>
                  </a:cubicBezTo>
                  <a:close/>
                  <a:moveTo>
                    <a:pt x="54" y="146"/>
                  </a:moveTo>
                  <a:cubicBezTo>
                    <a:pt x="55" y="146"/>
                    <a:pt x="54" y="146"/>
                    <a:pt x="54" y="145"/>
                  </a:cubicBezTo>
                  <a:cubicBezTo>
                    <a:pt x="54" y="146"/>
                    <a:pt x="54" y="146"/>
                    <a:pt x="54" y="146"/>
                  </a:cubicBezTo>
                  <a:close/>
                  <a:moveTo>
                    <a:pt x="34" y="149"/>
                  </a:moveTo>
                  <a:cubicBezTo>
                    <a:pt x="34" y="149"/>
                    <a:pt x="34" y="150"/>
                    <a:pt x="34" y="150"/>
                  </a:cubicBezTo>
                  <a:cubicBezTo>
                    <a:pt x="34" y="150"/>
                    <a:pt x="34" y="150"/>
                    <a:pt x="34" y="150"/>
                  </a:cubicBezTo>
                  <a:cubicBezTo>
                    <a:pt x="34" y="150"/>
                    <a:pt x="34" y="151"/>
                    <a:pt x="34" y="150"/>
                  </a:cubicBezTo>
                  <a:cubicBezTo>
                    <a:pt x="35" y="149"/>
                    <a:pt x="34" y="147"/>
                    <a:pt x="34" y="146"/>
                  </a:cubicBezTo>
                  <a:cubicBezTo>
                    <a:pt x="34" y="146"/>
                    <a:pt x="34" y="146"/>
                    <a:pt x="33" y="146"/>
                  </a:cubicBezTo>
                  <a:cubicBezTo>
                    <a:pt x="33" y="147"/>
                    <a:pt x="34" y="148"/>
                    <a:pt x="34" y="149"/>
                  </a:cubicBezTo>
                  <a:close/>
                  <a:moveTo>
                    <a:pt x="61" y="146"/>
                  </a:moveTo>
                  <a:cubicBezTo>
                    <a:pt x="61" y="146"/>
                    <a:pt x="61" y="147"/>
                    <a:pt x="62" y="147"/>
                  </a:cubicBezTo>
                  <a:cubicBezTo>
                    <a:pt x="62" y="146"/>
                    <a:pt x="62" y="146"/>
                    <a:pt x="62" y="146"/>
                  </a:cubicBezTo>
                  <a:cubicBezTo>
                    <a:pt x="62" y="146"/>
                    <a:pt x="61" y="146"/>
                    <a:pt x="61" y="146"/>
                  </a:cubicBezTo>
                  <a:close/>
                  <a:moveTo>
                    <a:pt x="59" y="147"/>
                  </a:moveTo>
                  <a:cubicBezTo>
                    <a:pt x="59" y="147"/>
                    <a:pt x="60" y="146"/>
                    <a:pt x="59" y="146"/>
                  </a:cubicBezTo>
                  <a:cubicBezTo>
                    <a:pt x="59" y="146"/>
                    <a:pt x="59" y="147"/>
                    <a:pt x="59" y="147"/>
                  </a:cubicBezTo>
                  <a:close/>
                  <a:moveTo>
                    <a:pt x="58" y="148"/>
                  </a:moveTo>
                  <a:cubicBezTo>
                    <a:pt x="58" y="147"/>
                    <a:pt x="58" y="147"/>
                    <a:pt x="57" y="146"/>
                  </a:cubicBezTo>
                  <a:cubicBezTo>
                    <a:pt x="58" y="147"/>
                    <a:pt x="58" y="148"/>
                    <a:pt x="58" y="148"/>
                  </a:cubicBezTo>
                  <a:close/>
                  <a:moveTo>
                    <a:pt x="36" y="148"/>
                  </a:moveTo>
                  <a:cubicBezTo>
                    <a:pt x="36" y="147"/>
                    <a:pt x="36" y="146"/>
                    <a:pt x="35" y="147"/>
                  </a:cubicBezTo>
                  <a:cubicBezTo>
                    <a:pt x="35" y="147"/>
                    <a:pt x="35" y="147"/>
                    <a:pt x="36" y="147"/>
                  </a:cubicBezTo>
                  <a:cubicBezTo>
                    <a:pt x="36" y="147"/>
                    <a:pt x="35" y="147"/>
                    <a:pt x="35" y="147"/>
                  </a:cubicBezTo>
                  <a:cubicBezTo>
                    <a:pt x="35" y="148"/>
                    <a:pt x="35" y="149"/>
                    <a:pt x="36" y="150"/>
                  </a:cubicBezTo>
                  <a:cubicBezTo>
                    <a:pt x="36" y="150"/>
                    <a:pt x="36" y="149"/>
                    <a:pt x="36" y="149"/>
                  </a:cubicBezTo>
                  <a:cubicBezTo>
                    <a:pt x="36" y="149"/>
                    <a:pt x="37" y="149"/>
                    <a:pt x="37" y="149"/>
                  </a:cubicBezTo>
                  <a:cubicBezTo>
                    <a:pt x="37" y="148"/>
                    <a:pt x="37" y="148"/>
                    <a:pt x="37" y="148"/>
                  </a:cubicBezTo>
                  <a:cubicBezTo>
                    <a:pt x="36" y="148"/>
                    <a:pt x="36" y="148"/>
                    <a:pt x="36" y="148"/>
                  </a:cubicBezTo>
                  <a:close/>
                  <a:moveTo>
                    <a:pt x="55" y="148"/>
                  </a:moveTo>
                  <a:cubicBezTo>
                    <a:pt x="55" y="147"/>
                    <a:pt x="55" y="147"/>
                    <a:pt x="55" y="147"/>
                  </a:cubicBezTo>
                  <a:cubicBezTo>
                    <a:pt x="54" y="147"/>
                    <a:pt x="54" y="147"/>
                    <a:pt x="55" y="148"/>
                  </a:cubicBezTo>
                  <a:close/>
                  <a:moveTo>
                    <a:pt x="6" y="149"/>
                  </a:moveTo>
                  <a:cubicBezTo>
                    <a:pt x="6" y="148"/>
                    <a:pt x="7" y="147"/>
                    <a:pt x="6" y="147"/>
                  </a:cubicBezTo>
                  <a:cubicBezTo>
                    <a:pt x="6" y="148"/>
                    <a:pt x="6" y="148"/>
                    <a:pt x="6" y="149"/>
                  </a:cubicBezTo>
                  <a:close/>
                  <a:moveTo>
                    <a:pt x="55" y="150"/>
                  </a:moveTo>
                  <a:cubicBezTo>
                    <a:pt x="56" y="150"/>
                    <a:pt x="56" y="150"/>
                    <a:pt x="56" y="149"/>
                  </a:cubicBezTo>
                  <a:cubicBezTo>
                    <a:pt x="55" y="149"/>
                    <a:pt x="56" y="148"/>
                    <a:pt x="55" y="148"/>
                  </a:cubicBezTo>
                  <a:cubicBezTo>
                    <a:pt x="55" y="149"/>
                    <a:pt x="54" y="150"/>
                    <a:pt x="55" y="150"/>
                  </a:cubicBezTo>
                  <a:close/>
                  <a:moveTo>
                    <a:pt x="59" y="150"/>
                  </a:moveTo>
                  <a:cubicBezTo>
                    <a:pt x="60" y="149"/>
                    <a:pt x="59" y="149"/>
                    <a:pt x="59" y="149"/>
                  </a:cubicBezTo>
                  <a:cubicBezTo>
                    <a:pt x="58" y="149"/>
                    <a:pt x="59" y="150"/>
                    <a:pt x="59" y="150"/>
                  </a:cubicBezTo>
                  <a:close/>
                  <a:moveTo>
                    <a:pt x="40" y="151"/>
                  </a:moveTo>
                  <a:cubicBezTo>
                    <a:pt x="40" y="155"/>
                    <a:pt x="39" y="158"/>
                    <a:pt x="40" y="162"/>
                  </a:cubicBezTo>
                  <a:cubicBezTo>
                    <a:pt x="40" y="162"/>
                    <a:pt x="39" y="163"/>
                    <a:pt x="39" y="163"/>
                  </a:cubicBezTo>
                  <a:cubicBezTo>
                    <a:pt x="39" y="163"/>
                    <a:pt x="40" y="163"/>
                    <a:pt x="40" y="163"/>
                  </a:cubicBezTo>
                  <a:cubicBezTo>
                    <a:pt x="40" y="158"/>
                    <a:pt x="41" y="154"/>
                    <a:pt x="42" y="149"/>
                  </a:cubicBezTo>
                  <a:cubicBezTo>
                    <a:pt x="42" y="149"/>
                    <a:pt x="42" y="149"/>
                    <a:pt x="41" y="149"/>
                  </a:cubicBezTo>
                  <a:cubicBezTo>
                    <a:pt x="41" y="150"/>
                    <a:pt x="41" y="151"/>
                    <a:pt x="40" y="151"/>
                  </a:cubicBezTo>
                  <a:close/>
                  <a:moveTo>
                    <a:pt x="39" y="150"/>
                  </a:moveTo>
                  <a:cubicBezTo>
                    <a:pt x="39" y="149"/>
                    <a:pt x="39" y="149"/>
                    <a:pt x="39" y="149"/>
                  </a:cubicBezTo>
                  <a:cubicBezTo>
                    <a:pt x="39" y="149"/>
                    <a:pt x="39" y="150"/>
                    <a:pt x="39" y="150"/>
                  </a:cubicBezTo>
                  <a:close/>
                  <a:moveTo>
                    <a:pt x="63" y="152"/>
                  </a:moveTo>
                  <a:cubicBezTo>
                    <a:pt x="63" y="151"/>
                    <a:pt x="63" y="150"/>
                    <a:pt x="63" y="150"/>
                  </a:cubicBezTo>
                  <a:cubicBezTo>
                    <a:pt x="63" y="150"/>
                    <a:pt x="62" y="151"/>
                    <a:pt x="63" y="152"/>
                  </a:cubicBezTo>
                  <a:close/>
                  <a:moveTo>
                    <a:pt x="37" y="151"/>
                  </a:moveTo>
                  <a:cubicBezTo>
                    <a:pt x="37" y="150"/>
                    <a:pt x="38" y="150"/>
                    <a:pt x="38" y="150"/>
                  </a:cubicBezTo>
                  <a:cubicBezTo>
                    <a:pt x="38" y="150"/>
                    <a:pt x="37" y="150"/>
                    <a:pt x="37" y="151"/>
                  </a:cubicBezTo>
                  <a:close/>
                  <a:moveTo>
                    <a:pt x="38" y="152"/>
                  </a:moveTo>
                  <a:cubicBezTo>
                    <a:pt x="39" y="152"/>
                    <a:pt x="38" y="151"/>
                    <a:pt x="38" y="150"/>
                  </a:cubicBezTo>
                  <a:cubicBezTo>
                    <a:pt x="38" y="151"/>
                    <a:pt x="37" y="152"/>
                    <a:pt x="38" y="152"/>
                  </a:cubicBezTo>
                  <a:close/>
                  <a:moveTo>
                    <a:pt x="37" y="152"/>
                  </a:moveTo>
                  <a:cubicBezTo>
                    <a:pt x="37" y="152"/>
                    <a:pt x="37" y="151"/>
                    <a:pt x="37" y="151"/>
                  </a:cubicBezTo>
                  <a:cubicBezTo>
                    <a:pt x="36" y="151"/>
                    <a:pt x="36" y="152"/>
                    <a:pt x="37" y="152"/>
                  </a:cubicBezTo>
                  <a:close/>
                  <a:moveTo>
                    <a:pt x="33" y="154"/>
                  </a:moveTo>
                  <a:cubicBezTo>
                    <a:pt x="34" y="154"/>
                    <a:pt x="34" y="152"/>
                    <a:pt x="33" y="151"/>
                  </a:cubicBezTo>
                  <a:cubicBezTo>
                    <a:pt x="33" y="152"/>
                    <a:pt x="33" y="153"/>
                    <a:pt x="33" y="154"/>
                  </a:cubicBezTo>
                  <a:close/>
                  <a:moveTo>
                    <a:pt x="58" y="152"/>
                  </a:moveTo>
                  <a:cubicBezTo>
                    <a:pt x="58" y="152"/>
                    <a:pt x="58" y="152"/>
                    <a:pt x="58" y="152"/>
                  </a:cubicBezTo>
                  <a:cubicBezTo>
                    <a:pt x="58" y="151"/>
                    <a:pt x="58" y="151"/>
                    <a:pt x="58" y="151"/>
                  </a:cubicBezTo>
                  <a:cubicBezTo>
                    <a:pt x="58" y="151"/>
                    <a:pt x="58" y="151"/>
                    <a:pt x="58" y="152"/>
                  </a:cubicBezTo>
                  <a:close/>
                  <a:moveTo>
                    <a:pt x="65" y="171"/>
                  </a:moveTo>
                  <a:cubicBezTo>
                    <a:pt x="65" y="171"/>
                    <a:pt x="65" y="171"/>
                    <a:pt x="65" y="171"/>
                  </a:cubicBezTo>
                  <a:cubicBezTo>
                    <a:pt x="65" y="171"/>
                    <a:pt x="65" y="171"/>
                    <a:pt x="65" y="171"/>
                  </a:cubicBezTo>
                  <a:cubicBezTo>
                    <a:pt x="66" y="165"/>
                    <a:pt x="66" y="157"/>
                    <a:pt x="65" y="151"/>
                  </a:cubicBezTo>
                  <a:cubicBezTo>
                    <a:pt x="64" y="152"/>
                    <a:pt x="64" y="155"/>
                    <a:pt x="65" y="156"/>
                  </a:cubicBezTo>
                  <a:cubicBezTo>
                    <a:pt x="65" y="157"/>
                    <a:pt x="65" y="157"/>
                    <a:pt x="64" y="157"/>
                  </a:cubicBezTo>
                  <a:cubicBezTo>
                    <a:pt x="64" y="158"/>
                    <a:pt x="64" y="160"/>
                    <a:pt x="65" y="161"/>
                  </a:cubicBezTo>
                  <a:cubicBezTo>
                    <a:pt x="65" y="161"/>
                    <a:pt x="64" y="160"/>
                    <a:pt x="64" y="161"/>
                  </a:cubicBezTo>
                  <a:cubicBezTo>
                    <a:pt x="64" y="161"/>
                    <a:pt x="64" y="161"/>
                    <a:pt x="64" y="162"/>
                  </a:cubicBezTo>
                  <a:cubicBezTo>
                    <a:pt x="64" y="162"/>
                    <a:pt x="65" y="162"/>
                    <a:pt x="65" y="162"/>
                  </a:cubicBezTo>
                  <a:cubicBezTo>
                    <a:pt x="65" y="163"/>
                    <a:pt x="64" y="164"/>
                    <a:pt x="64" y="164"/>
                  </a:cubicBezTo>
                  <a:cubicBezTo>
                    <a:pt x="63" y="166"/>
                    <a:pt x="65" y="168"/>
                    <a:pt x="64" y="170"/>
                  </a:cubicBezTo>
                  <a:cubicBezTo>
                    <a:pt x="64" y="170"/>
                    <a:pt x="64" y="169"/>
                    <a:pt x="64" y="170"/>
                  </a:cubicBezTo>
                  <a:cubicBezTo>
                    <a:pt x="64" y="170"/>
                    <a:pt x="63" y="172"/>
                    <a:pt x="64" y="172"/>
                  </a:cubicBezTo>
                  <a:cubicBezTo>
                    <a:pt x="65" y="172"/>
                    <a:pt x="65" y="171"/>
                    <a:pt x="65" y="171"/>
                  </a:cubicBezTo>
                  <a:cubicBezTo>
                    <a:pt x="65" y="171"/>
                    <a:pt x="65" y="171"/>
                    <a:pt x="65" y="171"/>
                  </a:cubicBezTo>
                  <a:cubicBezTo>
                    <a:pt x="65" y="171"/>
                    <a:pt x="65" y="171"/>
                    <a:pt x="65" y="171"/>
                  </a:cubicBezTo>
                  <a:close/>
                  <a:moveTo>
                    <a:pt x="56" y="153"/>
                  </a:moveTo>
                  <a:cubicBezTo>
                    <a:pt x="57" y="153"/>
                    <a:pt x="57" y="153"/>
                    <a:pt x="57" y="153"/>
                  </a:cubicBezTo>
                  <a:cubicBezTo>
                    <a:pt x="57" y="152"/>
                    <a:pt x="57" y="152"/>
                    <a:pt x="57" y="152"/>
                  </a:cubicBezTo>
                  <a:cubicBezTo>
                    <a:pt x="56" y="152"/>
                    <a:pt x="57" y="153"/>
                    <a:pt x="56" y="153"/>
                  </a:cubicBezTo>
                  <a:close/>
                  <a:moveTo>
                    <a:pt x="61" y="154"/>
                  </a:moveTo>
                  <a:cubicBezTo>
                    <a:pt x="61" y="154"/>
                    <a:pt x="61" y="153"/>
                    <a:pt x="62" y="153"/>
                  </a:cubicBezTo>
                  <a:cubicBezTo>
                    <a:pt x="61" y="152"/>
                    <a:pt x="61" y="152"/>
                    <a:pt x="61" y="152"/>
                  </a:cubicBezTo>
                  <a:cubicBezTo>
                    <a:pt x="61" y="153"/>
                    <a:pt x="61" y="153"/>
                    <a:pt x="61" y="154"/>
                  </a:cubicBezTo>
                  <a:close/>
                  <a:moveTo>
                    <a:pt x="36" y="153"/>
                  </a:moveTo>
                  <a:cubicBezTo>
                    <a:pt x="36" y="153"/>
                    <a:pt x="36" y="153"/>
                    <a:pt x="36" y="152"/>
                  </a:cubicBezTo>
                  <a:cubicBezTo>
                    <a:pt x="35" y="153"/>
                    <a:pt x="36" y="153"/>
                    <a:pt x="36" y="153"/>
                  </a:cubicBezTo>
                  <a:close/>
                  <a:moveTo>
                    <a:pt x="54" y="157"/>
                  </a:moveTo>
                  <a:cubicBezTo>
                    <a:pt x="55" y="156"/>
                    <a:pt x="54" y="156"/>
                    <a:pt x="54" y="155"/>
                  </a:cubicBezTo>
                  <a:cubicBezTo>
                    <a:pt x="55" y="155"/>
                    <a:pt x="55" y="153"/>
                    <a:pt x="54" y="152"/>
                  </a:cubicBezTo>
                  <a:cubicBezTo>
                    <a:pt x="53" y="154"/>
                    <a:pt x="54" y="155"/>
                    <a:pt x="54" y="157"/>
                  </a:cubicBezTo>
                  <a:close/>
                  <a:moveTo>
                    <a:pt x="59" y="153"/>
                  </a:moveTo>
                  <a:cubicBezTo>
                    <a:pt x="59" y="153"/>
                    <a:pt x="59" y="154"/>
                    <a:pt x="60" y="155"/>
                  </a:cubicBezTo>
                  <a:cubicBezTo>
                    <a:pt x="60" y="154"/>
                    <a:pt x="59" y="153"/>
                    <a:pt x="59" y="153"/>
                  </a:cubicBezTo>
                  <a:cubicBezTo>
                    <a:pt x="59" y="153"/>
                    <a:pt x="59" y="153"/>
                    <a:pt x="59" y="153"/>
                  </a:cubicBezTo>
                  <a:close/>
                  <a:moveTo>
                    <a:pt x="38" y="154"/>
                  </a:moveTo>
                  <a:cubicBezTo>
                    <a:pt x="39" y="154"/>
                    <a:pt x="38" y="155"/>
                    <a:pt x="39" y="155"/>
                  </a:cubicBezTo>
                  <a:cubicBezTo>
                    <a:pt x="39" y="154"/>
                    <a:pt x="39" y="153"/>
                    <a:pt x="39" y="153"/>
                  </a:cubicBezTo>
                  <a:cubicBezTo>
                    <a:pt x="39" y="153"/>
                    <a:pt x="38" y="153"/>
                    <a:pt x="38" y="154"/>
                  </a:cubicBezTo>
                  <a:close/>
                  <a:moveTo>
                    <a:pt x="36" y="155"/>
                  </a:moveTo>
                  <a:cubicBezTo>
                    <a:pt x="36" y="155"/>
                    <a:pt x="37" y="155"/>
                    <a:pt x="37" y="154"/>
                  </a:cubicBezTo>
                  <a:cubicBezTo>
                    <a:pt x="36" y="154"/>
                    <a:pt x="37" y="154"/>
                    <a:pt x="36" y="154"/>
                  </a:cubicBezTo>
                  <a:cubicBezTo>
                    <a:pt x="36" y="154"/>
                    <a:pt x="36" y="154"/>
                    <a:pt x="36" y="155"/>
                  </a:cubicBezTo>
                  <a:close/>
                  <a:moveTo>
                    <a:pt x="57" y="156"/>
                  </a:moveTo>
                  <a:cubicBezTo>
                    <a:pt x="57" y="156"/>
                    <a:pt x="57" y="156"/>
                    <a:pt x="57" y="157"/>
                  </a:cubicBezTo>
                  <a:cubicBezTo>
                    <a:pt x="58" y="156"/>
                    <a:pt x="58" y="156"/>
                    <a:pt x="58" y="156"/>
                  </a:cubicBezTo>
                  <a:cubicBezTo>
                    <a:pt x="58" y="155"/>
                    <a:pt x="58" y="154"/>
                    <a:pt x="58" y="154"/>
                  </a:cubicBezTo>
                  <a:cubicBezTo>
                    <a:pt x="57" y="155"/>
                    <a:pt x="57" y="155"/>
                    <a:pt x="57" y="156"/>
                  </a:cubicBezTo>
                  <a:close/>
                  <a:moveTo>
                    <a:pt x="34" y="156"/>
                  </a:moveTo>
                  <a:cubicBezTo>
                    <a:pt x="34" y="156"/>
                    <a:pt x="35" y="155"/>
                    <a:pt x="35" y="154"/>
                  </a:cubicBezTo>
                  <a:cubicBezTo>
                    <a:pt x="34" y="154"/>
                    <a:pt x="34" y="154"/>
                    <a:pt x="34" y="154"/>
                  </a:cubicBezTo>
                  <a:cubicBezTo>
                    <a:pt x="35" y="155"/>
                    <a:pt x="34" y="155"/>
                    <a:pt x="34" y="156"/>
                  </a:cubicBezTo>
                  <a:close/>
                  <a:moveTo>
                    <a:pt x="63" y="156"/>
                  </a:moveTo>
                  <a:cubicBezTo>
                    <a:pt x="63" y="156"/>
                    <a:pt x="63" y="154"/>
                    <a:pt x="63" y="155"/>
                  </a:cubicBezTo>
                  <a:cubicBezTo>
                    <a:pt x="63" y="155"/>
                    <a:pt x="62" y="155"/>
                    <a:pt x="63" y="156"/>
                  </a:cubicBezTo>
                  <a:close/>
                  <a:moveTo>
                    <a:pt x="37" y="157"/>
                  </a:moveTo>
                  <a:cubicBezTo>
                    <a:pt x="37" y="156"/>
                    <a:pt x="38" y="156"/>
                    <a:pt x="38" y="155"/>
                  </a:cubicBezTo>
                  <a:cubicBezTo>
                    <a:pt x="37" y="155"/>
                    <a:pt x="37" y="155"/>
                    <a:pt x="37" y="155"/>
                  </a:cubicBezTo>
                  <a:cubicBezTo>
                    <a:pt x="37" y="156"/>
                    <a:pt x="36" y="156"/>
                    <a:pt x="37" y="157"/>
                  </a:cubicBezTo>
                  <a:close/>
                  <a:moveTo>
                    <a:pt x="61" y="157"/>
                  </a:moveTo>
                  <a:cubicBezTo>
                    <a:pt x="61" y="157"/>
                    <a:pt x="61" y="156"/>
                    <a:pt x="61" y="156"/>
                  </a:cubicBezTo>
                  <a:cubicBezTo>
                    <a:pt x="61" y="157"/>
                    <a:pt x="61" y="157"/>
                    <a:pt x="61" y="157"/>
                  </a:cubicBezTo>
                  <a:close/>
                  <a:moveTo>
                    <a:pt x="34" y="157"/>
                  </a:moveTo>
                  <a:cubicBezTo>
                    <a:pt x="35" y="157"/>
                    <a:pt x="35" y="156"/>
                    <a:pt x="35" y="156"/>
                  </a:cubicBezTo>
                  <a:cubicBezTo>
                    <a:pt x="35" y="157"/>
                    <a:pt x="34" y="157"/>
                    <a:pt x="34" y="157"/>
                  </a:cubicBezTo>
                  <a:close/>
                  <a:moveTo>
                    <a:pt x="37" y="158"/>
                  </a:moveTo>
                  <a:cubicBezTo>
                    <a:pt x="37" y="158"/>
                    <a:pt x="37" y="158"/>
                    <a:pt x="37" y="159"/>
                  </a:cubicBezTo>
                  <a:cubicBezTo>
                    <a:pt x="38" y="159"/>
                    <a:pt x="38" y="159"/>
                    <a:pt x="38" y="159"/>
                  </a:cubicBezTo>
                  <a:cubicBezTo>
                    <a:pt x="38" y="159"/>
                    <a:pt x="39" y="157"/>
                    <a:pt x="38" y="157"/>
                  </a:cubicBezTo>
                  <a:cubicBezTo>
                    <a:pt x="38" y="157"/>
                    <a:pt x="37" y="158"/>
                    <a:pt x="37" y="158"/>
                  </a:cubicBezTo>
                  <a:close/>
                  <a:moveTo>
                    <a:pt x="58" y="159"/>
                  </a:moveTo>
                  <a:cubicBezTo>
                    <a:pt x="58" y="159"/>
                    <a:pt x="58" y="159"/>
                    <a:pt x="58" y="159"/>
                  </a:cubicBezTo>
                  <a:cubicBezTo>
                    <a:pt x="59" y="159"/>
                    <a:pt x="59" y="159"/>
                    <a:pt x="60" y="158"/>
                  </a:cubicBezTo>
                  <a:cubicBezTo>
                    <a:pt x="59" y="158"/>
                    <a:pt x="60" y="157"/>
                    <a:pt x="59" y="157"/>
                  </a:cubicBezTo>
                  <a:cubicBezTo>
                    <a:pt x="59" y="158"/>
                    <a:pt x="59" y="158"/>
                    <a:pt x="58" y="159"/>
                  </a:cubicBezTo>
                  <a:close/>
                  <a:moveTo>
                    <a:pt x="33" y="159"/>
                  </a:moveTo>
                  <a:cubicBezTo>
                    <a:pt x="34" y="159"/>
                    <a:pt x="33" y="158"/>
                    <a:pt x="34" y="158"/>
                  </a:cubicBezTo>
                  <a:cubicBezTo>
                    <a:pt x="33" y="158"/>
                    <a:pt x="33" y="158"/>
                    <a:pt x="33" y="158"/>
                  </a:cubicBezTo>
                  <a:cubicBezTo>
                    <a:pt x="33" y="159"/>
                    <a:pt x="33" y="159"/>
                    <a:pt x="33" y="159"/>
                  </a:cubicBezTo>
                  <a:close/>
                  <a:moveTo>
                    <a:pt x="55" y="159"/>
                  </a:moveTo>
                  <a:cubicBezTo>
                    <a:pt x="55" y="161"/>
                    <a:pt x="56" y="162"/>
                    <a:pt x="56" y="163"/>
                  </a:cubicBezTo>
                  <a:cubicBezTo>
                    <a:pt x="56" y="163"/>
                    <a:pt x="57" y="162"/>
                    <a:pt x="57" y="162"/>
                  </a:cubicBezTo>
                  <a:cubicBezTo>
                    <a:pt x="56" y="162"/>
                    <a:pt x="56" y="161"/>
                    <a:pt x="56" y="161"/>
                  </a:cubicBezTo>
                  <a:cubicBezTo>
                    <a:pt x="56" y="161"/>
                    <a:pt x="56" y="160"/>
                    <a:pt x="56" y="160"/>
                  </a:cubicBezTo>
                  <a:cubicBezTo>
                    <a:pt x="56" y="160"/>
                    <a:pt x="56" y="159"/>
                    <a:pt x="55" y="159"/>
                  </a:cubicBezTo>
                  <a:cubicBezTo>
                    <a:pt x="55" y="159"/>
                    <a:pt x="55" y="159"/>
                    <a:pt x="55" y="159"/>
                  </a:cubicBezTo>
                  <a:close/>
                  <a:moveTo>
                    <a:pt x="62" y="161"/>
                  </a:moveTo>
                  <a:cubicBezTo>
                    <a:pt x="62" y="161"/>
                    <a:pt x="62" y="161"/>
                    <a:pt x="62" y="161"/>
                  </a:cubicBezTo>
                  <a:cubicBezTo>
                    <a:pt x="61" y="161"/>
                    <a:pt x="61" y="159"/>
                    <a:pt x="61" y="159"/>
                  </a:cubicBezTo>
                  <a:cubicBezTo>
                    <a:pt x="61" y="160"/>
                    <a:pt x="61" y="161"/>
                    <a:pt x="62" y="161"/>
                  </a:cubicBezTo>
                  <a:close/>
                  <a:moveTo>
                    <a:pt x="33" y="161"/>
                  </a:moveTo>
                  <a:cubicBezTo>
                    <a:pt x="34" y="161"/>
                    <a:pt x="34" y="161"/>
                    <a:pt x="34" y="161"/>
                  </a:cubicBezTo>
                  <a:cubicBezTo>
                    <a:pt x="34" y="161"/>
                    <a:pt x="35" y="160"/>
                    <a:pt x="34" y="160"/>
                  </a:cubicBezTo>
                  <a:cubicBezTo>
                    <a:pt x="34" y="160"/>
                    <a:pt x="33" y="161"/>
                    <a:pt x="33" y="161"/>
                  </a:cubicBezTo>
                  <a:close/>
                  <a:moveTo>
                    <a:pt x="61" y="161"/>
                  </a:moveTo>
                  <a:cubicBezTo>
                    <a:pt x="61" y="161"/>
                    <a:pt x="61" y="160"/>
                    <a:pt x="60" y="160"/>
                  </a:cubicBezTo>
                  <a:cubicBezTo>
                    <a:pt x="60" y="160"/>
                    <a:pt x="59" y="160"/>
                    <a:pt x="59" y="161"/>
                  </a:cubicBezTo>
                  <a:cubicBezTo>
                    <a:pt x="60" y="162"/>
                    <a:pt x="60" y="163"/>
                    <a:pt x="61" y="163"/>
                  </a:cubicBezTo>
                  <a:cubicBezTo>
                    <a:pt x="61" y="162"/>
                    <a:pt x="62" y="161"/>
                    <a:pt x="61" y="161"/>
                  </a:cubicBezTo>
                  <a:cubicBezTo>
                    <a:pt x="61" y="161"/>
                    <a:pt x="61" y="161"/>
                    <a:pt x="61" y="161"/>
                  </a:cubicBezTo>
                  <a:close/>
                  <a:moveTo>
                    <a:pt x="32" y="161"/>
                  </a:moveTo>
                  <a:cubicBezTo>
                    <a:pt x="32" y="161"/>
                    <a:pt x="32" y="160"/>
                    <a:pt x="32" y="160"/>
                  </a:cubicBezTo>
                  <a:cubicBezTo>
                    <a:pt x="32" y="160"/>
                    <a:pt x="32" y="161"/>
                    <a:pt x="32" y="161"/>
                  </a:cubicBezTo>
                  <a:close/>
                  <a:moveTo>
                    <a:pt x="36" y="162"/>
                  </a:moveTo>
                  <a:cubicBezTo>
                    <a:pt x="37" y="162"/>
                    <a:pt x="37" y="161"/>
                    <a:pt x="37" y="160"/>
                  </a:cubicBezTo>
                  <a:cubicBezTo>
                    <a:pt x="37" y="161"/>
                    <a:pt x="36" y="161"/>
                    <a:pt x="36" y="162"/>
                  </a:cubicBezTo>
                  <a:close/>
                  <a:moveTo>
                    <a:pt x="58" y="163"/>
                  </a:moveTo>
                  <a:cubicBezTo>
                    <a:pt x="58" y="163"/>
                    <a:pt x="59" y="164"/>
                    <a:pt x="59" y="165"/>
                  </a:cubicBezTo>
                  <a:cubicBezTo>
                    <a:pt x="60" y="165"/>
                    <a:pt x="60" y="165"/>
                    <a:pt x="60" y="164"/>
                  </a:cubicBezTo>
                  <a:cubicBezTo>
                    <a:pt x="59" y="163"/>
                    <a:pt x="59" y="162"/>
                    <a:pt x="58" y="162"/>
                  </a:cubicBezTo>
                  <a:cubicBezTo>
                    <a:pt x="58" y="162"/>
                    <a:pt x="58" y="162"/>
                    <a:pt x="58" y="163"/>
                  </a:cubicBezTo>
                  <a:close/>
                  <a:moveTo>
                    <a:pt x="62" y="163"/>
                  </a:moveTo>
                  <a:cubicBezTo>
                    <a:pt x="63" y="163"/>
                    <a:pt x="62" y="163"/>
                    <a:pt x="63" y="163"/>
                  </a:cubicBezTo>
                  <a:cubicBezTo>
                    <a:pt x="63" y="163"/>
                    <a:pt x="63" y="162"/>
                    <a:pt x="63" y="162"/>
                  </a:cubicBezTo>
                  <a:cubicBezTo>
                    <a:pt x="63" y="162"/>
                    <a:pt x="62" y="162"/>
                    <a:pt x="62" y="163"/>
                  </a:cubicBezTo>
                  <a:close/>
                  <a:moveTo>
                    <a:pt x="37" y="164"/>
                  </a:moveTo>
                  <a:cubicBezTo>
                    <a:pt x="37" y="164"/>
                    <a:pt x="38" y="164"/>
                    <a:pt x="38" y="164"/>
                  </a:cubicBezTo>
                  <a:cubicBezTo>
                    <a:pt x="38" y="163"/>
                    <a:pt x="38" y="163"/>
                    <a:pt x="37" y="163"/>
                  </a:cubicBezTo>
                  <a:cubicBezTo>
                    <a:pt x="37" y="163"/>
                    <a:pt x="37" y="163"/>
                    <a:pt x="37" y="164"/>
                  </a:cubicBezTo>
                  <a:close/>
                  <a:moveTo>
                    <a:pt x="35" y="165"/>
                  </a:moveTo>
                  <a:cubicBezTo>
                    <a:pt x="36" y="164"/>
                    <a:pt x="36" y="163"/>
                    <a:pt x="35" y="163"/>
                  </a:cubicBezTo>
                  <a:cubicBezTo>
                    <a:pt x="35" y="163"/>
                    <a:pt x="34" y="165"/>
                    <a:pt x="35" y="165"/>
                  </a:cubicBezTo>
                  <a:close/>
                  <a:moveTo>
                    <a:pt x="62" y="163"/>
                  </a:moveTo>
                  <a:cubicBezTo>
                    <a:pt x="62" y="163"/>
                    <a:pt x="62" y="163"/>
                    <a:pt x="62" y="163"/>
                  </a:cubicBezTo>
                  <a:cubicBezTo>
                    <a:pt x="62" y="163"/>
                    <a:pt x="61" y="164"/>
                    <a:pt x="61" y="164"/>
                  </a:cubicBezTo>
                  <a:cubicBezTo>
                    <a:pt x="61" y="164"/>
                    <a:pt x="61" y="165"/>
                    <a:pt x="62" y="164"/>
                  </a:cubicBezTo>
                  <a:cubicBezTo>
                    <a:pt x="62" y="164"/>
                    <a:pt x="62" y="163"/>
                    <a:pt x="62" y="163"/>
                  </a:cubicBezTo>
                  <a:close/>
                  <a:moveTo>
                    <a:pt x="57" y="166"/>
                  </a:moveTo>
                  <a:cubicBezTo>
                    <a:pt x="57" y="165"/>
                    <a:pt x="57" y="164"/>
                    <a:pt x="57" y="164"/>
                  </a:cubicBezTo>
                  <a:cubicBezTo>
                    <a:pt x="56" y="164"/>
                    <a:pt x="57" y="166"/>
                    <a:pt x="57" y="166"/>
                  </a:cubicBezTo>
                  <a:close/>
                  <a:moveTo>
                    <a:pt x="31" y="165"/>
                  </a:moveTo>
                  <a:cubicBezTo>
                    <a:pt x="31" y="165"/>
                    <a:pt x="31" y="165"/>
                    <a:pt x="32" y="165"/>
                  </a:cubicBezTo>
                  <a:cubicBezTo>
                    <a:pt x="32" y="165"/>
                    <a:pt x="32" y="165"/>
                    <a:pt x="32" y="165"/>
                  </a:cubicBezTo>
                  <a:cubicBezTo>
                    <a:pt x="32" y="164"/>
                    <a:pt x="31" y="165"/>
                    <a:pt x="31" y="165"/>
                  </a:cubicBezTo>
                  <a:close/>
                  <a:moveTo>
                    <a:pt x="39" y="166"/>
                  </a:moveTo>
                  <a:cubicBezTo>
                    <a:pt x="39" y="168"/>
                    <a:pt x="38" y="169"/>
                    <a:pt x="39" y="171"/>
                  </a:cubicBezTo>
                  <a:cubicBezTo>
                    <a:pt x="39" y="172"/>
                    <a:pt x="39" y="172"/>
                    <a:pt x="38" y="173"/>
                  </a:cubicBezTo>
                  <a:cubicBezTo>
                    <a:pt x="39" y="176"/>
                    <a:pt x="38" y="179"/>
                    <a:pt x="38" y="181"/>
                  </a:cubicBezTo>
                  <a:cubicBezTo>
                    <a:pt x="38" y="181"/>
                    <a:pt x="38" y="182"/>
                    <a:pt x="38" y="183"/>
                  </a:cubicBezTo>
                  <a:cubicBezTo>
                    <a:pt x="38" y="184"/>
                    <a:pt x="38" y="188"/>
                    <a:pt x="38" y="189"/>
                  </a:cubicBezTo>
                  <a:cubicBezTo>
                    <a:pt x="39" y="180"/>
                    <a:pt x="40" y="173"/>
                    <a:pt x="40" y="164"/>
                  </a:cubicBezTo>
                  <a:cubicBezTo>
                    <a:pt x="39" y="165"/>
                    <a:pt x="39" y="165"/>
                    <a:pt x="39" y="166"/>
                  </a:cubicBezTo>
                  <a:close/>
                  <a:moveTo>
                    <a:pt x="60" y="166"/>
                  </a:moveTo>
                  <a:cubicBezTo>
                    <a:pt x="60" y="166"/>
                    <a:pt x="60" y="166"/>
                    <a:pt x="60" y="166"/>
                  </a:cubicBezTo>
                  <a:cubicBezTo>
                    <a:pt x="60" y="167"/>
                    <a:pt x="61" y="166"/>
                    <a:pt x="60" y="165"/>
                  </a:cubicBezTo>
                  <a:cubicBezTo>
                    <a:pt x="61" y="166"/>
                    <a:pt x="60" y="165"/>
                    <a:pt x="60" y="166"/>
                  </a:cubicBezTo>
                  <a:close/>
                  <a:moveTo>
                    <a:pt x="33" y="169"/>
                  </a:moveTo>
                  <a:cubicBezTo>
                    <a:pt x="34" y="168"/>
                    <a:pt x="35" y="167"/>
                    <a:pt x="34" y="165"/>
                  </a:cubicBezTo>
                  <a:cubicBezTo>
                    <a:pt x="33" y="166"/>
                    <a:pt x="33" y="168"/>
                    <a:pt x="33" y="169"/>
                  </a:cubicBezTo>
                  <a:close/>
                  <a:moveTo>
                    <a:pt x="36" y="168"/>
                  </a:moveTo>
                  <a:cubicBezTo>
                    <a:pt x="36" y="167"/>
                    <a:pt x="37" y="167"/>
                    <a:pt x="37" y="166"/>
                  </a:cubicBezTo>
                  <a:cubicBezTo>
                    <a:pt x="37" y="166"/>
                    <a:pt x="37" y="166"/>
                    <a:pt x="37" y="165"/>
                  </a:cubicBezTo>
                  <a:cubicBezTo>
                    <a:pt x="36" y="166"/>
                    <a:pt x="35" y="167"/>
                    <a:pt x="36" y="168"/>
                  </a:cubicBezTo>
                  <a:close/>
                  <a:moveTo>
                    <a:pt x="62" y="166"/>
                  </a:moveTo>
                  <a:cubicBezTo>
                    <a:pt x="63" y="166"/>
                    <a:pt x="63" y="167"/>
                    <a:pt x="63" y="166"/>
                  </a:cubicBezTo>
                  <a:cubicBezTo>
                    <a:pt x="63" y="166"/>
                    <a:pt x="63" y="166"/>
                    <a:pt x="63" y="166"/>
                  </a:cubicBezTo>
                  <a:cubicBezTo>
                    <a:pt x="63" y="166"/>
                    <a:pt x="62" y="166"/>
                    <a:pt x="62" y="166"/>
                  </a:cubicBezTo>
                  <a:close/>
                  <a:moveTo>
                    <a:pt x="56" y="169"/>
                  </a:moveTo>
                  <a:cubicBezTo>
                    <a:pt x="56" y="168"/>
                    <a:pt x="57" y="168"/>
                    <a:pt x="57" y="168"/>
                  </a:cubicBezTo>
                  <a:cubicBezTo>
                    <a:pt x="57" y="167"/>
                    <a:pt x="57" y="166"/>
                    <a:pt x="56" y="166"/>
                  </a:cubicBezTo>
                  <a:cubicBezTo>
                    <a:pt x="56" y="167"/>
                    <a:pt x="55" y="169"/>
                    <a:pt x="56" y="169"/>
                  </a:cubicBezTo>
                  <a:close/>
                  <a:moveTo>
                    <a:pt x="60" y="168"/>
                  </a:moveTo>
                  <a:cubicBezTo>
                    <a:pt x="60" y="167"/>
                    <a:pt x="61" y="167"/>
                    <a:pt x="61" y="166"/>
                  </a:cubicBezTo>
                  <a:cubicBezTo>
                    <a:pt x="61" y="167"/>
                    <a:pt x="59" y="167"/>
                    <a:pt x="60" y="168"/>
                  </a:cubicBezTo>
                  <a:close/>
                  <a:moveTo>
                    <a:pt x="31" y="179"/>
                  </a:moveTo>
                  <a:cubicBezTo>
                    <a:pt x="31" y="178"/>
                    <a:pt x="32" y="177"/>
                    <a:pt x="32" y="175"/>
                  </a:cubicBezTo>
                  <a:cubicBezTo>
                    <a:pt x="31" y="175"/>
                    <a:pt x="31" y="173"/>
                    <a:pt x="31" y="172"/>
                  </a:cubicBezTo>
                  <a:cubicBezTo>
                    <a:pt x="31" y="172"/>
                    <a:pt x="32" y="172"/>
                    <a:pt x="32" y="172"/>
                  </a:cubicBezTo>
                  <a:cubicBezTo>
                    <a:pt x="32" y="171"/>
                    <a:pt x="32" y="169"/>
                    <a:pt x="32" y="168"/>
                  </a:cubicBezTo>
                  <a:cubicBezTo>
                    <a:pt x="31" y="168"/>
                    <a:pt x="31" y="168"/>
                    <a:pt x="31" y="168"/>
                  </a:cubicBezTo>
                  <a:cubicBezTo>
                    <a:pt x="31" y="171"/>
                    <a:pt x="31" y="175"/>
                    <a:pt x="31" y="179"/>
                  </a:cubicBezTo>
                  <a:close/>
                  <a:moveTo>
                    <a:pt x="59" y="169"/>
                  </a:moveTo>
                  <a:cubicBezTo>
                    <a:pt x="59" y="169"/>
                    <a:pt x="60" y="169"/>
                    <a:pt x="59" y="168"/>
                  </a:cubicBezTo>
                  <a:cubicBezTo>
                    <a:pt x="58" y="168"/>
                    <a:pt x="58" y="169"/>
                    <a:pt x="59" y="169"/>
                  </a:cubicBezTo>
                  <a:close/>
                  <a:moveTo>
                    <a:pt x="61" y="168"/>
                  </a:moveTo>
                  <a:cubicBezTo>
                    <a:pt x="60" y="168"/>
                    <a:pt x="61" y="169"/>
                    <a:pt x="61" y="170"/>
                  </a:cubicBezTo>
                  <a:cubicBezTo>
                    <a:pt x="62" y="170"/>
                    <a:pt x="62" y="169"/>
                    <a:pt x="62" y="169"/>
                  </a:cubicBezTo>
                  <a:cubicBezTo>
                    <a:pt x="62" y="169"/>
                    <a:pt x="62" y="168"/>
                    <a:pt x="61" y="168"/>
                  </a:cubicBezTo>
                  <a:close/>
                  <a:moveTo>
                    <a:pt x="38" y="170"/>
                  </a:moveTo>
                  <a:cubicBezTo>
                    <a:pt x="38" y="169"/>
                    <a:pt x="37" y="169"/>
                    <a:pt x="37" y="168"/>
                  </a:cubicBezTo>
                  <a:cubicBezTo>
                    <a:pt x="37" y="169"/>
                    <a:pt x="37" y="170"/>
                    <a:pt x="38" y="170"/>
                  </a:cubicBezTo>
                  <a:close/>
                  <a:moveTo>
                    <a:pt x="34" y="171"/>
                  </a:moveTo>
                  <a:cubicBezTo>
                    <a:pt x="34" y="170"/>
                    <a:pt x="36" y="169"/>
                    <a:pt x="35" y="169"/>
                  </a:cubicBezTo>
                  <a:cubicBezTo>
                    <a:pt x="35" y="170"/>
                    <a:pt x="34" y="170"/>
                    <a:pt x="34" y="171"/>
                  </a:cubicBezTo>
                  <a:close/>
                  <a:moveTo>
                    <a:pt x="58" y="169"/>
                  </a:moveTo>
                  <a:cubicBezTo>
                    <a:pt x="57" y="170"/>
                    <a:pt x="57" y="170"/>
                    <a:pt x="56" y="170"/>
                  </a:cubicBezTo>
                  <a:cubicBezTo>
                    <a:pt x="56" y="171"/>
                    <a:pt x="57" y="171"/>
                    <a:pt x="57" y="172"/>
                  </a:cubicBezTo>
                  <a:cubicBezTo>
                    <a:pt x="58" y="171"/>
                    <a:pt x="58" y="170"/>
                    <a:pt x="58" y="169"/>
                  </a:cubicBezTo>
                  <a:cubicBezTo>
                    <a:pt x="58" y="170"/>
                    <a:pt x="58" y="169"/>
                    <a:pt x="58" y="169"/>
                  </a:cubicBezTo>
                  <a:close/>
                  <a:moveTo>
                    <a:pt x="59" y="170"/>
                  </a:moveTo>
                  <a:cubicBezTo>
                    <a:pt x="60" y="171"/>
                    <a:pt x="60" y="171"/>
                    <a:pt x="60" y="171"/>
                  </a:cubicBezTo>
                  <a:cubicBezTo>
                    <a:pt x="60" y="170"/>
                    <a:pt x="60" y="170"/>
                    <a:pt x="60" y="169"/>
                  </a:cubicBezTo>
                  <a:cubicBezTo>
                    <a:pt x="60" y="170"/>
                    <a:pt x="59" y="170"/>
                    <a:pt x="59" y="170"/>
                  </a:cubicBezTo>
                  <a:close/>
                  <a:moveTo>
                    <a:pt x="37" y="172"/>
                  </a:moveTo>
                  <a:cubicBezTo>
                    <a:pt x="37" y="172"/>
                    <a:pt x="37" y="172"/>
                    <a:pt x="37" y="172"/>
                  </a:cubicBezTo>
                  <a:cubicBezTo>
                    <a:pt x="37" y="171"/>
                    <a:pt x="37" y="171"/>
                    <a:pt x="36" y="171"/>
                  </a:cubicBezTo>
                  <a:cubicBezTo>
                    <a:pt x="37" y="171"/>
                    <a:pt x="37" y="171"/>
                    <a:pt x="37" y="172"/>
                  </a:cubicBezTo>
                  <a:close/>
                  <a:moveTo>
                    <a:pt x="62" y="171"/>
                  </a:moveTo>
                  <a:cubicBezTo>
                    <a:pt x="62" y="171"/>
                    <a:pt x="62" y="172"/>
                    <a:pt x="63" y="172"/>
                  </a:cubicBezTo>
                  <a:cubicBezTo>
                    <a:pt x="63" y="171"/>
                    <a:pt x="63" y="171"/>
                    <a:pt x="62" y="171"/>
                  </a:cubicBezTo>
                  <a:cubicBezTo>
                    <a:pt x="62" y="171"/>
                    <a:pt x="62" y="171"/>
                    <a:pt x="62" y="171"/>
                  </a:cubicBezTo>
                  <a:close/>
                  <a:moveTo>
                    <a:pt x="35" y="173"/>
                  </a:moveTo>
                  <a:cubicBezTo>
                    <a:pt x="35" y="173"/>
                    <a:pt x="35" y="174"/>
                    <a:pt x="36" y="174"/>
                  </a:cubicBezTo>
                  <a:cubicBezTo>
                    <a:pt x="36" y="173"/>
                    <a:pt x="36" y="173"/>
                    <a:pt x="36" y="172"/>
                  </a:cubicBezTo>
                  <a:cubicBezTo>
                    <a:pt x="36" y="172"/>
                    <a:pt x="36" y="172"/>
                    <a:pt x="36" y="171"/>
                  </a:cubicBezTo>
                  <a:cubicBezTo>
                    <a:pt x="36" y="171"/>
                    <a:pt x="36" y="171"/>
                    <a:pt x="36" y="171"/>
                  </a:cubicBezTo>
                  <a:cubicBezTo>
                    <a:pt x="35" y="172"/>
                    <a:pt x="35" y="172"/>
                    <a:pt x="35" y="173"/>
                  </a:cubicBezTo>
                  <a:close/>
                  <a:moveTo>
                    <a:pt x="58" y="173"/>
                  </a:moveTo>
                  <a:cubicBezTo>
                    <a:pt x="58" y="173"/>
                    <a:pt x="59" y="173"/>
                    <a:pt x="59" y="172"/>
                  </a:cubicBezTo>
                  <a:cubicBezTo>
                    <a:pt x="59" y="172"/>
                    <a:pt x="59" y="172"/>
                    <a:pt x="59" y="171"/>
                  </a:cubicBezTo>
                  <a:cubicBezTo>
                    <a:pt x="58" y="172"/>
                    <a:pt x="57" y="173"/>
                    <a:pt x="58" y="173"/>
                  </a:cubicBezTo>
                  <a:close/>
                  <a:moveTo>
                    <a:pt x="56" y="174"/>
                  </a:moveTo>
                  <a:cubicBezTo>
                    <a:pt x="56" y="174"/>
                    <a:pt x="56" y="173"/>
                    <a:pt x="57" y="173"/>
                  </a:cubicBezTo>
                  <a:cubicBezTo>
                    <a:pt x="56" y="173"/>
                    <a:pt x="56" y="173"/>
                    <a:pt x="56" y="172"/>
                  </a:cubicBezTo>
                  <a:cubicBezTo>
                    <a:pt x="56" y="172"/>
                    <a:pt x="56" y="172"/>
                    <a:pt x="56" y="172"/>
                  </a:cubicBezTo>
                  <a:cubicBezTo>
                    <a:pt x="56" y="172"/>
                    <a:pt x="56" y="173"/>
                    <a:pt x="56" y="174"/>
                  </a:cubicBezTo>
                  <a:close/>
                  <a:moveTo>
                    <a:pt x="61" y="173"/>
                  </a:moveTo>
                  <a:cubicBezTo>
                    <a:pt x="61" y="173"/>
                    <a:pt x="62" y="175"/>
                    <a:pt x="62" y="174"/>
                  </a:cubicBezTo>
                  <a:cubicBezTo>
                    <a:pt x="62" y="173"/>
                    <a:pt x="61" y="173"/>
                    <a:pt x="61" y="172"/>
                  </a:cubicBezTo>
                  <a:cubicBezTo>
                    <a:pt x="61" y="173"/>
                    <a:pt x="61" y="173"/>
                    <a:pt x="61" y="173"/>
                  </a:cubicBezTo>
                  <a:close/>
                  <a:moveTo>
                    <a:pt x="64" y="173"/>
                  </a:moveTo>
                  <a:cubicBezTo>
                    <a:pt x="64" y="174"/>
                    <a:pt x="65" y="174"/>
                    <a:pt x="65" y="174"/>
                  </a:cubicBezTo>
                  <a:cubicBezTo>
                    <a:pt x="65" y="174"/>
                    <a:pt x="65" y="174"/>
                    <a:pt x="65" y="174"/>
                  </a:cubicBezTo>
                  <a:cubicBezTo>
                    <a:pt x="65" y="173"/>
                    <a:pt x="66" y="173"/>
                    <a:pt x="65" y="173"/>
                  </a:cubicBezTo>
                  <a:cubicBezTo>
                    <a:pt x="65" y="173"/>
                    <a:pt x="65" y="173"/>
                    <a:pt x="64" y="173"/>
                  </a:cubicBezTo>
                  <a:close/>
                  <a:moveTo>
                    <a:pt x="58" y="174"/>
                  </a:moveTo>
                  <a:cubicBezTo>
                    <a:pt x="59" y="174"/>
                    <a:pt x="59" y="173"/>
                    <a:pt x="59" y="173"/>
                  </a:cubicBezTo>
                  <a:cubicBezTo>
                    <a:pt x="59" y="173"/>
                    <a:pt x="58" y="174"/>
                    <a:pt x="58" y="174"/>
                  </a:cubicBezTo>
                  <a:close/>
                  <a:moveTo>
                    <a:pt x="36" y="175"/>
                  </a:moveTo>
                  <a:cubicBezTo>
                    <a:pt x="36" y="175"/>
                    <a:pt x="37" y="174"/>
                    <a:pt x="37" y="174"/>
                  </a:cubicBezTo>
                  <a:cubicBezTo>
                    <a:pt x="36" y="174"/>
                    <a:pt x="36" y="174"/>
                    <a:pt x="36" y="175"/>
                  </a:cubicBezTo>
                  <a:close/>
                  <a:moveTo>
                    <a:pt x="33" y="176"/>
                  </a:moveTo>
                  <a:cubicBezTo>
                    <a:pt x="34" y="176"/>
                    <a:pt x="33" y="177"/>
                    <a:pt x="34" y="177"/>
                  </a:cubicBezTo>
                  <a:cubicBezTo>
                    <a:pt x="35" y="176"/>
                    <a:pt x="35" y="175"/>
                    <a:pt x="34" y="174"/>
                  </a:cubicBezTo>
                  <a:cubicBezTo>
                    <a:pt x="34" y="175"/>
                    <a:pt x="33" y="175"/>
                    <a:pt x="33" y="176"/>
                  </a:cubicBezTo>
                  <a:close/>
                  <a:moveTo>
                    <a:pt x="59" y="175"/>
                  </a:moveTo>
                  <a:cubicBezTo>
                    <a:pt x="59" y="176"/>
                    <a:pt x="59" y="176"/>
                    <a:pt x="60" y="176"/>
                  </a:cubicBezTo>
                  <a:cubicBezTo>
                    <a:pt x="60" y="176"/>
                    <a:pt x="60" y="176"/>
                    <a:pt x="61" y="175"/>
                  </a:cubicBezTo>
                  <a:cubicBezTo>
                    <a:pt x="60" y="175"/>
                    <a:pt x="60" y="174"/>
                    <a:pt x="60" y="174"/>
                  </a:cubicBezTo>
                  <a:cubicBezTo>
                    <a:pt x="60" y="175"/>
                    <a:pt x="59" y="175"/>
                    <a:pt x="59" y="175"/>
                  </a:cubicBezTo>
                  <a:close/>
                  <a:moveTo>
                    <a:pt x="57" y="175"/>
                  </a:moveTo>
                  <a:cubicBezTo>
                    <a:pt x="57" y="175"/>
                    <a:pt x="57" y="175"/>
                    <a:pt x="57" y="176"/>
                  </a:cubicBezTo>
                  <a:cubicBezTo>
                    <a:pt x="57" y="176"/>
                    <a:pt x="58" y="175"/>
                    <a:pt x="58" y="175"/>
                  </a:cubicBezTo>
                  <a:cubicBezTo>
                    <a:pt x="57" y="175"/>
                    <a:pt x="57" y="174"/>
                    <a:pt x="57" y="175"/>
                  </a:cubicBezTo>
                  <a:close/>
                  <a:moveTo>
                    <a:pt x="65" y="176"/>
                  </a:moveTo>
                  <a:cubicBezTo>
                    <a:pt x="65" y="177"/>
                    <a:pt x="64" y="176"/>
                    <a:pt x="64" y="177"/>
                  </a:cubicBezTo>
                  <a:cubicBezTo>
                    <a:pt x="65" y="177"/>
                    <a:pt x="65" y="178"/>
                    <a:pt x="65" y="178"/>
                  </a:cubicBezTo>
                  <a:cubicBezTo>
                    <a:pt x="65" y="177"/>
                    <a:pt x="65" y="176"/>
                    <a:pt x="65" y="175"/>
                  </a:cubicBezTo>
                  <a:cubicBezTo>
                    <a:pt x="65" y="176"/>
                    <a:pt x="65" y="176"/>
                    <a:pt x="65" y="176"/>
                  </a:cubicBezTo>
                  <a:close/>
                  <a:moveTo>
                    <a:pt x="60" y="176"/>
                  </a:moveTo>
                  <a:cubicBezTo>
                    <a:pt x="60" y="176"/>
                    <a:pt x="60" y="176"/>
                    <a:pt x="61" y="176"/>
                  </a:cubicBezTo>
                  <a:cubicBezTo>
                    <a:pt x="61" y="176"/>
                    <a:pt x="61" y="176"/>
                    <a:pt x="61" y="176"/>
                  </a:cubicBezTo>
                  <a:cubicBezTo>
                    <a:pt x="60" y="176"/>
                    <a:pt x="60" y="176"/>
                    <a:pt x="60" y="176"/>
                  </a:cubicBezTo>
                  <a:close/>
                  <a:moveTo>
                    <a:pt x="58" y="178"/>
                  </a:moveTo>
                  <a:cubicBezTo>
                    <a:pt x="58" y="178"/>
                    <a:pt x="58" y="178"/>
                    <a:pt x="59" y="177"/>
                  </a:cubicBezTo>
                  <a:cubicBezTo>
                    <a:pt x="58" y="177"/>
                    <a:pt x="58" y="176"/>
                    <a:pt x="58" y="176"/>
                  </a:cubicBezTo>
                  <a:cubicBezTo>
                    <a:pt x="57" y="177"/>
                    <a:pt x="57" y="177"/>
                    <a:pt x="58" y="178"/>
                  </a:cubicBezTo>
                  <a:close/>
                  <a:moveTo>
                    <a:pt x="34" y="177"/>
                  </a:moveTo>
                  <a:cubicBezTo>
                    <a:pt x="34" y="177"/>
                    <a:pt x="34" y="177"/>
                    <a:pt x="34" y="178"/>
                  </a:cubicBezTo>
                  <a:cubicBezTo>
                    <a:pt x="35" y="178"/>
                    <a:pt x="35" y="177"/>
                    <a:pt x="35" y="177"/>
                  </a:cubicBezTo>
                  <a:cubicBezTo>
                    <a:pt x="35" y="177"/>
                    <a:pt x="35" y="177"/>
                    <a:pt x="34" y="177"/>
                  </a:cubicBezTo>
                  <a:close/>
                  <a:moveTo>
                    <a:pt x="32" y="177"/>
                  </a:moveTo>
                  <a:cubicBezTo>
                    <a:pt x="33" y="177"/>
                    <a:pt x="32" y="178"/>
                    <a:pt x="33" y="178"/>
                  </a:cubicBezTo>
                  <a:cubicBezTo>
                    <a:pt x="33" y="178"/>
                    <a:pt x="33" y="177"/>
                    <a:pt x="33" y="177"/>
                  </a:cubicBezTo>
                  <a:cubicBezTo>
                    <a:pt x="33" y="177"/>
                    <a:pt x="32" y="177"/>
                    <a:pt x="32" y="177"/>
                  </a:cubicBezTo>
                  <a:close/>
                  <a:moveTo>
                    <a:pt x="60" y="178"/>
                  </a:moveTo>
                  <a:cubicBezTo>
                    <a:pt x="60" y="179"/>
                    <a:pt x="61" y="178"/>
                    <a:pt x="61" y="177"/>
                  </a:cubicBezTo>
                  <a:cubicBezTo>
                    <a:pt x="61" y="178"/>
                    <a:pt x="60" y="178"/>
                    <a:pt x="60" y="178"/>
                  </a:cubicBezTo>
                  <a:close/>
                  <a:moveTo>
                    <a:pt x="63" y="178"/>
                  </a:moveTo>
                  <a:cubicBezTo>
                    <a:pt x="64" y="179"/>
                    <a:pt x="64" y="180"/>
                    <a:pt x="65" y="180"/>
                  </a:cubicBezTo>
                  <a:cubicBezTo>
                    <a:pt x="65" y="180"/>
                    <a:pt x="65" y="180"/>
                    <a:pt x="65" y="179"/>
                  </a:cubicBezTo>
                  <a:cubicBezTo>
                    <a:pt x="64" y="179"/>
                    <a:pt x="64" y="178"/>
                    <a:pt x="64" y="177"/>
                  </a:cubicBezTo>
                  <a:cubicBezTo>
                    <a:pt x="64" y="177"/>
                    <a:pt x="63" y="177"/>
                    <a:pt x="63" y="178"/>
                  </a:cubicBezTo>
                  <a:close/>
                  <a:moveTo>
                    <a:pt x="36" y="178"/>
                  </a:moveTo>
                  <a:cubicBezTo>
                    <a:pt x="36" y="178"/>
                    <a:pt x="37" y="178"/>
                    <a:pt x="36" y="177"/>
                  </a:cubicBezTo>
                  <a:cubicBezTo>
                    <a:pt x="36" y="178"/>
                    <a:pt x="36" y="178"/>
                    <a:pt x="36" y="178"/>
                  </a:cubicBezTo>
                  <a:close/>
                  <a:moveTo>
                    <a:pt x="58" y="179"/>
                  </a:moveTo>
                  <a:cubicBezTo>
                    <a:pt x="58" y="179"/>
                    <a:pt x="58" y="179"/>
                    <a:pt x="58" y="179"/>
                  </a:cubicBezTo>
                  <a:cubicBezTo>
                    <a:pt x="59" y="179"/>
                    <a:pt x="59" y="178"/>
                    <a:pt x="59" y="178"/>
                  </a:cubicBezTo>
                  <a:cubicBezTo>
                    <a:pt x="59" y="178"/>
                    <a:pt x="58" y="178"/>
                    <a:pt x="58" y="179"/>
                  </a:cubicBezTo>
                  <a:close/>
                  <a:moveTo>
                    <a:pt x="57" y="179"/>
                  </a:moveTo>
                  <a:cubicBezTo>
                    <a:pt x="57" y="179"/>
                    <a:pt x="57" y="178"/>
                    <a:pt x="57" y="178"/>
                  </a:cubicBezTo>
                  <a:cubicBezTo>
                    <a:pt x="57" y="178"/>
                    <a:pt x="57" y="178"/>
                    <a:pt x="57" y="179"/>
                  </a:cubicBezTo>
                  <a:close/>
                  <a:moveTo>
                    <a:pt x="61" y="180"/>
                  </a:moveTo>
                  <a:cubicBezTo>
                    <a:pt x="61" y="179"/>
                    <a:pt x="61" y="179"/>
                    <a:pt x="62" y="178"/>
                  </a:cubicBezTo>
                  <a:cubicBezTo>
                    <a:pt x="61" y="178"/>
                    <a:pt x="60" y="179"/>
                    <a:pt x="61" y="180"/>
                  </a:cubicBezTo>
                  <a:close/>
                  <a:moveTo>
                    <a:pt x="33" y="181"/>
                  </a:moveTo>
                  <a:cubicBezTo>
                    <a:pt x="33" y="180"/>
                    <a:pt x="34" y="179"/>
                    <a:pt x="33" y="179"/>
                  </a:cubicBezTo>
                  <a:cubicBezTo>
                    <a:pt x="33" y="179"/>
                    <a:pt x="32" y="180"/>
                    <a:pt x="33" y="181"/>
                  </a:cubicBezTo>
                  <a:close/>
                  <a:moveTo>
                    <a:pt x="31" y="180"/>
                  </a:moveTo>
                  <a:cubicBezTo>
                    <a:pt x="31" y="180"/>
                    <a:pt x="32" y="179"/>
                    <a:pt x="32" y="179"/>
                  </a:cubicBezTo>
                  <a:cubicBezTo>
                    <a:pt x="32" y="179"/>
                    <a:pt x="31" y="180"/>
                    <a:pt x="31" y="180"/>
                  </a:cubicBezTo>
                  <a:close/>
                  <a:moveTo>
                    <a:pt x="36" y="179"/>
                  </a:moveTo>
                  <a:cubicBezTo>
                    <a:pt x="36" y="179"/>
                    <a:pt x="36" y="179"/>
                    <a:pt x="36" y="179"/>
                  </a:cubicBezTo>
                  <a:cubicBezTo>
                    <a:pt x="35" y="179"/>
                    <a:pt x="35" y="180"/>
                    <a:pt x="36" y="180"/>
                  </a:cubicBezTo>
                  <a:cubicBezTo>
                    <a:pt x="36" y="180"/>
                    <a:pt x="36" y="179"/>
                    <a:pt x="36" y="179"/>
                  </a:cubicBezTo>
                  <a:cubicBezTo>
                    <a:pt x="36" y="179"/>
                    <a:pt x="36" y="179"/>
                    <a:pt x="36" y="179"/>
                  </a:cubicBezTo>
                  <a:close/>
                  <a:moveTo>
                    <a:pt x="37" y="180"/>
                  </a:moveTo>
                  <a:cubicBezTo>
                    <a:pt x="37" y="180"/>
                    <a:pt x="37" y="180"/>
                    <a:pt x="37" y="180"/>
                  </a:cubicBezTo>
                  <a:cubicBezTo>
                    <a:pt x="37" y="180"/>
                    <a:pt x="37" y="179"/>
                    <a:pt x="37" y="179"/>
                  </a:cubicBezTo>
                  <a:cubicBezTo>
                    <a:pt x="37" y="180"/>
                    <a:pt x="37" y="180"/>
                    <a:pt x="37" y="180"/>
                  </a:cubicBezTo>
                  <a:close/>
                  <a:moveTo>
                    <a:pt x="57" y="181"/>
                  </a:moveTo>
                  <a:cubicBezTo>
                    <a:pt x="57" y="181"/>
                    <a:pt x="58" y="181"/>
                    <a:pt x="58" y="180"/>
                  </a:cubicBezTo>
                  <a:cubicBezTo>
                    <a:pt x="57" y="180"/>
                    <a:pt x="57" y="179"/>
                    <a:pt x="57" y="179"/>
                  </a:cubicBezTo>
                  <a:cubicBezTo>
                    <a:pt x="57" y="180"/>
                    <a:pt x="56" y="181"/>
                    <a:pt x="57" y="181"/>
                  </a:cubicBezTo>
                  <a:close/>
                  <a:moveTo>
                    <a:pt x="61" y="180"/>
                  </a:moveTo>
                  <a:cubicBezTo>
                    <a:pt x="62" y="181"/>
                    <a:pt x="62" y="181"/>
                    <a:pt x="62" y="182"/>
                  </a:cubicBezTo>
                  <a:cubicBezTo>
                    <a:pt x="62" y="181"/>
                    <a:pt x="62" y="180"/>
                    <a:pt x="62" y="179"/>
                  </a:cubicBezTo>
                  <a:cubicBezTo>
                    <a:pt x="62" y="180"/>
                    <a:pt x="62" y="180"/>
                    <a:pt x="61" y="180"/>
                  </a:cubicBezTo>
                  <a:close/>
                  <a:moveTo>
                    <a:pt x="59" y="181"/>
                  </a:moveTo>
                  <a:cubicBezTo>
                    <a:pt x="60" y="181"/>
                    <a:pt x="60" y="180"/>
                    <a:pt x="60" y="180"/>
                  </a:cubicBezTo>
                  <a:cubicBezTo>
                    <a:pt x="60" y="181"/>
                    <a:pt x="59" y="180"/>
                    <a:pt x="59" y="181"/>
                  </a:cubicBezTo>
                  <a:close/>
                  <a:moveTo>
                    <a:pt x="30" y="191"/>
                  </a:moveTo>
                  <a:cubicBezTo>
                    <a:pt x="30" y="191"/>
                    <a:pt x="31" y="191"/>
                    <a:pt x="31" y="191"/>
                  </a:cubicBezTo>
                  <a:cubicBezTo>
                    <a:pt x="30" y="192"/>
                    <a:pt x="31" y="193"/>
                    <a:pt x="30" y="194"/>
                  </a:cubicBezTo>
                  <a:cubicBezTo>
                    <a:pt x="31" y="194"/>
                    <a:pt x="30" y="197"/>
                    <a:pt x="31" y="198"/>
                  </a:cubicBezTo>
                  <a:cubicBezTo>
                    <a:pt x="31" y="198"/>
                    <a:pt x="31" y="197"/>
                    <a:pt x="32" y="196"/>
                  </a:cubicBezTo>
                  <a:cubicBezTo>
                    <a:pt x="32" y="196"/>
                    <a:pt x="31" y="196"/>
                    <a:pt x="31" y="195"/>
                  </a:cubicBezTo>
                  <a:cubicBezTo>
                    <a:pt x="32" y="193"/>
                    <a:pt x="32" y="190"/>
                    <a:pt x="31" y="189"/>
                  </a:cubicBezTo>
                  <a:cubicBezTo>
                    <a:pt x="32" y="187"/>
                    <a:pt x="32" y="184"/>
                    <a:pt x="32" y="181"/>
                  </a:cubicBezTo>
                  <a:cubicBezTo>
                    <a:pt x="32" y="181"/>
                    <a:pt x="32" y="181"/>
                    <a:pt x="31" y="181"/>
                  </a:cubicBezTo>
                  <a:cubicBezTo>
                    <a:pt x="29" y="184"/>
                    <a:pt x="31" y="188"/>
                    <a:pt x="30" y="191"/>
                  </a:cubicBezTo>
                  <a:close/>
                  <a:moveTo>
                    <a:pt x="64" y="185"/>
                  </a:moveTo>
                  <a:cubicBezTo>
                    <a:pt x="64" y="185"/>
                    <a:pt x="64" y="185"/>
                    <a:pt x="63" y="185"/>
                  </a:cubicBezTo>
                  <a:cubicBezTo>
                    <a:pt x="63" y="186"/>
                    <a:pt x="64" y="187"/>
                    <a:pt x="65" y="187"/>
                  </a:cubicBezTo>
                  <a:cubicBezTo>
                    <a:pt x="64" y="188"/>
                    <a:pt x="65" y="189"/>
                    <a:pt x="64" y="190"/>
                  </a:cubicBezTo>
                  <a:cubicBezTo>
                    <a:pt x="64" y="189"/>
                    <a:pt x="63" y="189"/>
                    <a:pt x="63" y="189"/>
                  </a:cubicBezTo>
                  <a:cubicBezTo>
                    <a:pt x="63" y="190"/>
                    <a:pt x="63" y="191"/>
                    <a:pt x="64" y="192"/>
                  </a:cubicBezTo>
                  <a:cubicBezTo>
                    <a:pt x="66" y="190"/>
                    <a:pt x="65" y="185"/>
                    <a:pt x="65" y="182"/>
                  </a:cubicBezTo>
                  <a:cubicBezTo>
                    <a:pt x="65" y="182"/>
                    <a:pt x="64" y="181"/>
                    <a:pt x="64" y="181"/>
                  </a:cubicBezTo>
                  <a:cubicBezTo>
                    <a:pt x="63" y="182"/>
                    <a:pt x="65" y="184"/>
                    <a:pt x="64" y="185"/>
                  </a:cubicBezTo>
                  <a:close/>
                  <a:moveTo>
                    <a:pt x="34" y="183"/>
                  </a:moveTo>
                  <a:cubicBezTo>
                    <a:pt x="34" y="182"/>
                    <a:pt x="35" y="182"/>
                    <a:pt x="35" y="181"/>
                  </a:cubicBezTo>
                  <a:cubicBezTo>
                    <a:pt x="35" y="181"/>
                    <a:pt x="34" y="181"/>
                    <a:pt x="34" y="181"/>
                  </a:cubicBezTo>
                  <a:cubicBezTo>
                    <a:pt x="34" y="182"/>
                    <a:pt x="33" y="183"/>
                    <a:pt x="34" y="183"/>
                  </a:cubicBezTo>
                  <a:close/>
                  <a:moveTo>
                    <a:pt x="60" y="182"/>
                  </a:moveTo>
                  <a:cubicBezTo>
                    <a:pt x="60" y="183"/>
                    <a:pt x="61" y="183"/>
                    <a:pt x="61" y="183"/>
                  </a:cubicBezTo>
                  <a:cubicBezTo>
                    <a:pt x="61" y="182"/>
                    <a:pt x="61" y="182"/>
                    <a:pt x="60" y="182"/>
                  </a:cubicBezTo>
                  <a:cubicBezTo>
                    <a:pt x="60" y="182"/>
                    <a:pt x="60" y="182"/>
                    <a:pt x="60" y="182"/>
                  </a:cubicBezTo>
                  <a:close/>
                  <a:moveTo>
                    <a:pt x="57" y="182"/>
                  </a:moveTo>
                  <a:cubicBezTo>
                    <a:pt x="57" y="183"/>
                    <a:pt x="58" y="183"/>
                    <a:pt x="58" y="183"/>
                  </a:cubicBezTo>
                  <a:cubicBezTo>
                    <a:pt x="58" y="183"/>
                    <a:pt x="59" y="182"/>
                    <a:pt x="59" y="182"/>
                  </a:cubicBezTo>
                  <a:cubicBezTo>
                    <a:pt x="58" y="182"/>
                    <a:pt x="58" y="182"/>
                    <a:pt x="57" y="182"/>
                  </a:cubicBezTo>
                  <a:close/>
                  <a:moveTo>
                    <a:pt x="63" y="183"/>
                  </a:moveTo>
                  <a:cubicBezTo>
                    <a:pt x="63" y="183"/>
                    <a:pt x="64" y="183"/>
                    <a:pt x="63" y="182"/>
                  </a:cubicBezTo>
                  <a:cubicBezTo>
                    <a:pt x="63" y="182"/>
                    <a:pt x="63" y="182"/>
                    <a:pt x="63" y="182"/>
                  </a:cubicBezTo>
                  <a:cubicBezTo>
                    <a:pt x="63" y="183"/>
                    <a:pt x="63" y="183"/>
                    <a:pt x="63" y="183"/>
                  </a:cubicBezTo>
                  <a:close/>
                  <a:moveTo>
                    <a:pt x="36" y="184"/>
                  </a:moveTo>
                  <a:cubicBezTo>
                    <a:pt x="36" y="183"/>
                    <a:pt x="37" y="183"/>
                    <a:pt x="37" y="182"/>
                  </a:cubicBezTo>
                  <a:cubicBezTo>
                    <a:pt x="36" y="182"/>
                    <a:pt x="36" y="183"/>
                    <a:pt x="36" y="184"/>
                  </a:cubicBezTo>
                  <a:close/>
                  <a:moveTo>
                    <a:pt x="35" y="184"/>
                  </a:moveTo>
                  <a:cubicBezTo>
                    <a:pt x="35" y="184"/>
                    <a:pt x="36" y="183"/>
                    <a:pt x="35" y="183"/>
                  </a:cubicBezTo>
                  <a:cubicBezTo>
                    <a:pt x="35" y="183"/>
                    <a:pt x="34" y="184"/>
                    <a:pt x="35" y="184"/>
                  </a:cubicBezTo>
                  <a:close/>
                  <a:moveTo>
                    <a:pt x="58" y="185"/>
                  </a:moveTo>
                  <a:cubicBezTo>
                    <a:pt x="59" y="185"/>
                    <a:pt x="59" y="184"/>
                    <a:pt x="59" y="184"/>
                  </a:cubicBezTo>
                  <a:cubicBezTo>
                    <a:pt x="59" y="184"/>
                    <a:pt x="59" y="183"/>
                    <a:pt x="59" y="183"/>
                  </a:cubicBezTo>
                  <a:cubicBezTo>
                    <a:pt x="59" y="184"/>
                    <a:pt x="58" y="184"/>
                    <a:pt x="58" y="185"/>
                  </a:cubicBezTo>
                  <a:close/>
                  <a:moveTo>
                    <a:pt x="62" y="185"/>
                  </a:moveTo>
                  <a:cubicBezTo>
                    <a:pt x="62" y="185"/>
                    <a:pt x="62" y="184"/>
                    <a:pt x="62" y="184"/>
                  </a:cubicBezTo>
                  <a:cubicBezTo>
                    <a:pt x="62" y="184"/>
                    <a:pt x="62" y="184"/>
                    <a:pt x="62" y="184"/>
                  </a:cubicBezTo>
                  <a:cubicBezTo>
                    <a:pt x="61" y="184"/>
                    <a:pt x="61" y="185"/>
                    <a:pt x="62" y="185"/>
                  </a:cubicBezTo>
                  <a:close/>
                  <a:moveTo>
                    <a:pt x="33" y="185"/>
                  </a:moveTo>
                  <a:cubicBezTo>
                    <a:pt x="33" y="185"/>
                    <a:pt x="33" y="185"/>
                    <a:pt x="33" y="185"/>
                  </a:cubicBezTo>
                  <a:cubicBezTo>
                    <a:pt x="33" y="185"/>
                    <a:pt x="33" y="184"/>
                    <a:pt x="33" y="184"/>
                  </a:cubicBezTo>
                  <a:cubicBezTo>
                    <a:pt x="33" y="184"/>
                    <a:pt x="32" y="185"/>
                    <a:pt x="33" y="185"/>
                  </a:cubicBezTo>
                  <a:close/>
                  <a:moveTo>
                    <a:pt x="35" y="186"/>
                  </a:moveTo>
                  <a:cubicBezTo>
                    <a:pt x="36" y="185"/>
                    <a:pt x="36" y="184"/>
                    <a:pt x="36" y="184"/>
                  </a:cubicBezTo>
                  <a:cubicBezTo>
                    <a:pt x="36" y="184"/>
                    <a:pt x="35" y="185"/>
                    <a:pt x="35" y="186"/>
                  </a:cubicBezTo>
                  <a:close/>
                  <a:moveTo>
                    <a:pt x="60" y="187"/>
                  </a:moveTo>
                  <a:cubicBezTo>
                    <a:pt x="60" y="187"/>
                    <a:pt x="61" y="186"/>
                    <a:pt x="60" y="186"/>
                  </a:cubicBezTo>
                  <a:cubicBezTo>
                    <a:pt x="60" y="186"/>
                    <a:pt x="59" y="187"/>
                    <a:pt x="60" y="187"/>
                  </a:cubicBezTo>
                  <a:close/>
                  <a:moveTo>
                    <a:pt x="36" y="187"/>
                  </a:moveTo>
                  <a:cubicBezTo>
                    <a:pt x="36" y="187"/>
                    <a:pt x="36" y="188"/>
                    <a:pt x="37" y="188"/>
                  </a:cubicBezTo>
                  <a:cubicBezTo>
                    <a:pt x="37" y="187"/>
                    <a:pt x="37" y="186"/>
                    <a:pt x="36" y="186"/>
                  </a:cubicBezTo>
                  <a:cubicBezTo>
                    <a:pt x="36" y="187"/>
                    <a:pt x="36" y="187"/>
                    <a:pt x="36" y="187"/>
                  </a:cubicBezTo>
                  <a:close/>
                  <a:moveTo>
                    <a:pt x="57" y="188"/>
                  </a:moveTo>
                  <a:cubicBezTo>
                    <a:pt x="58" y="187"/>
                    <a:pt x="58" y="187"/>
                    <a:pt x="58" y="187"/>
                  </a:cubicBezTo>
                  <a:cubicBezTo>
                    <a:pt x="58" y="187"/>
                    <a:pt x="58" y="187"/>
                    <a:pt x="57" y="187"/>
                  </a:cubicBezTo>
                  <a:cubicBezTo>
                    <a:pt x="58" y="187"/>
                    <a:pt x="57" y="187"/>
                    <a:pt x="57" y="188"/>
                  </a:cubicBezTo>
                  <a:close/>
                  <a:moveTo>
                    <a:pt x="63" y="187"/>
                  </a:moveTo>
                  <a:cubicBezTo>
                    <a:pt x="63" y="187"/>
                    <a:pt x="63" y="187"/>
                    <a:pt x="63" y="187"/>
                  </a:cubicBezTo>
                  <a:cubicBezTo>
                    <a:pt x="63" y="187"/>
                    <a:pt x="63" y="188"/>
                    <a:pt x="63" y="187"/>
                  </a:cubicBezTo>
                  <a:close/>
                  <a:moveTo>
                    <a:pt x="34" y="188"/>
                  </a:moveTo>
                  <a:cubicBezTo>
                    <a:pt x="34" y="188"/>
                    <a:pt x="35" y="188"/>
                    <a:pt x="35" y="187"/>
                  </a:cubicBezTo>
                  <a:cubicBezTo>
                    <a:pt x="34" y="187"/>
                    <a:pt x="34" y="187"/>
                    <a:pt x="34" y="187"/>
                  </a:cubicBezTo>
                  <a:cubicBezTo>
                    <a:pt x="34" y="187"/>
                    <a:pt x="34" y="187"/>
                    <a:pt x="34" y="187"/>
                  </a:cubicBezTo>
                  <a:cubicBezTo>
                    <a:pt x="34" y="187"/>
                    <a:pt x="34" y="188"/>
                    <a:pt x="34" y="188"/>
                  </a:cubicBezTo>
                  <a:close/>
                  <a:moveTo>
                    <a:pt x="58" y="189"/>
                  </a:moveTo>
                  <a:cubicBezTo>
                    <a:pt x="58" y="189"/>
                    <a:pt x="59" y="189"/>
                    <a:pt x="59" y="188"/>
                  </a:cubicBezTo>
                  <a:cubicBezTo>
                    <a:pt x="58" y="188"/>
                    <a:pt x="58" y="188"/>
                    <a:pt x="58" y="189"/>
                  </a:cubicBezTo>
                  <a:close/>
                  <a:moveTo>
                    <a:pt x="60" y="189"/>
                  </a:moveTo>
                  <a:cubicBezTo>
                    <a:pt x="60" y="189"/>
                    <a:pt x="61" y="190"/>
                    <a:pt x="61" y="190"/>
                  </a:cubicBezTo>
                  <a:cubicBezTo>
                    <a:pt x="61" y="189"/>
                    <a:pt x="62" y="189"/>
                    <a:pt x="62" y="189"/>
                  </a:cubicBezTo>
                  <a:cubicBezTo>
                    <a:pt x="61" y="189"/>
                    <a:pt x="61" y="188"/>
                    <a:pt x="61" y="188"/>
                  </a:cubicBezTo>
                  <a:cubicBezTo>
                    <a:pt x="61" y="188"/>
                    <a:pt x="61" y="189"/>
                    <a:pt x="60" y="189"/>
                  </a:cubicBezTo>
                  <a:close/>
                  <a:moveTo>
                    <a:pt x="33" y="192"/>
                  </a:moveTo>
                  <a:cubicBezTo>
                    <a:pt x="33" y="191"/>
                    <a:pt x="34" y="189"/>
                    <a:pt x="33" y="189"/>
                  </a:cubicBezTo>
                  <a:cubicBezTo>
                    <a:pt x="32" y="190"/>
                    <a:pt x="33" y="190"/>
                    <a:pt x="33" y="192"/>
                  </a:cubicBezTo>
                  <a:close/>
                  <a:moveTo>
                    <a:pt x="36" y="190"/>
                  </a:moveTo>
                  <a:cubicBezTo>
                    <a:pt x="36" y="190"/>
                    <a:pt x="36" y="191"/>
                    <a:pt x="37" y="191"/>
                  </a:cubicBezTo>
                  <a:cubicBezTo>
                    <a:pt x="37" y="191"/>
                    <a:pt x="37" y="190"/>
                    <a:pt x="36" y="189"/>
                  </a:cubicBezTo>
                  <a:cubicBezTo>
                    <a:pt x="36" y="190"/>
                    <a:pt x="36" y="190"/>
                    <a:pt x="36" y="190"/>
                  </a:cubicBezTo>
                  <a:close/>
                  <a:moveTo>
                    <a:pt x="59" y="191"/>
                  </a:moveTo>
                  <a:cubicBezTo>
                    <a:pt x="60" y="192"/>
                    <a:pt x="60" y="190"/>
                    <a:pt x="59" y="190"/>
                  </a:cubicBezTo>
                  <a:cubicBezTo>
                    <a:pt x="59" y="190"/>
                    <a:pt x="59" y="190"/>
                    <a:pt x="59" y="191"/>
                  </a:cubicBezTo>
                  <a:close/>
                  <a:moveTo>
                    <a:pt x="38" y="196"/>
                  </a:moveTo>
                  <a:cubicBezTo>
                    <a:pt x="38" y="194"/>
                    <a:pt x="38" y="192"/>
                    <a:pt x="38" y="190"/>
                  </a:cubicBezTo>
                  <a:cubicBezTo>
                    <a:pt x="38" y="190"/>
                    <a:pt x="38" y="190"/>
                    <a:pt x="38" y="190"/>
                  </a:cubicBezTo>
                  <a:cubicBezTo>
                    <a:pt x="38" y="192"/>
                    <a:pt x="37" y="194"/>
                    <a:pt x="38" y="196"/>
                  </a:cubicBezTo>
                  <a:close/>
                  <a:moveTo>
                    <a:pt x="57" y="192"/>
                  </a:moveTo>
                  <a:cubicBezTo>
                    <a:pt x="57" y="191"/>
                    <a:pt x="58" y="191"/>
                    <a:pt x="58" y="191"/>
                  </a:cubicBezTo>
                  <a:cubicBezTo>
                    <a:pt x="57" y="191"/>
                    <a:pt x="57" y="191"/>
                    <a:pt x="57" y="192"/>
                  </a:cubicBezTo>
                  <a:close/>
                  <a:moveTo>
                    <a:pt x="60" y="193"/>
                  </a:moveTo>
                  <a:cubicBezTo>
                    <a:pt x="60" y="193"/>
                    <a:pt x="61" y="193"/>
                    <a:pt x="61" y="194"/>
                  </a:cubicBezTo>
                  <a:cubicBezTo>
                    <a:pt x="61" y="194"/>
                    <a:pt x="61" y="194"/>
                    <a:pt x="62" y="194"/>
                  </a:cubicBezTo>
                  <a:cubicBezTo>
                    <a:pt x="61" y="193"/>
                    <a:pt x="61" y="192"/>
                    <a:pt x="61" y="192"/>
                  </a:cubicBezTo>
                  <a:cubicBezTo>
                    <a:pt x="61" y="192"/>
                    <a:pt x="60" y="192"/>
                    <a:pt x="60" y="193"/>
                  </a:cubicBezTo>
                  <a:close/>
                  <a:moveTo>
                    <a:pt x="65" y="195"/>
                  </a:moveTo>
                  <a:cubicBezTo>
                    <a:pt x="64" y="194"/>
                    <a:pt x="65" y="193"/>
                    <a:pt x="64" y="192"/>
                  </a:cubicBezTo>
                  <a:cubicBezTo>
                    <a:pt x="64" y="193"/>
                    <a:pt x="64" y="195"/>
                    <a:pt x="65" y="195"/>
                  </a:cubicBezTo>
                  <a:close/>
                  <a:moveTo>
                    <a:pt x="34" y="195"/>
                  </a:moveTo>
                  <a:cubicBezTo>
                    <a:pt x="34" y="194"/>
                    <a:pt x="35" y="194"/>
                    <a:pt x="35" y="193"/>
                  </a:cubicBezTo>
                  <a:cubicBezTo>
                    <a:pt x="35" y="194"/>
                    <a:pt x="34" y="194"/>
                    <a:pt x="34" y="195"/>
                  </a:cubicBezTo>
                  <a:close/>
                  <a:moveTo>
                    <a:pt x="58" y="194"/>
                  </a:moveTo>
                  <a:cubicBezTo>
                    <a:pt x="58" y="194"/>
                    <a:pt x="58" y="193"/>
                    <a:pt x="59" y="193"/>
                  </a:cubicBezTo>
                  <a:cubicBezTo>
                    <a:pt x="58" y="193"/>
                    <a:pt x="58" y="194"/>
                    <a:pt x="58" y="194"/>
                  </a:cubicBezTo>
                  <a:close/>
                  <a:moveTo>
                    <a:pt x="59" y="196"/>
                  </a:moveTo>
                  <a:cubicBezTo>
                    <a:pt x="59" y="196"/>
                    <a:pt x="60" y="196"/>
                    <a:pt x="60" y="196"/>
                  </a:cubicBezTo>
                  <a:cubicBezTo>
                    <a:pt x="60" y="195"/>
                    <a:pt x="60" y="194"/>
                    <a:pt x="59" y="194"/>
                  </a:cubicBezTo>
                  <a:cubicBezTo>
                    <a:pt x="58" y="195"/>
                    <a:pt x="58" y="195"/>
                    <a:pt x="59" y="196"/>
                  </a:cubicBezTo>
                  <a:close/>
                  <a:moveTo>
                    <a:pt x="35" y="196"/>
                  </a:moveTo>
                  <a:cubicBezTo>
                    <a:pt x="35" y="196"/>
                    <a:pt x="35" y="195"/>
                    <a:pt x="35" y="194"/>
                  </a:cubicBezTo>
                  <a:cubicBezTo>
                    <a:pt x="35" y="194"/>
                    <a:pt x="35" y="194"/>
                    <a:pt x="35" y="194"/>
                  </a:cubicBezTo>
                  <a:cubicBezTo>
                    <a:pt x="35" y="195"/>
                    <a:pt x="34" y="196"/>
                    <a:pt x="35" y="196"/>
                  </a:cubicBezTo>
                  <a:close/>
                  <a:moveTo>
                    <a:pt x="37" y="196"/>
                  </a:moveTo>
                  <a:cubicBezTo>
                    <a:pt x="37" y="196"/>
                    <a:pt x="37" y="195"/>
                    <a:pt x="36" y="195"/>
                  </a:cubicBezTo>
                  <a:cubicBezTo>
                    <a:pt x="36" y="195"/>
                    <a:pt x="36" y="196"/>
                    <a:pt x="37" y="196"/>
                  </a:cubicBezTo>
                  <a:close/>
                  <a:moveTo>
                    <a:pt x="59" y="196"/>
                  </a:moveTo>
                  <a:cubicBezTo>
                    <a:pt x="59" y="197"/>
                    <a:pt x="59" y="197"/>
                    <a:pt x="59" y="197"/>
                  </a:cubicBezTo>
                  <a:cubicBezTo>
                    <a:pt x="60" y="197"/>
                    <a:pt x="60" y="196"/>
                    <a:pt x="60" y="196"/>
                  </a:cubicBezTo>
                  <a:cubicBezTo>
                    <a:pt x="60" y="196"/>
                    <a:pt x="59" y="196"/>
                    <a:pt x="59" y="196"/>
                  </a:cubicBezTo>
                  <a:close/>
                  <a:moveTo>
                    <a:pt x="58" y="197"/>
                  </a:moveTo>
                  <a:cubicBezTo>
                    <a:pt x="58" y="197"/>
                    <a:pt x="58" y="196"/>
                    <a:pt x="58" y="196"/>
                  </a:cubicBezTo>
                  <a:cubicBezTo>
                    <a:pt x="57" y="196"/>
                    <a:pt x="57" y="197"/>
                    <a:pt x="58" y="197"/>
                  </a:cubicBezTo>
                  <a:close/>
                  <a:moveTo>
                    <a:pt x="33" y="197"/>
                  </a:moveTo>
                  <a:cubicBezTo>
                    <a:pt x="33" y="197"/>
                    <a:pt x="33" y="196"/>
                    <a:pt x="33" y="196"/>
                  </a:cubicBezTo>
                  <a:cubicBezTo>
                    <a:pt x="33" y="196"/>
                    <a:pt x="33" y="197"/>
                    <a:pt x="33" y="197"/>
                  </a:cubicBezTo>
                  <a:close/>
                  <a:moveTo>
                    <a:pt x="35" y="197"/>
                  </a:moveTo>
                  <a:cubicBezTo>
                    <a:pt x="36" y="198"/>
                    <a:pt x="36" y="197"/>
                    <a:pt x="36" y="197"/>
                  </a:cubicBezTo>
                  <a:cubicBezTo>
                    <a:pt x="36" y="197"/>
                    <a:pt x="36" y="197"/>
                    <a:pt x="36" y="196"/>
                  </a:cubicBezTo>
                  <a:cubicBezTo>
                    <a:pt x="36" y="197"/>
                    <a:pt x="35" y="197"/>
                    <a:pt x="35" y="197"/>
                  </a:cubicBezTo>
                  <a:close/>
                  <a:moveTo>
                    <a:pt x="59" y="198"/>
                  </a:moveTo>
                  <a:cubicBezTo>
                    <a:pt x="59" y="198"/>
                    <a:pt x="59" y="197"/>
                    <a:pt x="58" y="197"/>
                  </a:cubicBezTo>
                  <a:cubicBezTo>
                    <a:pt x="58" y="198"/>
                    <a:pt x="58" y="198"/>
                    <a:pt x="59" y="198"/>
                  </a:cubicBezTo>
                  <a:close/>
                  <a:moveTo>
                    <a:pt x="64" y="198"/>
                  </a:moveTo>
                  <a:cubicBezTo>
                    <a:pt x="64" y="199"/>
                    <a:pt x="64" y="199"/>
                    <a:pt x="65" y="199"/>
                  </a:cubicBezTo>
                  <a:cubicBezTo>
                    <a:pt x="64" y="198"/>
                    <a:pt x="64" y="198"/>
                    <a:pt x="64" y="197"/>
                  </a:cubicBezTo>
                  <a:cubicBezTo>
                    <a:pt x="64" y="198"/>
                    <a:pt x="63" y="198"/>
                    <a:pt x="64" y="198"/>
                  </a:cubicBezTo>
                  <a:close/>
                  <a:moveTo>
                    <a:pt x="33" y="198"/>
                  </a:moveTo>
                  <a:cubicBezTo>
                    <a:pt x="34" y="198"/>
                    <a:pt x="34" y="198"/>
                    <a:pt x="33" y="198"/>
                  </a:cubicBezTo>
                  <a:cubicBezTo>
                    <a:pt x="33" y="198"/>
                    <a:pt x="33" y="198"/>
                    <a:pt x="33" y="198"/>
                  </a:cubicBezTo>
                  <a:close/>
                  <a:moveTo>
                    <a:pt x="60" y="199"/>
                  </a:moveTo>
                  <a:cubicBezTo>
                    <a:pt x="61" y="199"/>
                    <a:pt x="60" y="200"/>
                    <a:pt x="61" y="200"/>
                  </a:cubicBezTo>
                  <a:cubicBezTo>
                    <a:pt x="61" y="199"/>
                    <a:pt x="61" y="199"/>
                    <a:pt x="62" y="199"/>
                  </a:cubicBezTo>
                  <a:cubicBezTo>
                    <a:pt x="61" y="199"/>
                    <a:pt x="61" y="198"/>
                    <a:pt x="61" y="198"/>
                  </a:cubicBezTo>
                  <a:cubicBezTo>
                    <a:pt x="61" y="198"/>
                    <a:pt x="60" y="199"/>
                    <a:pt x="60" y="199"/>
                  </a:cubicBezTo>
                  <a:close/>
                  <a:moveTo>
                    <a:pt x="57" y="199"/>
                  </a:moveTo>
                  <a:cubicBezTo>
                    <a:pt x="58" y="200"/>
                    <a:pt x="58" y="199"/>
                    <a:pt x="58" y="199"/>
                  </a:cubicBezTo>
                  <a:cubicBezTo>
                    <a:pt x="58" y="199"/>
                    <a:pt x="58" y="199"/>
                    <a:pt x="58" y="198"/>
                  </a:cubicBezTo>
                  <a:cubicBezTo>
                    <a:pt x="57" y="198"/>
                    <a:pt x="57" y="198"/>
                    <a:pt x="57" y="198"/>
                  </a:cubicBezTo>
                  <a:cubicBezTo>
                    <a:pt x="57" y="199"/>
                    <a:pt x="57" y="199"/>
                    <a:pt x="57" y="199"/>
                  </a:cubicBezTo>
                  <a:close/>
                  <a:moveTo>
                    <a:pt x="34" y="200"/>
                  </a:moveTo>
                  <a:cubicBezTo>
                    <a:pt x="34" y="200"/>
                    <a:pt x="34" y="199"/>
                    <a:pt x="34" y="199"/>
                  </a:cubicBezTo>
                  <a:cubicBezTo>
                    <a:pt x="34" y="199"/>
                    <a:pt x="34" y="200"/>
                    <a:pt x="34" y="200"/>
                  </a:cubicBezTo>
                  <a:close/>
                  <a:moveTo>
                    <a:pt x="35" y="200"/>
                  </a:moveTo>
                  <a:cubicBezTo>
                    <a:pt x="35" y="200"/>
                    <a:pt x="36" y="199"/>
                    <a:pt x="35" y="199"/>
                  </a:cubicBezTo>
                  <a:cubicBezTo>
                    <a:pt x="35" y="199"/>
                    <a:pt x="35" y="200"/>
                    <a:pt x="35" y="200"/>
                  </a:cubicBezTo>
                  <a:close/>
                  <a:moveTo>
                    <a:pt x="63" y="200"/>
                  </a:moveTo>
                  <a:cubicBezTo>
                    <a:pt x="64" y="200"/>
                    <a:pt x="63" y="199"/>
                    <a:pt x="63" y="199"/>
                  </a:cubicBezTo>
                  <a:cubicBezTo>
                    <a:pt x="63" y="200"/>
                    <a:pt x="63" y="200"/>
                    <a:pt x="63" y="200"/>
                  </a:cubicBezTo>
                  <a:close/>
                  <a:moveTo>
                    <a:pt x="61" y="201"/>
                  </a:moveTo>
                  <a:cubicBezTo>
                    <a:pt x="61" y="201"/>
                    <a:pt x="62" y="201"/>
                    <a:pt x="62" y="201"/>
                  </a:cubicBezTo>
                  <a:cubicBezTo>
                    <a:pt x="62" y="201"/>
                    <a:pt x="62" y="201"/>
                    <a:pt x="63" y="201"/>
                  </a:cubicBezTo>
                  <a:cubicBezTo>
                    <a:pt x="62" y="200"/>
                    <a:pt x="62" y="200"/>
                    <a:pt x="61" y="201"/>
                  </a:cubicBezTo>
                  <a:close/>
                  <a:moveTo>
                    <a:pt x="30" y="208"/>
                  </a:moveTo>
                  <a:cubicBezTo>
                    <a:pt x="31" y="208"/>
                    <a:pt x="31" y="209"/>
                    <a:pt x="31" y="209"/>
                  </a:cubicBezTo>
                  <a:cubicBezTo>
                    <a:pt x="31" y="207"/>
                    <a:pt x="32" y="206"/>
                    <a:pt x="32" y="205"/>
                  </a:cubicBezTo>
                  <a:cubicBezTo>
                    <a:pt x="32" y="205"/>
                    <a:pt x="32" y="205"/>
                    <a:pt x="31" y="205"/>
                  </a:cubicBezTo>
                  <a:cubicBezTo>
                    <a:pt x="30" y="204"/>
                    <a:pt x="32" y="202"/>
                    <a:pt x="32" y="200"/>
                  </a:cubicBezTo>
                  <a:cubicBezTo>
                    <a:pt x="32" y="200"/>
                    <a:pt x="32" y="200"/>
                    <a:pt x="32" y="200"/>
                  </a:cubicBezTo>
                  <a:cubicBezTo>
                    <a:pt x="30" y="202"/>
                    <a:pt x="30" y="205"/>
                    <a:pt x="30" y="208"/>
                  </a:cubicBezTo>
                  <a:close/>
                  <a:moveTo>
                    <a:pt x="57" y="201"/>
                  </a:moveTo>
                  <a:cubicBezTo>
                    <a:pt x="58" y="202"/>
                    <a:pt x="57" y="202"/>
                    <a:pt x="58" y="203"/>
                  </a:cubicBezTo>
                  <a:cubicBezTo>
                    <a:pt x="59" y="203"/>
                    <a:pt x="59" y="202"/>
                    <a:pt x="59" y="202"/>
                  </a:cubicBezTo>
                  <a:cubicBezTo>
                    <a:pt x="59" y="201"/>
                    <a:pt x="59" y="201"/>
                    <a:pt x="59" y="200"/>
                  </a:cubicBezTo>
                  <a:cubicBezTo>
                    <a:pt x="58" y="201"/>
                    <a:pt x="58" y="201"/>
                    <a:pt x="57" y="201"/>
                  </a:cubicBezTo>
                  <a:close/>
                  <a:moveTo>
                    <a:pt x="36" y="203"/>
                  </a:moveTo>
                  <a:cubicBezTo>
                    <a:pt x="36" y="202"/>
                    <a:pt x="36" y="201"/>
                    <a:pt x="36" y="201"/>
                  </a:cubicBezTo>
                  <a:cubicBezTo>
                    <a:pt x="36" y="201"/>
                    <a:pt x="36" y="201"/>
                    <a:pt x="36" y="201"/>
                  </a:cubicBezTo>
                  <a:cubicBezTo>
                    <a:pt x="36" y="201"/>
                    <a:pt x="36" y="202"/>
                    <a:pt x="36" y="203"/>
                  </a:cubicBezTo>
                  <a:close/>
                  <a:moveTo>
                    <a:pt x="63" y="202"/>
                  </a:moveTo>
                  <a:cubicBezTo>
                    <a:pt x="64" y="202"/>
                    <a:pt x="64" y="202"/>
                    <a:pt x="64" y="203"/>
                  </a:cubicBezTo>
                  <a:cubicBezTo>
                    <a:pt x="64" y="202"/>
                    <a:pt x="65" y="203"/>
                    <a:pt x="65" y="203"/>
                  </a:cubicBezTo>
                  <a:cubicBezTo>
                    <a:pt x="65" y="201"/>
                    <a:pt x="64" y="200"/>
                    <a:pt x="63" y="202"/>
                  </a:cubicBezTo>
                  <a:close/>
                  <a:moveTo>
                    <a:pt x="61" y="202"/>
                  </a:moveTo>
                  <a:cubicBezTo>
                    <a:pt x="61" y="202"/>
                    <a:pt x="61" y="201"/>
                    <a:pt x="60" y="202"/>
                  </a:cubicBezTo>
                  <a:cubicBezTo>
                    <a:pt x="61" y="202"/>
                    <a:pt x="60" y="202"/>
                    <a:pt x="61" y="202"/>
                  </a:cubicBezTo>
                  <a:close/>
                  <a:moveTo>
                    <a:pt x="59" y="204"/>
                  </a:moveTo>
                  <a:cubicBezTo>
                    <a:pt x="59" y="204"/>
                    <a:pt x="59" y="204"/>
                    <a:pt x="59" y="204"/>
                  </a:cubicBezTo>
                  <a:cubicBezTo>
                    <a:pt x="60" y="204"/>
                    <a:pt x="60" y="204"/>
                    <a:pt x="60" y="203"/>
                  </a:cubicBezTo>
                  <a:cubicBezTo>
                    <a:pt x="60" y="203"/>
                    <a:pt x="60" y="203"/>
                    <a:pt x="60" y="203"/>
                  </a:cubicBezTo>
                  <a:cubicBezTo>
                    <a:pt x="59" y="203"/>
                    <a:pt x="59" y="203"/>
                    <a:pt x="59" y="204"/>
                  </a:cubicBezTo>
                  <a:close/>
                  <a:moveTo>
                    <a:pt x="61" y="204"/>
                  </a:moveTo>
                  <a:cubicBezTo>
                    <a:pt x="61" y="204"/>
                    <a:pt x="62" y="204"/>
                    <a:pt x="62" y="204"/>
                  </a:cubicBezTo>
                  <a:cubicBezTo>
                    <a:pt x="62" y="204"/>
                    <a:pt x="62" y="204"/>
                    <a:pt x="62" y="204"/>
                  </a:cubicBezTo>
                  <a:cubicBezTo>
                    <a:pt x="62" y="204"/>
                    <a:pt x="62" y="203"/>
                    <a:pt x="62" y="203"/>
                  </a:cubicBezTo>
                  <a:cubicBezTo>
                    <a:pt x="62" y="203"/>
                    <a:pt x="62" y="204"/>
                    <a:pt x="61" y="204"/>
                  </a:cubicBezTo>
                  <a:close/>
                  <a:moveTo>
                    <a:pt x="35" y="205"/>
                  </a:moveTo>
                  <a:cubicBezTo>
                    <a:pt x="35" y="204"/>
                    <a:pt x="35" y="204"/>
                    <a:pt x="35" y="204"/>
                  </a:cubicBezTo>
                  <a:cubicBezTo>
                    <a:pt x="34" y="204"/>
                    <a:pt x="35" y="205"/>
                    <a:pt x="35" y="205"/>
                  </a:cubicBezTo>
                  <a:close/>
                  <a:moveTo>
                    <a:pt x="62" y="205"/>
                  </a:moveTo>
                  <a:cubicBezTo>
                    <a:pt x="62" y="205"/>
                    <a:pt x="62" y="206"/>
                    <a:pt x="63" y="206"/>
                  </a:cubicBezTo>
                  <a:cubicBezTo>
                    <a:pt x="63" y="205"/>
                    <a:pt x="63" y="205"/>
                    <a:pt x="63" y="205"/>
                  </a:cubicBezTo>
                  <a:cubicBezTo>
                    <a:pt x="63" y="205"/>
                    <a:pt x="63" y="205"/>
                    <a:pt x="63" y="204"/>
                  </a:cubicBezTo>
                  <a:cubicBezTo>
                    <a:pt x="63" y="205"/>
                    <a:pt x="63" y="205"/>
                    <a:pt x="62" y="205"/>
                  </a:cubicBezTo>
                  <a:close/>
                  <a:moveTo>
                    <a:pt x="61" y="205"/>
                  </a:moveTo>
                  <a:cubicBezTo>
                    <a:pt x="59" y="206"/>
                    <a:pt x="62" y="206"/>
                    <a:pt x="61" y="205"/>
                  </a:cubicBezTo>
                  <a:close/>
                  <a:moveTo>
                    <a:pt x="64" y="206"/>
                  </a:moveTo>
                  <a:cubicBezTo>
                    <a:pt x="64" y="207"/>
                    <a:pt x="65" y="207"/>
                    <a:pt x="65" y="208"/>
                  </a:cubicBezTo>
                  <a:cubicBezTo>
                    <a:pt x="65" y="207"/>
                    <a:pt x="65" y="206"/>
                    <a:pt x="65" y="205"/>
                  </a:cubicBezTo>
                  <a:cubicBezTo>
                    <a:pt x="64" y="205"/>
                    <a:pt x="64" y="206"/>
                    <a:pt x="64" y="206"/>
                  </a:cubicBezTo>
                  <a:close/>
                  <a:moveTo>
                    <a:pt x="34" y="206"/>
                  </a:moveTo>
                  <a:cubicBezTo>
                    <a:pt x="34" y="206"/>
                    <a:pt x="35" y="205"/>
                    <a:pt x="35" y="205"/>
                  </a:cubicBezTo>
                  <a:cubicBezTo>
                    <a:pt x="35" y="205"/>
                    <a:pt x="35" y="205"/>
                    <a:pt x="34" y="205"/>
                  </a:cubicBezTo>
                  <a:cubicBezTo>
                    <a:pt x="34" y="205"/>
                    <a:pt x="34" y="205"/>
                    <a:pt x="34" y="205"/>
                  </a:cubicBezTo>
                  <a:cubicBezTo>
                    <a:pt x="34" y="205"/>
                    <a:pt x="34" y="206"/>
                    <a:pt x="34" y="206"/>
                  </a:cubicBezTo>
                  <a:close/>
                  <a:moveTo>
                    <a:pt x="61" y="206"/>
                  </a:moveTo>
                  <a:cubicBezTo>
                    <a:pt x="61" y="207"/>
                    <a:pt x="61" y="207"/>
                    <a:pt x="62" y="207"/>
                  </a:cubicBezTo>
                  <a:cubicBezTo>
                    <a:pt x="62" y="207"/>
                    <a:pt x="61" y="207"/>
                    <a:pt x="62" y="206"/>
                  </a:cubicBezTo>
                  <a:cubicBezTo>
                    <a:pt x="61" y="206"/>
                    <a:pt x="61" y="206"/>
                    <a:pt x="61" y="206"/>
                  </a:cubicBezTo>
                  <a:close/>
                  <a:moveTo>
                    <a:pt x="58" y="208"/>
                  </a:moveTo>
                  <a:cubicBezTo>
                    <a:pt x="59" y="208"/>
                    <a:pt x="59" y="207"/>
                    <a:pt x="60" y="207"/>
                  </a:cubicBezTo>
                  <a:cubicBezTo>
                    <a:pt x="59" y="207"/>
                    <a:pt x="59" y="207"/>
                    <a:pt x="59" y="206"/>
                  </a:cubicBezTo>
                  <a:cubicBezTo>
                    <a:pt x="59" y="207"/>
                    <a:pt x="58" y="207"/>
                    <a:pt x="58" y="208"/>
                  </a:cubicBezTo>
                  <a:close/>
                  <a:moveTo>
                    <a:pt x="63" y="207"/>
                  </a:moveTo>
                  <a:cubicBezTo>
                    <a:pt x="63" y="207"/>
                    <a:pt x="64" y="208"/>
                    <a:pt x="64" y="208"/>
                  </a:cubicBezTo>
                  <a:cubicBezTo>
                    <a:pt x="64" y="208"/>
                    <a:pt x="64" y="207"/>
                    <a:pt x="63" y="206"/>
                  </a:cubicBezTo>
                  <a:cubicBezTo>
                    <a:pt x="63" y="207"/>
                    <a:pt x="63" y="207"/>
                    <a:pt x="63" y="207"/>
                  </a:cubicBezTo>
                  <a:close/>
                  <a:moveTo>
                    <a:pt x="36" y="208"/>
                  </a:moveTo>
                  <a:cubicBezTo>
                    <a:pt x="36" y="207"/>
                    <a:pt x="37" y="207"/>
                    <a:pt x="36" y="207"/>
                  </a:cubicBezTo>
                  <a:cubicBezTo>
                    <a:pt x="36" y="207"/>
                    <a:pt x="36" y="208"/>
                    <a:pt x="36" y="208"/>
                  </a:cubicBezTo>
                  <a:close/>
                  <a:moveTo>
                    <a:pt x="62" y="208"/>
                  </a:moveTo>
                  <a:cubicBezTo>
                    <a:pt x="62" y="209"/>
                    <a:pt x="62" y="209"/>
                    <a:pt x="63" y="210"/>
                  </a:cubicBezTo>
                  <a:cubicBezTo>
                    <a:pt x="63" y="209"/>
                    <a:pt x="63" y="209"/>
                    <a:pt x="63" y="209"/>
                  </a:cubicBezTo>
                  <a:cubicBezTo>
                    <a:pt x="63" y="209"/>
                    <a:pt x="63" y="208"/>
                    <a:pt x="62" y="208"/>
                  </a:cubicBezTo>
                  <a:cubicBezTo>
                    <a:pt x="62" y="208"/>
                    <a:pt x="62" y="208"/>
                    <a:pt x="62" y="208"/>
                  </a:cubicBezTo>
                  <a:close/>
                  <a:moveTo>
                    <a:pt x="61" y="211"/>
                  </a:moveTo>
                  <a:cubicBezTo>
                    <a:pt x="61" y="211"/>
                    <a:pt x="61" y="211"/>
                    <a:pt x="61" y="211"/>
                  </a:cubicBezTo>
                  <a:cubicBezTo>
                    <a:pt x="61" y="209"/>
                    <a:pt x="60" y="210"/>
                    <a:pt x="61" y="211"/>
                  </a:cubicBezTo>
                  <a:close/>
                  <a:moveTo>
                    <a:pt x="32" y="212"/>
                  </a:moveTo>
                  <a:cubicBezTo>
                    <a:pt x="32" y="211"/>
                    <a:pt x="33" y="210"/>
                    <a:pt x="32" y="210"/>
                  </a:cubicBezTo>
                  <a:cubicBezTo>
                    <a:pt x="32" y="210"/>
                    <a:pt x="31" y="210"/>
                    <a:pt x="31" y="210"/>
                  </a:cubicBezTo>
                  <a:cubicBezTo>
                    <a:pt x="31" y="211"/>
                    <a:pt x="31" y="211"/>
                    <a:pt x="32" y="212"/>
                  </a:cubicBezTo>
                  <a:close/>
                  <a:moveTo>
                    <a:pt x="36" y="214"/>
                  </a:moveTo>
                  <a:cubicBezTo>
                    <a:pt x="36" y="212"/>
                    <a:pt x="35" y="211"/>
                    <a:pt x="34" y="210"/>
                  </a:cubicBezTo>
                  <a:cubicBezTo>
                    <a:pt x="34" y="211"/>
                    <a:pt x="35" y="212"/>
                    <a:pt x="36" y="214"/>
                  </a:cubicBezTo>
                  <a:close/>
                  <a:moveTo>
                    <a:pt x="30" y="216"/>
                  </a:moveTo>
                  <a:cubicBezTo>
                    <a:pt x="28" y="216"/>
                    <a:pt x="27" y="218"/>
                    <a:pt x="27" y="219"/>
                  </a:cubicBezTo>
                  <a:cubicBezTo>
                    <a:pt x="29" y="218"/>
                    <a:pt x="30" y="216"/>
                    <a:pt x="32" y="214"/>
                  </a:cubicBezTo>
                  <a:cubicBezTo>
                    <a:pt x="31" y="213"/>
                    <a:pt x="31" y="211"/>
                    <a:pt x="30" y="210"/>
                  </a:cubicBezTo>
                  <a:cubicBezTo>
                    <a:pt x="30" y="212"/>
                    <a:pt x="30" y="214"/>
                    <a:pt x="30" y="216"/>
                  </a:cubicBezTo>
                  <a:close/>
                  <a:moveTo>
                    <a:pt x="65" y="211"/>
                  </a:moveTo>
                  <a:cubicBezTo>
                    <a:pt x="65" y="211"/>
                    <a:pt x="65" y="212"/>
                    <a:pt x="66" y="213"/>
                  </a:cubicBezTo>
                  <a:cubicBezTo>
                    <a:pt x="66" y="212"/>
                    <a:pt x="66" y="211"/>
                    <a:pt x="65" y="211"/>
                  </a:cubicBezTo>
                  <a:cubicBezTo>
                    <a:pt x="65" y="211"/>
                    <a:pt x="65" y="211"/>
                    <a:pt x="65" y="211"/>
                  </a:cubicBezTo>
                  <a:close/>
                  <a:moveTo>
                    <a:pt x="65" y="213"/>
                  </a:moveTo>
                  <a:cubicBezTo>
                    <a:pt x="65" y="213"/>
                    <a:pt x="65" y="213"/>
                    <a:pt x="66" y="213"/>
                  </a:cubicBezTo>
                  <a:cubicBezTo>
                    <a:pt x="66" y="213"/>
                    <a:pt x="65" y="213"/>
                    <a:pt x="65" y="212"/>
                  </a:cubicBezTo>
                  <a:cubicBezTo>
                    <a:pt x="65" y="212"/>
                    <a:pt x="65" y="212"/>
                    <a:pt x="65" y="213"/>
                  </a:cubicBezTo>
                  <a:close/>
                  <a:moveTo>
                    <a:pt x="64" y="211"/>
                  </a:moveTo>
                  <a:cubicBezTo>
                    <a:pt x="63" y="212"/>
                    <a:pt x="64" y="212"/>
                    <a:pt x="65" y="213"/>
                  </a:cubicBezTo>
                  <a:cubicBezTo>
                    <a:pt x="64" y="212"/>
                    <a:pt x="64" y="211"/>
                    <a:pt x="64" y="211"/>
                  </a:cubicBezTo>
                  <a:close/>
                  <a:moveTo>
                    <a:pt x="33" y="215"/>
                  </a:moveTo>
                  <a:cubicBezTo>
                    <a:pt x="34" y="215"/>
                    <a:pt x="35" y="216"/>
                    <a:pt x="36" y="215"/>
                  </a:cubicBezTo>
                  <a:cubicBezTo>
                    <a:pt x="35" y="214"/>
                    <a:pt x="35" y="212"/>
                    <a:pt x="33" y="211"/>
                  </a:cubicBezTo>
                  <a:cubicBezTo>
                    <a:pt x="33" y="212"/>
                    <a:pt x="33" y="213"/>
                    <a:pt x="33" y="215"/>
                  </a:cubicBezTo>
                  <a:close/>
                  <a:moveTo>
                    <a:pt x="58" y="213"/>
                  </a:moveTo>
                  <a:cubicBezTo>
                    <a:pt x="59" y="213"/>
                    <a:pt x="59" y="213"/>
                    <a:pt x="59" y="212"/>
                  </a:cubicBezTo>
                  <a:cubicBezTo>
                    <a:pt x="59" y="211"/>
                    <a:pt x="58" y="212"/>
                    <a:pt x="58" y="213"/>
                  </a:cubicBezTo>
                  <a:close/>
                  <a:moveTo>
                    <a:pt x="62" y="214"/>
                  </a:moveTo>
                  <a:cubicBezTo>
                    <a:pt x="62" y="215"/>
                    <a:pt x="63" y="215"/>
                    <a:pt x="63" y="215"/>
                  </a:cubicBezTo>
                  <a:cubicBezTo>
                    <a:pt x="63" y="214"/>
                    <a:pt x="63" y="214"/>
                    <a:pt x="62" y="214"/>
                  </a:cubicBezTo>
                  <a:cubicBezTo>
                    <a:pt x="62" y="214"/>
                    <a:pt x="62" y="214"/>
                    <a:pt x="62" y="214"/>
                  </a:cubicBezTo>
                  <a:close/>
                  <a:moveTo>
                    <a:pt x="59" y="215"/>
                  </a:moveTo>
                  <a:cubicBezTo>
                    <a:pt x="59" y="215"/>
                    <a:pt x="59" y="214"/>
                    <a:pt x="59" y="214"/>
                  </a:cubicBezTo>
                  <a:cubicBezTo>
                    <a:pt x="59" y="214"/>
                    <a:pt x="59" y="214"/>
                    <a:pt x="59" y="215"/>
                  </a:cubicBezTo>
                  <a:close/>
                  <a:moveTo>
                    <a:pt x="64" y="216"/>
                  </a:moveTo>
                  <a:cubicBezTo>
                    <a:pt x="65" y="216"/>
                    <a:pt x="65" y="216"/>
                    <a:pt x="65" y="216"/>
                  </a:cubicBezTo>
                  <a:cubicBezTo>
                    <a:pt x="64" y="215"/>
                    <a:pt x="64" y="214"/>
                    <a:pt x="64" y="214"/>
                  </a:cubicBezTo>
                  <a:cubicBezTo>
                    <a:pt x="64" y="215"/>
                    <a:pt x="64" y="215"/>
                    <a:pt x="64" y="216"/>
                  </a:cubicBezTo>
                  <a:close/>
                  <a:moveTo>
                    <a:pt x="59" y="216"/>
                  </a:moveTo>
                  <a:cubicBezTo>
                    <a:pt x="59" y="216"/>
                    <a:pt x="58" y="215"/>
                    <a:pt x="57" y="215"/>
                  </a:cubicBezTo>
                  <a:cubicBezTo>
                    <a:pt x="57" y="215"/>
                    <a:pt x="56" y="216"/>
                    <a:pt x="56" y="217"/>
                  </a:cubicBezTo>
                  <a:cubicBezTo>
                    <a:pt x="57" y="218"/>
                    <a:pt x="59" y="217"/>
                    <a:pt x="59" y="216"/>
                  </a:cubicBezTo>
                  <a:close/>
                  <a:moveTo>
                    <a:pt x="60" y="217"/>
                  </a:moveTo>
                  <a:cubicBezTo>
                    <a:pt x="61" y="216"/>
                    <a:pt x="61" y="216"/>
                    <a:pt x="61" y="216"/>
                  </a:cubicBezTo>
                  <a:cubicBezTo>
                    <a:pt x="61" y="216"/>
                    <a:pt x="61" y="216"/>
                    <a:pt x="60" y="217"/>
                  </a:cubicBezTo>
                  <a:close/>
                  <a:moveTo>
                    <a:pt x="37" y="217"/>
                  </a:moveTo>
                  <a:cubicBezTo>
                    <a:pt x="37" y="217"/>
                    <a:pt x="37" y="216"/>
                    <a:pt x="36" y="216"/>
                  </a:cubicBezTo>
                  <a:cubicBezTo>
                    <a:pt x="37" y="216"/>
                    <a:pt x="37" y="217"/>
                    <a:pt x="37" y="217"/>
                  </a:cubicBezTo>
                  <a:close/>
                  <a:moveTo>
                    <a:pt x="31" y="218"/>
                  </a:moveTo>
                  <a:cubicBezTo>
                    <a:pt x="32" y="219"/>
                    <a:pt x="32" y="217"/>
                    <a:pt x="33" y="218"/>
                  </a:cubicBezTo>
                  <a:cubicBezTo>
                    <a:pt x="32" y="217"/>
                    <a:pt x="33" y="217"/>
                    <a:pt x="33" y="217"/>
                  </a:cubicBezTo>
                  <a:cubicBezTo>
                    <a:pt x="32" y="217"/>
                    <a:pt x="30" y="217"/>
                    <a:pt x="31" y="218"/>
                  </a:cubicBezTo>
                  <a:close/>
                  <a:moveTo>
                    <a:pt x="65" y="217"/>
                  </a:moveTo>
                  <a:cubicBezTo>
                    <a:pt x="65" y="217"/>
                    <a:pt x="66" y="217"/>
                    <a:pt x="66" y="217"/>
                  </a:cubicBezTo>
                  <a:cubicBezTo>
                    <a:pt x="66" y="217"/>
                    <a:pt x="66" y="217"/>
                    <a:pt x="66" y="217"/>
                  </a:cubicBezTo>
                  <a:cubicBezTo>
                    <a:pt x="65" y="217"/>
                    <a:pt x="65" y="217"/>
                    <a:pt x="65" y="217"/>
                  </a:cubicBezTo>
                  <a:close/>
                  <a:moveTo>
                    <a:pt x="68" y="218"/>
                  </a:moveTo>
                  <a:cubicBezTo>
                    <a:pt x="68" y="217"/>
                    <a:pt x="68" y="217"/>
                    <a:pt x="68" y="217"/>
                  </a:cubicBezTo>
                  <a:cubicBezTo>
                    <a:pt x="68" y="217"/>
                    <a:pt x="67" y="216"/>
                    <a:pt x="67" y="217"/>
                  </a:cubicBezTo>
                  <a:cubicBezTo>
                    <a:pt x="67" y="217"/>
                    <a:pt x="67" y="218"/>
                    <a:pt x="68" y="218"/>
                  </a:cubicBezTo>
                  <a:close/>
                  <a:moveTo>
                    <a:pt x="36" y="218"/>
                  </a:moveTo>
                  <a:cubicBezTo>
                    <a:pt x="36" y="218"/>
                    <a:pt x="35" y="217"/>
                    <a:pt x="35" y="217"/>
                  </a:cubicBezTo>
                  <a:cubicBezTo>
                    <a:pt x="35" y="217"/>
                    <a:pt x="35" y="218"/>
                    <a:pt x="36" y="218"/>
                  </a:cubicBezTo>
                  <a:close/>
                  <a:moveTo>
                    <a:pt x="33" y="219"/>
                  </a:moveTo>
                  <a:cubicBezTo>
                    <a:pt x="33" y="219"/>
                    <a:pt x="34" y="219"/>
                    <a:pt x="34" y="219"/>
                  </a:cubicBezTo>
                  <a:cubicBezTo>
                    <a:pt x="34" y="219"/>
                    <a:pt x="34" y="219"/>
                    <a:pt x="35" y="219"/>
                  </a:cubicBezTo>
                  <a:cubicBezTo>
                    <a:pt x="35" y="218"/>
                    <a:pt x="34" y="218"/>
                    <a:pt x="34" y="218"/>
                  </a:cubicBezTo>
                  <a:cubicBezTo>
                    <a:pt x="34" y="218"/>
                    <a:pt x="33" y="218"/>
                    <a:pt x="33" y="219"/>
                  </a:cubicBezTo>
                  <a:close/>
                  <a:moveTo>
                    <a:pt x="63" y="219"/>
                  </a:moveTo>
                  <a:cubicBezTo>
                    <a:pt x="63" y="219"/>
                    <a:pt x="64" y="219"/>
                    <a:pt x="63" y="218"/>
                  </a:cubicBezTo>
                  <a:cubicBezTo>
                    <a:pt x="63" y="219"/>
                    <a:pt x="62" y="219"/>
                    <a:pt x="63" y="219"/>
                  </a:cubicBezTo>
                  <a:close/>
                  <a:moveTo>
                    <a:pt x="29" y="220"/>
                  </a:moveTo>
                  <a:cubicBezTo>
                    <a:pt x="30" y="220"/>
                    <a:pt x="31" y="219"/>
                    <a:pt x="30" y="218"/>
                  </a:cubicBezTo>
                  <a:cubicBezTo>
                    <a:pt x="29" y="219"/>
                    <a:pt x="28" y="220"/>
                    <a:pt x="29" y="220"/>
                  </a:cubicBezTo>
                  <a:close/>
                  <a:moveTo>
                    <a:pt x="66" y="220"/>
                  </a:moveTo>
                  <a:cubicBezTo>
                    <a:pt x="67" y="219"/>
                    <a:pt x="66" y="219"/>
                    <a:pt x="65" y="219"/>
                  </a:cubicBezTo>
                  <a:cubicBezTo>
                    <a:pt x="65" y="219"/>
                    <a:pt x="66" y="220"/>
                    <a:pt x="66" y="220"/>
                  </a:cubicBezTo>
                  <a:close/>
                  <a:moveTo>
                    <a:pt x="57" y="222"/>
                  </a:moveTo>
                  <a:cubicBezTo>
                    <a:pt x="59" y="222"/>
                    <a:pt x="60" y="220"/>
                    <a:pt x="61" y="219"/>
                  </a:cubicBezTo>
                  <a:cubicBezTo>
                    <a:pt x="59" y="219"/>
                    <a:pt x="58" y="221"/>
                    <a:pt x="57" y="222"/>
                  </a:cubicBezTo>
                  <a:close/>
                  <a:moveTo>
                    <a:pt x="32" y="219"/>
                  </a:moveTo>
                  <a:cubicBezTo>
                    <a:pt x="32" y="220"/>
                    <a:pt x="32" y="220"/>
                    <a:pt x="32" y="221"/>
                  </a:cubicBezTo>
                  <a:cubicBezTo>
                    <a:pt x="33" y="220"/>
                    <a:pt x="32" y="219"/>
                    <a:pt x="32" y="219"/>
                  </a:cubicBezTo>
                  <a:close/>
                  <a:moveTo>
                    <a:pt x="54" y="222"/>
                  </a:moveTo>
                  <a:cubicBezTo>
                    <a:pt x="55" y="221"/>
                    <a:pt x="56" y="220"/>
                    <a:pt x="56" y="220"/>
                  </a:cubicBezTo>
                  <a:cubicBezTo>
                    <a:pt x="56" y="220"/>
                    <a:pt x="55" y="221"/>
                    <a:pt x="54" y="222"/>
                  </a:cubicBezTo>
                  <a:close/>
                  <a:moveTo>
                    <a:pt x="68" y="220"/>
                  </a:moveTo>
                  <a:cubicBezTo>
                    <a:pt x="68" y="220"/>
                    <a:pt x="67" y="220"/>
                    <a:pt x="67" y="221"/>
                  </a:cubicBezTo>
                  <a:cubicBezTo>
                    <a:pt x="67" y="222"/>
                    <a:pt x="68" y="222"/>
                    <a:pt x="68" y="222"/>
                  </a:cubicBezTo>
                  <a:cubicBezTo>
                    <a:pt x="69" y="222"/>
                    <a:pt x="68" y="223"/>
                    <a:pt x="69" y="223"/>
                  </a:cubicBezTo>
                  <a:cubicBezTo>
                    <a:pt x="69" y="224"/>
                    <a:pt x="69" y="223"/>
                    <a:pt x="69" y="224"/>
                  </a:cubicBezTo>
                  <a:cubicBezTo>
                    <a:pt x="69" y="225"/>
                    <a:pt x="67" y="225"/>
                    <a:pt x="67" y="227"/>
                  </a:cubicBezTo>
                  <a:cubicBezTo>
                    <a:pt x="69" y="228"/>
                    <a:pt x="72" y="226"/>
                    <a:pt x="71" y="224"/>
                  </a:cubicBezTo>
                  <a:cubicBezTo>
                    <a:pt x="71" y="224"/>
                    <a:pt x="71" y="225"/>
                    <a:pt x="70" y="225"/>
                  </a:cubicBezTo>
                  <a:cubicBezTo>
                    <a:pt x="70" y="225"/>
                    <a:pt x="70" y="225"/>
                    <a:pt x="69" y="224"/>
                  </a:cubicBezTo>
                  <a:cubicBezTo>
                    <a:pt x="69" y="223"/>
                    <a:pt x="69" y="221"/>
                    <a:pt x="68" y="220"/>
                  </a:cubicBezTo>
                  <a:close/>
                  <a:moveTo>
                    <a:pt x="38" y="223"/>
                  </a:moveTo>
                  <a:cubicBezTo>
                    <a:pt x="36" y="223"/>
                    <a:pt x="36" y="219"/>
                    <a:pt x="35" y="220"/>
                  </a:cubicBezTo>
                  <a:cubicBezTo>
                    <a:pt x="36" y="221"/>
                    <a:pt x="36" y="222"/>
                    <a:pt x="37" y="223"/>
                  </a:cubicBezTo>
                  <a:cubicBezTo>
                    <a:pt x="37" y="223"/>
                    <a:pt x="37" y="223"/>
                    <a:pt x="38" y="223"/>
                  </a:cubicBezTo>
                  <a:cubicBezTo>
                    <a:pt x="38" y="223"/>
                    <a:pt x="38" y="223"/>
                    <a:pt x="38" y="224"/>
                  </a:cubicBezTo>
                  <a:cubicBezTo>
                    <a:pt x="38" y="224"/>
                    <a:pt x="38" y="224"/>
                    <a:pt x="38" y="224"/>
                  </a:cubicBezTo>
                  <a:cubicBezTo>
                    <a:pt x="38" y="224"/>
                    <a:pt x="39" y="225"/>
                    <a:pt x="39" y="225"/>
                  </a:cubicBezTo>
                  <a:cubicBezTo>
                    <a:pt x="39" y="224"/>
                    <a:pt x="39" y="223"/>
                    <a:pt x="38" y="223"/>
                  </a:cubicBezTo>
                  <a:close/>
                  <a:moveTo>
                    <a:pt x="62" y="222"/>
                  </a:moveTo>
                  <a:cubicBezTo>
                    <a:pt x="63" y="221"/>
                    <a:pt x="64" y="221"/>
                    <a:pt x="65" y="220"/>
                  </a:cubicBezTo>
                  <a:cubicBezTo>
                    <a:pt x="64" y="220"/>
                    <a:pt x="63" y="221"/>
                    <a:pt x="62" y="222"/>
                  </a:cubicBezTo>
                  <a:close/>
                  <a:moveTo>
                    <a:pt x="29" y="221"/>
                  </a:moveTo>
                  <a:cubicBezTo>
                    <a:pt x="29" y="222"/>
                    <a:pt x="30" y="222"/>
                    <a:pt x="30" y="223"/>
                  </a:cubicBezTo>
                  <a:cubicBezTo>
                    <a:pt x="31" y="222"/>
                    <a:pt x="31" y="222"/>
                    <a:pt x="31" y="222"/>
                  </a:cubicBezTo>
                  <a:cubicBezTo>
                    <a:pt x="31" y="220"/>
                    <a:pt x="30" y="220"/>
                    <a:pt x="29" y="221"/>
                  </a:cubicBezTo>
                  <a:close/>
                  <a:moveTo>
                    <a:pt x="59" y="223"/>
                  </a:moveTo>
                  <a:cubicBezTo>
                    <a:pt x="60" y="222"/>
                    <a:pt x="61" y="221"/>
                    <a:pt x="62" y="220"/>
                  </a:cubicBezTo>
                  <a:cubicBezTo>
                    <a:pt x="60" y="220"/>
                    <a:pt x="59" y="222"/>
                    <a:pt x="59" y="223"/>
                  </a:cubicBezTo>
                  <a:close/>
                  <a:moveTo>
                    <a:pt x="71" y="222"/>
                  </a:moveTo>
                  <a:cubicBezTo>
                    <a:pt x="70" y="222"/>
                    <a:pt x="70" y="224"/>
                    <a:pt x="71" y="224"/>
                  </a:cubicBezTo>
                  <a:cubicBezTo>
                    <a:pt x="71" y="222"/>
                    <a:pt x="70" y="222"/>
                    <a:pt x="71" y="220"/>
                  </a:cubicBezTo>
                  <a:cubicBezTo>
                    <a:pt x="70" y="220"/>
                    <a:pt x="70" y="220"/>
                    <a:pt x="70" y="220"/>
                  </a:cubicBezTo>
                  <a:cubicBezTo>
                    <a:pt x="70" y="221"/>
                    <a:pt x="70" y="221"/>
                    <a:pt x="71" y="222"/>
                  </a:cubicBezTo>
                  <a:close/>
                  <a:moveTo>
                    <a:pt x="27" y="222"/>
                  </a:moveTo>
                  <a:cubicBezTo>
                    <a:pt x="28" y="222"/>
                    <a:pt x="28" y="221"/>
                    <a:pt x="28" y="221"/>
                  </a:cubicBezTo>
                  <a:cubicBezTo>
                    <a:pt x="28" y="221"/>
                    <a:pt x="28" y="221"/>
                    <a:pt x="28" y="221"/>
                  </a:cubicBezTo>
                  <a:cubicBezTo>
                    <a:pt x="27" y="221"/>
                    <a:pt x="27" y="221"/>
                    <a:pt x="27" y="222"/>
                  </a:cubicBezTo>
                  <a:close/>
                  <a:moveTo>
                    <a:pt x="65" y="221"/>
                  </a:moveTo>
                  <a:cubicBezTo>
                    <a:pt x="64" y="222"/>
                    <a:pt x="63" y="222"/>
                    <a:pt x="63" y="223"/>
                  </a:cubicBezTo>
                  <a:cubicBezTo>
                    <a:pt x="64" y="222"/>
                    <a:pt x="65" y="221"/>
                    <a:pt x="65" y="221"/>
                  </a:cubicBezTo>
                  <a:cubicBezTo>
                    <a:pt x="65" y="221"/>
                    <a:pt x="65" y="221"/>
                    <a:pt x="65" y="221"/>
                  </a:cubicBezTo>
                  <a:close/>
                  <a:moveTo>
                    <a:pt x="55" y="223"/>
                  </a:moveTo>
                  <a:cubicBezTo>
                    <a:pt x="55" y="222"/>
                    <a:pt x="56" y="222"/>
                    <a:pt x="56" y="221"/>
                  </a:cubicBezTo>
                  <a:cubicBezTo>
                    <a:pt x="55" y="222"/>
                    <a:pt x="55" y="222"/>
                    <a:pt x="55" y="223"/>
                  </a:cubicBezTo>
                  <a:close/>
                  <a:moveTo>
                    <a:pt x="33" y="222"/>
                  </a:moveTo>
                  <a:cubicBezTo>
                    <a:pt x="34" y="222"/>
                    <a:pt x="34" y="222"/>
                    <a:pt x="34" y="221"/>
                  </a:cubicBezTo>
                  <a:cubicBezTo>
                    <a:pt x="34" y="221"/>
                    <a:pt x="33" y="221"/>
                    <a:pt x="33" y="221"/>
                  </a:cubicBezTo>
                  <a:cubicBezTo>
                    <a:pt x="33" y="222"/>
                    <a:pt x="33" y="222"/>
                    <a:pt x="33" y="222"/>
                  </a:cubicBezTo>
                  <a:close/>
                  <a:moveTo>
                    <a:pt x="64" y="224"/>
                  </a:moveTo>
                  <a:cubicBezTo>
                    <a:pt x="65" y="225"/>
                    <a:pt x="66" y="223"/>
                    <a:pt x="67" y="223"/>
                  </a:cubicBezTo>
                  <a:cubicBezTo>
                    <a:pt x="66" y="220"/>
                    <a:pt x="64" y="223"/>
                    <a:pt x="64" y="224"/>
                  </a:cubicBezTo>
                  <a:close/>
                  <a:moveTo>
                    <a:pt x="54" y="222"/>
                  </a:moveTo>
                  <a:cubicBezTo>
                    <a:pt x="54" y="222"/>
                    <a:pt x="53" y="223"/>
                    <a:pt x="53" y="223"/>
                  </a:cubicBezTo>
                  <a:cubicBezTo>
                    <a:pt x="53" y="223"/>
                    <a:pt x="54" y="222"/>
                    <a:pt x="54" y="222"/>
                  </a:cubicBezTo>
                  <a:close/>
                  <a:moveTo>
                    <a:pt x="28" y="223"/>
                  </a:moveTo>
                  <a:cubicBezTo>
                    <a:pt x="28" y="223"/>
                    <a:pt x="28" y="224"/>
                    <a:pt x="29" y="224"/>
                  </a:cubicBezTo>
                  <a:cubicBezTo>
                    <a:pt x="30" y="224"/>
                    <a:pt x="28" y="222"/>
                    <a:pt x="28" y="222"/>
                  </a:cubicBezTo>
                  <a:cubicBezTo>
                    <a:pt x="28" y="222"/>
                    <a:pt x="28" y="223"/>
                    <a:pt x="28" y="223"/>
                  </a:cubicBezTo>
                  <a:close/>
                  <a:moveTo>
                    <a:pt x="56" y="224"/>
                  </a:moveTo>
                  <a:cubicBezTo>
                    <a:pt x="56" y="223"/>
                    <a:pt x="57" y="223"/>
                    <a:pt x="57" y="222"/>
                  </a:cubicBezTo>
                  <a:cubicBezTo>
                    <a:pt x="56" y="222"/>
                    <a:pt x="55" y="223"/>
                    <a:pt x="56" y="224"/>
                  </a:cubicBezTo>
                  <a:close/>
                  <a:moveTo>
                    <a:pt x="31" y="224"/>
                  </a:moveTo>
                  <a:cubicBezTo>
                    <a:pt x="31" y="224"/>
                    <a:pt x="33" y="223"/>
                    <a:pt x="32" y="222"/>
                  </a:cubicBezTo>
                  <a:cubicBezTo>
                    <a:pt x="32" y="223"/>
                    <a:pt x="31" y="223"/>
                    <a:pt x="31" y="224"/>
                  </a:cubicBezTo>
                  <a:close/>
                  <a:moveTo>
                    <a:pt x="35" y="225"/>
                  </a:moveTo>
                  <a:cubicBezTo>
                    <a:pt x="35" y="224"/>
                    <a:pt x="35" y="223"/>
                    <a:pt x="34" y="223"/>
                  </a:cubicBezTo>
                  <a:cubicBezTo>
                    <a:pt x="34" y="224"/>
                    <a:pt x="35" y="225"/>
                    <a:pt x="35" y="225"/>
                  </a:cubicBezTo>
                  <a:close/>
                  <a:moveTo>
                    <a:pt x="61" y="225"/>
                  </a:moveTo>
                  <a:cubicBezTo>
                    <a:pt x="61" y="225"/>
                    <a:pt x="62" y="224"/>
                    <a:pt x="62" y="223"/>
                  </a:cubicBezTo>
                  <a:cubicBezTo>
                    <a:pt x="61" y="224"/>
                    <a:pt x="60" y="224"/>
                    <a:pt x="61" y="225"/>
                  </a:cubicBezTo>
                  <a:close/>
                  <a:moveTo>
                    <a:pt x="67" y="224"/>
                  </a:moveTo>
                  <a:cubicBezTo>
                    <a:pt x="67" y="224"/>
                    <a:pt x="68" y="224"/>
                    <a:pt x="68" y="223"/>
                  </a:cubicBezTo>
                  <a:cubicBezTo>
                    <a:pt x="67" y="223"/>
                    <a:pt x="67" y="224"/>
                    <a:pt x="67" y="224"/>
                  </a:cubicBezTo>
                  <a:close/>
                  <a:moveTo>
                    <a:pt x="56" y="225"/>
                  </a:moveTo>
                  <a:cubicBezTo>
                    <a:pt x="57" y="225"/>
                    <a:pt x="57" y="224"/>
                    <a:pt x="58" y="224"/>
                  </a:cubicBezTo>
                  <a:cubicBezTo>
                    <a:pt x="57" y="224"/>
                    <a:pt x="57" y="224"/>
                    <a:pt x="56" y="225"/>
                  </a:cubicBezTo>
                  <a:close/>
                  <a:moveTo>
                    <a:pt x="26" y="225"/>
                  </a:moveTo>
                  <a:cubicBezTo>
                    <a:pt x="26" y="225"/>
                    <a:pt x="26" y="226"/>
                    <a:pt x="27" y="226"/>
                  </a:cubicBezTo>
                  <a:cubicBezTo>
                    <a:pt x="27" y="225"/>
                    <a:pt x="27" y="225"/>
                    <a:pt x="27" y="225"/>
                  </a:cubicBezTo>
                  <a:cubicBezTo>
                    <a:pt x="27" y="224"/>
                    <a:pt x="26" y="223"/>
                    <a:pt x="26" y="225"/>
                  </a:cubicBezTo>
                  <a:close/>
                  <a:moveTo>
                    <a:pt x="53" y="226"/>
                  </a:moveTo>
                  <a:cubicBezTo>
                    <a:pt x="54" y="225"/>
                    <a:pt x="55" y="225"/>
                    <a:pt x="55" y="224"/>
                  </a:cubicBezTo>
                  <a:cubicBezTo>
                    <a:pt x="54" y="225"/>
                    <a:pt x="54" y="225"/>
                    <a:pt x="53" y="226"/>
                  </a:cubicBezTo>
                  <a:close/>
                  <a:moveTo>
                    <a:pt x="33" y="226"/>
                  </a:moveTo>
                  <a:cubicBezTo>
                    <a:pt x="33" y="226"/>
                    <a:pt x="34" y="226"/>
                    <a:pt x="34" y="225"/>
                  </a:cubicBezTo>
                  <a:cubicBezTo>
                    <a:pt x="33" y="225"/>
                    <a:pt x="34" y="225"/>
                    <a:pt x="33" y="225"/>
                  </a:cubicBezTo>
                  <a:cubicBezTo>
                    <a:pt x="33" y="225"/>
                    <a:pt x="33" y="226"/>
                    <a:pt x="33" y="226"/>
                  </a:cubicBezTo>
                  <a:close/>
                  <a:moveTo>
                    <a:pt x="67" y="225"/>
                  </a:moveTo>
                  <a:cubicBezTo>
                    <a:pt x="67" y="225"/>
                    <a:pt x="68" y="225"/>
                    <a:pt x="67" y="225"/>
                  </a:cubicBezTo>
                  <a:cubicBezTo>
                    <a:pt x="67" y="225"/>
                    <a:pt x="67" y="225"/>
                    <a:pt x="67" y="225"/>
                  </a:cubicBezTo>
                  <a:close/>
                  <a:moveTo>
                    <a:pt x="57" y="226"/>
                  </a:moveTo>
                  <a:cubicBezTo>
                    <a:pt x="57" y="226"/>
                    <a:pt x="58" y="226"/>
                    <a:pt x="58" y="225"/>
                  </a:cubicBezTo>
                  <a:cubicBezTo>
                    <a:pt x="57" y="225"/>
                    <a:pt x="57" y="226"/>
                    <a:pt x="57" y="226"/>
                  </a:cubicBezTo>
                  <a:close/>
                  <a:moveTo>
                    <a:pt x="61" y="226"/>
                  </a:moveTo>
                  <a:cubicBezTo>
                    <a:pt x="61" y="226"/>
                    <a:pt x="62" y="226"/>
                    <a:pt x="62" y="226"/>
                  </a:cubicBezTo>
                  <a:cubicBezTo>
                    <a:pt x="62" y="226"/>
                    <a:pt x="63" y="226"/>
                    <a:pt x="63" y="225"/>
                  </a:cubicBezTo>
                  <a:cubicBezTo>
                    <a:pt x="63" y="226"/>
                    <a:pt x="62" y="226"/>
                    <a:pt x="61" y="226"/>
                  </a:cubicBezTo>
                  <a:close/>
                  <a:moveTo>
                    <a:pt x="37" y="227"/>
                  </a:moveTo>
                  <a:cubicBezTo>
                    <a:pt x="36" y="227"/>
                    <a:pt x="36" y="226"/>
                    <a:pt x="36" y="226"/>
                  </a:cubicBezTo>
                  <a:cubicBezTo>
                    <a:pt x="36" y="226"/>
                    <a:pt x="36" y="227"/>
                    <a:pt x="37" y="227"/>
                  </a:cubicBezTo>
                  <a:close/>
                  <a:moveTo>
                    <a:pt x="25" y="227"/>
                  </a:moveTo>
                  <a:cubicBezTo>
                    <a:pt x="25" y="226"/>
                    <a:pt x="25" y="226"/>
                    <a:pt x="25" y="226"/>
                  </a:cubicBezTo>
                  <a:cubicBezTo>
                    <a:pt x="24" y="226"/>
                    <a:pt x="25" y="227"/>
                    <a:pt x="25" y="227"/>
                  </a:cubicBezTo>
                  <a:close/>
                  <a:moveTo>
                    <a:pt x="59" y="227"/>
                  </a:moveTo>
                  <a:cubicBezTo>
                    <a:pt x="59" y="227"/>
                    <a:pt x="59" y="227"/>
                    <a:pt x="59" y="227"/>
                  </a:cubicBezTo>
                  <a:cubicBezTo>
                    <a:pt x="60" y="227"/>
                    <a:pt x="60" y="226"/>
                    <a:pt x="60" y="226"/>
                  </a:cubicBezTo>
                  <a:cubicBezTo>
                    <a:pt x="60" y="226"/>
                    <a:pt x="59" y="226"/>
                    <a:pt x="59" y="227"/>
                  </a:cubicBezTo>
                  <a:close/>
                  <a:moveTo>
                    <a:pt x="31" y="227"/>
                  </a:moveTo>
                  <a:cubicBezTo>
                    <a:pt x="32" y="227"/>
                    <a:pt x="32" y="227"/>
                    <a:pt x="32" y="227"/>
                  </a:cubicBezTo>
                  <a:cubicBezTo>
                    <a:pt x="32" y="226"/>
                    <a:pt x="30" y="226"/>
                    <a:pt x="31" y="227"/>
                  </a:cubicBezTo>
                  <a:close/>
                  <a:moveTo>
                    <a:pt x="35" y="227"/>
                  </a:moveTo>
                  <a:cubicBezTo>
                    <a:pt x="35" y="227"/>
                    <a:pt x="35" y="228"/>
                    <a:pt x="36" y="229"/>
                  </a:cubicBezTo>
                  <a:cubicBezTo>
                    <a:pt x="36" y="229"/>
                    <a:pt x="37" y="229"/>
                    <a:pt x="37" y="228"/>
                  </a:cubicBezTo>
                  <a:cubicBezTo>
                    <a:pt x="36" y="228"/>
                    <a:pt x="36" y="226"/>
                    <a:pt x="35" y="227"/>
                  </a:cubicBezTo>
                  <a:close/>
                  <a:moveTo>
                    <a:pt x="28" y="228"/>
                  </a:moveTo>
                  <a:cubicBezTo>
                    <a:pt x="29" y="228"/>
                    <a:pt x="29" y="227"/>
                    <a:pt x="29" y="227"/>
                  </a:cubicBezTo>
                  <a:cubicBezTo>
                    <a:pt x="28" y="227"/>
                    <a:pt x="28" y="227"/>
                    <a:pt x="28" y="228"/>
                  </a:cubicBezTo>
                  <a:close/>
                  <a:moveTo>
                    <a:pt x="65" y="227"/>
                  </a:moveTo>
                  <a:cubicBezTo>
                    <a:pt x="65" y="227"/>
                    <a:pt x="65" y="227"/>
                    <a:pt x="65" y="227"/>
                  </a:cubicBezTo>
                  <a:cubicBezTo>
                    <a:pt x="65" y="227"/>
                    <a:pt x="65" y="227"/>
                    <a:pt x="65" y="227"/>
                  </a:cubicBezTo>
                  <a:close/>
                  <a:moveTo>
                    <a:pt x="34" y="228"/>
                  </a:moveTo>
                  <a:cubicBezTo>
                    <a:pt x="34" y="228"/>
                    <a:pt x="34" y="227"/>
                    <a:pt x="34" y="227"/>
                  </a:cubicBezTo>
                  <a:cubicBezTo>
                    <a:pt x="34" y="228"/>
                    <a:pt x="34" y="228"/>
                    <a:pt x="34" y="228"/>
                  </a:cubicBezTo>
                  <a:close/>
                  <a:moveTo>
                    <a:pt x="33" y="229"/>
                  </a:moveTo>
                  <a:cubicBezTo>
                    <a:pt x="33" y="229"/>
                    <a:pt x="34" y="229"/>
                    <a:pt x="34" y="229"/>
                  </a:cubicBezTo>
                  <a:cubicBezTo>
                    <a:pt x="33" y="229"/>
                    <a:pt x="34" y="228"/>
                    <a:pt x="33" y="228"/>
                  </a:cubicBezTo>
                  <a:cubicBezTo>
                    <a:pt x="33" y="229"/>
                    <a:pt x="33" y="229"/>
                    <a:pt x="33" y="2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05790"/>
                </a:solidFill>
                <a:cs typeface="+mn-ea"/>
                <a:sym typeface="+mn-lt"/>
              </a:endParaRPr>
            </a:p>
          </p:txBody>
        </p:sp>
        <p:sp>
          <p:nvSpPr>
            <p:cNvPr id="428" name="Freeform 17"/>
            <p:cNvSpPr>
              <a:spLocks noEditPoints="1"/>
            </p:cNvSpPr>
            <p:nvPr/>
          </p:nvSpPr>
          <p:spPr bwMode="auto">
            <a:xfrm>
              <a:off x="8842375" y="3035301"/>
              <a:ext cx="134938" cy="184150"/>
            </a:xfrm>
            <a:custGeom>
              <a:avLst/>
              <a:gdLst>
                <a:gd name="T0" fmla="*/ 24 w 36"/>
                <a:gd name="T1" fmla="*/ 47 h 49"/>
                <a:gd name="T2" fmla="*/ 10 w 36"/>
                <a:gd name="T3" fmla="*/ 2 h 49"/>
                <a:gd name="T4" fmla="*/ 14 w 36"/>
                <a:gd name="T5" fmla="*/ 3 h 49"/>
                <a:gd name="T6" fmla="*/ 14 w 36"/>
                <a:gd name="T7" fmla="*/ 4 h 49"/>
                <a:gd name="T8" fmla="*/ 19 w 36"/>
                <a:gd name="T9" fmla="*/ 6 h 49"/>
                <a:gd name="T10" fmla="*/ 24 w 36"/>
                <a:gd name="T11" fmla="*/ 8 h 49"/>
                <a:gd name="T12" fmla="*/ 17 w 36"/>
                <a:gd name="T13" fmla="*/ 8 h 49"/>
                <a:gd name="T14" fmla="*/ 31 w 36"/>
                <a:gd name="T15" fmla="*/ 12 h 49"/>
                <a:gd name="T16" fmla="*/ 17 w 36"/>
                <a:gd name="T17" fmla="*/ 10 h 49"/>
                <a:gd name="T18" fmla="*/ 22 w 36"/>
                <a:gd name="T19" fmla="*/ 10 h 49"/>
                <a:gd name="T20" fmla="*/ 13 w 36"/>
                <a:gd name="T21" fmla="*/ 13 h 49"/>
                <a:gd name="T22" fmla="*/ 23 w 36"/>
                <a:gd name="T23" fmla="*/ 12 h 49"/>
                <a:gd name="T24" fmla="*/ 21 w 36"/>
                <a:gd name="T25" fmla="*/ 12 h 49"/>
                <a:gd name="T26" fmla="*/ 17 w 36"/>
                <a:gd name="T27" fmla="*/ 12 h 49"/>
                <a:gd name="T28" fmla="*/ 28 w 36"/>
                <a:gd name="T29" fmla="*/ 14 h 49"/>
                <a:gd name="T30" fmla="*/ 5 w 36"/>
                <a:gd name="T31" fmla="*/ 15 h 49"/>
                <a:gd name="T32" fmla="*/ 18 w 36"/>
                <a:gd name="T33" fmla="*/ 15 h 49"/>
                <a:gd name="T34" fmla="*/ 15 w 36"/>
                <a:gd name="T35" fmla="*/ 17 h 49"/>
                <a:gd name="T36" fmla="*/ 13 w 36"/>
                <a:gd name="T37" fmla="*/ 15 h 49"/>
                <a:gd name="T38" fmla="*/ 26 w 36"/>
                <a:gd name="T39" fmla="*/ 16 h 49"/>
                <a:gd name="T40" fmla="*/ 20 w 36"/>
                <a:gd name="T41" fmla="*/ 17 h 49"/>
                <a:gd name="T42" fmla="*/ 29 w 36"/>
                <a:gd name="T43" fmla="*/ 19 h 49"/>
                <a:gd name="T44" fmla="*/ 17 w 36"/>
                <a:gd name="T45" fmla="*/ 18 h 49"/>
                <a:gd name="T46" fmla="*/ 20 w 36"/>
                <a:gd name="T47" fmla="*/ 20 h 49"/>
                <a:gd name="T48" fmla="*/ 27 w 36"/>
                <a:gd name="T49" fmla="*/ 20 h 49"/>
                <a:gd name="T50" fmla="*/ 12 w 36"/>
                <a:gd name="T51" fmla="*/ 21 h 49"/>
                <a:gd name="T52" fmla="*/ 30 w 36"/>
                <a:gd name="T53" fmla="*/ 20 h 49"/>
                <a:gd name="T54" fmla="*/ 26 w 36"/>
                <a:gd name="T55" fmla="*/ 22 h 49"/>
                <a:gd name="T56" fmla="*/ 1 w 36"/>
                <a:gd name="T57" fmla="*/ 26 h 49"/>
                <a:gd name="T58" fmla="*/ 3 w 36"/>
                <a:gd name="T59" fmla="*/ 22 h 49"/>
                <a:gd name="T60" fmla="*/ 6 w 36"/>
                <a:gd name="T61" fmla="*/ 25 h 49"/>
                <a:gd name="T62" fmla="*/ 10 w 36"/>
                <a:gd name="T63" fmla="*/ 23 h 49"/>
                <a:gd name="T64" fmla="*/ 18 w 36"/>
                <a:gd name="T65" fmla="*/ 27 h 49"/>
                <a:gd name="T66" fmla="*/ 11 w 36"/>
                <a:gd name="T67" fmla="*/ 26 h 49"/>
                <a:gd name="T68" fmla="*/ 16 w 36"/>
                <a:gd name="T69" fmla="*/ 25 h 49"/>
                <a:gd name="T70" fmla="*/ 34 w 36"/>
                <a:gd name="T71" fmla="*/ 27 h 49"/>
                <a:gd name="T72" fmla="*/ 19 w 36"/>
                <a:gd name="T73" fmla="*/ 27 h 49"/>
                <a:gd name="T74" fmla="*/ 26 w 36"/>
                <a:gd name="T75" fmla="*/ 29 h 49"/>
                <a:gd name="T76" fmla="*/ 6 w 36"/>
                <a:gd name="T77" fmla="*/ 27 h 49"/>
                <a:gd name="T78" fmla="*/ 11 w 36"/>
                <a:gd name="T79" fmla="*/ 28 h 49"/>
                <a:gd name="T80" fmla="*/ 17 w 36"/>
                <a:gd name="T81" fmla="*/ 30 h 49"/>
                <a:gd name="T82" fmla="*/ 20 w 36"/>
                <a:gd name="T83" fmla="*/ 32 h 49"/>
                <a:gd name="T84" fmla="*/ 24 w 36"/>
                <a:gd name="T85" fmla="*/ 29 h 49"/>
                <a:gd name="T86" fmla="*/ 5 w 36"/>
                <a:gd name="T87" fmla="*/ 30 h 49"/>
                <a:gd name="T88" fmla="*/ 18 w 36"/>
                <a:gd name="T89" fmla="*/ 33 h 49"/>
                <a:gd name="T90" fmla="*/ 17 w 36"/>
                <a:gd name="T91" fmla="*/ 32 h 49"/>
                <a:gd name="T92" fmla="*/ 23 w 36"/>
                <a:gd name="T93" fmla="*/ 32 h 49"/>
                <a:gd name="T94" fmla="*/ 19 w 36"/>
                <a:gd name="T95" fmla="*/ 35 h 49"/>
                <a:gd name="T96" fmla="*/ 16 w 36"/>
                <a:gd name="T97" fmla="*/ 33 h 49"/>
                <a:gd name="T98" fmla="*/ 13 w 36"/>
                <a:gd name="T99" fmla="*/ 36 h 49"/>
                <a:gd name="T100" fmla="*/ 23 w 36"/>
                <a:gd name="T101" fmla="*/ 37 h 49"/>
                <a:gd name="T102" fmla="*/ 18 w 36"/>
                <a:gd name="T103" fmla="*/ 35 h 49"/>
                <a:gd name="T104" fmla="*/ 8 w 36"/>
                <a:gd name="T105" fmla="*/ 38 h 49"/>
                <a:gd name="T106" fmla="*/ 28 w 36"/>
                <a:gd name="T107" fmla="*/ 39 h 49"/>
                <a:gd name="T108" fmla="*/ 19 w 36"/>
                <a:gd name="T109" fmla="*/ 40 h 49"/>
                <a:gd name="T110" fmla="*/ 25 w 36"/>
                <a:gd name="T111" fmla="*/ 42 h 49"/>
                <a:gd name="T112" fmla="*/ 10 w 36"/>
                <a:gd name="T113" fmla="*/ 40 h 49"/>
                <a:gd name="T114" fmla="*/ 17 w 36"/>
                <a:gd name="T115" fmla="*/ 43 h 49"/>
                <a:gd name="T116" fmla="*/ 14 w 36"/>
                <a:gd name="T117" fmla="*/ 45 h 49"/>
                <a:gd name="T118" fmla="*/ 22 w 36"/>
                <a:gd name="T119"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 h="49">
                  <a:moveTo>
                    <a:pt x="22" y="1"/>
                  </a:moveTo>
                  <a:cubicBezTo>
                    <a:pt x="22" y="2"/>
                    <a:pt x="22" y="1"/>
                    <a:pt x="22" y="2"/>
                  </a:cubicBezTo>
                  <a:cubicBezTo>
                    <a:pt x="22" y="2"/>
                    <a:pt x="23" y="2"/>
                    <a:pt x="23" y="2"/>
                  </a:cubicBezTo>
                  <a:cubicBezTo>
                    <a:pt x="24" y="2"/>
                    <a:pt x="23" y="2"/>
                    <a:pt x="24" y="2"/>
                  </a:cubicBezTo>
                  <a:cubicBezTo>
                    <a:pt x="27" y="3"/>
                    <a:pt x="29" y="4"/>
                    <a:pt x="30" y="6"/>
                  </a:cubicBezTo>
                  <a:cubicBezTo>
                    <a:pt x="33" y="8"/>
                    <a:pt x="34" y="12"/>
                    <a:pt x="35" y="16"/>
                  </a:cubicBezTo>
                  <a:cubicBezTo>
                    <a:pt x="36" y="17"/>
                    <a:pt x="36" y="19"/>
                    <a:pt x="36" y="20"/>
                  </a:cubicBezTo>
                  <a:cubicBezTo>
                    <a:pt x="36" y="22"/>
                    <a:pt x="36" y="22"/>
                    <a:pt x="36" y="24"/>
                  </a:cubicBezTo>
                  <a:cubicBezTo>
                    <a:pt x="36" y="26"/>
                    <a:pt x="36" y="27"/>
                    <a:pt x="36" y="28"/>
                  </a:cubicBezTo>
                  <a:cubicBezTo>
                    <a:pt x="36" y="29"/>
                    <a:pt x="36" y="31"/>
                    <a:pt x="35" y="32"/>
                  </a:cubicBezTo>
                  <a:cubicBezTo>
                    <a:pt x="35" y="35"/>
                    <a:pt x="33" y="39"/>
                    <a:pt x="31" y="41"/>
                  </a:cubicBezTo>
                  <a:cubicBezTo>
                    <a:pt x="29" y="44"/>
                    <a:pt x="26" y="45"/>
                    <a:pt x="24" y="47"/>
                  </a:cubicBezTo>
                  <a:cubicBezTo>
                    <a:pt x="23" y="48"/>
                    <a:pt x="24" y="49"/>
                    <a:pt x="23" y="49"/>
                  </a:cubicBezTo>
                  <a:cubicBezTo>
                    <a:pt x="22" y="49"/>
                    <a:pt x="23" y="48"/>
                    <a:pt x="23" y="47"/>
                  </a:cubicBezTo>
                  <a:cubicBezTo>
                    <a:pt x="19" y="47"/>
                    <a:pt x="16" y="48"/>
                    <a:pt x="13" y="47"/>
                  </a:cubicBezTo>
                  <a:cubicBezTo>
                    <a:pt x="13" y="47"/>
                    <a:pt x="13" y="47"/>
                    <a:pt x="13" y="47"/>
                  </a:cubicBezTo>
                  <a:cubicBezTo>
                    <a:pt x="12" y="47"/>
                    <a:pt x="12" y="47"/>
                    <a:pt x="12" y="46"/>
                  </a:cubicBezTo>
                  <a:cubicBezTo>
                    <a:pt x="10" y="45"/>
                    <a:pt x="9" y="45"/>
                    <a:pt x="8" y="44"/>
                  </a:cubicBezTo>
                  <a:cubicBezTo>
                    <a:pt x="5" y="41"/>
                    <a:pt x="4" y="38"/>
                    <a:pt x="2" y="34"/>
                  </a:cubicBezTo>
                  <a:cubicBezTo>
                    <a:pt x="2" y="33"/>
                    <a:pt x="2" y="32"/>
                    <a:pt x="1" y="31"/>
                  </a:cubicBezTo>
                  <a:cubicBezTo>
                    <a:pt x="1" y="30"/>
                    <a:pt x="0" y="29"/>
                    <a:pt x="0" y="28"/>
                  </a:cubicBezTo>
                  <a:cubicBezTo>
                    <a:pt x="0" y="27"/>
                    <a:pt x="0" y="26"/>
                    <a:pt x="0" y="25"/>
                  </a:cubicBezTo>
                  <a:cubicBezTo>
                    <a:pt x="1" y="19"/>
                    <a:pt x="2" y="14"/>
                    <a:pt x="4" y="9"/>
                  </a:cubicBezTo>
                  <a:cubicBezTo>
                    <a:pt x="6" y="7"/>
                    <a:pt x="8" y="4"/>
                    <a:pt x="10" y="2"/>
                  </a:cubicBezTo>
                  <a:cubicBezTo>
                    <a:pt x="13" y="1"/>
                    <a:pt x="19" y="0"/>
                    <a:pt x="22" y="1"/>
                  </a:cubicBezTo>
                  <a:close/>
                  <a:moveTo>
                    <a:pt x="20" y="2"/>
                  </a:moveTo>
                  <a:cubicBezTo>
                    <a:pt x="20" y="2"/>
                    <a:pt x="21" y="3"/>
                    <a:pt x="22" y="2"/>
                  </a:cubicBezTo>
                  <a:cubicBezTo>
                    <a:pt x="21" y="2"/>
                    <a:pt x="20" y="2"/>
                    <a:pt x="20" y="2"/>
                  </a:cubicBezTo>
                  <a:close/>
                  <a:moveTo>
                    <a:pt x="15" y="6"/>
                  </a:moveTo>
                  <a:cubicBezTo>
                    <a:pt x="15" y="5"/>
                    <a:pt x="16" y="5"/>
                    <a:pt x="16" y="4"/>
                  </a:cubicBezTo>
                  <a:cubicBezTo>
                    <a:pt x="16" y="4"/>
                    <a:pt x="16" y="4"/>
                    <a:pt x="16" y="3"/>
                  </a:cubicBezTo>
                  <a:cubicBezTo>
                    <a:pt x="17" y="3"/>
                    <a:pt x="17" y="3"/>
                    <a:pt x="17" y="3"/>
                  </a:cubicBezTo>
                  <a:cubicBezTo>
                    <a:pt x="17" y="3"/>
                    <a:pt x="17" y="3"/>
                    <a:pt x="17" y="4"/>
                  </a:cubicBezTo>
                  <a:cubicBezTo>
                    <a:pt x="18" y="3"/>
                    <a:pt x="18" y="3"/>
                    <a:pt x="18" y="3"/>
                  </a:cubicBezTo>
                  <a:cubicBezTo>
                    <a:pt x="16" y="2"/>
                    <a:pt x="15" y="5"/>
                    <a:pt x="15" y="6"/>
                  </a:cubicBezTo>
                  <a:close/>
                  <a:moveTo>
                    <a:pt x="14" y="3"/>
                  </a:moveTo>
                  <a:cubicBezTo>
                    <a:pt x="14" y="3"/>
                    <a:pt x="15" y="3"/>
                    <a:pt x="15" y="3"/>
                  </a:cubicBezTo>
                  <a:cubicBezTo>
                    <a:pt x="15" y="3"/>
                    <a:pt x="14" y="3"/>
                    <a:pt x="14" y="3"/>
                  </a:cubicBezTo>
                  <a:close/>
                  <a:moveTo>
                    <a:pt x="19" y="4"/>
                  </a:moveTo>
                  <a:cubicBezTo>
                    <a:pt x="19" y="4"/>
                    <a:pt x="20" y="5"/>
                    <a:pt x="20" y="4"/>
                  </a:cubicBezTo>
                  <a:cubicBezTo>
                    <a:pt x="20" y="4"/>
                    <a:pt x="20" y="3"/>
                    <a:pt x="19" y="3"/>
                  </a:cubicBezTo>
                  <a:cubicBezTo>
                    <a:pt x="19" y="4"/>
                    <a:pt x="19" y="4"/>
                    <a:pt x="19" y="4"/>
                  </a:cubicBezTo>
                  <a:close/>
                  <a:moveTo>
                    <a:pt x="26" y="6"/>
                  </a:moveTo>
                  <a:cubicBezTo>
                    <a:pt x="29" y="5"/>
                    <a:pt x="30" y="9"/>
                    <a:pt x="32" y="10"/>
                  </a:cubicBezTo>
                  <a:cubicBezTo>
                    <a:pt x="30" y="7"/>
                    <a:pt x="27" y="3"/>
                    <a:pt x="23" y="3"/>
                  </a:cubicBezTo>
                  <a:cubicBezTo>
                    <a:pt x="24" y="4"/>
                    <a:pt x="25" y="5"/>
                    <a:pt x="26" y="6"/>
                  </a:cubicBezTo>
                  <a:close/>
                  <a:moveTo>
                    <a:pt x="13" y="6"/>
                  </a:moveTo>
                  <a:cubicBezTo>
                    <a:pt x="13" y="5"/>
                    <a:pt x="13" y="5"/>
                    <a:pt x="14" y="4"/>
                  </a:cubicBezTo>
                  <a:cubicBezTo>
                    <a:pt x="13" y="4"/>
                    <a:pt x="12" y="5"/>
                    <a:pt x="13" y="6"/>
                  </a:cubicBezTo>
                  <a:close/>
                  <a:moveTo>
                    <a:pt x="20" y="7"/>
                  </a:moveTo>
                  <a:cubicBezTo>
                    <a:pt x="21" y="6"/>
                    <a:pt x="22" y="6"/>
                    <a:pt x="23" y="5"/>
                  </a:cubicBezTo>
                  <a:cubicBezTo>
                    <a:pt x="22" y="5"/>
                    <a:pt x="22" y="4"/>
                    <a:pt x="21" y="4"/>
                  </a:cubicBezTo>
                  <a:cubicBezTo>
                    <a:pt x="21" y="5"/>
                    <a:pt x="20" y="6"/>
                    <a:pt x="20" y="7"/>
                  </a:cubicBezTo>
                  <a:close/>
                  <a:moveTo>
                    <a:pt x="11" y="5"/>
                  </a:moveTo>
                  <a:cubicBezTo>
                    <a:pt x="11" y="5"/>
                    <a:pt x="11" y="5"/>
                    <a:pt x="11" y="5"/>
                  </a:cubicBezTo>
                  <a:cubicBezTo>
                    <a:pt x="9" y="6"/>
                    <a:pt x="7" y="7"/>
                    <a:pt x="7" y="9"/>
                  </a:cubicBezTo>
                  <a:cubicBezTo>
                    <a:pt x="9" y="8"/>
                    <a:pt x="9" y="6"/>
                    <a:pt x="11" y="5"/>
                  </a:cubicBezTo>
                  <a:close/>
                  <a:moveTo>
                    <a:pt x="19" y="6"/>
                  </a:moveTo>
                  <a:cubicBezTo>
                    <a:pt x="19" y="6"/>
                    <a:pt x="19" y="5"/>
                    <a:pt x="19" y="5"/>
                  </a:cubicBezTo>
                  <a:cubicBezTo>
                    <a:pt x="18" y="5"/>
                    <a:pt x="18" y="5"/>
                    <a:pt x="19" y="6"/>
                  </a:cubicBezTo>
                  <a:close/>
                  <a:moveTo>
                    <a:pt x="13" y="7"/>
                  </a:moveTo>
                  <a:cubicBezTo>
                    <a:pt x="14" y="7"/>
                    <a:pt x="14" y="5"/>
                    <a:pt x="14" y="5"/>
                  </a:cubicBezTo>
                  <a:cubicBezTo>
                    <a:pt x="14" y="5"/>
                    <a:pt x="13" y="6"/>
                    <a:pt x="13" y="7"/>
                  </a:cubicBezTo>
                  <a:close/>
                  <a:moveTo>
                    <a:pt x="14" y="7"/>
                  </a:moveTo>
                  <a:cubicBezTo>
                    <a:pt x="14" y="7"/>
                    <a:pt x="14" y="7"/>
                    <a:pt x="14" y="7"/>
                  </a:cubicBezTo>
                  <a:cubicBezTo>
                    <a:pt x="13" y="8"/>
                    <a:pt x="14" y="10"/>
                    <a:pt x="14" y="10"/>
                  </a:cubicBezTo>
                  <a:cubicBezTo>
                    <a:pt x="15" y="9"/>
                    <a:pt x="16" y="7"/>
                    <a:pt x="17" y="5"/>
                  </a:cubicBezTo>
                  <a:cubicBezTo>
                    <a:pt x="17" y="5"/>
                    <a:pt x="17" y="5"/>
                    <a:pt x="17" y="5"/>
                  </a:cubicBezTo>
                  <a:cubicBezTo>
                    <a:pt x="16" y="6"/>
                    <a:pt x="15" y="7"/>
                    <a:pt x="14" y="7"/>
                  </a:cubicBezTo>
                  <a:close/>
                  <a:moveTo>
                    <a:pt x="24" y="6"/>
                  </a:moveTo>
                  <a:cubicBezTo>
                    <a:pt x="23" y="7"/>
                    <a:pt x="23" y="8"/>
                    <a:pt x="24" y="9"/>
                  </a:cubicBezTo>
                  <a:cubicBezTo>
                    <a:pt x="24" y="9"/>
                    <a:pt x="24" y="8"/>
                    <a:pt x="24" y="8"/>
                  </a:cubicBezTo>
                  <a:cubicBezTo>
                    <a:pt x="25" y="8"/>
                    <a:pt x="25" y="8"/>
                    <a:pt x="25" y="9"/>
                  </a:cubicBezTo>
                  <a:cubicBezTo>
                    <a:pt x="25" y="9"/>
                    <a:pt x="24" y="9"/>
                    <a:pt x="24" y="10"/>
                  </a:cubicBezTo>
                  <a:cubicBezTo>
                    <a:pt x="24" y="11"/>
                    <a:pt x="25" y="12"/>
                    <a:pt x="25" y="13"/>
                  </a:cubicBezTo>
                  <a:cubicBezTo>
                    <a:pt x="26" y="13"/>
                    <a:pt x="26" y="12"/>
                    <a:pt x="27" y="12"/>
                  </a:cubicBezTo>
                  <a:cubicBezTo>
                    <a:pt x="26" y="10"/>
                    <a:pt x="25" y="9"/>
                    <a:pt x="26" y="7"/>
                  </a:cubicBezTo>
                  <a:cubicBezTo>
                    <a:pt x="25" y="7"/>
                    <a:pt x="25" y="6"/>
                    <a:pt x="24" y="6"/>
                  </a:cubicBezTo>
                  <a:close/>
                  <a:moveTo>
                    <a:pt x="11" y="8"/>
                  </a:moveTo>
                  <a:cubicBezTo>
                    <a:pt x="11" y="7"/>
                    <a:pt x="12" y="7"/>
                    <a:pt x="12" y="7"/>
                  </a:cubicBezTo>
                  <a:cubicBezTo>
                    <a:pt x="12" y="7"/>
                    <a:pt x="11" y="7"/>
                    <a:pt x="11" y="8"/>
                  </a:cubicBezTo>
                  <a:close/>
                  <a:moveTo>
                    <a:pt x="17" y="8"/>
                  </a:moveTo>
                  <a:cubicBezTo>
                    <a:pt x="17" y="7"/>
                    <a:pt x="17" y="7"/>
                    <a:pt x="17" y="7"/>
                  </a:cubicBezTo>
                  <a:cubicBezTo>
                    <a:pt x="17" y="7"/>
                    <a:pt x="17" y="7"/>
                    <a:pt x="17" y="8"/>
                  </a:cubicBezTo>
                  <a:close/>
                  <a:moveTo>
                    <a:pt x="9" y="9"/>
                  </a:moveTo>
                  <a:cubicBezTo>
                    <a:pt x="10" y="9"/>
                    <a:pt x="10" y="8"/>
                    <a:pt x="10" y="7"/>
                  </a:cubicBezTo>
                  <a:cubicBezTo>
                    <a:pt x="10" y="7"/>
                    <a:pt x="9" y="8"/>
                    <a:pt x="9" y="9"/>
                  </a:cubicBezTo>
                  <a:close/>
                  <a:moveTo>
                    <a:pt x="21" y="8"/>
                  </a:moveTo>
                  <a:cubicBezTo>
                    <a:pt x="21" y="8"/>
                    <a:pt x="21" y="8"/>
                    <a:pt x="21" y="8"/>
                  </a:cubicBezTo>
                  <a:cubicBezTo>
                    <a:pt x="22" y="8"/>
                    <a:pt x="22" y="8"/>
                    <a:pt x="22" y="7"/>
                  </a:cubicBezTo>
                  <a:cubicBezTo>
                    <a:pt x="21" y="7"/>
                    <a:pt x="21" y="7"/>
                    <a:pt x="21" y="8"/>
                  </a:cubicBezTo>
                  <a:close/>
                  <a:moveTo>
                    <a:pt x="29" y="9"/>
                  </a:moveTo>
                  <a:cubicBezTo>
                    <a:pt x="29" y="10"/>
                    <a:pt x="29" y="9"/>
                    <a:pt x="29" y="9"/>
                  </a:cubicBezTo>
                  <a:cubicBezTo>
                    <a:pt x="29" y="10"/>
                    <a:pt x="29" y="10"/>
                    <a:pt x="29" y="10"/>
                  </a:cubicBezTo>
                  <a:cubicBezTo>
                    <a:pt x="29" y="10"/>
                    <a:pt x="30" y="10"/>
                    <a:pt x="30" y="10"/>
                  </a:cubicBezTo>
                  <a:cubicBezTo>
                    <a:pt x="29" y="11"/>
                    <a:pt x="30" y="12"/>
                    <a:pt x="31" y="12"/>
                  </a:cubicBezTo>
                  <a:cubicBezTo>
                    <a:pt x="30" y="13"/>
                    <a:pt x="32" y="13"/>
                    <a:pt x="32" y="14"/>
                  </a:cubicBezTo>
                  <a:cubicBezTo>
                    <a:pt x="32" y="14"/>
                    <a:pt x="32" y="14"/>
                    <a:pt x="32" y="15"/>
                  </a:cubicBezTo>
                  <a:cubicBezTo>
                    <a:pt x="32" y="15"/>
                    <a:pt x="33" y="16"/>
                    <a:pt x="33" y="16"/>
                  </a:cubicBezTo>
                  <a:cubicBezTo>
                    <a:pt x="34" y="18"/>
                    <a:pt x="34" y="19"/>
                    <a:pt x="35" y="20"/>
                  </a:cubicBezTo>
                  <a:cubicBezTo>
                    <a:pt x="35" y="14"/>
                    <a:pt x="31" y="10"/>
                    <a:pt x="28" y="7"/>
                  </a:cubicBezTo>
                  <a:cubicBezTo>
                    <a:pt x="28" y="8"/>
                    <a:pt x="29" y="9"/>
                    <a:pt x="29" y="9"/>
                  </a:cubicBezTo>
                  <a:close/>
                  <a:moveTo>
                    <a:pt x="17" y="9"/>
                  </a:moveTo>
                  <a:cubicBezTo>
                    <a:pt x="16" y="9"/>
                    <a:pt x="17" y="8"/>
                    <a:pt x="16" y="8"/>
                  </a:cubicBezTo>
                  <a:cubicBezTo>
                    <a:pt x="16" y="9"/>
                    <a:pt x="15" y="10"/>
                    <a:pt x="16" y="10"/>
                  </a:cubicBezTo>
                  <a:cubicBezTo>
                    <a:pt x="14" y="11"/>
                    <a:pt x="15" y="13"/>
                    <a:pt x="16" y="13"/>
                  </a:cubicBezTo>
                  <a:cubicBezTo>
                    <a:pt x="17" y="12"/>
                    <a:pt x="16" y="11"/>
                    <a:pt x="16" y="10"/>
                  </a:cubicBezTo>
                  <a:cubicBezTo>
                    <a:pt x="17" y="10"/>
                    <a:pt x="17" y="10"/>
                    <a:pt x="17" y="10"/>
                  </a:cubicBezTo>
                  <a:cubicBezTo>
                    <a:pt x="18" y="9"/>
                    <a:pt x="18" y="9"/>
                    <a:pt x="18" y="8"/>
                  </a:cubicBezTo>
                  <a:cubicBezTo>
                    <a:pt x="18" y="7"/>
                    <a:pt x="17" y="8"/>
                    <a:pt x="17" y="9"/>
                  </a:cubicBezTo>
                  <a:close/>
                  <a:moveTo>
                    <a:pt x="11" y="9"/>
                  </a:moveTo>
                  <a:cubicBezTo>
                    <a:pt x="11" y="8"/>
                    <a:pt x="11" y="8"/>
                    <a:pt x="11" y="8"/>
                  </a:cubicBezTo>
                  <a:cubicBezTo>
                    <a:pt x="11" y="8"/>
                    <a:pt x="10" y="8"/>
                    <a:pt x="11" y="9"/>
                  </a:cubicBezTo>
                  <a:close/>
                  <a:moveTo>
                    <a:pt x="11" y="10"/>
                  </a:moveTo>
                  <a:cubicBezTo>
                    <a:pt x="12" y="10"/>
                    <a:pt x="12" y="9"/>
                    <a:pt x="12" y="8"/>
                  </a:cubicBezTo>
                  <a:cubicBezTo>
                    <a:pt x="12" y="8"/>
                    <a:pt x="12" y="8"/>
                    <a:pt x="12" y="8"/>
                  </a:cubicBezTo>
                  <a:cubicBezTo>
                    <a:pt x="12" y="9"/>
                    <a:pt x="11" y="9"/>
                    <a:pt x="11" y="10"/>
                  </a:cubicBezTo>
                  <a:close/>
                  <a:moveTo>
                    <a:pt x="22" y="10"/>
                  </a:moveTo>
                  <a:cubicBezTo>
                    <a:pt x="23" y="10"/>
                    <a:pt x="23" y="9"/>
                    <a:pt x="22" y="8"/>
                  </a:cubicBezTo>
                  <a:cubicBezTo>
                    <a:pt x="21" y="9"/>
                    <a:pt x="22" y="10"/>
                    <a:pt x="22" y="10"/>
                  </a:cubicBezTo>
                  <a:close/>
                  <a:moveTo>
                    <a:pt x="20" y="10"/>
                  </a:moveTo>
                  <a:cubicBezTo>
                    <a:pt x="21" y="10"/>
                    <a:pt x="20" y="9"/>
                    <a:pt x="20" y="9"/>
                  </a:cubicBezTo>
                  <a:cubicBezTo>
                    <a:pt x="20" y="9"/>
                    <a:pt x="20" y="10"/>
                    <a:pt x="20" y="10"/>
                  </a:cubicBezTo>
                  <a:close/>
                  <a:moveTo>
                    <a:pt x="19" y="9"/>
                  </a:moveTo>
                  <a:cubicBezTo>
                    <a:pt x="18" y="10"/>
                    <a:pt x="18" y="10"/>
                    <a:pt x="18" y="11"/>
                  </a:cubicBezTo>
                  <a:cubicBezTo>
                    <a:pt x="18" y="11"/>
                    <a:pt x="18" y="12"/>
                    <a:pt x="19" y="13"/>
                  </a:cubicBezTo>
                  <a:cubicBezTo>
                    <a:pt x="19" y="12"/>
                    <a:pt x="19" y="12"/>
                    <a:pt x="20" y="11"/>
                  </a:cubicBezTo>
                  <a:cubicBezTo>
                    <a:pt x="20" y="11"/>
                    <a:pt x="19" y="11"/>
                    <a:pt x="19" y="10"/>
                  </a:cubicBezTo>
                  <a:cubicBezTo>
                    <a:pt x="18" y="10"/>
                    <a:pt x="20" y="10"/>
                    <a:pt x="19" y="9"/>
                  </a:cubicBezTo>
                  <a:close/>
                  <a:moveTo>
                    <a:pt x="13" y="13"/>
                  </a:moveTo>
                  <a:cubicBezTo>
                    <a:pt x="14" y="12"/>
                    <a:pt x="14" y="10"/>
                    <a:pt x="13" y="9"/>
                  </a:cubicBezTo>
                  <a:cubicBezTo>
                    <a:pt x="11" y="10"/>
                    <a:pt x="12" y="13"/>
                    <a:pt x="13" y="13"/>
                  </a:cubicBezTo>
                  <a:close/>
                  <a:moveTo>
                    <a:pt x="8" y="11"/>
                  </a:moveTo>
                  <a:cubicBezTo>
                    <a:pt x="9" y="11"/>
                    <a:pt x="9" y="10"/>
                    <a:pt x="9" y="10"/>
                  </a:cubicBezTo>
                  <a:cubicBezTo>
                    <a:pt x="9" y="10"/>
                    <a:pt x="8" y="10"/>
                    <a:pt x="8" y="10"/>
                  </a:cubicBezTo>
                  <a:cubicBezTo>
                    <a:pt x="8" y="10"/>
                    <a:pt x="8" y="11"/>
                    <a:pt x="8" y="11"/>
                  </a:cubicBezTo>
                  <a:close/>
                  <a:moveTo>
                    <a:pt x="4" y="14"/>
                  </a:moveTo>
                  <a:cubicBezTo>
                    <a:pt x="4" y="13"/>
                    <a:pt x="5" y="11"/>
                    <a:pt x="6" y="10"/>
                  </a:cubicBezTo>
                  <a:cubicBezTo>
                    <a:pt x="5" y="11"/>
                    <a:pt x="4" y="13"/>
                    <a:pt x="4" y="14"/>
                  </a:cubicBezTo>
                  <a:close/>
                  <a:moveTo>
                    <a:pt x="21" y="11"/>
                  </a:moveTo>
                  <a:cubicBezTo>
                    <a:pt x="21" y="11"/>
                    <a:pt x="21" y="11"/>
                    <a:pt x="21" y="11"/>
                  </a:cubicBezTo>
                  <a:cubicBezTo>
                    <a:pt x="21" y="11"/>
                    <a:pt x="21" y="10"/>
                    <a:pt x="21" y="10"/>
                  </a:cubicBezTo>
                  <a:cubicBezTo>
                    <a:pt x="21" y="10"/>
                    <a:pt x="21" y="10"/>
                    <a:pt x="21" y="11"/>
                  </a:cubicBezTo>
                  <a:close/>
                  <a:moveTo>
                    <a:pt x="23" y="12"/>
                  </a:moveTo>
                  <a:cubicBezTo>
                    <a:pt x="23" y="12"/>
                    <a:pt x="24" y="12"/>
                    <a:pt x="24" y="11"/>
                  </a:cubicBezTo>
                  <a:cubicBezTo>
                    <a:pt x="24" y="11"/>
                    <a:pt x="23" y="11"/>
                    <a:pt x="23" y="11"/>
                  </a:cubicBezTo>
                  <a:cubicBezTo>
                    <a:pt x="23" y="11"/>
                    <a:pt x="23" y="12"/>
                    <a:pt x="23" y="12"/>
                  </a:cubicBezTo>
                  <a:close/>
                  <a:moveTo>
                    <a:pt x="9" y="14"/>
                  </a:moveTo>
                  <a:cubicBezTo>
                    <a:pt x="10" y="13"/>
                    <a:pt x="11" y="12"/>
                    <a:pt x="10" y="11"/>
                  </a:cubicBezTo>
                  <a:cubicBezTo>
                    <a:pt x="10" y="12"/>
                    <a:pt x="8" y="13"/>
                    <a:pt x="9" y="14"/>
                  </a:cubicBezTo>
                  <a:close/>
                  <a:moveTo>
                    <a:pt x="30" y="16"/>
                  </a:moveTo>
                  <a:cubicBezTo>
                    <a:pt x="30" y="16"/>
                    <a:pt x="30" y="15"/>
                    <a:pt x="31" y="15"/>
                  </a:cubicBezTo>
                  <a:cubicBezTo>
                    <a:pt x="30" y="14"/>
                    <a:pt x="30" y="12"/>
                    <a:pt x="28" y="11"/>
                  </a:cubicBezTo>
                  <a:cubicBezTo>
                    <a:pt x="29" y="13"/>
                    <a:pt x="29" y="14"/>
                    <a:pt x="30" y="16"/>
                  </a:cubicBezTo>
                  <a:close/>
                  <a:moveTo>
                    <a:pt x="21" y="12"/>
                  </a:moveTo>
                  <a:cubicBezTo>
                    <a:pt x="22" y="13"/>
                    <a:pt x="22" y="12"/>
                    <a:pt x="21" y="12"/>
                  </a:cubicBezTo>
                  <a:cubicBezTo>
                    <a:pt x="21" y="12"/>
                    <a:pt x="21" y="12"/>
                    <a:pt x="21" y="12"/>
                  </a:cubicBezTo>
                  <a:close/>
                  <a:moveTo>
                    <a:pt x="19" y="14"/>
                  </a:moveTo>
                  <a:cubicBezTo>
                    <a:pt x="19" y="13"/>
                    <a:pt x="20" y="13"/>
                    <a:pt x="20" y="12"/>
                  </a:cubicBezTo>
                  <a:cubicBezTo>
                    <a:pt x="20" y="12"/>
                    <a:pt x="19" y="13"/>
                    <a:pt x="19" y="14"/>
                  </a:cubicBezTo>
                  <a:close/>
                  <a:moveTo>
                    <a:pt x="14" y="15"/>
                  </a:moveTo>
                  <a:cubicBezTo>
                    <a:pt x="15" y="15"/>
                    <a:pt x="15" y="15"/>
                    <a:pt x="15" y="14"/>
                  </a:cubicBezTo>
                  <a:cubicBezTo>
                    <a:pt x="15" y="13"/>
                    <a:pt x="15" y="13"/>
                    <a:pt x="14" y="12"/>
                  </a:cubicBezTo>
                  <a:cubicBezTo>
                    <a:pt x="14" y="14"/>
                    <a:pt x="13" y="15"/>
                    <a:pt x="14" y="15"/>
                  </a:cubicBezTo>
                  <a:close/>
                  <a:moveTo>
                    <a:pt x="16" y="14"/>
                  </a:moveTo>
                  <a:cubicBezTo>
                    <a:pt x="16" y="14"/>
                    <a:pt x="16" y="15"/>
                    <a:pt x="17" y="16"/>
                  </a:cubicBezTo>
                  <a:cubicBezTo>
                    <a:pt x="17" y="15"/>
                    <a:pt x="18" y="14"/>
                    <a:pt x="18" y="14"/>
                  </a:cubicBezTo>
                  <a:cubicBezTo>
                    <a:pt x="17" y="13"/>
                    <a:pt x="18" y="12"/>
                    <a:pt x="17" y="12"/>
                  </a:cubicBezTo>
                  <a:cubicBezTo>
                    <a:pt x="17" y="13"/>
                    <a:pt x="16" y="13"/>
                    <a:pt x="16" y="14"/>
                  </a:cubicBezTo>
                  <a:close/>
                  <a:moveTo>
                    <a:pt x="24" y="15"/>
                  </a:moveTo>
                  <a:cubicBezTo>
                    <a:pt x="25" y="14"/>
                    <a:pt x="25" y="13"/>
                    <a:pt x="24" y="13"/>
                  </a:cubicBezTo>
                  <a:cubicBezTo>
                    <a:pt x="24" y="13"/>
                    <a:pt x="24" y="14"/>
                    <a:pt x="24" y="15"/>
                  </a:cubicBezTo>
                  <a:close/>
                  <a:moveTo>
                    <a:pt x="20" y="15"/>
                  </a:moveTo>
                  <a:cubicBezTo>
                    <a:pt x="21" y="14"/>
                    <a:pt x="21" y="13"/>
                    <a:pt x="20" y="13"/>
                  </a:cubicBezTo>
                  <a:cubicBezTo>
                    <a:pt x="20" y="13"/>
                    <a:pt x="19" y="15"/>
                    <a:pt x="20" y="15"/>
                  </a:cubicBezTo>
                  <a:close/>
                  <a:moveTo>
                    <a:pt x="12" y="15"/>
                  </a:moveTo>
                  <a:cubicBezTo>
                    <a:pt x="12" y="14"/>
                    <a:pt x="12" y="14"/>
                    <a:pt x="11" y="13"/>
                  </a:cubicBezTo>
                  <a:cubicBezTo>
                    <a:pt x="12" y="14"/>
                    <a:pt x="11" y="14"/>
                    <a:pt x="12" y="15"/>
                  </a:cubicBezTo>
                  <a:close/>
                  <a:moveTo>
                    <a:pt x="27" y="15"/>
                  </a:moveTo>
                  <a:cubicBezTo>
                    <a:pt x="27" y="15"/>
                    <a:pt x="27" y="14"/>
                    <a:pt x="28" y="14"/>
                  </a:cubicBezTo>
                  <a:cubicBezTo>
                    <a:pt x="27" y="14"/>
                    <a:pt x="28" y="13"/>
                    <a:pt x="27" y="13"/>
                  </a:cubicBezTo>
                  <a:cubicBezTo>
                    <a:pt x="27" y="14"/>
                    <a:pt x="26" y="14"/>
                    <a:pt x="27" y="15"/>
                  </a:cubicBezTo>
                  <a:close/>
                  <a:moveTo>
                    <a:pt x="11" y="17"/>
                  </a:moveTo>
                  <a:cubicBezTo>
                    <a:pt x="11" y="16"/>
                    <a:pt x="12" y="16"/>
                    <a:pt x="12" y="15"/>
                  </a:cubicBezTo>
                  <a:cubicBezTo>
                    <a:pt x="11" y="15"/>
                    <a:pt x="11" y="14"/>
                    <a:pt x="10" y="13"/>
                  </a:cubicBezTo>
                  <a:cubicBezTo>
                    <a:pt x="9" y="14"/>
                    <a:pt x="10" y="16"/>
                    <a:pt x="11" y="17"/>
                  </a:cubicBezTo>
                  <a:close/>
                  <a:moveTo>
                    <a:pt x="24" y="15"/>
                  </a:moveTo>
                  <a:cubicBezTo>
                    <a:pt x="24" y="15"/>
                    <a:pt x="24" y="16"/>
                    <a:pt x="25" y="16"/>
                  </a:cubicBezTo>
                  <a:cubicBezTo>
                    <a:pt x="25" y="15"/>
                    <a:pt x="25" y="15"/>
                    <a:pt x="25" y="15"/>
                  </a:cubicBezTo>
                  <a:cubicBezTo>
                    <a:pt x="25" y="15"/>
                    <a:pt x="25" y="14"/>
                    <a:pt x="25" y="14"/>
                  </a:cubicBezTo>
                  <a:cubicBezTo>
                    <a:pt x="25" y="14"/>
                    <a:pt x="25" y="15"/>
                    <a:pt x="24" y="15"/>
                  </a:cubicBezTo>
                  <a:close/>
                  <a:moveTo>
                    <a:pt x="5" y="15"/>
                  </a:moveTo>
                  <a:cubicBezTo>
                    <a:pt x="5" y="15"/>
                    <a:pt x="5" y="15"/>
                    <a:pt x="5" y="14"/>
                  </a:cubicBezTo>
                  <a:cubicBezTo>
                    <a:pt x="5" y="15"/>
                    <a:pt x="4" y="15"/>
                    <a:pt x="5" y="15"/>
                  </a:cubicBezTo>
                  <a:close/>
                  <a:moveTo>
                    <a:pt x="7" y="15"/>
                  </a:moveTo>
                  <a:cubicBezTo>
                    <a:pt x="7" y="15"/>
                    <a:pt x="7" y="15"/>
                    <a:pt x="7" y="15"/>
                  </a:cubicBezTo>
                  <a:cubicBezTo>
                    <a:pt x="7" y="15"/>
                    <a:pt x="7" y="15"/>
                    <a:pt x="7" y="15"/>
                  </a:cubicBezTo>
                  <a:cubicBezTo>
                    <a:pt x="7" y="15"/>
                    <a:pt x="6" y="15"/>
                    <a:pt x="7" y="15"/>
                  </a:cubicBezTo>
                  <a:close/>
                  <a:moveTo>
                    <a:pt x="18" y="15"/>
                  </a:moveTo>
                  <a:cubicBezTo>
                    <a:pt x="18" y="16"/>
                    <a:pt x="17" y="17"/>
                    <a:pt x="18" y="17"/>
                  </a:cubicBezTo>
                  <a:cubicBezTo>
                    <a:pt x="18" y="17"/>
                    <a:pt x="18" y="18"/>
                    <a:pt x="18" y="18"/>
                  </a:cubicBezTo>
                  <a:cubicBezTo>
                    <a:pt x="19" y="17"/>
                    <a:pt x="19" y="17"/>
                    <a:pt x="20" y="16"/>
                  </a:cubicBezTo>
                  <a:cubicBezTo>
                    <a:pt x="19" y="16"/>
                    <a:pt x="19" y="15"/>
                    <a:pt x="18" y="15"/>
                  </a:cubicBezTo>
                  <a:cubicBezTo>
                    <a:pt x="18" y="15"/>
                    <a:pt x="18" y="15"/>
                    <a:pt x="18" y="15"/>
                  </a:cubicBezTo>
                  <a:close/>
                  <a:moveTo>
                    <a:pt x="23" y="15"/>
                  </a:moveTo>
                  <a:cubicBezTo>
                    <a:pt x="23" y="15"/>
                    <a:pt x="23" y="15"/>
                    <a:pt x="23" y="15"/>
                  </a:cubicBezTo>
                  <a:cubicBezTo>
                    <a:pt x="23" y="15"/>
                    <a:pt x="23" y="15"/>
                    <a:pt x="23" y="15"/>
                  </a:cubicBezTo>
                  <a:close/>
                  <a:moveTo>
                    <a:pt x="7" y="18"/>
                  </a:moveTo>
                  <a:cubicBezTo>
                    <a:pt x="8" y="17"/>
                    <a:pt x="9" y="16"/>
                    <a:pt x="8" y="15"/>
                  </a:cubicBezTo>
                  <a:cubicBezTo>
                    <a:pt x="8" y="15"/>
                    <a:pt x="8" y="15"/>
                    <a:pt x="8" y="15"/>
                  </a:cubicBezTo>
                  <a:cubicBezTo>
                    <a:pt x="8" y="16"/>
                    <a:pt x="6" y="17"/>
                    <a:pt x="7" y="18"/>
                  </a:cubicBezTo>
                  <a:close/>
                  <a:moveTo>
                    <a:pt x="21" y="16"/>
                  </a:moveTo>
                  <a:cubicBezTo>
                    <a:pt x="21" y="16"/>
                    <a:pt x="22" y="16"/>
                    <a:pt x="22" y="15"/>
                  </a:cubicBezTo>
                  <a:cubicBezTo>
                    <a:pt x="22" y="15"/>
                    <a:pt x="22" y="15"/>
                    <a:pt x="21" y="15"/>
                  </a:cubicBezTo>
                  <a:cubicBezTo>
                    <a:pt x="21" y="15"/>
                    <a:pt x="20" y="16"/>
                    <a:pt x="21" y="16"/>
                  </a:cubicBezTo>
                  <a:close/>
                  <a:moveTo>
                    <a:pt x="15" y="17"/>
                  </a:moveTo>
                  <a:cubicBezTo>
                    <a:pt x="15" y="17"/>
                    <a:pt x="15" y="18"/>
                    <a:pt x="16" y="18"/>
                  </a:cubicBezTo>
                  <a:cubicBezTo>
                    <a:pt x="16" y="18"/>
                    <a:pt x="16" y="17"/>
                    <a:pt x="16" y="17"/>
                  </a:cubicBezTo>
                  <a:cubicBezTo>
                    <a:pt x="16" y="16"/>
                    <a:pt x="16" y="15"/>
                    <a:pt x="15" y="15"/>
                  </a:cubicBezTo>
                  <a:cubicBezTo>
                    <a:pt x="15" y="15"/>
                    <a:pt x="15" y="16"/>
                    <a:pt x="15" y="17"/>
                  </a:cubicBezTo>
                  <a:close/>
                  <a:moveTo>
                    <a:pt x="29" y="16"/>
                  </a:moveTo>
                  <a:cubicBezTo>
                    <a:pt x="28" y="16"/>
                    <a:pt x="28" y="15"/>
                    <a:pt x="28" y="15"/>
                  </a:cubicBezTo>
                  <a:cubicBezTo>
                    <a:pt x="27" y="16"/>
                    <a:pt x="28" y="18"/>
                    <a:pt x="29" y="16"/>
                  </a:cubicBezTo>
                  <a:close/>
                  <a:moveTo>
                    <a:pt x="3" y="20"/>
                  </a:moveTo>
                  <a:cubicBezTo>
                    <a:pt x="4" y="19"/>
                    <a:pt x="4" y="16"/>
                    <a:pt x="3" y="15"/>
                  </a:cubicBezTo>
                  <a:cubicBezTo>
                    <a:pt x="3" y="17"/>
                    <a:pt x="2" y="18"/>
                    <a:pt x="3" y="20"/>
                  </a:cubicBezTo>
                  <a:close/>
                  <a:moveTo>
                    <a:pt x="13" y="18"/>
                  </a:moveTo>
                  <a:cubicBezTo>
                    <a:pt x="14" y="17"/>
                    <a:pt x="13" y="16"/>
                    <a:pt x="13" y="15"/>
                  </a:cubicBezTo>
                  <a:cubicBezTo>
                    <a:pt x="12" y="16"/>
                    <a:pt x="11" y="18"/>
                    <a:pt x="12" y="19"/>
                  </a:cubicBezTo>
                  <a:cubicBezTo>
                    <a:pt x="13" y="18"/>
                    <a:pt x="12" y="17"/>
                    <a:pt x="13" y="16"/>
                  </a:cubicBezTo>
                  <a:cubicBezTo>
                    <a:pt x="13" y="17"/>
                    <a:pt x="13" y="17"/>
                    <a:pt x="13" y="18"/>
                  </a:cubicBezTo>
                  <a:close/>
                  <a:moveTo>
                    <a:pt x="22" y="18"/>
                  </a:moveTo>
                  <a:cubicBezTo>
                    <a:pt x="22" y="17"/>
                    <a:pt x="22" y="17"/>
                    <a:pt x="23" y="16"/>
                  </a:cubicBezTo>
                  <a:cubicBezTo>
                    <a:pt x="22" y="16"/>
                    <a:pt x="22" y="16"/>
                    <a:pt x="22" y="16"/>
                  </a:cubicBezTo>
                  <a:cubicBezTo>
                    <a:pt x="22" y="17"/>
                    <a:pt x="21" y="17"/>
                    <a:pt x="22" y="18"/>
                  </a:cubicBezTo>
                  <a:close/>
                  <a:moveTo>
                    <a:pt x="24" y="17"/>
                  </a:moveTo>
                  <a:cubicBezTo>
                    <a:pt x="24" y="17"/>
                    <a:pt x="24" y="16"/>
                    <a:pt x="24" y="16"/>
                  </a:cubicBezTo>
                  <a:cubicBezTo>
                    <a:pt x="24" y="17"/>
                    <a:pt x="24" y="17"/>
                    <a:pt x="24" y="17"/>
                  </a:cubicBezTo>
                  <a:close/>
                  <a:moveTo>
                    <a:pt x="26" y="17"/>
                  </a:moveTo>
                  <a:cubicBezTo>
                    <a:pt x="26" y="17"/>
                    <a:pt x="27" y="16"/>
                    <a:pt x="26" y="16"/>
                  </a:cubicBezTo>
                  <a:cubicBezTo>
                    <a:pt x="26" y="17"/>
                    <a:pt x="25" y="17"/>
                    <a:pt x="26" y="17"/>
                  </a:cubicBezTo>
                  <a:close/>
                  <a:moveTo>
                    <a:pt x="8" y="18"/>
                  </a:moveTo>
                  <a:cubicBezTo>
                    <a:pt x="8" y="19"/>
                    <a:pt x="8" y="20"/>
                    <a:pt x="9" y="20"/>
                  </a:cubicBezTo>
                  <a:cubicBezTo>
                    <a:pt x="10" y="20"/>
                    <a:pt x="10" y="19"/>
                    <a:pt x="10" y="18"/>
                  </a:cubicBezTo>
                  <a:cubicBezTo>
                    <a:pt x="9" y="18"/>
                    <a:pt x="9" y="17"/>
                    <a:pt x="9" y="16"/>
                  </a:cubicBezTo>
                  <a:cubicBezTo>
                    <a:pt x="9" y="17"/>
                    <a:pt x="8" y="17"/>
                    <a:pt x="8" y="18"/>
                  </a:cubicBezTo>
                  <a:close/>
                  <a:moveTo>
                    <a:pt x="31" y="18"/>
                  </a:moveTo>
                  <a:cubicBezTo>
                    <a:pt x="31" y="18"/>
                    <a:pt x="32" y="18"/>
                    <a:pt x="32" y="18"/>
                  </a:cubicBezTo>
                  <a:cubicBezTo>
                    <a:pt x="32" y="17"/>
                    <a:pt x="32" y="17"/>
                    <a:pt x="31" y="16"/>
                  </a:cubicBezTo>
                  <a:cubicBezTo>
                    <a:pt x="31" y="17"/>
                    <a:pt x="30" y="18"/>
                    <a:pt x="31" y="18"/>
                  </a:cubicBezTo>
                  <a:close/>
                  <a:moveTo>
                    <a:pt x="19" y="19"/>
                  </a:moveTo>
                  <a:cubicBezTo>
                    <a:pt x="20" y="19"/>
                    <a:pt x="21" y="18"/>
                    <a:pt x="20" y="17"/>
                  </a:cubicBezTo>
                  <a:cubicBezTo>
                    <a:pt x="20" y="18"/>
                    <a:pt x="19" y="19"/>
                    <a:pt x="19" y="19"/>
                  </a:cubicBezTo>
                  <a:close/>
                  <a:moveTo>
                    <a:pt x="22" y="18"/>
                  </a:moveTo>
                  <a:cubicBezTo>
                    <a:pt x="22" y="19"/>
                    <a:pt x="22" y="19"/>
                    <a:pt x="23" y="19"/>
                  </a:cubicBezTo>
                  <a:cubicBezTo>
                    <a:pt x="23" y="19"/>
                    <a:pt x="23" y="18"/>
                    <a:pt x="23" y="18"/>
                  </a:cubicBezTo>
                  <a:cubicBezTo>
                    <a:pt x="23" y="18"/>
                    <a:pt x="23" y="17"/>
                    <a:pt x="23" y="17"/>
                  </a:cubicBezTo>
                  <a:cubicBezTo>
                    <a:pt x="23" y="18"/>
                    <a:pt x="22" y="18"/>
                    <a:pt x="22" y="18"/>
                  </a:cubicBezTo>
                  <a:close/>
                  <a:moveTo>
                    <a:pt x="26" y="19"/>
                  </a:moveTo>
                  <a:cubicBezTo>
                    <a:pt x="27" y="19"/>
                    <a:pt x="26" y="18"/>
                    <a:pt x="27" y="18"/>
                  </a:cubicBezTo>
                  <a:cubicBezTo>
                    <a:pt x="27" y="18"/>
                    <a:pt x="27" y="17"/>
                    <a:pt x="27" y="17"/>
                  </a:cubicBezTo>
                  <a:cubicBezTo>
                    <a:pt x="27" y="18"/>
                    <a:pt x="26" y="18"/>
                    <a:pt x="26" y="19"/>
                  </a:cubicBezTo>
                  <a:close/>
                  <a:moveTo>
                    <a:pt x="28" y="18"/>
                  </a:moveTo>
                  <a:cubicBezTo>
                    <a:pt x="28" y="18"/>
                    <a:pt x="29" y="19"/>
                    <a:pt x="29" y="19"/>
                  </a:cubicBezTo>
                  <a:cubicBezTo>
                    <a:pt x="30" y="18"/>
                    <a:pt x="29" y="16"/>
                    <a:pt x="28" y="18"/>
                  </a:cubicBezTo>
                  <a:close/>
                  <a:moveTo>
                    <a:pt x="14" y="19"/>
                  </a:moveTo>
                  <a:cubicBezTo>
                    <a:pt x="14" y="19"/>
                    <a:pt x="14" y="19"/>
                    <a:pt x="14" y="20"/>
                  </a:cubicBezTo>
                  <a:cubicBezTo>
                    <a:pt x="13" y="20"/>
                    <a:pt x="13" y="19"/>
                    <a:pt x="13" y="19"/>
                  </a:cubicBezTo>
                  <a:cubicBezTo>
                    <a:pt x="13" y="20"/>
                    <a:pt x="13" y="21"/>
                    <a:pt x="14" y="22"/>
                  </a:cubicBezTo>
                  <a:cubicBezTo>
                    <a:pt x="14" y="21"/>
                    <a:pt x="15" y="20"/>
                    <a:pt x="15" y="19"/>
                  </a:cubicBezTo>
                  <a:cubicBezTo>
                    <a:pt x="15" y="19"/>
                    <a:pt x="15" y="18"/>
                    <a:pt x="14" y="18"/>
                  </a:cubicBezTo>
                  <a:cubicBezTo>
                    <a:pt x="14" y="18"/>
                    <a:pt x="13" y="18"/>
                    <a:pt x="14" y="19"/>
                  </a:cubicBezTo>
                  <a:close/>
                  <a:moveTo>
                    <a:pt x="16" y="19"/>
                  </a:moveTo>
                  <a:cubicBezTo>
                    <a:pt x="17" y="20"/>
                    <a:pt x="16" y="20"/>
                    <a:pt x="17" y="20"/>
                  </a:cubicBezTo>
                  <a:cubicBezTo>
                    <a:pt x="17" y="20"/>
                    <a:pt x="18" y="20"/>
                    <a:pt x="18" y="19"/>
                  </a:cubicBezTo>
                  <a:cubicBezTo>
                    <a:pt x="17" y="19"/>
                    <a:pt x="17" y="18"/>
                    <a:pt x="17" y="18"/>
                  </a:cubicBezTo>
                  <a:cubicBezTo>
                    <a:pt x="17" y="18"/>
                    <a:pt x="17" y="19"/>
                    <a:pt x="16" y="19"/>
                  </a:cubicBezTo>
                  <a:close/>
                  <a:moveTo>
                    <a:pt x="6" y="19"/>
                  </a:moveTo>
                  <a:cubicBezTo>
                    <a:pt x="6" y="19"/>
                    <a:pt x="7" y="18"/>
                    <a:pt x="6" y="18"/>
                  </a:cubicBezTo>
                  <a:cubicBezTo>
                    <a:pt x="6" y="19"/>
                    <a:pt x="6" y="19"/>
                    <a:pt x="6" y="19"/>
                  </a:cubicBezTo>
                  <a:close/>
                  <a:moveTo>
                    <a:pt x="20" y="20"/>
                  </a:moveTo>
                  <a:cubicBezTo>
                    <a:pt x="20" y="20"/>
                    <a:pt x="21" y="20"/>
                    <a:pt x="21" y="20"/>
                  </a:cubicBezTo>
                  <a:cubicBezTo>
                    <a:pt x="21" y="20"/>
                    <a:pt x="20" y="20"/>
                    <a:pt x="20" y="20"/>
                  </a:cubicBezTo>
                  <a:cubicBezTo>
                    <a:pt x="20" y="21"/>
                    <a:pt x="20" y="21"/>
                    <a:pt x="21" y="22"/>
                  </a:cubicBezTo>
                  <a:cubicBezTo>
                    <a:pt x="21" y="21"/>
                    <a:pt x="22" y="21"/>
                    <a:pt x="22" y="20"/>
                  </a:cubicBezTo>
                  <a:cubicBezTo>
                    <a:pt x="22" y="20"/>
                    <a:pt x="21" y="19"/>
                    <a:pt x="21" y="19"/>
                  </a:cubicBezTo>
                  <a:cubicBezTo>
                    <a:pt x="21" y="19"/>
                    <a:pt x="21" y="18"/>
                    <a:pt x="21" y="18"/>
                  </a:cubicBezTo>
                  <a:cubicBezTo>
                    <a:pt x="21" y="19"/>
                    <a:pt x="20" y="19"/>
                    <a:pt x="20" y="20"/>
                  </a:cubicBezTo>
                  <a:close/>
                  <a:moveTo>
                    <a:pt x="28" y="21"/>
                  </a:moveTo>
                  <a:cubicBezTo>
                    <a:pt x="28" y="20"/>
                    <a:pt x="28" y="19"/>
                    <a:pt x="27" y="19"/>
                  </a:cubicBezTo>
                  <a:cubicBezTo>
                    <a:pt x="27" y="20"/>
                    <a:pt x="28" y="20"/>
                    <a:pt x="28" y="21"/>
                  </a:cubicBezTo>
                  <a:close/>
                  <a:moveTo>
                    <a:pt x="31" y="19"/>
                  </a:moveTo>
                  <a:cubicBezTo>
                    <a:pt x="32" y="19"/>
                    <a:pt x="32" y="19"/>
                    <a:pt x="32" y="19"/>
                  </a:cubicBezTo>
                  <a:cubicBezTo>
                    <a:pt x="31" y="19"/>
                    <a:pt x="31" y="19"/>
                    <a:pt x="31" y="19"/>
                  </a:cubicBezTo>
                  <a:close/>
                  <a:moveTo>
                    <a:pt x="24" y="21"/>
                  </a:moveTo>
                  <a:cubicBezTo>
                    <a:pt x="24" y="20"/>
                    <a:pt x="25" y="20"/>
                    <a:pt x="24" y="19"/>
                  </a:cubicBezTo>
                  <a:cubicBezTo>
                    <a:pt x="24" y="20"/>
                    <a:pt x="23" y="21"/>
                    <a:pt x="24" y="21"/>
                  </a:cubicBezTo>
                  <a:close/>
                  <a:moveTo>
                    <a:pt x="27" y="20"/>
                  </a:moveTo>
                  <a:cubicBezTo>
                    <a:pt x="27" y="20"/>
                    <a:pt x="27" y="19"/>
                    <a:pt x="27" y="19"/>
                  </a:cubicBezTo>
                  <a:cubicBezTo>
                    <a:pt x="27" y="20"/>
                    <a:pt x="27" y="20"/>
                    <a:pt x="27" y="20"/>
                  </a:cubicBezTo>
                  <a:close/>
                  <a:moveTo>
                    <a:pt x="11" y="23"/>
                  </a:moveTo>
                  <a:cubicBezTo>
                    <a:pt x="11" y="22"/>
                    <a:pt x="11" y="22"/>
                    <a:pt x="11" y="21"/>
                  </a:cubicBezTo>
                  <a:cubicBezTo>
                    <a:pt x="11" y="21"/>
                    <a:pt x="11" y="20"/>
                    <a:pt x="11" y="20"/>
                  </a:cubicBezTo>
                  <a:cubicBezTo>
                    <a:pt x="10" y="20"/>
                    <a:pt x="10" y="20"/>
                    <a:pt x="10" y="20"/>
                  </a:cubicBezTo>
                  <a:cubicBezTo>
                    <a:pt x="10" y="20"/>
                    <a:pt x="9" y="22"/>
                    <a:pt x="11" y="23"/>
                  </a:cubicBezTo>
                  <a:close/>
                  <a:moveTo>
                    <a:pt x="7" y="20"/>
                  </a:moveTo>
                  <a:cubicBezTo>
                    <a:pt x="7" y="20"/>
                    <a:pt x="7" y="20"/>
                    <a:pt x="7" y="20"/>
                  </a:cubicBezTo>
                  <a:cubicBezTo>
                    <a:pt x="7" y="20"/>
                    <a:pt x="6" y="20"/>
                    <a:pt x="7" y="20"/>
                  </a:cubicBezTo>
                  <a:close/>
                  <a:moveTo>
                    <a:pt x="33" y="22"/>
                  </a:moveTo>
                  <a:cubicBezTo>
                    <a:pt x="33" y="21"/>
                    <a:pt x="33" y="20"/>
                    <a:pt x="32" y="20"/>
                  </a:cubicBezTo>
                  <a:cubicBezTo>
                    <a:pt x="32" y="20"/>
                    <a:pt x="32" y="22"/>
                    <a:pt x="33" y="22"/>
                  </a:cubicBezTo>
                  <a:close/>
                  <a:moveTo>
                    <a:pt x="12" y="21"/>
                  </a:moveTo>
                  <a:cubicBezTo>
                    <a:pt x="11" y="20"/>
                    <a:pt x="11" y="20"/>
                    <a:pt x="11" y="20"/>
                  </a:cubicBezTo>
                  <a:cubicBezTo>
                    <a:pt x="11" y="20"/>
                    <a:pt x="11" y="21"/>
                    <a:pt x="12" y="21"/>
                  </a:cubicBezTo>
                  <a:close/>
                  <a:moveTo>
                    <a:pt x="15" y="22"/>
                  </a:moveTo>
                  <a:cubicBezTo>
                    <a:pt x="15" y="22"/>
                    <a:pt x="15" y="23"/>
                    <a:pt x="16" y="23"/>
                  </a:cubicBezTo>
                  <a:cubicBezTo>
                    <a:pt x="16" y="22"/>
                    <a:pt x="16" y="22"/>
                    <a:pt x="17" y="22"/>
                  </a:cubicBezTo>
                  <a:cubicBezTo>
                    <a:pt x="16" y="21"/>
                    <a:pt x="16" y="21"/>
                    <a:pt x="16" y="20"/>
                  </a:cubicBezTo>
                  <a:cubicBezTo>
                    <a:pt x="15" y="21"/>
                    <a:pt x="15" y="21"/>
                    <a:pt x="15" y="22"/>
                  </a:cubicBezTo>
                  <a:close/>
                  <a:moveTo>
                    <a:pt x="18" y="22"/>
                  </a:moveTo>
                  <a:cubicBezTo>
                    <a:pt x="18" y="21"/>
                    <a:pt x="19" y="21"/>
                    <a:pt x="19" y="20"/>
                  </a:cubicBezTo>
                  <a:cubicBezTo>
                    <a:pt x="18" y="21"/>
                    <a:pt x="17" y="21"/>
                    <a:pt x="18" y="22"/>
                  </a:cubicBezTo>
                  <a:close/>
                  <a:moveTo>
                    <a:pt x="30" y="22"/>
                  </a:moveTo>
                  <a:cubicBezTo>
                    <a:pt x="30" y="21"/>
                    <a:pt x="30" y="20"/>
                    <a:pt x="30" y="20"/>
                  </a:cubicBezTo>
                  <a:cubicBezTo>
                    <a:pt x="30" y="21"/>
                    <a:pt x="30" y="21"/>
                    <a:pt x="30" y="22"/>
                  </a:cubicBezTo>
                  <a:close/>
                  <a:moveTo>
                    <a:pt x="8" y="22"/>
                  </a:moveTo>
                  <a:cubicBezTo>
                    <a:pt x="8" y="21"/>
                    <a:pt x="7" y="21"/>
                    <a:pt x="7" y="20"/>
                  </a:cubicBezTo>
                  <a:cubicBezTo>
                    <a:pt x="7" y="21"/>
                    <a:pt x="7" y="22"/>
                    <a:pt x="8" y="22"/>
                  </a:cubicBezTo>
                  <a:close/>
                  <a:moveTo>
                    <a:pt x="22" y="23"/>
                  </a:moveTo>
                  <a:cubicBezTo>
                    <a:pt x="22" y="24"/>
                    <a:pt x="22" y="24"/>
                    <a:pt x="22" y="24"/>
                  </a:cubicBezTo>
                  <a:cubicBezTo>
                    <a:pt x="23" y="24"/>
                    <a:pt x="23" y="23"/>
                    <a:pt x="23" y="22"/>
                  </a:cubicBezTo>
                  <a:cubicBezTo>
                    <a:pt x="23" y="22"/>
                    <a:pt x="23" y="22"/>
                    <a:pt x="23" y="22"/>
                  </a:cubicBezTo>
                  <a:cubicBezTo>
                    <a:pt x="22" y="22"/>
                    <a:pt x="22" y="23"/>
                    <a:pt x="22" y="23"/>
                  </a:cubicBezTo>
                  <a:close/>
                  <a:moveTo>
                    <a:pt x="26" y="25"/>
                  </a:moveTo>
                  <a:cubicBezTo>
                    <a:pt x="26" y="25"/>
                    <a:pt x="26" y="24"/>
                    <a:pt x="26" y="24"/>
                  </a:cubicBezTo>
                  <a:cubicBezTo>
                    <a:pt x="26" y="23"/>
                    <a:pt x="26" y="23"/>
                    <a:pt x="26" y="22"/>
                  </a:cubicBezTo>
                  <a:cubicBezTo>
                    <a:pt x="23" y="21"/>
                    <a:pt x="26" y="24"/>
                    <a:pt x="26" y="25"/>
                  </a:cubicBezTo>
                  <a:close/>
                  <a:moveTo>
                    <a:pt x="29" y="24"/>
                  </a:moveTo>
                  <a:cubicBezTo>
                    <a:pt x="30" y="23"/>
                    <a:pt x="30" y="22"/>
                    <a:pt x="29" y="22"/>
                  </a:cubicBezTo>
                  <a:cubicBezTo>
                    <a:pt x="28" y="22"/>
                    <a:pt x="29" y="23"/>
                    <a:pt x="29" y="24"/>
                  </a:cubicBezTo>
                  <a:close/>
                  <a:moveTo>
                    <a:pt x="6" y="23"/>
                  </a:moveTo>
                  <a:cubicBezTo>
                    <a:pt x="6" y="23"/>
                    <a:pt x="6" y="22"/>
                    <a:pt x="6" y="22"/>
                  </a:cubicBezTo>
                  <a:cubicBezTo>
                    <a:pt x="6" y="22"/>
                    <a:pt x="6" y="22"/>
                    <a:pt x="6" y="22"/>
                  </a:cubicBezTo>
                  <a:cubicBezTo>
                    <a:pt x="6" y="22"/>
                    <a:pt x="6" y="22"/>
                    <a:pt x="6" y="23"/>
                  </a:cubicBezTo>
                  <a:close/>
                  <a:moveTo>
                    <a:pt x="13" y="23"/>
                  </a:moveTo>
                  <a:cubicBezTo>
                    <a:pt x="13" y="23"/>
                    <a:pt x="13" y="22"/>
                    <a:pt x="12" y="22"/>
                  </a:cubicBezTo>
                  <a:cubicBezTo>
                    <a:pt x="12" y="22"/>
                    <a:pt x="13" y="23"/>
                    <a:pt x="13" y="23"/>
                  </a:cubicBezTo>
                  <a:close/>
                  <a:moveTo>
                    <a:pt x="1" y="26"/>
                  </a:moveTo>
                  <a:cubicBezTo>
                    <a:pt x="1" y="28"/>
                    <a:pt x="2" y="28"/>
                    <a:pt x="2" y="30"/>
                  </a:cubicBezTo>
                  <a:cubicBezTo>
                    <a:pt x="2" y="31"/>
                    <a:pt x="2" y="32"/>
                    <a:pt x="3" y="32"/>
                  </a:cubicBezTo>
                  <a:cubicBezTo>
                    <a:pt x="3" y="31"/>
                    <a:pt x="3" y="30"/>
                    <a:pt x="3" y="29"/>
                  </a:cubicBezTo>
                  <a:cubicBezTo>
                    <a:pt x="2" y="29"/>
                    <a:pt x="2" y="30"/>
                    <a:pt x="2" y="29"/>
                  </a:cubicBezTo>
                  <a:cubicBezTo>
                    <a:pt x="2" y="27"/>
                    <a:pt x="2" y="24"/>
                    <a:pt x="2" y="22"/>
                  </a:cubicBezTo>
                  <a:cubicBezTo>
                    <a:pt x="1" y="23"/>
                    <a:pt x="1" y="25"/>
                    <a:pt x="1" y="26"/>
                  </a:cubicBezTo>
                  <a:close/>
                  <a:moveTo>
                    <a:pt x="3" y="22"/>
                  </a:moveTo>
                  <a:cubicBezTo>
                    <a:pt x="3" y="23"/>
                    <a:pt x="3" y="24"/>
                    <a:pt x="4" y="25"/>
                  </a:cubicBezTo>
                  <a:cubicBezTo>
                    <a:pt x="4" y="25"/>
                    <a:pt x="4" y="24"/>
                    <a:pt x="4" y="23"/>
                  </a:cubicBezTo>
                  <a:cubicBezTo>
                    <a:pt x="4" y="24"/>
                    <a:pt x="4" y="23"/>
                    <a:pt x="3" y="23"/>
                  </a:cubicBezTo>
                  <a:cubicBezTo>
                    <a:pt x="3" y="22"/>
                    <a:pt x="4" y="22"/>
                    <a:pt x="3" y="22"/>
                  </a:cubicBezTo>
                  <a:cubicBezTo>
                    <a:pt x="3" y="23"/>
                    <a:pt x="3" y="22"/>
                    <a:pt x="3" y="22"/>
                  </a:cubicBezTo>
                  <a:close/>
                  <a:moveTo>
                    <a:pt x="19" y="23"/>
                  </a:moveTo>
                  <a:cubicBezTo>
                    <a:pt x="19" y="23"/>
                    <a:pt x="19" y="24"/>
                    <a:pt x="19" y="24"/>
                  </a:cubicBezTo>
                  <a:cubicBezTo>
                    <a:pt x="20" y="24"/>
                    <a:pt x="20" y="23"/>
                    <a:pt x="20" y="23"/>
                  </a:cubicBezTo>
                  <a:cubicBezTo>
                    <a:pt x="20" y="22"/>
                    <a:pt x="20" y="22"/>
                    <a:pt x="19" y="22"/>
                  </a:cubicBezTo>
                  <a:cubicBezTo>
                    <a:pt x="19" y="22"/>
                    <a:pt x="19" y="23"/>
                    <a:pt x="19" y="23"/>
                  </a:cubicBezTo>
                  <a:close/>
                  <a:moveTo>
                    <a:pt x="14" y="23"/>
                  </a:moveTo>
                  <a:cubicBezTo>
                    <a:pt x="15" y="23"/>
                    <a:pt x="15" y="24"/>
                    <a:pt x="15" y="24"/>
                  </a:cubicBezTo>
                  <a:cubicBezTo>
                    <a:pt x="16" y="24"/>
                    <a:pt x="15" y="22"/>
                    <a:pt x="15" y="22"/>
                  </a:cubicBezTo>
                  <a:cubicBezTo>
                    <a:pt x="14" y="22"/>
                    <a:pt x="14" y="23"/>
                    <a:pt x="14" y="23"/>
                  </a:cubicBezTo>
                  <a:close/>
                  <a:moveTo>
                    <a:pt x="6" y="25"/>
                  </a:moveTo>
                  <a:cubicBezTo>
                    <a:pt x="7" y="25"/>
                    <a:pt x="7" y="23"/>
                    <a:pt x="6" y="22"/>
                  </a:cubicBezTo>
                  <a:cubicBezTo>
                    <a:pt x="6" y="23"/>
                    <a:pt x="6" y="24"/>
                    <a:pt x="6" y="25"/>
                  </a:cubicBezTo>
                  <a:close/>
                  <a:moveTo>
                    <a:pt x="12" y="25"/>
                  </a:moveTo>
                  <a:cubicBezTo>
                    <a:pt x="13" y="24"/>
                    <a:pt x="12" y="23"/>
                    <a:pt x="12" y="22"/>
                  </a:cubicBezTo>
                  <a:cubicBezTo>
                    <a:pt x="11" y="23"/>
                    <a:pt x="11" y="24"/>
                    <a:pt x="12" y="25"/>
                  </a:cubicBezTo>
                  <a:close/>
                  <a:moveTo>
                    <a:pt x="16" y="25"/>
                  </a:moveTo>
                  <a:cubicBezTo>
                    <a:pt x="17" y="24"/>
                    <a:pt x="17" y="24"/>
                    <a:pt x="17" y="23"/>
                  </a:cubicBezTo>
                  <a:cubicBezTo>
                    <a:pt x="17" y="23"/>
                    <a:pt x="17" y="23"/>
                    <a:pt x="17" y="23"/>
                  </a:cubicBezTo>
                  <a:cubicBezTo>
                    <a:pt x="17" y="23"/>
                    <a:pt x="16" y="24"/>
                    <a:pt x="16" y="25"/>
                  </a:cubicBezTo>
                  <a:close/>
                  <a:moveTo>
                    <a:pt x="9" y="24"/>
                  </a:moveTo>
                  <a:cubicBezTo>
                    <a:pt x="9" y="24"/>
                    <a:pt x="9" y="23"/>
                    <a:pt x="9" y="23"/>
                  </a:cubicBezTo>
                  <a:cubicBezTo>
                    <a:pt x="8" y="24"/>
                    <a:pt x="9" y="24"/>
                    <a:pt x="9" y="25"/>
                  </a:cubicBezTo>
                  <a:cubicBezTo>
                    <a:pt x="10" y="25"/>
                    <a:pt x="10" y="24"/>
                    <a:pt x="10" y="24"/>
                  </a:cubicBezTo>
                  <a:cubicBezTo>
                    <a:pt x="10" y="24"/>
                    <a:pt x="10" y="23"/>
                    <a:pt x="10" y="23"/>
                  </a:cubicBezTo>
                  <a:cubicBezTo>
                    <a:pt x="10" y="23"/>
                    <a:pt x="10" y="24"/>
                    <a:pt x="9" y="24"/>
                  </a:cubicBezTo>
                  <a:close/>
                  <a:moveTo>
                    <a:pt x="24" y="27"/>
                  </a:moveTo>
                  <a:cubicBezTo>
                    <a:pt x="25" y="27"/>
                    <a:pt x="25" y="26"/>
                    <a:pt x="25" y="26"/>
                  </a:cubicBezTo>
                  <a:cubicBezTo>
                    <a:pt x="25" y="25"/>
                    <a:pt x="25" y="24"/>
                    <a:pt x="24" y="23"/>
                  </a:cubicBezTo>
                  <a:cubicBezTo>
                    <a:pt x="23" y="24"/>
                    <a:pt x="23" y="26"/>
                    <a:pt x="24" y="27"/>
                  </a:cubicBezTo>
                  <a:close/>
                  <a:moveTo>
                    <a:pt x="14" y="26"/>
                  </a:moveTo>
                  <a:cubicBezTo>
                    <a:pt x="15" y="26"/>
                    <a:pt x="14" y="24"/>
                    <a:pt x="14" y="24"/>
                  </a:cubicBezTo>
                  <a:cubicBezTo>
                    <a:pt x="13" y="25"/>
                    <a:pt x="14" y="25"/>
                    <a:pt x="14" y="26"/>
                  </a:cubicBezTo>
                  <a:close/>
                  <a:moveTo>
                    <a:pt x="18" y="27"/>
                  </a:moveTo>
                  <a:cubicBezTo>
                    <a:pt x="18" y="27"/>
                    <a:pt x="18" y="26"/>
                    <a:pt x="19" y="25"/>
                  </a:cubicBezTo>
                  <a:cubicBezTo>
                    <a:pt x="18" y="25"/>
                    <a:pt x="19" y="24"/>
                    <a:pt x="18" y="24"/>
                  </a:cubicBezTo>
                  <a:cubicBezTo>
                    <a:pt x="17" y="25"/>
                    <a:pt x="17" y="26"/>
                    <a:pt x="18" y="27"/>
                  </a:cubicBezTo>
                  <a:close/>
                  <a:moveTo>
                    <a:pt x="20" y="26"/>
                  </a:moveTo>
                  <a:cubicBezTo>
                    <a:pt x="21" y="26"/>
                    <a:pt x="21" y="27"/>
                    <a:pt x="21" y="27"/>
                  </a:cubicBezTo>
                  <a:cubicBezTo>
                    <a:pt x="22" y="26"/>
                    <a:pt x="22" y="25"/>
                    <a:pt x="21" y="24"/>
                  </a:cubicBezTo>
                  <a:cubicBezTo>
                    <a:pt x="21" y="25"/>
                    <a:pt x="20" y="25"/>
                    <a:pt x="20" y="26"/>
                  </a:cubicBezTo>
                  <a:close/>
                  <a:moveTo>
                    <a:pt x="31" y="26"/>
                  </a:moveTo>
                  <a:cubicBezTo>
                    <a:pt x="31" y="26"/>
                    <a:pt x="31" y="25"/>
                    <a:pt x="30" y="25"/>
                  </a:cubicBezTo>
                  <a:cubicBezTo>
                    <a:pt x="30" y="25"/>
                    <a:pt x="31" y="26"/>
                    <a:pt x="31" y="26"/>
                  </a:cubicBezTo>
                  <a:close/>
                  <a:moveTo>
                    <a:pt x="11" y="25"/>
                  </a:moveTo>
                  <a:cubicBezTo>
                    <a:pt x="10" y="26"/>
                    <a:pt x="10" y="25"/>
                    <a:pt x="10" y="26"/>
                  </a:cubicBezTo>
                  <a:cubicBezTo>
                    <a:pt x="10" y="26"/>
                    <a:pt x="10" y="27"/>
                    <a:pt x="11" y="27"/>
                  </a:cubicBezTo>
                  <a:cubicBezTo>
                    <a:pt x="11" y="27"/>
                    <a:pt x="11" y="26"/>
                    <a:pt x="11" y="26"/>
                  </a:cubicBezTo>
                  <a:cubicBezTo>
                    <a:pt x="11" y="26"/>
                    <a:pt x="11" y="26"/>
                    <a:pt x="11" y="26"/>
                  </a:cubicBezTo>
                  <a:cubicBezTo>
                    <a:pt x="11" y="25"/>
                    <a:pt x="11" y="25"/>
                    <a:pt x="10" y="25"/>
                  </a:cubicBezTo>
                  <a:cubicBezTo>
                    <a:pt x="10" y="25"/>
                    <a:pt x="11" y="25"/>
                    <a:pt x="11" y="25"/>
                  </a:cubicBezTo>
                  <a:close/>
                  <a:moveTo>
                    <a:pt x="26" y="26"/>
                  </a:moveTo>
                  <a:cubicBezTo>
                    <a:pt x="27" y="26"/>
                    <a:pt x="27" y="27"/>
                    <a:pt x="27" y="27"/>
                  </a:cubicBezTo>
                  <a:cubicBezTo>
                    <a:pt x="27" y="27"/>
                    <a:pt x="28" y="27"/>
                    <a:pt x="28" y="26"/>
                  </a:cubicBezTo>
                  <a:cubicBezTo>
                    <a:pt x="27" y="26"/>
                    <a:pt x="27" y="25"/>
                    <a:pt x="27" y="25"/>
                  </a:cubicBezTo>
                  <a:cubicBezTo>
                    <a:pt x="27" y="25"/>
                    <a:pt x="26" y="25"/>
                    <a:pt x="26" y="26"/>
                  </a:cubicBezTo>
                  <a:close/>
                  <a:moveTo>
                    <a:pt x="8" y="28"/>
                  </a:moveTo>
                  <a:cubicBezTo>
                    <a:pt x="9" y="27"/>
                    <a:pt x="8" y="25"/>
                    <a:pt x="7" y="25"/>
                  </a:cubicBezTo>
                  <a:cubicBezTo>
                    <a:pt x="7" y="26"/>
                    <a:pt x="7" y="27"/>
                    <a:pt x="8" y="28"/>
                  </a:cubicBezTo>
                  <a:close/>
                  <a:moveTo>
                    <a:pt x="16" y="26"/>
                  </a:moveTo>
                  <a:cubicBezTo>
                    <a:pt x="16" y="26"/>
                    <a:pt x="16" y="25"/>
                    <a:pt x="16" y="25"/>
                  </a:cubicBezTo>
                  <a:cubicBezTo>
                    <a:pt x="16" y="25"/>
                    <a:pt x="16" y="25"/>
                    <a:pt x="16" y="25"/>
                  </a:cubicBezTo>
                  <a:cubicBezTo>
                    <a:pt x="16" y="25"/>
                    <a:pt x="16" y="26"/>
                    <a:pt x="16" y="26"/>
                  </a:cubicBezTo>
                  <a:close/>
                  <a:moveTo>
                    <a:pt x="13" y="26"/>
                  </a:moveTo>
                  <a:cubicBezTo>
                    <a:pt x="13" y="26"/>
                    <a:pt x="13" y="27"/>
                    <a:pt x="13" y="27"/>
                  </a:cubicBezTo>
                  <a:cubicBezTo>
                    <a:pt x="15" y="27"/>
                    <a:pt x="13" y="24"/>
                    <a:pt x="13" y="26"/>
                  </a:cubicBezTo>
                  <a:close/>
                  <a:moveTo>
                    <a:pt x="4" y="26"/>
                  </a:moveTo>
                  <a:cubicBezTo>
                    <a:pt x="4" y="27"/>
                    <a:pt x="5" y="28"/>
                    <a:pt x="5" y="28"/>
                  </a:cubicBezTo>
                  <a:cubicBezTo>
                    <a:pt x="5" y="27"/>
                    <a:pt x="5" y="26"/>
                    <a:pt x="5" y="25"/>
                  </a:cubicBezTo>
                  <a:cubicBezTo>
                    <a:pt x="5" y="26"/>
                    <a:pt x="4" y="26"/>
                    <a:pt x="4" y="26"/>
                  </a:cubicBezTo>
                  <a:close/>
                  <a:moveTo>
                    <a:pt x="34" y="27"/>
                  </a:moveTo>
                  <a:cubicBezTo>
                    <a:pt x="34" y="27"/>
                    <a:pt x="34" y="26"/>
                    <a:pt x="34" y="26"/>
                  </a:cubicBezTo>
                  <a:cubicBezTo>
                    <a:pt x="34" y="26"/>
                    <a:pt x="34" y="27"/>
                    <a:pt x="34" y="27"/>
                  </a:cubicBezTo>
                  <a:close/>
                  <a:moveTo>
                    <a:pt x="15" y="27"/>
                  </a:moveTo>
                  <a:cubicBezTo>
                    <a:pt x="16" y="27"/>
                    <a:pt x="15" y="26"/>
                    <a:pt x="15" y="26"/>
                  </a:cubicBezTo>
                  <a:cubicBezTo>
                    <a:pt x="15" y="27"/>
                    <a:pt x="15" y="27"/>
                    <a:pt x="15" y="27"/>
                  </a:cubicBezTo>
                  <a:close/>
                  <a:moveTo>
                    <a:pt x="22" y="28"/>
                  </a:moveTo>
                  <a:cubicBezTo>
                    <a:pt x="22" y="29"/>
                    <a:pt x="22" y="29"/>
                    <a:pt x="23" y="30"/>
                  </a:cubicBezTo>
                  <a:cubicBezTo>
                    <a:pt x="23" y="29"/>
                    <a:pt x="23" y="29"/>
                    <a:pt x="24" y="28"/>
                  </a:cubicBezTo>
                  <a:cubicBezTo>
                    <a:pt x="23" y="28"/>
                    <a:pt x="23" y="27"/>
                    <a:pt x="22" y="26"/>
                  </a:cubicBezTo>
                  <a:cubicBezTo>
                    <a:pt x="22" y="27"/>
                    <a:pt x="22" y="28"/>
                    <a:pt x="22" y="28"/>
                  </a:cubicBezTo>
                  <a:close/>
                  <a:moveTo>
                    <a:pt x="17" y="28"/>
                  </a:moveTo>
                  <a:cubicBezTo>
                    <a:pt x="17" y="28"/>
                    <a:pt x="17" y="27"/>
                    <a:pt x="17" y="27"/>
                  </a:cubicBezTo>
                  <a:cubicBezTo>
                    <a:pt x="17" y="27"/>
                    <a:pt x="17" y="27"/>
                    <a:pt x="17" y="28"/>
                  </a:cubicBezTo>
                  <a:close/>
                  <a:moveTo>
                    <a:pt x="19" y="27"/>
                  </a:moveTo>
                  <a:cubicBezTo>
                    <a:pt x="19" y="27"/>
                    <a:pt x="19" y="28"/>
                    <a:pt x="19" y="29"/>
                  </a:cubicBezTo>
                  <a:cubicBezTo>
                    <a:pt x="19" y="29"/>
                    <a:pt x="19" y="30"/>
                    <a:pt x="19" y="30"/>
                  </a:cubicBezTo>
                  <a:cubicBezTo>
                    <a:pt x="20" y="29"/>
                    <a:pt x="20" y="29"/>
                    <a:pt x="20" y="28"/>
                  </a:cubicBezTo>
                  <a:cubicBezTo>
                    <a:pt x="20" y="27"/>
                    <a:pt x="20" y="26"/>
                    <a:pt x="19" y="27"/>
                  </a:cubicBezTo>
                  <a:close/>
                  <a:moveTo>
                    <a:pt x="12" y="27"/>
                  </a:moveTo>
                  <a:cubicBezTo>
                    <a:pt x="12" y="28"/>
                    <a:pt x="12" y="28"/>
                    <a:pt x="13" y="29"/>
                  </a:cubicBezTo>
                  <a:cubicBezTo>
                    <a:pt x="13" y="28"/>
                    <a:pt x="13" y="28"/>
                    <a:pt x="13" y="28"/>
                  </a:cubicBezTo>
                  <a:cubicBezTo>
                    <a:pt x="13" y="28"/>
                    <a:pt x="12" y="27"/>
                    <a:pt x="12" y="27"/>
                  </a:cubicBezTo>
                  <a:cubicBezTo>
                    <a:pt x="12" y="27"/>
                    <a:pt x="12" y="27"/>
                    <a:pt x="12" y="27"/>
                  </a:cubicBezTo>
                  <a:close/>
                  <a:moveTo>
                    <a:pt x="26" y="29"/>
                  </a:moveTo>
                  <a:cubicBezTo>
                    <a:pt x="26" y="29"/>
                    <a:pt x="25" y="28"/>
                    <a:pt x="25" y="28"/>
                  </a:cubicBezTo>
                  <a:cubicBezTo>
                    <a:pt x="26" y="28"/>
                    <a:pt x="26" y="29"/>
                    <a:pt x="26" y="29"/>
                  </a:cubicBezTo>
                  <a:cubicBezTo>
                    <a:pt x="26" y="29"/>
                    <a:pt x="26" y="29"/>
                    <a:pt x="26" y="28"/>
                  </a:cubicBezTo>
                  <a:cubicBezTo>
                    <a:pt x="26" y="28"/>
                    <a:pt x="26" y="27"/>
                    <a:pt x="26" y="27"/>
                  </a:cubicBezTo>
                  <a:cubicBezTo>
                    <a:pt x="25" y="27"/>
                    <a:pt x="25" y="29"/>
                    <a:pt x="26" y="29"/>
                  </a:cubicBezTo>
                  <a:close/>
                  <a:moveTo>
                    <a:pt x="4" y="30"/>
                  </a:moveTo>
                  <a:cubicBezTo>
                    <a:pt x="5" y="29"/>
                    <a:pt x="4" y="28"/>
                    <a:pt x="3" y="27"/>
                  </a:cubicBezTo>
                  <a:cubicBezTo>
                    <a:pt x="3" y="28"/>
                    <a:pt x="4" y="29"/>
                    <a:pt x="4" y="30"/>
                  </a:cubicBezTo>
                  <a:close/>
                  <a:moveTo>
                    <a:pt x="14" y="28"/>
                  </a:moveTo>
                  <a:cubicBezTo>
                    <a:pt x="14" y="28"/>
                    <a:pt x="14" y="29"/>
                    <a:pt x="15" y="29"/>
                  </a:cubicBezTo>
                  <a:cubicBezTo>
                    <a:pt x="15" y="28"/>
                    <a:pt x="15" y="27"/>
                    <a:pt x="14" y="27"/>
                  </a:cubicBezTo>
                  <a:cubicBezTo>
                    <a:pt x="14" y="28"/>
                    <a:pt x="14" y="28"/>
                    <a:pt x="14" y="28"/>
                  </a:cubicBezTo>
                  <a:close/>
                  <a:moveTo>
                    <a:pt x="7" y="30"/>
                  </a:moveTo>
                  <a:cubicBezTo>
                    <a:pt x="7" y="29"/>
                    <a:pt x="7" y="28"/>
                    <a:pt x="6" y="27"/>
                  </a:cubicBezTo>
                  <a:cubicBezTo>
                    <a:pt x="7" y="28"/>
                    <a:pt x="6" y="29"/>
                    <a:pt x="7" y="30"/>
                  </a:cubicBezTo>
                  <a:close/>
                  <a:moveTo>
                    <a:pt x="10" y="28"/>
                  </a:moveTo>
                  <a:cubicBezTo>
                    <a:pt x="10" y="28"/>
                    <a:pt x="10" y="28"/>
                    <a:pt x="10" y="28"/>
                  </a:cubicBezTo>
                  <a:cubicBezTo>
                    <a:pt x="10" y="28"/>
                    <a:pt x="10" y="28"/>
                    <a:pt x="10" y="28"/>
                  </a:cubicBezTo>
                  <a:cubicBezTo>
                    <a:pt x="10" y="28"/>
                    <a:pt x="10" y="28"/>
                    <a:pt x="10" y="28"/>
                  </a:cubicBezTo>
                  <a:close/>
                  <a:moveTo>
                    <a:pt x="32" y="29"/>
                  </a:moveTo>
                  <a:cubicBezTo>
                    <a:pt x="33" y="30"/>
                    <a:pt x="30" y="32"/>
                    <a:pt x="31" y="34"/>
                  </a:cubicBezTo>
                  <a:cubicBezTo>
                    <a:pt x="32" y="32"/>
                    <a:pt x="33" y="29"/>
                    <a:pt x="33" y="28"/>
                  </a:cubicBezTo>
                  <a:cubicBezTo>
                    <a:pt x="32" y="28"/>
                    <a:pt x="32" y="29"/>
                    <a:pt x="32" y="29"/>
                  </a:cubicBezTo>
                  <a:close/>
                  <a:moveTo>
                    <a:pt x="11" y="29"/>
                  </a:moveTo>
                  <a:cubicBezTo>
                    <a:pt x="12" y="29"/>
                    <a:pt x="12" y="29"/>
                    <a:pt x="12" y="29"/>
                  </a:cubicBezTo>
                  <a:cubicBezTo>
                    <a:pt x="12" y="28"/>
                    <a:pt x="12" y="28"/>
                    <a:pt x="11" y="28"/>
                  </a:cubicBezTo>
                  <a:cubicBezTo>
                    <a:pt x="11" y="28"/>
                    <a:pt x="12" y="28"/>
                    <a:pt x="11" y="29"/>
                  </a:cubicBezTo>
                  <a:close/>
                  <a:moveTo>
                    <a:pt x="33" y="32"/>
                  </a:moveTo>
                  <a:cubicBezTo>
                    <a:pt x="33" y="30"/>
                    <a:pt x="34" y="29"/>
                    <a:pt x="34" y="28"/>
                  </a:cubicBezTo>
                  <a:cubicBezTo>
                    <a:pt x="33" y="29"/>
                    <a:pt x="33" y="31"/>
                    <a:pt x="33" y="32"/>
                  </a:cubicBezTo>
                  <a:close/>
                  <a:moveTo>
                    <a:pt x="8" y="29"/>
                  </a:moveTo>
                  <a:cubicBezTo>
                    <a:pt x="9" y="29"/>
                    <a:pt x="9" y="30"/>
                    <a:pt x="9" y="30"/>
                  </a:cubicBezTo>
                  <a:cubicBezTo>
                    <a:pt x="10" y="30"/>
                    <a:pt x="10" y="28"/>
                    <a:pt x="9" y="28"/>
                  </a:cubicBezTo>
                  <a:cubicBezTo>
                    <a:pt x="9" y="28"/>
                    <a:pt x="9" y="29"/>
                    <a:pt x="8" y="29"/>
                  </a:cubicBezTo>
                  <a:close/>
                  <a:moveTo>
                    <a:pt x="17" y="30"/>
                  </a:moveTo>
                  <a:cubicBezTo>
                    <a:pt x="16" y="29"/>
                    <a:pt x="17" y="29"/>
                    <a:pt x="17" y="29"/>
                  </a:cubicBezTo>
                  <a:cubicBezTo>
                    <a:pt x="16" y="29"/>
                    <a:pt x="17" y="28"/>
                    <a:pt x="16" y="28"/>
                  </a:cubicBezTo>
                  <a:cubicBezTo>
                    <a:pt x="16" y="29"/>
                    <a:pt x="16" y="29"/>
                    <a:pt x="17" y="30"/>
                  </a:cubicBezTo>
                  <a:close/>
                  <a:moveTo>
                    <a:pt x="29" y="30"/>
                  </a:moveTo>
                  <a:cubicBezTo>
                    <a:pt x="29" y="29"/>
                    <a:pt x="29" y="29"/>
                    <a:pt x="29" y="29"/>
                  </a:cubicBezTo>
                  <a:cubicBezTo>
                    <a:pt x="28" y="29"/>
                    <a:pt x="29" y="28"/>
                    <a:pt x="28" y="28"/>
                  </a:cubicBezTo>
                  <a:cubicBezTo>
                    <a:pt x="28" y="29"/>
                    <a:pt x="28" y="30"/>
                    <a:pt x="29" y="30"/>
                  </a:cubicBezTo>
                  <a:close/>
                  <a:moveTo>
                    <a:pt x="14" y="30"/>
                  </a:moveTo>
                  <a:cubicBezTo>
                    <a:pt x="14" y="30"/>
                    <a:pt x="14" y="29"/>
                    <a:pt x="13" y="29"/>
                  </a:cubicBezTo>
                  <a:cubicBezTo>
                    <a:pt x="13" y="29"/>
                    <a:pt x="13" y="30"/>
                    <a:pt x="14" y="30"/>
                  </a:cubicBezTo>
                  <a:close/>
                  <a:moveTo>
                    <a:pt x="20" y="32"/>
                  </a:moveTo>
                  <a:cubicBezTo>
                    <a:pt x="20" y="32"/>
                    <a:pt x="20" y="33"/>
                    <a:pt x="21" y="33"/>
                  </a:cubicBezTo>
                  <a:cubicBezTo>
                    <a:pt x="21" y="32"/>
                    <a:pt x="22" y="32"/>
                    <a:pt x="22" y="31"/>
                  </a:cubicBezTo>
                  <a:cubicBezTo>
                    <a:pt x="22" y="30"/>
                    <a:pt x="21" y="30"/>
                    <a:pt x="21" y="29"/>
                  </a:cubicBezTo>
                  <a:cubicBezTo>
                    <a:pt x="21" y="30"/>
                    <a:pt x="20" y="31"/>
                    <a:pt x="20" y="32"/>
                  </a:cubicBezTo>
                  <a:close/>
                  <a:moveTo>
                    <a:pt x="11" y="31"/>
                  </a:moveTo>
                  <a:cubicBezTo>
                    <a:pt x="11" y="31"/>
                    <a:pt x="10" y="31"/>
                    <a:pt x="10" y="30"/>
                  </a:cubicBezTo>
                  <a:cubicBezTo>
                    <a:pt x="10" y="31"/>
                    <a:pt x="10" y="32"/>
                    <a:pt x="10" y="32"/>
                  </a:cubicBezTo>
                  <a:cubicBezTo>
                    <a:pt x="11" y="32"/>
                    <a:pt x="12" y="30"/>
                    <a:pt x="11" y="29"/>
                  </a:cubicBezTo>
                  <a:cubicBezTo>
                    <a:pt x="10" y="30"/>
                    <a:pt x="11" y="30"/>
                    <a:pt x="11" y="31"/>
                  </a:cubicBezTo>
                  <a:close/>
                  <a:moveTo>
                    <a:pt x="16" y="31"/>
                  </a:moveTo>
                  <a:cubicBezTo>
                    <a:pt x="16" y="30"/>
                    <a:pt x="16" y="29"/>
                    <a:pt x="15" y="29"/>
                  </a:cubicBezTo>
                  <a:cubicBezTo>
                    <a:pt x="15" y="30"/>
                    <a:pt x="16" y="30"/>
                    <a:pt x="16" y="31"/>
                  </a:cubicBezTo>
                  <a:close/>
                  <a:moveTo>
                    <a:pt x="23" y="31"/>
                  </a:moveTo>
                  <a:cubicBezTo>
                    <a:pt x="24" y="31"/>
                    <a:pt x="24" y="32"/>
                    <a:pt x="24" y="32"/>
                  </a:cubicBezTo>
                  <a:cubicBezTo>
                    <a:pt x="25" y="32"/>
                    <a:pt x="25" y="31"/>
                    <a:pt x="25" y="30"/>
                  </a:cubicBezTo>
                  <a:cubicBezTo>
                    <a:pt x="25" y="30"/>
                    <a:pt x="25" y="30"/>
                    <a:pt x="24" y="29"/>
                  </a:cubicBezTo>
                  <a:cubicBezTo>
                    <a:pt x="24" y="30"/>
                    <a:pt x="24" y="30"/>
                    <a:pt x="23" y="31"/>
                  </a:cubicBezTo>
                  <a:close/>
                  <a:moveTo>
                    <a:pt x="27" y="32"/>
                  </a:moveTo>
                  <a:cubicBezTo>
                    <a:pt x="28" y="31"/>
                    <a:pt x="28" y="30"/>
                    <a:pt x="27" y="30"/>
                  </a:cubicBezTo>
                  <a:cubicBezTo>
                    <a:pt x="26" y="30"/>
                    <a:pt x="27" y="31"/>
                    <a:pt x="27" y="32"/>
                  </a:cubicBezTo>
                  <a:close/>
                  <a:moveTo>
                    <a:pt x="30" y="30"/>
                  </a:moveTo>
                  <a:cubicBezTo>
                    <a:pt x="30" y="30"/>
                    <a:pt x="30" y="31"/>
                    <a:pt x="30" y="31"/>
                  </a:cubicBezTo>
                  <a:cubicBezTo>
                    <a:pt x="30" y="30"/>
                    <a:pt x="30" y="30"/>
                    <a:pt x="30" y="30"/>
                  </a:cubicBezTo>
                  <a:cubicBezTo>
                    <a:pt x="30" y="30"/>
                    <a:pt x="30" y="30"/>
                    <a:pt x="30" y="30"/>
                  </a:cubicBezTo>
                  <a:cubicBezTo>
                    <a:pt x="30" y="30"/>
                    <a:pt x="30" y="30"/>
                    <a:pt x="30" y="30"/>
                  </a:cubicBezTo>
                  <a:close/>
                  <a:moveTo>
                    <a:pt x="6" y="33"/>
                  </a:moveTo>
                  <a:cubicBezTo>
                    <a:pt x="6" y="33"/>
                    <a:pt x="5" y="32"/>
                    <a:pt x="6" y="31"/>
                  </a:cubicBezTo>
                  <a:cubicBezTo>
                    <a:pt x="6" y="31"/>
                    <a:pt x="6" y="30"/>
                    <a:pt x="5" y="30"/>
                  </a:cubicBezTo>
                  <a:cubicBezTo>
                    <a:pt x="4" y="31"/>
                    <a:pt x="5" y="34"/>
                    <a:pt x="6" y="33"/>
                  </a:cubicBezTo>
                  <a:close/>
                  <a:moveTo>
                    <a:pt x="8" y="33"/>
                  </a:moveTo>
                  <a:cubicBezTo>
                    <a:pt x="8" y="32"/>
                    <a:pt x="8" y="32"/>
                    <a:pt x="9" y="31"/>
                  </a:cubicBezTo>
                  <a:cubicBezTo>
                    <a:pt x="8" y="31"/>
                    <a:pt x="8" y="30"/>
                    <a:pt x="8" y="30"/>
                  </a:cubicBezTo>
                  <a:cubicBezTo>
                    <a:pt x="7" y="31"/>
                    <a:pt x="7" y="32"/>
                    <a:pt x="8" y="33"/>
                  </a:cubicBezTo>
                  <a:close/>
                  <a:moveTo>
                    <a:pt x="13" y="31"/>
                  </a:moveTo>
                  <a:cubicBezTo>
                    <a:pt x="13" y="31"/>
                    <a:pt x="13" y="31"/>
                    <a:pt x="13" y="31"/>
                  </a:cubicBezTo>
                  <a:cubicBezTo>
                    <a:pt x="13" y="31"/>
                    <a:pt x="13" y="31"/>
                    <a:pt x="13" y="31"/>
                  </a:cubicBezTo>
                  <a:cubicBezTo>
                    <a:pt x="13" y="31"/>
                    <a:pt x="13" y="30"/>
                    <a:pt x="13" y="30"/>
                  </a:cubicBezTo>
                  <a:cubicBezTo>
                    <a:pt x="13" y="31"/>
                    <a:pt x="13" y="31"/>
                    <a:pt x="13" y="31"/>
                  </a:cubicBezTo>
                  <a:close/>
                  <a:moveTo>
                    <a:pt x="17" y="31"/>
                  </a:moveTo>
                  <a:cubicBezTo>
                    <a:pt x="18" y="32"/>
                    <a:pt x="18" y="32"/>
                    <a:pt x="18" y="33"/>
                  </a:cubicBezTo>
                  <a:cubicBezTo>
                    <a:pt x="18" y="32"/>
                    <a:pt x="18" y="32"/>
                    <a:pt x="19" y="32"/>
                  </a:cubicBezTo>
                  <a:cubicBezTo>
                    <a:pt x="18" y="31"/>
                    <a:pt x="18" y="30"/>
                    <a:pt x="17" y="30"/>
                  </a:cubicBezTo>
                  <a:cubicBezTo>
                    <a:pt x="18" y="31"/>
                    <a:pt x="17" y="31"/>
                    <a:pt x="17" y="31"/>
                  </a:cubicBezTo>
                  <a:close/>
                  <a:moveTo>
                    <a:pt x="15" y="32"/>
                  </a:moveTo>
                  <a:cubicBezTo>
                    <a:pt x="16" y="32"/>
                    <a:pt x="15" y="31"/>
                    <a:pt x="15" y="31"/>
                  </a:cubicBezTo>
                  <a:cubicBezTo>
                    <a:pt x="14" y="31"/>
                    <a:pt x="15" y="32"/>
                    <a:pt x="15" y="32"/>
                  </a:cubicBezTo>
                  <a:close/>
                  <a:moveTo>
                    <a:pt x="12" y="33"/>
                  </a:moveTo>
                  <a:cubicBezTo>
                    <a:pt x="12" y="33"/>
                    <a:pt x="13" y="33"/>
                    <a:pt x="13" y="32"/>
                  </a:cubicBezTo>
                  <a:cubicBezTo>
                    <a:pt x="12" y="32"/>
                    <a:pt x="12" y="32"/>
                    <a:pt x="12" y="32"/>
                  </a:cubicBezTo>
                  <a:cubicBezTo>
                    <a:pt x="12" y="32"/>
                    <a:pt x="12" y="33"/>
                    <a:pt x="12" y="33"/>
                  </a:cubicBezTo>
                  <a:close/>
                  <a:moveTo>
                    <a:pt x="17" y="33"/>
                  </a:moveTo>
                  <a:cubicBezTo>
                    <a:pt x="18" y="33"/>
                    <a:pt x="17" y="32"/>
                    <a:pt x="17" y="32"/>
                  </a:cubicBezTo>
                  <a:cubicBezTo>
                    <a:pt x="17" y="32"/>
                    <a:pt x="17" y="32"/>
                    <a:pt x="17" y="32"/>
                  </a:cubicBezTo>
                  <a:cubicBezTo>
                    <a:pt x="17" y="32"/>
                    <a:pt x="17" y="33"/>
                    <a:pt x="17" y="33"/>
                  </a:cubicBezTo>
                  <a:close/>
                  <a:moveTo>
                    <a:pt x="26" y="32"/>
                  </a:moveTo>
                  <a:cubicBezTo>
                    <a:pt x="25" y="33"/>
                    <a:pt x="25" y="34"/>
                    <a:pt x="26" y="35"/>
                  </a:cubicBezTo>
                  <a:cubicBezTo>
                    <a:pt x="26" y="34"/>
                    <a:pt x="25" y="34"/>
                    <a:pt x="26" y="33"/>
                  </a:cubicBezTo>
                  <a:cubicBezTo>
                    <a:pt x="26" y="33"/>
                    <a:pt x="26" y="34"/>
                    <a:pt x="26" y="34"/>
                  </a:cubicBezTo>
                  <a:cubicBezTo>
                    <a:pt x="27" y="33"/>
                    <a:pt x="27" y="33"/>
                    <a:pt x="26" y="32"/>
                  </a:cubicBezTo>
                  <a:cubicBezTo>
                    <a:pt x="25" y="32"/>
                    <a:pt x="26" y="33"/>
                    <a:pt x="26" y="33"/>
                  </a:cubicBezTo>
                  <a:cubicBezTo>
                    <a:pt x="26" y="33"/>
                    <a:pt x="26" y="33"/>
                    <a:pt x="26" y="32"/>
                  </a:cubicBezTo>
                  <a:close/>
                  <a:moveTo>
                    <a:pt x="22" y="35"/>
                  </a:moveTo>
                  <a:cubicBezTo>
                    <a:pt x="23" y="35"/>
                    <a:pt x="23" y="34"/>
                    <a:pt x="24" y="33"/>
                  </a:cubicBezTo>
                  <a:cubicBezTo>
                    <a:pt x="23" y="33"/>
                    <a:pt x="23" y="32"/>
                    <a:pt x="23" y="32"/>
                  </a:cubicBezTo>
                  <a:cubicBezTo>
                    <a:pt x="22" y="33"/>
                    <a:pt x="21" y="34"/>
                    <a:pt x="22" y="35"/>
                  </a:cubicBezTo>
                  <a:close/>
                  <a:moveTo>
                    <a:pt x="15" y="33"/>
                  </a:moveTo>
                  <a:cubicBezTo>
                    <a:pt x="14" y="33"/>
                    <a:pt x="14" y="32"/>
                    <a:pt x="14" y="32"/>
                  </a:cubicBezTo>
                  <a:cubicBezTo>
                    <a:pt x="14" y="32"/>
                    <a:pt x="14" y="33"/>
                    <a:pt x="15" y="33"/>
                  </a:cubicBezTo>
                  <a:close/>
                  <a:moveTo>
                    <a:pt x="28" y="33"/>
                  </a:moveTo>
                  <a:cubicBezTo>
                    <a:pt x="29" y="33"/>
                    <a:pt x="28" y="34"/>
                    <a:pt x="29" y="34"/>
                  </a:cubicBezTo>
                  <a:cubicBezTo>
                    <a:pt x="29" y="33"/>
                    <a:pt x="29" y="32"/>
                    <a:pt x="29" y="32"/>
                  </a:cubicBezTo>
                  <a:cubicBezTo>
                    <a:pt x="28" y="32"/>
                    <a:pt x="28" y="33"/>
                    <a:pt x="28" y="33"/>
                  </a:cubicBezTo>
                  <a:close/>
                  <a:moveTo>
                    <a:pt x="19" y="36"/>
                  </a:moveTo>
                  <a:cubicBezTo>
                    <a:pt x="20" y="35"/>
                    <a:pt x="20" y="35"/>
                    <a:pt x="20" y="34"/>
                  </a:cubicBezTo>
                  <a:cubicBezTo>
                    <a:pt x="20" y="34"/>
                    <a:pt x="20" y="33"/>
                    <a:pt x="19" y="33"/>
                  </a:cubicBezTo>
                  <a:cubicBezTo>
                    <a:pt x="18" y="34"/>
                    <a:pt x="20" y="35"/>
                    <a:pt x="19" y="35"/>
                  </a:cubicBezTo>
                  <a:cubicBezTo>
                    <a:pt x="19" y="35"/>
                    <a:pt x="19" y="35"/>
                    <a:pt x="19" y="36"/>
                  </a:cubicBezTo>
                  <a:close/>
                  <a:moveTo>
                    <a:pt x="33" y="34"/>
                  </a:moveTo>
                  <a:cubicBezTo>
                    <a:pt x="34" y="34"/>
                    <a:pt x="34" y="33"/>
                    <a:pt x="34" y="33"/>
                  </a:cubicBezTo>
                  <a:cubicBezTo>
                    <a:pt x="34" y="33"/>
                    <a:pt x="33" y="33"/>
                    <a:pt x="33" y="34"/>
                  </a:cubicBezTo>
                  <a:close/>
                  <a:moveTo>
                    <a:pt x="9" y="34"/>
                  </a:moveTo>
                  <a:cubicBezTo>
                    <a:pt x="9" y="34"/>
                    <a:pt x="9" y="35"/>
                    <a:pt x="9" y="35"/>
                  </a:cubicBezTo>
                  <a:cubicBezTo>
                    <a:pt x="9" y="34"/>
                    <a:pt x="10" y="34"/>
                    <a:pt x="10" y="33"/>
                  </a:cubicBezTo>
                  <a:cubicBezTo>
                    <a:pt x="9" y="33"/>
                    <a:pt x="9" y="33"/>
                    <a:pt x="9" y="33"/>
                  </a:cubicBezTo>
                  <a:cubicBezTo>
                    <a:pt x="9" y="33"/>
                    <a:pt x="9" y="34"/>
                    <a:pt x="9" y="34"/>
                  </a:cubicBezTo>
                  <a:close/>
                  <a:moveTo>
                    <a:pt x="17" y="35"/>
                  </a:moveTo>
                  <a:cubicBezTo>
                    <a:pt x="18" y="35"/>
                    <a:pt x="17" y="33"/>
                    <a:pt x="16" y="33"/>
                  </a:cubicBezTo>
                  <a:cubicBezTo>
                    <a:pt x="16" y="33"/>
                    <a:pt x="16" y="33"/>
                    <a:pt x="16" y="33"/>
                  </a:cubicBezTo>
                  <a:cubicBezTo>
                    <a:pt x="16" y="34"/>
                    <a:pt x="16" y="35"/>
                    <a:pt x="17" y="35"/>
                  </a:cubicBezTo>
                  <a:close/>
                  <a:moveTo>
                    <a:pt x="3" y="34"/>
                  </a:moveTo>
                  <a:cubicBezTo>
                    <a:pt x="3" y="34"/>
                    <a:pt x="4" y="33"/>
                    <a:pt x="3" y="33"/>
                  </a:cubicBezTo>
                  <a:cubicBezTo>
                    <a:pt x="3" y="33"/>
                    <a:pt x="3" y="33"/>
                    <a:pt x="3" y="33"/>
                  </a:cubicBezTo>
                  <a:cubicBezTo>
                    <a:pt x="3" y="33"/>
                    <a:pt x="3" y="34"/>
                    <a:pt x="3" y="34"/>
                  </a:cubicBezTo>
                  <a:close/>
                  <a:moveTo>
                    <a:pt x="11" y="34"/>
                  </a:moveTo>
                  <a:cubicBezTo>
                    <a:pt x="11" y="34"/>
                    <a:pt x="11" y="34"/>
                    <a:pt x="12" y="34"/>
                  </a:cubicBezTo>
                  <a:cubicBezTo>
                    <a:pt x="12" y="34"/>
                    <a:pt x="12" y="33"/>
                    <a:pt x="11" y="33"/>
                  </a:cubicBezTo>
                  <a:cubicBezTo>
                    <a:pt x="11" y="34"/>
                    <a:pt x="11" y="33"/>
                    <a:pt x="11" y="34"/>
                  </a:cubicBezTo>
                  <a:close/>
                  <a:moveTo>
                    <a:pt x="13" y="36"/>
                  </a:moveTo>
                  <a:cubicBezTo>
                    <a:pt x="14" y="35"/>
                    <a:pt x="14" y="34"/>
                    <a:pt x="13" y="34"/>
                  </a:cubicBezTo>
                  <a:cubicBezTo>
                    <a:pt x="13" y="34"/>
                    <a:pt x="13" y="35"/>
                    <a:pt x="13" y="36"/>
                  </a:cubicBezTo>
                  <a:close/>
                  <a:moveTo>
                    <a:pt x="7" y="35"/>
                  </a:moveTo>
                  <a:cubicBezTo>
                    <a:pt x="7" y="35"/>
                    <a:pt x="7" y="35"/>
                    <a:pt x="7" y="35"/>
                  </a:cubicBezTo>
                  <a:cubicBezTo>
                    <a:pt x="7" y="34"/>
                    <a:pt x="6" y="34"/>
                    <a:pt x="6" y="34"/>
                  </a:cubicBezTo>
                  <a:cubicBezTo>
                    <a:pt x="6" y="35"/>
                    <a:pt x="6" y="35"/>
                    <a:pt x="7" y="35"/>
                  </a:cubicBezTo>
                  <a:close/>
                  <a:moveTo>
                    <a:pt x="27" y="36"/>
                  </a:moveTo>
                  <a:cubicBezTo>
                    <a:pt x="28" y="36"/>
                    <a:pt x="28" y="35"/>
                    <a:pt x="28" y="35"/>
                  </a:cubicBezTo>
                  <a:cubicBezTo>
                    <a:pt x="28" y="35"/>
                    <a:pt x="28" y="34"/>
                    <a:pt x="27" y="34"/>
                  </a:cubicBezTo>
                  <a:cubicBezTo>
                    <a:pt x="27" y="35"/>
                    <a:pt x="27" y="35"/>
                    <a:pt x="27" y="36"/>
                  </a:cubicBezTo>
                  <a:close/>
                  <a:moveTo>
                    <a:pt x="23" y="37"/>
                  </a:moveTo>
                  <a:cubicBezTo>
                    <a:pt x="24" y="37"/>
                    <a:pt x="24" y="37"/>
                    <a:pt x="24" y="37"/>
                  </a:cubicBezTo>
                  <a:cubicBezTo>
                    <a:pt x="24" y="37"/>
                    <a:pt x="26" y="35"/>
                    <a:pt x="24" y="35"/>
                  </a:cubicBezTo>
                  <a:cubicBezTo>
                    <a:pt x="24" y="35"/>
                    <a:pt x="24" y="36"/>
                    <a:pt x="23" y="37"/>
                  </a:cubicBezTo>
                  <a:close/>
                  <a:moveTo>
                    <a:pt x="30" y="36"/>
                  </a:moveTo>
                  <a:cubicBezTo>
                    <a:pt x="30" y="36"/>
                    <a:pt x="30" y="36"/>
                    <a:pt x="30" y="36"/>
                  </a:cubicBezTo>
                  <a:cubicBezTo>
                    <a:pt x="31" y="36"/>
                    <a:pt x="31" y="35"/>
                    <a:pt x="30" y="35"/>
                  </a:cubicBezTo>
                  <a:cubicBezTo>
                    <a:pt x="30" y="35"/>
                    <a:pt x="30" y="35"/>
                    <a:pt x="30" y="36"/>
                  </a:cubicBezTo>
                  <a:close/>
                  <a:moveTo>
                    <a:pt x="10" y="37"/>
                  </a:moveTo>
                  <a:cubicBezTo>
                    <a:pt x="11" y="36"/>
                    <a:pt x="10" y="36"/>
                    <a:pt x="10" y="36"/>
                  </a:cubicBezTo>
                  <a:cubicBezTo>
                    <a:pt x="11" y="36"/>
                    <a:pt x="11" y="36"/>
                    <a:pt x="11" y="36"/>
                  </a:cubicBezTo>
                  <a:cubicBezTo>
                    <a:pt x="11" y="35"/>
                    <a:pt x="11" y="35"/>
                    <a:pt x="10" y="35"/>
                  </a:cubicBezTo>
                  <a:cubicBezTo>
                    <a:pt x="10" y="35"/>
                    <a:pt x="9" y="36"/>
                    <a:pt x="10" y="37"/>
                  </a:cubicBezTo>
                  <a:close/>
                  <a:moveTo>
                    <a:pt x="18" y="38"/>
                  </a:moveTo>
                  <a:cubicBezTo>
                    <a:pt x="18" y="38"/>
                    <a:pt x="19" y="37"/>
                    <a:pt x="19" y="37"/>
                  </a:cubicBezTo>
                  <a:cubicBezTo>
                    <a:pt x="18" y="36"/>
                    <a:pt x="18" y="36"/>
                    <a:pt x="18" y="35"/>
                  </a:cubicBezTo>
                  <a:cubicBezTo>
                    <a:pt x="17" y="36"/>
                    <a:pt x="17" y="37"/>
                    <a:pt x="18" y="38"/>
                  </a:cubicBezTo>
                  <a:close/>
                  <a:moveTo>
                    <a:pt x="21" y="38"/>
                  </a:moveTo>
                  <a:cubicBezTo>
                    <a:pt x="22" y="37"/>
                    <a:pt x="22" y="36"/>
                    <a:pt x="21" y="36"/>
                  </a:cubicBezTo>
                  <a:cubicBezTo>
                    <a:pt x="20" y="36"/>
                    <a:pt x="20" y="38"/>
                    <a:pt x="21" y="38"/>
                  </a:cubicBezTo>
                  <a:close/>
                  <a:moveTo>
                    <a:pt x="13" y="36"/>
                  </a:moveTo>
                  <a:cubicBezTo>
                    <a:pt x="13" y="36"/>
                    <a:pt x="13" y="36"/>
                    <a:pt x="12" y="36"/>
                  </a:cubicBezTo>
                  <a:cubicBezTo>
                    <a:pt x="12" y="36"/>
                    <a:pt x="12" y="36"/>
                    <a:pt x="13" y="36"/>
                  </a:cubicBezTo>
                  <a:close/>
                  <a:moveTo>
                    <a:pt x="14" y="37"/>
                  </a:moveTo>
                  <a:cubicBezTo>
                    <a:pt x="14" y="38"/>
                    <a:pt x="15" y="38"/>
                    <a:pt x="15" y="39"/>
                  </a:cubicBezTo>
                  <a:cubicBezTo>
                    <a:pt x="16" y="38"/>
                    <a:pt x="16" y="36"/>
                    <a:pt x="14" y="36"/>
                  </a:cubicBezTo>
                  <a:cubicBezTo>
                    <a:pt x="14" y="36"/>
                    <a:pt x="14" y="36"/>
                    <a:pt x="14" y="37"/>
                  </a:cubicBezTo>
                  <a:close/>
                  <a:moveTo>
                    <a:pt x="8" y="38"/>
                  </a:moveTo>
                  <a:cubicBezTo>
                    <a:pt x="8" y="38"/>
                    <a:pt x="8" y="38"/>
                    <a:pt x="9" y="38"/>
                  </a:cubicBezTo>
                  <a:cubicBezTo>
                    <a:pt x="8" y="38"/>
                    <a:pt x="8" y="37"/>
                    <a:pt x="8" y="36"/>
                  </a:cubicBezTo>
                  <a:cubicBezTo>
                    <a:pt x="7" y="36"/>
                    <a:pt x="7" y="36"/>
                    <a:pt x="7" y="36"/>
                  </a:cubicBezTo>
                  <a:cubicBezTo>
                    <a:pt x="7" y="37"/>
                    <a:pt x="8" y="37"/>
                    <a:pt x="8" y="38"/>
                  </a:cubicBezTo>
                  <a:close/>
                  <a:moveTo>
                    <a:pt x="25" y="39"/>
                  </a:moveTo>
                  <a:cubicBezTo>
                    <a:pt x="25" y="38"/>
                    <a:pt x="27" y="37"/>
                    <a:pt x="26" y="37"/>
                  </a:cubicBezTo>
                  <a:cubicBezTo>
                    <a:pt x="25" y="37"/>
                    <a:pt x="24" y="38"/>
                    <a:pt x="25" y="39"/>
                  </a:cubicBezTo>
                  <a:close/>
                  <a:moveTo>
                    <a:pt x="8" y="42"/>
                  </a:moveTo>
                  <a:cubicBezTo>
                    <a:pt x="8" y="41"/>
                    <a:pt x="7" y="41"/>
                    <a:pt x="7" y="40"/>
                  </a:cubicBezTo>
                  <a:cubicBezTo>
                    <a:pt x="6" y="39"/>
                    <a:pt x="6" y="37"/>
                    <a:pt x="5" y="37"/>
                  </a:cubicBezTo>
                  <a:cubicBezTo>
                    <a:pt x="5" y="39"/>
                    <a:pt x="6" y="41"/>
                    <a:pt x="8" y="42"/>
                  </a:cubicBezTo>
                  <a:close/>
                  <a:moveTo>
                    <a:pt x="28" y="39"/>
                  </a:moveTo>
                  <a:cubicBezTo>
                    <a:pt x="28" y="39"/>
                    <a:pt x="29" y="38"/>
                    <a:pt x="29" y="37"/>
                  </a:cubicBezTo>
                  <a:cubicBezTo>
                    <a:pt x="29" y="37"/>
                    <a:pt x="29" y="37"/>
                    <a:pt x="29" y="37"/>
                  </a:cubicBezTo>
                  <a:cubicBezTo>
                    <a:pt x="29" y="38"/>
                    <a:pt x="28" y="39"/>
                    <a:pt x="28" y="39"/>
                  </a:cubicBezTo>
                  <a:close/>
                  <a:moveTo>
                    <a:pt x="14" y="38"/>
                  </a:moveTo>
                  <a:cubicBezTo>
                    <a:pt x="14" y="38"/>
                    <a:pt x="14" y="39"/>
                    <a:pt x="14" y="39"/>
                  </a:cubicBezTo>
                  <a:cubicBezTo>
                    <a:pt x="14" y="38"/>
                    <a:pt x="14" y="38"/>
                    <a:pt x="14" y="38"/>
                  </a:cubicBezTo>
                  <a:cubicBezTo>
                    <a:pt x="14" y="38"/>
                    <a:pt x="14" y="38"/>
                    <a:pt x="14" y="38"/>
                  </a:cubicBezTo>
                  <a:close/>
                  <a:moveTo>
                    <a:pt x="19" y="40"/>
                  </a:moveTo>
                  <a:cubicBezTo>
                    <a:pt x="19" y="40"/>
                    <a:pt x="19" y="40"/>
                    <a:pt x="20" y="41"/>
                  </a:cubicBezTo>
                  <a:cubicBezTo>
                    <a:pt x="20" y="40"/>
                    <a:pt x="20" y="40"/>
                    <a:pt x="20" y="39"/>
                  </a:cubicBezTo>
                  <a:cubicBezTo>
                    <a:pt x="20" y="39"/>
                    <a:pt x="20" y="38"/>
                    <a:pt x="20" y="38"/>
                  </a:cubicBezTo>
                  <a:cubicBezTo>
                    <a:pt x="19" y="39"/>
                    <a:pt x="19" y="39"/>
                    <a:pt x="19" y="40"/>
                  </a:cubicBezTo>
                  <a:close/>
                  <a:moveTo>
                    <a:pt x="16" y="41"/>
                  </a:moveTo>
                  <a:cubicBezTo>
                    <a:pt x="17" y="41"/>
                    <a:pt x="17" y="40"/>
                    <a:pt x="17" y="40"/>
                  </a:cubicBezTo>
                  <a:cubicBezTo>
                    <a:pt x="17" y="39"/>
                    <a:pt x="17" y="39"/>
                    <a:pt x="16" y="38"/>
                  </a:cubicBezTo>
                  <a:cubicBezTo>
                    <a:pt x="16" y="39"/>
                    <a:pt x="15" y="41"/>
                    <a:pt x="16" y="41"/>
                  </a:cubicBezTo>
                  <a:close/>
                  <a:moveTo>
                    <a:pt x="22" y="40"/>
                  </a:moveTo>
                  <a:cubicBezTo>
                    <a:pt x="23" y="39"/>
                    <a:pt x="23" y="39"/>
                    <a:pt x="23" y="38"/>
                  </a:cubicBezTo>
                  <a:cubicBezTo>
                    <a:pt x="23" y="38"/>
                    <a:pt x="23" y="38"/>
                    <a:pt x="23" y="38"/>
                  </a:cubicBezTo>
                  <a:cubicBezTo>
                    <a:pt x="23" y="39"/>
                    <a:pt x="22" y="39"/>
                    <a:pt x="22" y="40"/>
                  </a:cubicBezTo>
                  <a:close/>
                  <a:moveTo>
                    <a:pt x="25" y="42"/>
                  </a:moveTo>
                  <a:cubicBezTo>
                    <a:pt x="25" y="42"/>
                    <a:pt x="25" y="41"/>
                    <a:pt x="25" y="41"/>
                  </a:cubicBezTo>
                  <a:cubicBezTo>
                    <a:pt x="25" y="40"/>
                    <a:pt x="27" y="39"/>
                    <a:pt x="27" y="38"/>
                  </a:cubicBezTo>
                  <a:cubicBezTo>
                    <a:pt x="26" y="39"/>
                    <a:pt x="25" y="40"/>
                    <a:pt x="25" y="42"/>
                  </a:cubicBezTo>
                  <a:close/>
                  <a:moveTo>
                    <a:pt x="26" y="43"/>
                  </a:moveTo>
                  <a:cubicBezTo>
                    <a:pt x="26" y="43"/>
                    <a:pt x="27" y="42"/>
                    <a:pt x="27" y="43"/>
                  </a:cubicBezTo>
                  <a:cubicBezTo>
                    <a:pt x="28" y="41"/>
                    <a:pt x="29" y="40"/>
                    <a:pt x="30" y="39"/>
                  </a:cubicBezTo>
                  <a:cubicBezTo>
                    <a:pt x="30" y="38"/>
                    <a:pt x="30" y="38"/>
                    <a:pt x="30" y="38"/>
                  </a:cubicBezTo>
                  <a:cubicBezTo>
                    <a:pt x="29" y="40"/>
                    <a:pt x="27" y="41"/>
                    <a:pt x="26" y="43"/>
                  </a:cubicBezTo>
                  <a:close/>
                  <a:moveTo>
                    <a:pt x="14" y="41"/>
                  </a:moveTo>
                  <a:cubicBezTo>
                    <a:pt x="14" y="40"/>
                    <a:pt x="13" y="39"/>
                    <a:pt x="13" y="39"/>
                  </a:cubicBezTo>
                  <a:cubicBezTo>
                    <a:pt x="13" y="40"/>
                    <a:pt x="13" y="40"/>
                    <a:pt x="14" y="41"/>
                  </a:cubicBezTo>
                  <a:close/>
                  <a:moveTo>
                    <a:pt x="10" y="40"/>
                  </a:moveTo>
                  <a:cubicBezTo>
                    <a:pt x="10" y="40"/>
                    <a:pt x="10" y="41"/>
                    <a:pt x="10" y="41"/>
                  </a:cubicBezTo>
                  <a:cubicBezTo>
                    <a:pt x="10" y="40"/>
                    <a:pt x="11" y="40"/>
                    <a:pt x="11" y="40"/>
                  </a:cubicBezTo>
                  <a:cubicBezTo>
                    <a:pt x="11" y="40"/>
                    <a:pt x="10" y="40"/>
                    <a:pt x="10" y="40"/>
                  </a:cubicBezTo>
                  <a:cubicBezTo>
                    <a:pt x="10" y="40"/>
                    <a:pt x="10" y="40"/>
                    <a:pt x="10" y="40"/>
                  </a:cubicBezTo>
                  <a:close/>
                  <a:moveTo>
                    <a:pt x="23" y="41"/>
                  </a:moveTo>
                  <a:cubicBezTo>
                    <a:pt x="24" y="41"/>
                    <a:pt x="24" y="40"/>
                    <a:pt x="24" y="40"/>
                  </a:cubicBezTo>
                  <a:cubicBezTo>
                    <a:pt x="24" y="41"/>
                    <a:pt x="23" y="41"/>
                    <a:pt x="23" y="41"/>
                  </a:cubicBezTo>
                  <a:close/>
                  <a:moveTo>
                    <a:pt x="21" y="42"/>
                  </a:moveTo>
                  <a:cubicBezTo>
                    <a:pt x="21" y="42"/>
                    <a:pt x="21" y="41"/>
                    <a:pt x="22" y="41"/>
                  </a:cubicBezTo>
                  <a:cubicBezTo>
                    <a:pt x="21" y="41"/>
                    <a:pt x="22" y="41"/>
                    <a:pt x="21" y="41"/>
                  </a:cubicBezTo>
                  <a:cubicBezTo>
                    <a:pt x="21" y="41"/>
                    <a:pt x="21" y="42"/>
                    <a:pt x="21" y="42"/>
                  </a:cubicBezTo>
                  <a:close/>
                  <a:moveTo>
                    <a:pt x="17" y="43"/>
                  </a:moveTo>
                  <a:cubicBezTo>
                    <a:pt x="18" y="43"/>
                    <a:pt x="18" y="43"/>
                    <a:pt x="19" y="43"/>
                  </a:cubicBezTo>
                  <a:cubicBezTo>
                    <a:pt x="19" y="42"/>
                    <a:pt x="18" y="41"/>
                    <a:pt x="18" y="41"/>
                  </a:cubicBezTo>
                  <a:cubicBezTo>
                    <a:pt x="18" y="42"/>
                    <a:pt x="17" y="42"/>
                    <a:pt x="17" y="43"/>
                  </a:cubicBezTo>
                  <a:close/>
                  <a:moveTo>
                    <a:pt x="11" y="41"/>
                  </a:moveTo>
                  <a:cubicBezTo>
                    <a:pt x="11" y="42"/>
                    <a:pt x="12" y="42"/>
                    <a:pt x="12" y="43"/>
                  </a:cubicBezTo>
                  <a:cubicBezTo>
                    <a:pt x="12" y="42"/>
                    <a:pt x="12" y="41"/>
                    <a:pt x="11" y="41"/>
                  </a:cubicBezTo>
                  <a:cubicBezTo>
                    <a:pt x="11" y="41"/>
                    <a:pt x="11" y="41"/>
                    <a:pt x="11" y="41"/>
                  </a:cubicBezTo>
                  <a:close/>
                  <a:moveTo>
                    <a:pt x="13" y="43"/>
                  </a:moveTo>
                  <a:cubicBezTo>
                    <a:pt x="13" y="43"/>
                    <a:pt x="13" y="42"/>
                    <a:pt x="13" y="42"/>
                  </a:cubicBezTo>
                  <a:cubicBezTo>
                    <a:pt x="13" y="42"/>
                    <a:pt x="12" y="42"/>
                    <a:pt x="12" y="42"/>
                  </a:cubicBezTo>
                  <a:cubicBezTo>
                    <a:pt x="12" y="42"/>
                    <a:pt x="13" y="43"/>
                    <a:pt x="13" y="43"/>
                  </a:cubicBezTo>
                  <a:close/>
                  <a:moveTo>
                    <a:pt x="14" y="44"/>
                  </a:moveTo>
                  <a:cubicBezTo>
                    <a:pt x="14" y="44"/>
                    <a:pt x="14" y="43"/>
                    <a:pt x="13" y="43"/>
                  </a:cubicBezTo>
                  <a:cubicBezTo>
                    <a:pt x="13" y="44"/>
                    <a:pt x="13" y="44"/>
                    <a:pt x="13" y="44"/>
                  </a:cubicBezTo>
                  <a:cubicBezTo>
                    <a:pt x="13" y="44"/>
                    <a:pt x="14" y="44"/>
                    <a:pt x="14" y="45"/>
                  </a:cubicBezTo>
                  <a:cubicBezTo>
                    <a:pt x="14" y="45"/>
                    <a:pt x="14" y="45"/>
                    <a:pt x="14" y="44"/>
                  </a:cubicBezTo>
                  <a:cubicBezTo>
                    <a:pt x="14" y="45"/>
                    <a:pt x="14" y="44"/>
                    <a:pt x="14" y="44"/>
                  </a:cubicBezTo>
                  <a:close/>
                  <a:moveTo>
                    <a:pt x="22" y="44"/>
                  </a:moveTo>
                  <a:cubicBezTo>
                    <a:pt x="22" y="44"/>
                    <a:pt x="23" y="44"/>
                    <a:pt x="23" y="44"/>
                  </a:cubicBezTo>
                  <a:cubicBezTo>
                    <a:pt x="22" y="44"/>
                    <a:pt x="22" y="44"/>
                    <a:pt x="22" y="44"/>
                  </a:cubicBezTo>
                  <a:close/>
                  <a:moveTo>
                    <a:pt x="14" y="45"/>
                  </a:moveTo>
                  <a:cubicBezTo>
                    <a:pt x="15" y="46"/>
                    <a:pt x="17" y="47"/>
                    <a:pt x="18" y="46"/>
                  </a:cubicBezTo>
                  <a:cubicBezTo>
                    <a:pt x="17" y="46"/>
                    <a:pt x="16" y="45"/>
                    <a:pt x="16" y="45"/>
                  </a:cubicBezTo>
                  <a:cubicBezTo>
                    <a:pt x="16" y="45"/>
                    <a:pt x="16" y="45"/>
                    <a:pt x="15" y="45"/>
                  </a:cubicBezTo>
                  <a:cubicBezTo>
                    <a:pt x="15" y="46"/>
                    <a:pt x="15" y="45"/>
                    <a:pt x="14" y="45"/>
                  </a:cubicBezTo>
                  <a:close/>
                  <a:moveTo>
                    <a:pt x="19" y="46"/>
                  </a:moveTo>
                  <a:cubicBezTo>
                    <a:pt x="20" y="46"/>
                    <a:pt x="21" y="46"/>
                    <a:pt x="22" y="46"/>
                  </a:cubicBezTo>
                  <a:cubicBezTo>
                    <a:pt x="21" y="46"/>
                    <a:pt x="20" y="46"/>
                    <a:pt x="19" y="46"/>
                  </a:cubicBezTo>
                  <a:cubicBezTo>
                    <a:pt x="19" y="46"/>
                    <a:pt x="19" y="46"/>
                    <a:pt x="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rgbClr val="005790"/>
                </a:solidFill>
                <a:cs typeface="+mn-ea"/>
                <a:sym typeface="+mn-lt"/>
              </a:endParaRPr>
            </a:p>
          </p:txBody>
        </p:sp>
      </p:grpSp>
    </p:spTree>
    <p:extLst>
      <p:ext uri="{BB962C8B-B14F-4D97-AF65-F5344CB8AC3E}">
        <p14:creationId xmlns:p14="http://schemas.microsoft.com/office/powerpoint/2010/main" val="19345657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416"/>
                                        </p:tgtEl>
                                        <p:attrNameLst>
                                          <p:attrName>style.visibility</p:attrName>
                                        </p:attrNameLst>
                                      </p:cBhvr>
                                      <p:to>
                                        <p:strVal val="visible"/>
                                      </p:to>
                                    </p:set>
                                    <p:animEffect transition="in" filter="fade">
                                      <p:cBhvr>
                                        <p:cTn id="7" dur="500"/>
                                        <p:tgtEl>
                                          <p:spTgt spid="416"/>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413"/>
                                        </p:tgtEl>
                                        <p:attrNameLst>
                                          <p:attrName>style.visibility</p:attrName>
                                        </p:attrNameLst>
                                      </p:cBhvr>
                                      <p:to>
                                        <p:strVal val="visible"/>
                                      </p:to>
                                    </p:set>
                                    <p:animEffect transition="in" filter="fade">
                                      <p:cBhvr>
                                        <p:cTn id="10" dur="500"/>
                                        <p:tgtEl>
                                          <p:spTgt spid="413"/>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417"/>
                                        </p:tgtEl>
                                        <p:attrNameLst>
                                          <p:attrName>style.visibility</p:attrName>
                                        </p:attrNameLst>
                                      </p:cBhvr>
                                      <p:to>
                                        <p:strVal val="visible"/>
                                      </p:to>
                                    </p:set>
                                    <p:animEffect transition="in" filter="fade">
                                      <p:cBhvr>
                                        <p:cTn id="13" dur="500"/>
                                        <p:tgtEl>
                                          <p:spTgt spid="417"/>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419"/>
                                        </p:tgtEl>
                                        <p:attrNameLst>
                                          <p:attrName>style.visibility</p:attrName>
                                        </p:attrNameLst>
                                      </p:cBhvr>
                                      <p:to>
                                        <p:strVal val="visible"/>
                                      </p:to>
                                    </p:set>
                                    <p:animEffect transition="in" filter="fade">
                                      <p:cBhvr>
                                        <p:cTn id="16" dur="500"/>
                                        <p:tgtEl>
                                          <p:spTgt spid="419"/>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420"/>
                                        </p:tgtEl>
                                        <p:attrNameLst>
                                          <p:attrName>style.visibility</p:attrName>
                                        </p:attrNameLst>
                                      </p:cBhvr>
                                      <p:to>
                                        <p:strVal val="visible"/>
                                      </p:to>
                                    </p:set>
                                    <p:animEffect transition="in" filter="fade">
                                      <p:cBhvr>
                                        <p:cTn id="19" dur="500"/>
                                        <p:tgtEl>
                                          <p:spTgt spid="420"/>
                                        </p:tgtEl>
                                      </p:cBhvr>
                                    </p:animEffect>
                                  </p:childTnLst>
                                </p:cTn>
                              </p:par>
                              <p:par>
                                <p:cTn id="20" presetID="10" presetClass="entr" presetSubtype="0" fill="hold" nodeType="withEffect">
                                  <p:stCondLst>
                                    <p:cond delay="2068"/>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par>
                          <p:cTn id="23" fill="hold">
                            <p:stCondLst>
                              <p:cond delay="2568"/>
                            </p:stCondLst>
                            <p:childTnLst>
                              <p:par>
                                <p:cTn id="24" presetID="10" presetClass="entr" presetSubtype="0" fill="hold" nodeType="afterEffect">
                                  <p:stCondLst>
                                    <p:cond delay="339"/>
                                  </p:stCondLst>
                                  <p:childTnLst>
                                    <p:set>
                                      <p:cBhvr>
                                        <p:cTn id="25" dur="1" fill="hold">
                                          <p:stCondLst>
                                            <p:cond delay="0"/>
                                          </p:stCondLst>
                                        </p:cTn>
                                        <p:tgtEl>
                                          <p:spTgt spid="422"/>
                                        </p:tgtEl>
                                        <p:attrNameLst>
                                          <p:attrName>style.visibility</p:attrName>
                                        </p:attrNameLst>
                                      </p:cBhvr>
                                      <p:to>
                                        <p:strVal val="visible"/>
                                      </p:to>
                                    </p:set>
                                    <p:animEffect transition="in" filter="fade">
                                      <p:cBhvr>
                                        <p:cTn id="26" dur="500"/>
                                        <p:tgtEl>
                                          <p:spTgt spid="422"/>
                                        </p:tgtEl>
                                      </p:cBhvr>
                                    </p:animEffect>
                                  </p:childTnLst>
                                </p:cTn>
                              </p:par>
                              <p:par>
                                <p:cTn id="27" presetID="10" presetClass="entr" presetSubtype="0" fill="hold" nodeType="withEffect">
                                  <p:stCondLst>
                                    <p:cond delay="671"/>
                                  </p:stCondLst>
                                  <p:childTnLst>
                                    <p:set>
                                      <p:cBhvr>
                                        <p:cTn id="28" dur="1" fill="hold">
                                          <p:stCondLst>
                                            <p:cond delay="0"/>
                                          </p:stCondLst>
                                        </p:cTn>
                                        <p:tgtEl>
                                          <p:spTgt spid="421"/>
                                        </p:tgtEl>
                                        <p:attrNameLst>
                                          <p:attrName>style.visibility</p:attrName>
                                        </p:attrNameLst>
                                      </p:cBhvr>
                                      <p:to>
                                        <p:strVal val="visible"/>
                                      </p:to>
                                    </p:set>
                                    <p:animEffect transition="in" filter="fade">
                                      <p:cBhvr>
                                        <p:cTn id="29" dur="500"/>
                                        <p:tgtEl>
                                          <p:spTgt spid="421"/>
                                        </p:tgtEl>
                                      </p:cBhvr>
                                    </p:animEffect>
                                  </p:childTnLst>
                                </p:cTn>
                              </p:par>
                              <p:par>
                                <p:cTn id="30" presetID="10" presetClass="entr" presetSubtype="0" fill="hold" grpId="0" nodeType="withEffect">
                                  <p:stCondLst>
                                    <p:cond delay="986"/>
                                  </p:stCondLst>
                                  <p:childTnLst>
                                    <p:set>
                                      <p:cBhvr>
                                        <p:cTn id="31" dur="1" fill="hold">
                                          <p:stCondLst>
                                            <p:cond delay="0"/>
                                          </p:stCondLst>
                                        </p:cTn>
                                        <p:tgtEl>
                                          <p:spTgt spid="423"/>
                                        </p:tgtEl>
                                        <p:attrNameLst>
                                          <p:attrName>style.visibility</p:attrName>
                                        </p:attrNameLst>
                                      </p:cBhvr>
                                      <p:to>
                                        <p:strVal val="visible"/>
                                      </p:to>
                                    </p:set>
                                    <p:animEffect transition="in" filter="fade">
                                      <p:cBhvr>
                                        <p:cTn id="32" dur="500"/>
                                        <p:tgtEl>
                                          <p:spTgt spid="423"/>
                                        </p:tgtEl>
                                      </p:cBhvr>
                                    </p:animEffect>
                                  </p:childTnLst>
                                </p:cTn>
                              </p:par>
                              <p:par>
                                <p:cTn id="33" presetID="10" presetClass="entr" presetSubtype="0" fill="hold" grpId="0" nodeType="withEffect">
                                  <p:stCondLst>
                                    <p:cond delay="1420"/>
                                  </p:stCondLst>
                                  <p:childTnLst>
                                    <p:set>
                                      <p:cBhvr>
                                        <p:cTn id="34" dur="1" fill="hold">
                                          <p:stCondLst>
                                            <p:cond delay="0"/>
                                          </p:stCondLst>
                                        </p:cTn>
                                        <p:tgtEl>
                                          <p:spTgt spid="424"/>
                                        </p:tgtEl>
                                        <p:attrNameLst>
                                          <p:attrName>style.visibility</p:attrName>
                                        </p:attrNameLst>
                                      </p:cBhvr>
                                      <p:to>
                                        <p:strVal val="visible"/>
                                      </p:to>
                                    </p:set>
                                    <p:animEffect transition="in" filter="fade">
                                      <p:cBhvr>
                                        <p:cTn id="35" dur="500"/>
                                        <p:tgtEl>
                                          <p:spTgt spid="424"/>
                                        </p:tgtEl>
                                      </p:cBhvr>
                                    </p:animEffect>
                                  </p:childTnLst>
                                </p:cTn>
                              </p:par>
                              <p:par>
                                <p:cTn id="36" presetID="10" presetClass="entr" presetSubtype="0" fill="hold" nodeType="withEffect">
                                  <p:stCondLst>
                                    <p:cond delay="1762"/>
                                  </p:stCondLst>
                                  <p:childTnLst>
                                    <p:set>
                                      <p:cBhvr>
                                        <p:cTn id="37" dur="1" fill="hold">
                                          <p:stCondLst>
                                            <p:cond delay="0"/>
                                          </p:stCondLst>
                                        </p:cTn>
                                        <p:tgtEl>
                                          <p:spTgt spid="425"/>
                                        </p:tgtEl>
                                        <p:attrNameLst>
                                          <p:attrName>style.visibility</p:attrName>
                                        </p:attrNameLst>
                                      </p:cBhvr>
                                      <p:to>
                                        <p:strVal val="visible"/>
                                      </p:to>
                                    </p:set>
                                    <p:animEffect transition="in" filter="fade">
                                      <p:cBhvr>
                                        <p:cTn id="38" dur="500"/>
                                        <p:tgtEl>
                                          <p:spTgt spid="4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6" grpId="0" animBg="1"/>
      <p:bldP spid="413" grpId="0"/>
      <p:bldP spid="417" grpId="0" animBg="1" autoUpdateAnimBg="0"/>
      <p:bldP spid="419" grpId="0" animBg="1" autoUpdateAnimBg="0"/>
      <p:bldP spid="420" grpId="0" animBg="1"/>
      <p:bldP spid="423" grpId="0" animBg="1" autoUpdateAnimBg="0"/>
      <p:bldP spid="424"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PA_chenying0907 7"/>
          <p:cNvSpPr txBox="1">
            <a:spLocks noChangeArrowheads="1"/>
          </p:cNvSpPr>
          <p:nvPr>
            <p:custDataLst>
              <p:tags r:id="rId1"/>
            </p:custDataLst>
          </p:nvPr>
        </p:nvSpPr>
        <p:spPr bwMode="auto">
          <a:xfrm>
            <a:off x="3174778" y="4096112"/>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50" name="PA_chenying0907 5"/>
          <p:cNvSpPr txBox="1"/>
          <p:nvPr>
            <p:custDataLst>
              <p:tags r:id="rId2"/>
            </p:custDataLst>
          </p:nvPr>
        </p:nvSpPr>
        <p:spPr>
          <a:xfrm>
            <a:off x="3635896" y="4588554"/>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sp>
        <p:nvSpPr>
          <p:cNvPr id="51" name="PA_chenying0907 50"/>
          <p:cNvSpPr/>
          <p:nvPr>
            <p:custDataLst>
              <p:tags r:id="rId3"/>
            </p:custDataLst>
          </p:nvPr>
        </p:nvSpPr>
        <p:spPr>
          <a:xfrm>
            <a:off x="467544" y="1433995"/>
            <a:ext cx="3153862" cy="1631216"/>
          </a:xfrm>
          <a:prstGeom prst="rect">
            <a:avLst/>
          </a:prstGeom>
        </p:spPr>
        <p:txBody>
          <a:bodyPr wrap="square">
            <a:spAutoFit/>
          </a:bodyPr>
          <a:lstStyle/>
          <a:p>
            <a:pPr>
              <a:lnSpc>
                <a:spcPct val="200000"/>
              </a:lnSpc>
            </a:pPr>
            <a:r>
              <a:rPr lang="zh-CN" altLang="en-US" sz="1000" dirty="0">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cs typeface="+mn-ea"/>
              <a:sym typeface="+mn-lt"/>
            </a:endParaRPr>
          </a:p>
          <a:p>
            <a:pPr>
              <a:lnSpc>
                <a:spcPct val="200000"/>
              </a:lnSpc>
            </a:pPr>
            <a:endParaRPr lang="en-US" altLang="zh-CN" sz="1000" dirty="0">
              <a:cs typeface="+mn-ea"/>
              <a:sym typeface="+mn-lt"/>
            </a:endParaRPr>
          </a:p>
        </p:txBody>
      </p:sp>
      <p:sp>
        <p:nvSpPr>
          <p:cNvPr id="52" name="PA_chenying0907 5"/>
          <p:cNvSpPr txBox="1"/>
          <p:nvPr>
            <p:custDataLst>
              <p:tags r:id="rId4"/>
            </p:custDataLst>
          </p:nvPr>
        </p:nvSpPr>
        <p:spPr>
          <a:xfrm>
            <a:off x="467544" y="2808158"/>
            <a:ext cx="3153862" cy="830997"/>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pic>
        <p:nvPicPr>
          <p:cNvPr id="4" name="PA_图片 3"/>
          <p:cNvPicPr>
            <a:picLocks noChangeAspect="1"/>
          </p:cNvPicPr>
          <p:nvPr>
            <p:custDataLst>
              <p:tags r:id="rId5"/>
            </p:custDataLst>
          </p:nvPr>
        </p:nvPicPr>
        <p:blipFill>
          <a:blip r:embed="rId10" cstate="print">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3491880" y="21332"/>
            <a:ext cx="2210103" cy="3977504"/>
          </a:xfrm>
          <a:prstGeom prst="rect">
            <a:avLst/>
          </a:prstGeom>
        </p:spPr>
      </p:pic>
      <p:sp>
        <p:nvSpPr>
          <p:cNvPr id="56" name="PA_chenying0907 55"/>
          <p:cNvSpPr/>
          <p:nvPr>
            <p:custDataLst>
              <p:tags r:id="rId6"/>
            </p:custDataLst>
          </p:nvPr>
        </p:nvSpPr>
        <p:spPr>
          <a:xfrm>
            <a:off x="5701983" y="1433995"/>
            <a:ext cx="3153862" cy="1631216"/>
          </a:xfrm>
          <a:prstGeom prst="rect">
            <a:avLst/>
          </a:prstGeom>
        </p:spPr>
        <p:txBody>
          <a:bodyPr wrap="square">
            <a:spAutoFit/>
          </a:bodyPr>
          <a:lstStyle/>
          <a:p>
            <a:pPr>
              <a:lnSpc>
                <a:spcPct val="200000"/>
              </a:lnSpc>
            </a:pPr>
            <a:r>
              <a:rPr lang="zh-CN" altLang="en-US" sz="1000" dirty="0">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1000" dirty="0">
              <a:cs typeface="+mn-ea"/>
              <a:sym typeface="+mn-lt"/>
            </a:endParaRPr>
          </a:p>
          <a:p>
            <a:pPr>
              <a:lnSpc>
                <a:spcPct val="200000"/>
              </a:lnSpc>
            </a:pPr>
            <a:endParaRPr lang="en-US" altLang="zh-CN" sz="1000" dirty="0">
              <a:cs typeface="+mn-ea"/>
              <a:sym typeface="+mn-lt"/>
            </a:endParaRPr>
          </a:p>
        </p:txBody>
      </p:sp>
      <p:sp>
        <p:nvSpPr>
          <p:cNvPr id="57" name="PA_chenying0907 5"/>
          <p:cNvSpPr txBox="1"/>
          <p:nvPr>
            <p:custDataLst>
              <p:tags r:id="rId7"/>
            </p:custDataLst>
          </p:nvPr>
        </p:nvSpPr>
        <p:spPr>
          <a:xfrm>
            <a:off x="5701983" y="2808158"/>
            <a:ext cx="3153862" cy="830997"/>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MICROSOFT POWERPOINT MY 2017QINGZAI ZHELI SHUYU WENZI </a:t>
            </a:r>
            <a:endParaRPr lang="zh-CN" altLang="en-US" sz="800" dirty="0">
              <a:cs typeface="+mn-ea"/>
              <a:sym typeface="+mn-lt"/>
            </a:endParaRPr>
          </a:p>
        </p:txBody>
      </p:sp>
    </p:spTree>
    <p:extLst>
      <p:ext uri="{BB962C8B-B14F-4D97-AF65-F5344CB8AC3E}">
        <p14:creationId xmlns:p14="http://schemas.microsoft.com/office/powerpoint/2010/main" val="37582371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500"/>
                                        <p:tgtEl>
                                          <p:spTgt spid="51"/>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500"/>
                                        <p:tgtEl>
                                          <p:spTgt spid="52"/>
                                        </p:tgtEl>
                                      </p:cBhvr>
                                    </p:animEffect>
                                  </p:childTnLst>
                                </p:cTn>
                              </p:par>
                              <p:par>
                                <p:cTn id="17" presetID="10" presetClass="entr" presetSubtype="0" fill="hold" nodeType="withEffect">
                                  <p:stCondLst>
                                    <p:cond delay="1762"/>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autoUpdateAnimBg="0"/>
      <p:bldP spid="52" grpId="0" animBg="1" autoUpdateAnimBg="0"/>
      <p:bldP spid="56" grpId="0"/>
      <p:bldP spid="5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A_任意多边形 114"/>
          <p:cNvSpPr>
            <a:spLocks noEditPoints="1"/>
          </p:cNvSpPr>
          <p:nvPr>
            <p:custDataLst>
              <p:tags r:id="rId1"/>
            </p:custDataLst>
          </p:nvPr>
        </p:nvSpPr>
        <p:spPr bwMode="auto">
          <a:xfrm>
            <a:off x="1547664" y="1509922"/>
            <a:ext cx="1272059" cy="874792"/>
          </a:xfrm>
          <a:custGeom>
            <a:avLst/>
            <a:gdLst>
              <a:gd name="T0" fmla="*/ 68 w 134"/>
              <a:gd name="T1" fmla="*/ 91 h 92"/>
              <a:gd name="T2" fmla="*/ 132 w 134"/>
              <a:gd name="T3" fmla="*/ 91 h 92"/>
              <a:gd name="T4" fmla="*/ 132 w 134"/>
              <a:gd name="T5" fmla="*/ 91 h 92"/>
              <a:gd name="T6" fmla="*/ 132 w 134"/>
              <a:gd name="T7" fmla="*/ 51 h 92"/>
              <a:gd name="T8" fmla="*/ 132 w 134"/>
              <a:gd name="T9" fmla="*/ 3 h 92"/>
              <a:gd name="T10" fmla="*/ 99 w 134"/>
              <a:gd name="T11" fmla="*/ 3 h 92"/>
              <a:gd name="T12" fmla="*/ 33 w 134"/>
              <a:gd name="T13" fmla="*/ 1 h 92"/>
              <a:gd name="T14" fmla="*/ 1 w 134"/>
              <a:gd name="T15" fmla="*/ 2 h 92"/>
              <a:gd name="T16" fmla="*/ 1 w 134"/>
              <a:gd name="T17" fmla="*/ 15 h 92"/>
              <a:gd name="T18" fmla="*/ 5 w 134"/>
              <a:gd name="T19" fmla="*/ 86 h 92"/>
              <a:gd name="T20" fmla="*/ 7 w 134"/>
              <a:gd name="T21" fmla="*/ 88 h 92"/>
              <a:gd name="T22" fmla="*/ 38 w 134"/>
              <a:gd name="T23" fmla="*/ 87 h 92"/>
              <a:gd name="T24" fmla="*/ 29 w 134"/>
              <a:gd name="T25" fmla="*/ 72 h 92"/>
              <a:gd name="T26" fmla="*/ 55 w 134"/>
              <a:gd name="T27" fmla="*/ 47 h 92"/>
              <a:gd name="T28" fmla="*/ 70 w 134"/>
              <a:gd name="T29" fmla="*/ 58 h 92"/>
              <a:gd name="T30" fmla="*/ 80 w 134"/>
              <a:gd name="T31" fmla="*/ 49 h 92"/>
              <a:gd name="T32" fmla="*/ 128 w 134"/>
              <a:gd name="T33" fmla="*/ 89 h 92"/>
              <a:gd name="T34" fmla="*/ 38 w 134"/>
              <a:gd name="T35" fmla="*/ 87 h 92"/>
              <a:gd name="T36" fmla="*/ 129 w 134"/>
              <a:gd name="T37" fmla="*/ 51 h 92"/>
              <a:gd name="T38" fmla="*/ 88 w 134"/>
              <a:gd name="T39" fmla="*/ 43 h 92"/>
              <a:gd name="T40" fmla="*/ 130 w 134"/>
              <a:gd name="T41" fmla="*/ 8 h 92"/>
              <a:gd name="T42" fmla="*/ 31 w 134"/>
              <a:gd name="T43" fmla="*/ 4 h 92"/>
              <a:gd name="T44" fmla="*/ 101 w 134"/>
              <a:gd name="T45" fmla="*/ 6 h 92"/>
              <a:gd name="T46" fmla="*/ 97 w 134"/>
              <a:gd name="T47" fmla="*/ 31 h 92"/>
              <a:gd name="T48" fmla="*/ 69 w 134"/>
              <a:gd name="T49" fmla="*/ 55 h 92"/>
              <a:gd name="T50" fmla="*/ 33 w 134"/>
              <a:gd name="T51" fmla="*/ 24 h 92"/>
              <a:gd name="T52" fmla="*/ 31 w 134"/>
              <a:gd name="T53" fmla="*/ 4 h 92"/>
              <a:gd name="T54" fmla="*/ 4 w 134"/>
              <a:gd name="T55" fmla="*/ 17 h 92"/>
              <a:gd name="T56" fmla="*/ 31 w 134"/>
              <a:gd name="T57" fmla="*/ 26 h 92"/>
              <a:gd name="T58" fmla="*/ 52 w 134"/>
              <a:gd name="T59" fmla="*/ 46 h 92"/>
              <a:gd name="T60" fmla="*/ 9 w 134"/>
              <a:gd name="T61" fmla="*/ 85 h 92"/>
              <a:gd name="T62" fmla="*/ 5 w 134"/>
              <a:gd name="T6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92">
                <a:moveTo>
                  <a:pt x="36" y="90"/>
                </a:moveTo>
                <a:cubicBezTo>
                  <a:pt x="46" y="90"/>
                  <a:pt x="57" y="90"/>
                  <a:pt x="68" y="91"/>
                </a:cubicBezTo>
                <a:cubicBezTo>
                  <a:pt x="89" y="91"/>
                  <a:pt x="110" y="92"/>
                  <a:pt x="131" y="92"/>
                </a:cubicBezTo>
                <a:cubicBezTo>
                  <a:pt x="131" y="92"/>
                  <a:pt x="132" y="91"/>
                  <a:pt x="132" y="91"/>
                </a:cubicBezTo>
                <a:cubicBezTo>
                  <a:pt x="132" y="91"/>
                  <a:pt x="132" y="91"/>
                  <a:pt x="132" y="91"/>
                </a:cubicBezTo>
                <a:cubicBezTo>
                  <a:pt x="132" y="91"/>
                  <a:pt x="132" y="91"/>
                  <a:pt x="132" y="91"/>
                </a:cubicBezTo>
                <a:cubicBezTo>
                  <a:pt x="132" y="91"/>
                  <a:pt x="132" y="91"/>
                  <a:pt x="132" y="90"/>
                </a:cubicBezTo>
                <a:cubicBezTo>
                  <a:pt x="132" y="77"/>
                  <a:pt x="132" y="64"/>
                  <a:pt x="132" y="51"/>
                </a:cubicBezTo>
                <a:cubicBezTo>
                  <a:pt x="132" y="42"/>
                  <a:pt x="132" y="34"/>
                  <a:pt x="133" y="26"/>
                </a:cubicBezTo>
                <a:cubicBezTo>
                  <a:pt x="133" y="18"/>
                  <a:pt x="134" y="11"/>
                  <a:pt x="132" y="3"/>
                </a:cubicBezTo>
                <a:cubicBezTo>
                  <a:pt x="132" y="2"/>
                  <a:pt x="132" y="1"/>
                  <a:pt x="131" y="2"/>
                </a:cubicBezTo>
                <a:cubicBezTo>
                  <a:pt x="120" y="3"/>
                  <a:pt x="110" y="3"/>
                  <a:pt x="99" y="3"/>
                </a:cubicBezTo>
                <a:cubicBezTo>
                  <a:pt x="88" y="2"/>
                  <a:pt x="77" y="2"/>
                  <a:pt x="66" y="2"/>
                </a:cubicBezTo>
                <a:cubicBezTo>
                  <a:pt x="55" y="2"/>
                  <a:pt x="44" y="1"/>
                  <a:pt x="33" y="1"/>
                </a:cubicBezTo>
                <a:cubicBezTo>
                  <a:pt x="23" y="0"/>
                  <a:pt x="13" y="2"/>
                  <a:pt x="3" y="1"/>
                </a:cubicBezTo>
                <a:cubicBezTo>
                  <a:pt x="2" y="1"/>
                  <a:pt x="1" y="1"/>
                  <a:pt x="1" y="2"/>
                </a:cubicBezTo>
                <a:cubicBezTo>
                  <a:pt x="1" y="2"/>
                  <a:pt x="1" y="2"/>
                  <a:pt x="1" y="2"/>
                </a:cubicBezTo>
                <a:cubicBezTo>
                  <a:pt x="0" y="6"/>
                  <a:pt x="1" y="11"/>
                  <a:pt x="1" y="15"/>
                </a:cubicBezTo>
                <a:cubicBezTo>
                  <a:pt x="1" y="21"/>
                  <a:pt x="1" y="28"/>
                  <a:pt x="2" y="35"/>
                </a:cubicBezTo>
                <a:cubicBezTo>
                  <a:pt x="2" y="52"/>
                  <a:pt x="3" y="69"/>
                  <a:pt x="5" y="86"/>
                </a:cubicBezTo>
                <a:cubicBezTo>
                  <a:pt x="5" y="87"/>
                  <a:pt x="6" y="88"/>
                  <a:pt x="7" y="88"/>
                </a:cubicBezTo>
                <a:cubicBezTo>
                  <a:pt x="7" y="88"/>
                  <a:pt x="7" y="88"/>
                  <a:pt x="7" y="88"/>
                </a:cubicBezTo>
                <a:cubicBezTo>
                  <a:pt x="17" y="89"/>
                  <a:pt x="27" y="89"/>
                  <a:pt x="36" y="90"/>
                </a:cubicBezTo>
                <a:close/>
                <a:moveTo>
                  <a:pt x="38" y="87"/>
                </a:moveTo>
                <a:cubicBezTo>
                  <a:pt x="29" y="86"/>
                  <a:pt x="21" y="86"/>
                  <a:pt x="12" y="85"/>
                </a:cubicBezTo>
                <a:cubicBezTo>
                  <a:pt x="17" y="80"/>
                  <a:pt x="24" y="76"/>
                  <a:pt x="29" y="72"/>
                </a:cubicBezTo>
                <a:cubicBezTo>
                  <a:pt x="38" y="64"/>
                  <a:pt x="47" y="57"/>
                  <a:pt x="55" y="48"/>
                </a:cubicBezTo>
                <a:cubicBezTo>
                  <a:pt x="55" y="47"/>
                  <a:pt x="55" y="47"/>
                  <a:pt x="55" y="47"/>
                </a:cubicBezTo>
                <a:cubicBezTo>
                  <a:pt x="59" y="51"/>
                  <a:pt x="63" y="55"/>
                  <a:pt x="67" y="58"/>
                </a:cubicBezTo>
                <a:cubicBezTo>
                  <a:pt x="68" y="59"/>
                  <a:pt x="69" y="58"/>
                  <a:pt x="70" y="58"/>
                </a:cubicBezTo>
                <a:cubicBezTo>
                  <a:pt x="70" y="58"/>
                  <a:pt x="71" y="58"/>
                  <a:pt x="71" y="57"/>
                </a:cubicBezTo>
                <a:cubicBezTo>
                  <a:pt x="74" y="54"/>
                  <a:pt x="77" y="51"/>
                  <a:pt x="80" y="49"/>
                </a:cubicBezTo>
                <a:cubicBezTo>
                  <a:pt x="82" y="47"/>
                  <a:pt x="84" y="46"/>
                  <a:pt x="85" y="44"/>
                </a:cubicBezTo>
                <a:cubicBezTo>
                  <a:pt x="101" y="57"/>
                  <a:pt x="115" y="73"/>
                  <a:pt x="128" y="89"/>
                </a:cubicBezTo>
                <a:cubicBezTo>
                  <a:pt x="109" y="89"/>
                  <a:pt x="89" y="88"/>
                  <a:pt x="69" y="88"/>
                </a:cubicBezTo>
                <a:cubicBezTo>
                  <a:pt x="59" y="87"/>
                  <a:pt x="48" y="87"/>
                  <a:pt x="38" y="87"/>
                </a:cubicBezTo>
                <a:close/>
                <a:moveTo>
                  <a:pt x="130" y="27"/>
                </a:moveTo>
                <a:cubicBezTo>
                  <a:pt x="129" y="35"/>
                  <a:pt x="129" y="43"/>
                  <a:pt x="129" y="51"/>
                </a:cubicBezTo>
                <a:cubicBezTo>
                  <a:pt x="129" y="62"/>
                  <a:pt x="129" y="74"/>
                  <a:pt x="129" y="85"/>
                </a:cubicBezTo>
                <a:cubicBezTo>
                  <a:pt x="116" y="71"/>
                  <a:pt x="103" y="55"/>
                  <a:pt x="88" y="43"/>
                </a:cubicBezTo>
                <a:cubicBezTo>
                  <a:pt x="91" y="40"/>
                  <a:pt x="95" y="36"/>
                  <a:pt x="98" y="33"/>
                </a:cubicBezTo>
                <a:cubicBezTo>
                  <a:pt x="109" y="25"/>
                  <a:pt x="119" y="16"/>
                  <a:pt x="130" y="8"/>
                </a:cubicBezTo>
                <a:cubicBezTo>
                  <a:pt x="131" y="14"/>
                  <a:pt x="130" y="21"/>
                  <a:pt x="130" y="27"/>
                </a:cubicBezTo>
                <a:close/>
                <a:moveTo>
                  <a:pt x="31" y="4"/>
                </a:moveTo>
                <a:cubicBezTo>
                  <a:pt x="43" y="4"/>
                  <a:pt x="55" y="4"/>
                  <a:pt x="66" y="5"/>
                </a:cubicBezTo>
                <a:cubicBezTo>
                  <a:pt x="78" y="5"/>
                  <a:pt x="90" y="5"/>
                  <a:pt x="101" y="6"/>
                </a:cubicBezTo>
                <a:cubicBezTo>
                  <a:pt x="111" y="6"/>
                  <a:pt x="120" y="6"/>
                  <a:pt x="129" y="5"/>
                </a:cubicBezTo>
                <a:cubicBezTo>
                  <a:pt x="118" y="13"/>
                  <a:pt x="108" y="22"/>
                  <a:pt x="97" y="31"/>
                </a:cubicBezTo>
                <a:cubicBezTo>
                  <a:pt x="91" y="36"/>
                  <a:pt x="85" y="41"/>
                  <a:pt x="79" y="46"/>
                </a:cubicBezTo>
                <a:cubicBezTo>
                  <a:pt x="76" y="49"/>
                  <a:pt x="72" y="52"/>
                  <a:pt x="69" y="55"/>
                </a:cubicBezTo>
                <a:cubicBezTo>
                  <a:pt x="69" y="55"/>
                  <a:pt x="69" y="55"/>
                  <a:pt x="69" y="56"/>
                </a:cubicBezTo>
                <a:cubicBezTo>
                  <a:pt x="56" y="45"/>
                  <a:pt x="45" y="34"/>
                  <a:pt x="33" y="24"/>
                </a:cubicBezTo>
                <a:cubicBezTo>
                  <a:pt x="24" y="18"/>
                  <a:pt x="16" y="11"/>
                  <a:pt x="8" y="4"/>
                </a:cubicBezTo>
                <a:cubicBezTo>
                  <a:pt x="16" y="4"/>
                  <a:pt x="24" y="3"/>
                  <a:pt x="31" y="4"/>
                </a:cubicBezTo>
                <a:close/>
                <a:moveTo>
                  <a:pt x="5" y="36"/>
                </a:moveTo>
                <a:cubicBezTo>
                  <a:pt x="4" y="29"/>
                  <a:pt x="4" y="23"/>
                  <a:pt x="4" y="17"/>
                </a:cubicBezTo>
                <a:cubicBezTo>
                  <a:pt x="4" y="13"/>
                  <a:pt x="3" y="8"/>
                  <a:pt x="4" y="5"/>
                </a:cubicBezTo>
                <a:cubicBezTo>
                  <a:pt x="13" y="12"/>
                  <a:pt x="22" y="19"/>
                  <a:pt x="31" y="26"/>
                </a:cubicBezTo>
                <a:cubicBezTo>
                  <a:pt x="38" y="32"/>
                  <a:pt x="45" y="39"/>
                  <a:pt x="53" y="45"/>
                </a:cubicBezTo>
                <a:cubicBezTo>
                  <a:pt x="53" y="45"/>
                  <a:pt x="53" y="45"/>
                  <a:pt x="52" y="46"/>
                </a:cubicBezTo>
                <a:cubicBezTo>
                  <a:pt x="46" y="54"/>
                  <a:pt x="36" y="62"/>
                  <a:pt x="28" y="69"/>
                </a:cubicBezTo>
                <a:cubicBezTo>
                  <a:pt x="21" y="74"/>
                  <a:pt x="14" y="79"/>
                  <a:pt x="9" y="85"/>
                </a:cubicBezTo>
                <a:cubicBezTo>
                  <a:pt x="8" y="85"/>
                  <a:pt x="8" y="85"/>
                  <a:pt x="8" y="85"/>
                </a:cubicBezTo>
                <a:cubicBezTo>
                  <a:pt x="6" y="69"/>
                  <a:pt x="5" y="52"/>
                  <a:pt x="5" y="3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PA_chenying0907 28"/>
          <p:cNvSpPr/>
          <p:nvPr>
            <p:custDataLst>
              <p:tags r:id="rId2"/>
            </p:custDataLst>
          </p:nvPr>
        </p:nvSpPr>
        <p:spPr>
          <a:xfrm>
            <a:off x="1351199" y="3187539"/>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30" name="PA_chenying0907 29"/>
          <p:cNvSpPr txBox="1"/>
          <p:nvPr>
            <p:custDataLst>
              <p:tags r:id="rId3"/>
            </p:custDataLst>
          </p:nvPr>
        </p:nvSpPr>
        <p:spPr>
          <a:xfrm>
            <a:off x="1351199" y="2643758"/>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31" name="PA_任意多边形 10"/>
          <p:cNvSpPr>
            <a:spLocks noEditPoints="1"/>
          </p:cNvSpPr>
          <p:nvPr>
            <p:custDataLst>
              <p:tags r:id="rId4"/>
            </p:custDataLst>
          </p:nvPr>
        </p:nvSpPr>
        <p:spPr bwMode="auto">
          <a:xfrm>
            <a:off x="3851920" y="1249138"/>
            <a:ext cx="1177000" cy="1314661"/>
          </a:xfrm>
          <a:custGeom>
            <a:avLst/>
            <a:gdLst>
              <a:gd name="T0" fmla="*/ 11 w 145"/>
              <a:gd name="T1" fmla="*/ 122 h 161"/>
              <a:gd name="T2" fmla="*/ 54 w 145"/>
              <a:gd name="T3" fmla="*/ 122 h 161"/>
              <a:gd name="T4" fmla="*/ 64 w 145"/>
              <a:gd name="T5" fmla="*/ 152 h 161"/>
              <a:gd name="T6" fmla="*/ 89 w 145"/>
              <a:gd name="T7" fmla="*/ 149 h 161"/>
              <a:gd name="T8" fmla="*/ 103 w 145"/>
              <a:gd name="T9" fmla="*/ 123 h 161"/>
              <a:gd name="T10" fmla="*/ 143 w 145"/>
              <a:gd name="T11" fmla="*/ 118 h 161"/>
              <a:gd name="T12" fmla="*/ 121 w 145"/>
              <a:gd name="T13" fmla="*/ 85 h 161"/>
              <a:gd name="T14" fmla="*/ 142 w 145"/>
              <a:gd name="T15" fmla="*/ 49 h 161"/>
              <a:gd name="T16" fmla="*/ 97 w 145"/>
              <a:gd name="T17" fmla="*/ 49 h 161"/>
              <a:gd name="T18" fmla="*/ 85 w 145"/>
              <a:gd name="T19" fmla="*/ 15 h 161"/>
              <a:gd name="T20" fmla="*/ 62 w 145"/>
              <a:gd name="T21" fmla="*/ 21 h 161"/>
              <a:gd name="T22" fmla="*/ 41 w 145"/>
              <a:gd name="T23" fmla="*/ 45 h 161"/>
              <a:gd name="T24" fmla="*/ 15 w 145"/>
              <a:gd name="T25" fmla="*/ 69 h 161"/>
              <a:gd name="T26" fmla="*/ 25 w 145"/>
              <a:gd name="T27" fmla="*/ 91 h 161"/>
              <a:gd name="T28" fmla="*/ 92 w 145"/>
              <a:gd name="T29" fmla="*/ 131 h 161"/>
              <a:gd name="T30" fmla="*/ 66 w 145"/>
              <a:gd name="T31" fmla="*/ 149 h 161"/>
              <a:gd name="T32" fmla="*/ 57 w 145"/>
              <a:gd name="T33" fmla="*/ 121 h 161"/>
              <a:gd name="T34" fmla="*/ 95 w 145"/>
              <a:gd name="T35" fmla="*/ 120 h 161"/>
              <a:gd name="T36" fmla="*/ 51 w 145"/>
              <a:gd name="T37" fmla="*/ 85 h 161"/>
              <a:gd name="T38" fmla="*/ 36 w 145"/>
              <a:gd name="T39" fmla="*/ 85 h 161"/>
              <a:gd name="T40" fmla="*/ 51 w 145"/>
              <a:gd name="T41" fmla="*/ 74 h 161"/>
              <a:gd name="T42" fmla="*/ 54 w 145"/>
              <a:gd name="T43" fmla="*/ 85 h 161"/>
              <a:gd name="T44" fmla="*/ 76 w 145"/>
              <a:gd name="T45" fmla="*/ 60 h 161"/>
              <a:gd name="T46" fmla="*/ 97 w 145"/>
              <a:gd name="T47" fmla="*/ 98 h 161"/>
              <a:gd name="T48" fmla="*/ 76 w 145"/>
              <a:gd name="T49" fmla="*/ 109 h 161"/>
              <a:gd name="T50" fmla="*/ 54 w 145"/>
              <a:gd name="T51" fmla="*/ 98 h 161"/>
              <a:gd name="T52" fmla="*/ 54 w 145"/>
              <a:gd name="T53" fmla="*/ 69 h 161"/>
              <a:gd name="T54" fmla="*/ 73 w 145"/>
              <a:gd name="T55" fmla="*/ 59 h 161"/>
              <a:gd name="T56" fmla="*/ 54 w 145"/>
              <a:gd name="T57" fmla="*/ 69 h 161"/>
              <a:gd name="T58" fmla="*/ 95 w 145"/>
              <a:gd name="T59" fmla="*/ 52 h 161"/>
              <a:gd name="T60" fmla="*/ 79 w 145"/>
              <a:gd name="T61" fmla="*/ 59 h 161"/>
              <a:gd name="T62" fmla="*/ 100 w 145"/>
              <a:gd name="T63" fmla="*/ 74 h 161"/>
              <a:gd name="T64" fmla="*/ 100 w 145"/>
              <a:gd name="T65" fmla="*/ 96 h 161"/>
              <a:gd name="T66" fmla="*/ 87 w 145"/>
              <a:gd name="T67" fmla="*/ 107 h 161"/>
              <a:gd name="T68" fmla="*/ 95 w 145"/>
              <a:gd name="T69" fmla="*/ 118 h 161"/>
              <a:gd name="T70" fmla="*/ 87 w 145"/>
              <a:gd name="T71" fmla="*/ 107 h 161"/>
              <a:gd name="T72" fmla="*/ 72 w 145"/>
              <a:gd name="T73" fmla="*/ 111 h 161"/>
              <a:gd name="T74" fmla="*/ 54 w 145"/>
              <a:gd name="T75" fmla="*/ 101 h 161"/>
              <a:gd name="T76" fmla="*/ 140 w 145"/>
              <a:gd name="T77" fmla="*/ 115 h 161"/>
              <a:gd name="T78" fmla="*/ 99 w 145"/>
              <a:gd name="T79" fmla="*/ 119 h 161"/>
              <a:gd name="T80" fmla="*/ 100 w 145"/>
              <a:gd name="T81" fmla="*/ 99 h 161"/>
              <a:gd name="T82" fmla="*/ 126 w 145"/>
              <a:gd name="T83" fmla="*/ 94 h 161"/>
              <a:gd name="T84" fmla="*/ 113 w 145"/>
              <a:gd name="T85" fmla="*/ 47 h 161"/>
              <a:gd name="T86" fmla="*/ 134 w 145"/>
              <a:gd name="T87" fmla="*/ 68 h 161"/>
              <a:gd name="T88" fmla="*/ 100 w 145"/>
              <a:gd name="T89" fmla="*/ 70 h 161"/>
              <a:gd name="T90" fmla="*/ 113 w 145"/>
              <a:gd name="T91" fmla="*/ 47 h 161"/>
              <a:gd name="T92" fmla="*/ 69 w 145"/>
              <a:gd name="T93" fmla="*/ 16 h 161"/>
              <a:gd name="T94" fmla="*/ 95 w 145"/>
              <a:gd name="T95" fmla="*/ 50 h 161"/>
              <a:gd name="T96" fmla="*/ 76 w 145"/>
              <a:gd name="T97" fmla="*/ 57 h 161"/>
              <a:gd name="T98" fmla="*/ 58 w 145"/>
              <a:gd name="T99" fmla="*/ 43 h 161"/>
              <a:gd name="T100" fmla="*/ 12 w 145"/>
              <a:gd name="T101" fmla="*/ 59 h 161"/>
              <a:gd name="T102" fmla="*/ 53 w 145"/>
              <a:gd name="T103" fmla="*/ 51 h 161"/>
              <a:gd name="T104" fmla="*/ 33 w 145"/>
              <a:gd name="T105" fmla="*/ 83 h 161"/>
              <a:gd name="T106" fmla="*/ 51 w 145"/>
              <a:gd name="T107" fmla="*/ 100 h 161"/>
              <a:gd name="T108" fmla="*/ 45 w 145"/>
              <a:gd name="T109" fmla="*/ 121 h 161"/>
              <a:gd name="T110" fmla="*/ 33 w 145"/>
              <a:gd name="T111" fmla="*/ 8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5" h="161">
                <a:moveTo>
                  <a:pt x="9" y="110"/>
                </a:moveTo>
                <a:cubicBezTo>
                  <a:pt x="8" y="114"/>
                  <a:pt x="8" y="119"/>
                  <a:pt x="11" y="122"/>
                </a:cubicBezTo>
                <a:cubicBezTo>
                  <a:pt x="14" y="127"/>
                  <a:pt x="21" y="127"/>
                  <a:pt x="26" y="127"/>
                </a:cubicBezTo>
                <a:cubicBezTo>
                  <a:pt x="35" y="127"/>
                  <a:pt x="45" y="125"/>
                  <a:pt x="54" y="122"/>
                </a:cubicBezTo>
                <a:cubicBezTo>
                  <a:pt x="54" y="123"/>
                  <a:pt x="54" y="124"/>
                  <a:pt x="55" y="125"/>
                </a:cubicBezTo>
                <a:cubicBezTo>
                  <a:pt x="57" y="134"/>
                  <a:pt x="59" y="144"/>
                  <a:pt x="64" y="152"/>
                </a:cubicBezTo>
                <a:cubicBezTo>
                  <a:pt x="67" y="157"/>
                  <a:pt x="71" y="161"/>
                  <a:pt x="77" y="160"/>
                </a:cubicBezTo>
                <a:cubicBezTo>
                  <a:pt x="83" y="160"/>
                  <a:pt x="87" y="154"/>
                  <a:pt x="89" y="149"/>
                </a:cubicBezTo>
                <a:cubicBezTo>
                  <a:pt x="94" y="140"/>
                  <a:pt x="96" y="131"/>
                  <a:pt x="97" y="121"/>
                </a:cubicBezTo>
                <a:cubicBezTo>
                  <a:pt x="99" y="122"/>
                  <a:pt x="101" y="122"/>
                  <a:pt x="103" y="123"/>
                </a:cubicBezTo>
                <a:cubicBezTo>
                  <a:pt x="112" y="126"/>
                  <a:pt x="122" y="128"/>
                  <a:pt x="131" y="127"/>
                </a:cubicBezTo>
                <a:cubicBezTo>
                  <a:pt x="136" y="126"/>
                  <a:pt x="142" y="124"/>
                  <a:pt x="143" y="118"/>
                </a:cubicBezTo>
                <a:cubicBezTo>
                  <a:pt x="144" y="112"/>
                  <a:pt x="140" y="106"/>
                  <a:pt x="137" y="101"/>
                </a:cubicBezTo>
                <a:cubicBezTo>
                  <a:pt x="132" y="95"/>
                  <a:pt x="127" y="90"/>
                  <a:pt x="121" y="85"/>
                </a:cubicBezTo>
                <a:cubicBezTo>
                  <a:pt x="128" y="79"/>
                  <a:pt x="135" y="72"/>
                  <a:pt x="140" y="64"/>
                </a:cubicBezTo>
                <a:cubicBezTo>
                  <a:pt x="143" y="59"/>
                  <a:pt x="145" y="54"/>
                  <a:pt x="142" y="49"/>
                </a:cubicBezTo>
                <a:cubicBezTo>
                  <a:pt x="139" y="44"/>
                  <a:pt x="131" y="43"/>
                  <a:pt x="126" y="43"/>
                </a:cubicBezTo>
                <a:cubicBezTo>
                  <a:pt x="116" y="43"/>
                  <a:pt x="106" y="46"/>
                  <a:pt x="97" y="49"/>
                </a:cubicBezTo>
                <a:cubicBezTo>
                  <a:pt x="97" y="46"/>
                  <a:pt x="96" y="42"/>
                  <a:pt x="95" y="39"/>
                </a:cubicBezTo>
                <a:cubicBezTo>
                  <a:pt x="94" y="31"/>
                  <a:pt x="91" y="22"/>
                  <a:pt x="85" y="15"/>
                </a:cubicBezTo>
                <a:cubicBezTo>
                  <a:pt x="82" y="12"/>
                  <a:pt x="79" y="9"/>
                  <a:pt x="74" y="10"/>
                </a:cubicBezTo>
                <a:cubicBezTo>
                  <a:pt x="68" y="11"/>
                  <a:pt x="65" y="17"/>
                  <a:pt x="62" y="21"/>
                </a:cubicBezTo>
                <a:cubicBezTo>
                  <a:pt x="58" y="29"/>
                  <a:pt x="55" y="39"/>
                  <a:pt x="54" y="49"/>
                </a:cubicBezTo>
                <a:cubicBezTo>
                  <a:pt x="49" y="47"/>
                  <a:pt x="45" y="46"/>
                  <a:pt x="41" y="45"/>
                </a:cubicBezTo>
                <a:cubicBezTo>
                  <a:pt x="33" y="43"/>
                  <a:pt x="24" y="42"/>
                  <a:pt x="16" y="44"/>
                </a:cubicBezTo>
                <a:cubicBezTo>
                  <a:pt x="4" y="48"/>
                  <a:pt x="9" y="61"/>
                  <a:pt x="15" y="69"/>
                </a:cubicBezTo>
                <a:cubicBezTo>
                  <a:pt x="19" y="75"/>
                  <a:pt x="25" y="80"/>
                  <a:pt x="31" y="85"/>
                </a:cubicBezTo>
                <a:cubicBezTo>
                  <a:pt x="29" y="87"/>
                  <a:pt x="27" y="89"/>
                  <a:pt x="25" y="91"/>
                </a:cubicBezTo>
                <a:cubicBezTo>
                  <a:pt x="19" y="96"/>
                  <a:pt x="13" y="103"/>
                  <a:pt x="9" y="110"/>
                </a:cubicBezTo>
                <a:close/>
                <a:moveTo>
                  <a:pt x="92" y="131"/>
                </a:moveTo>
                <a:cubicBezTo>
                  <a:pt x="90" y="139"/>
                  <a:pt x="87" y="149"/>
                  <a:pt x="81" y="155"/>
                </a:cubicBezTo>
                <a:cubicBezTo>
                  <a:pt x="75" y="161"/>
                  <a:pt x="69" y="154"/>
                  <a:pt x="66" y="149"/>
                </a:cubicBezTo>
                <a:cubicBezTo>
                  <a:pt x="61" y="141"/>
                  <a:pt x="59" y="132"/>
                  <a:pt x="57" y="123"/>
                </a:cubicBezTo>
                <a:cubicBezTo>
                  <a:pt x="57" y="122"/>
                  <a:pt x="57" y="122"/>
                  <a:pt x="57" y="121"/>
                </a:cubicBezTo>
                <a:cubicBezTo>
                  <a:pt x="63" y="119"/>
                  <a:pt x="70" y="116"/>
                  <a:pt x="76" y="113"/>
                </a:cubicBezTo>
                <a:cubicBezTo>
                  <a:pt x="82" y="116"/>
                  <a:pt x="88" y="118"/>
                  <a:pt x="95" y="120"/>
                </a:cubicBezTo>
                <a:cubicBezTo>
                  <a:pt x="94" y="124"/>
                  <a:pt x="93" y="128"/>
                  <a:pt x="92" y="131"/>
                </a:cubicBezTo>
                <a:close/>
                <a:moveTo>
                  <a:pt x="51" y="85"/>
                </a:moveTo>
                <a:cubicBezTo>
                  <a:pt x="51" y="89"/>
                  <a:pt x="51" y="92"/>
                  <a:pt x="51" y="96"/>
                </a:cubicBezTo>
                <a:cubicBezTo>
                  <a:pt x="46" y="93"/>
                  <a:pt x="41" y="89"/>
                  <a:pt x="36" y="85"/>
                </a:cubicBezTo>
                <a:cubicBezTo>
                  <a:pt x="36" y="84"/>
                  <a:pt x="37" y="84"/>
                  <a:pt x="37" y="84"/>
                </a:cubicBezTo>
                <a:cubicBezTo>
                  <a:pt x="42" y="80"/>
                  <a:pt x="46" y="77"/>
                  <a:pt x="51" y="74"/>
                </a:cubicBezTo>
                <a:cubicBezTo>
                  <a:pt x="51" y="78"/>
                  <a:pt x="51" y="81"/>
                  <a:pt x="51" y="85"/>
                </a:cubicBezTo>
                <a:close/>
                <a:moveTo>
                  <a:pt x="54" y="85"/>
                </a:moveTo>
                <a:cubicBezTo>
                  <a:pt x="54" y="81"/>
                  <a:pt x="54" y="76"/>
                  <a:pt x="54" y="72"/>
                </a:cubicBezTo>
                <a:cubicBezTo>
                  <a:pt x="61" y="68"/>
                  <a:pt x="68" y="64"/>
                  <a:pt x="76" y="60"/>
                </a:cubicBezTo>
                <a:cubicBezTo>
                  <a:pt x="83" y="64"/>
                  <a:pt x="90" y="68"/>
                  <a:pt x="97" y="72"/>
                </a:cubicBezTo>
                <a:cubicBezTo>
                  <a:pt x="98" y="81"/>
                  <a:pt x="98" y="89"/>
                  <a:pt x="97" y="98"/>
                </a:cubicBezTo>
                <a:cubicBezTo>
                  <a:pt x="94" y="100"/>
                  <a:pt x="90" y="102"/>
                  <a:pt x="86" y="104"/>
                </a:cubicBezTo>
                <a:cubicBezTo>
                  <a:pt x="83" y="106"/>
                  <a:pt x="79" y="108"/>
                  <a:pt x="76" y="109"/>
                </a:cubicBezTo>
                <a:cubicBezTo>
                  <a:pt x="72" y="108"/>
                  <a:pt x="69" y="106"/>
                  <a:pt x="65" y="104"/>
                </a:cubicBezTo>
                <a:cubicBezTo>
                  <a:pt x="62" y="102"/>
                  <a:pt x="58" y="100"/>
                  <a:pt x="54" y="98"/>
                </a:cubicBezTo>
                <a:cubicBezTo>
                  <a:pt x="54" y="94"/>
                  <a:pt x="54" y="89"/>
                  <a:pt x="54" y="85"/>
                </a:cubicBezTo>
                <a:close/>
                <a:moveTo>
                  <a:pt x="54" y="69"/>
                </a:moveTo>
                <a:cubicBezTo>
                  <a:pt x="55" y="63"/>
                  <a:pt x="55" y="58"/>
                  <a:pt x="56" y="52"/>
                </a:cubicBezTo>
                <a:cubicBezTo>
                  <a:pt x="62" y="54"/>
                  <a:pt x="67" y="56"/>
                  <a:pt x="73" y="59"/>
                </a:cubicBezTo>
                <a:cubicBezTo>
                  <a:pt x="66" y="62"/>
                  <a:pt x="61" y="65"/>
                  <a:pt x="55" y="68"/>
                </a:cubicBezTo>
                <a:cubicBezTo>
                  <a:pt x="55" y="69"/>
                  <a:pt x="55" y="69"/>
                  <a:pt x="54" y="69"/>
                </a:cubicBezTo>
                <a:close/>
                <a:moveTo>
                  <a:pt x="79" y="59"/>
                </a:moveTo>
                <a:cubicBezTo>
                  <a:pt x="84" y="56"/>
                  <a:pt x="90" y="54"/>
                  <a:pt x="95" y="52"/>
                </a:cubicBezTo>
                <a:cubicBezTo>
                  <a:pt x="96" y="58"/>
                  <a:pt x="97" y="63"/>
                  <a:pt x="97" y="69"/>
                </a:cubicBezTo>
                <a:cubicBezTo>
                  <a:pt x="91" y="65"/>
                  <a:pt x="85" y="62"/>
                  <a:pt x="79" y="59"/>
                </a:cubicBezTo>
                <a:close/>
                <a:moveTo>
                  <a:pt x="100" y="78"/>
                </a:moveTo>
                <a:cubicBezTo>
                  <a:pt x="100" y="76"/>
                  <a:pt x="100" y="75"/>
                  <a:pt x="100" y="74"/>
                </a:cubicBezTo>
                <a:cubicBezTo>
                  <a:pt x="106" y="77"/>
                  <a:pt x="111" y="81"/>
                  <a:pt x="116" y="85"/>
                </a:cubicBezTo>
                <a:cubicBezTo>
                  <a:pt x="111" y="89"/>
                  <a:pt x="106" y="93"/>
                  <a:pt x="100" y="96"/>
                </a:cubicBezTo>
                <a:cubicBezTo>
                  <a:pt x="100" y="90"/>
                  <a:pt x="100" y="84"/>
                  <a:pt x="100" y="78"/>
                </a:cubicBezTo>
                <a:close/>
                <a:moveTo>
                  <a:pt x="87" y="107"/>
                </a:moveTo>
                <a:cubicBezTo>
                  <a:pt x="91" y="105"/>
                  <a:pt x="94" y="103"/>
                  <a:pt x="97" y="101"/>
                </a:cubicBezTo>
                <a:cubicBezTo>
                  <a:pt x="97" y="107"/>
                  <a:pt x="96" y="112"/>
                  <a:pt x="95" y="118"/>
                </a:cubicBezTo>
                <a:cubicBezTo>
                  <a:pt x="90" y="116"/>
                  <a:pt x="84" y="113"/>
                  <a:pt x="79" y="111"/>
                </a:cubicBezTo>
                <a:cubicBezTo>
                  <a:pt x="82" y="110"/>
                  <a:pt x="85" y="108"/>
                  <a:pt x="87" y="107"/>
                </a:cubicBezTo>
                <a:close/>
                <a:moveTo>
                  <a:pt x="64" y="107"/>
                </a:moveTo>
                <a:cubicBezTo>
                  <a:pt x="67" y="108"/>
                  <a:pt x="69" y="110"/>
                  <a:pt x="72" y="111"/>
                </a:cubicBezTo>
                <a:cubicBezTo>
                  <a:pt x="67" y="113"/>
                  <a:pt x="62" y="116"/>
                  <a:pt x="56" y="118"/>
                </a:cubicBezTo>
                <a:cubicBezTo>
                  <a:pt x="55" y="112"/>
                  <a:pt x="55" y="107"/>
                  <a:pt x="54" y="101"/>
                </a:cubicBezTo>
                <a:cubicBezTo>
                  <a:pt x="58" y="103"/>
                  <a:pt x="61" y="105"/>
                  <a:pt x="64" y="107"/>
                </a:cubicBezTo>
                <a:close/>
                <a:moveTo>
                  <a:pt x="140" y="115"/>
                </a:moveTo>
                <a:cubicBezTo>
                  <a:pt x="142" y="123"/>
                  <a:pt x="131" y="124"/>
                  <a:pt x="126" y="124"/>
                </a:cubicBezTo>
                <a:cubicBezTo>
                  <a:pt x="117" y="124"/>
                  <a:pt x="107" y="122"/>
                  <a:pt x="99" y="119"/>
                </a:cubicBezTo>
                <a:cubicBezTo>
                  <a:pt x="99" y="119"/>
                  <a:pt x="98" y="119"/>
                  <a:pt x="98" y="118"/>
                </a:cubicBezTo>
                <a:cubicBezTo>
                  <a:pt x="99" y="112"/>
                  <a:pt x="100" y="106"/>
                  <a:pt x="100" y="99"/>
                </a:cubicBezTo>
                <a:cubicBezTo>
                  <a:pt x="106" y="96"/>
                  <a:pt x="112" y="91"/>
                  <a:pt x="118" y="87"/>
                </a:cubicBezTo>
                <a:cubicBezTo>
                  <a:pt x="121" y="89"/>
                  <a:pt x="123" y="91"/>
                  <a:pt x="126" y="94"/>
                </a:cubicBezTo>
                <a:cubicBezTo>
                  <a:pt x="132" y="99"/>
                  <a:pt x="139" y="106"/>
                  <a:pt x="140" y="115"/>
                </a:cubicBezTo>
                <a:close/>
                <a:moveTo>
                  <a:pt x="113" y="47"/>
                </a:moveTo>
                <a:cubicBezTo>
                  <a:pt x="120" y="46"/>
                  <a:pt x="132" y="44"/>
                  <a:pt x="138" y="49"/>
                </a:cubicBezTo>
                <a:cubicBezTo>
                  <a:pt x="144" y="54"/>
                  <a:pt x="137" y="64"/>
                  <a:pt x="134" y="68"/>
                </a:cubicBezTo>
                <a:cubicBezTo>
                  <a:pt x="129" y="73"/>
                  <a:pt x="124" y="78"/>
                  <a:pt x="119" y="83"/>
                </a:cubicBezTo>
                <a:cubicBezTo>
                  <a:pt x="113" y="78"/>
                  <a:pt x="106" y="74"/>
                  <a:pt x="100" y="70"/>
                </a:cubicBezTo>
                <a:cubicBezTo>
                  <a:pt x="100" y="64"/>
                  <a:pt x="99" y="58"/>
                  <a:pt x="98" y="51"/>
                </a:cubicBezTo>
                <a:cubicBezTo>
                  <a:pt x="103" y="50"/>
                  <a:pt x="108" y="49"/>
                  <a:pt x="113" y="47"/>
                </a:cubicBezTo>
                <a:close/>
                <a:moveTo>
                  <a:pt x="58" y="43"/>
                </a:moveTo>
                <a:cubicBezTo>
                  <a:pt x="60" y="34"/>
                  <a:pt x="63" y="23"/>
                  <a:pt x="69" y="16"/>
                </a:cubicBezTo>
                <a:cubicBezTo>
                  <a:pt x="83" y="0"/>
                  <a:pt x="93" y="40"/>
                  <a:pt x="94" y="47"/>
                </a:cubicBezTo>
                <a:cubicBezTo>
                  <a:pt x="94" y="48"/>
                  <a:pt x="95" y="49"/>
                  <a:pt x="95" y="50"/>
                </a:cubicBezTo>
                <a:cubicBezTo>
                  <a:pt x="94" y="50"/>
                  <a:pt x="94" y="50"/>
                  <a:pt x="94" y="50"/>
                </a:cubicBezTo>
                <a:cubicBezTo>
                  <a:pt x="87" y="52"/>
                  <a:pt x="82" y="55"/>
                  <a:pt x="76" y="57"/>
                </a:cubicBezTo>
                <a:cubicBezTo>
                  <a:pt x="70" y="54"/>
                  <a:pt x="63" y="52"/>
                  <a:pt x="57" y="50"/>
                </a:cubicBezTo>
                <a:cubicBezTo>
                  <a:pt x="57" y="47"/>
                  <a:pt x="58" y="45"/>
                  <a:pt x="58" y="43"/>
                </a:cubicBezTo>
                <a:close/>
                <a:moveTo>
                  <a:pt x="31" y="81"/>
                </a:moveTo>
                <a:cubicBezTo>
                  <a:pt x="24" y="75"/>
                  <a:pt x="16" y="68"/>
                  <a:pt x="12" y="59"/>
                </a:cubicBezTo>
                <a:cubicBezTo>
                  <a:pt x="4" y="38"/>
                  <a:pt x="45" y="49"/>
                  <a:pt x="53" y="51"/>
                </a:cubicBezTo>
                <a:cubicBezTo>
                  <a:pt x="53" y="51"/>
                  <a:pt x="53" y="51"/>
                  <a:pt x="53" y="51"/>
                </a:cubicBezTo>
                <a:cubicBezTo>
                  <a:pt x="52" y="58"/>
                  <a:pt x="52" y="64"/>
                  <a:pt x="51" y="71"/>
                </a:cubicBezTo>
                <a:cubicBezTo>
                  <a:pt x="45" y="74"/>
                  <a:pt x="39" y="79"/>
                  <a:pt x="33" y="83"/>
                </a:cubicBezTo>
                <a:cubicBezTo>
                  <a:pt x="32" y="82"/>
                  <a:pt x="32" y="82"/>
                  <a:pt x="31" y="81"/>
                </a:cubicBezTo>
                <a:close/>
                <a:moveTo>
                  <a:pt x="51" y="100"/>
                </a:moveTo>
                <a:cubicBezTo>
                  <a:pt x="52" y="106"/>
                  <a:pt x="53" y="112"/>
                  <a:pt x="54" y="118"/>
                </a:cubicBezTo>
                <a:cubicBezTo>
                  <a:pt x="51" y="119"/>
                  <a:pt x="48" y="120"/>
                  <a:pt x="45" y="121"/>
                </a:cubicBezTo>
                <a:cubicBezTo>
                  <a:pt x="36" y="123"/>
                  <a:pt x="26" y="126"/>
                  <a:pt x="17" y="123"/>
                </a:cubicBezTo>
                <a:cubicBezTo>
                  <a:pt x="0" y="117"/>
                  <a:pt x="23" y="96"/>
                  <a:pt x="33" y="87"/>
                </a:cubicBezTo>
                <a:cubicBezTo>
                  <a:pt x="39" y="92"/>
                  <a:pt x="45" y="96"/>
                  <a:pt x="51" y="10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PA_任意多边形 202"/>
          <p:cNvSpPr>
            <a:spLocks noEditPoints="1"/>
          </p:cNvSpPr>
          <p:nvPr>
            <p:custDataLst>
              <p:tags r:id="rId5"/>
            </p:custDataLst>
          </p:nvPr>
        </p:nvSpPr>
        <p:spPr bwMode="auto">
          <a:xfrm>
            <a:off x="6229670" y="1385413"/>
            <a:ext cx="1294658" cy="1098724"/>
          </a:xfrm>
          <a:custGeom>
            <a:avLst/>
            <a:gdLst>
              <a:gd name="T0" fmla="*/ 26 w 221"/>
              <a:gd name="T1" fmla="*/ 147 h 187"/>
              <a:gd name="T2" fmla="*/ 8 w 221"/>
              <a:gd name="T3" fmla="*/ 131 h 187"/>
              <a:gd name="T4" fmla="*/ 204 w 221"/>
              <a:gd name="T5" fmla="*/ 55 h 187"/>
              <a:gd name="T6" fmla="*/ 109 w 221"/>
              <a:gd name="T7" fmla="*/ 10 h 187"/>
              <a:gd name="T8" fmla="*/ 117 w 221"/>
              <a:gd name="T9" fmla="*/ 14 h 187"/>
              <a:gd name="T10" fmla="*/ 112 w 221"/>
              <a:gd name="T11" fmla="*/ 19 h 187"/>
              <a:gd name="T12" fmla="*/ 78 w 221"/>
              <a:gd name="T13" fmla="*/ 40 h 187"/>
              <a:gd name="T14" fmla="*/ 89 w 221"/>
              <a:gd name="T15" fmla="*/ 34 h 187"/>
              <a:gd name="T16" fmla="*/ 145 w 221"/>
              <a:gd name="T17" fmla="*/ 14 h 187"/>
              <a:gd name="T18" fmla="*/ 107 w 221"/>
              <a:gd name="T19" fmla="*/ 10 h 187"/>
              <a:gd name="T20" fmla="*/ 128 w 221"/>
              <a:gd name="T21" fmla="*/ 9 h 187"/>
              <a:gd name="T22" fmla="*/ 140 w 221"/>
              <a:gd name="T23" fmla="*/ 13 h 187"/>
              <a:gd name="T24" fmla="*/ 92 w 221"/>
              <a:gd name="T25" fmla="*/ 32 h 187"/>
              <a:gd name="T26" fmla="*/ 121 w 221"/>
              <a:gd name="T27" fmla="*/ 34 h 187"/>
              <a:gd name="T28" fmla="*/ 66 w 221"/>
              <a:gd name="T29" fmla="*/ 57 h 187"/>
              <a:gd name="T30" fmla="*/ 117 w 221"/>
              <a:gd name="T31" fmla="*/ 54 h 187"/>
              <a:gd name="T32" fmla="*/ 55 w 221"/>
              <a:gd name="T33" fmla="*/ 66 h 187"/>
              <a:gd name="T34" fmla="*/ 66 w 221"/>
              <a:gd name="T35" fmla="*/ 54 h 187"/>
              <a:gd name="T36" fmla="*/ 148 w 221"/>
              <a:gd name="T37" fmla="*/ 28 h 187"/>
              <a:gd name="T38" fmla="*/ 157 w 221"/>
              <a:gd name="T39" fmla="*/ 30 h 187"/>
              <a:gd name="T40" fmla="*/ 171 w 221"/>
              <a:gd name="T41" fmla="*/ 33 h 187"/>
              <a:gd name="T42" fmla="*/ 145 w 221"/>
              <a:gd name="T43" fmla="*/ 43 h 187"/>
              <a:gd name="T44" fmla="*/ 43 w 221"/>
              <a:gd name="T45" fmla="*/ 79 h 187"/>
              <a:gd name="T46" fmla="*/ 125 w 221"/>
              <a:gd name="T47" fmla="*/ 62 h 187"/>
              <a:gd name="T48" fmla="*/ 199 w 221"/>
              <a:gd name="T49" fmla="*/ 39 h 187"/>
              <a:gd name="T50" fmla="*/ 194 w 221"/>
              <a:gd name="T51" fmla="*/ 49 h 187"/>
              <a:gd name="T52" fmla="*/ 213 w 221"/>
              <a:gd name="T53" fmla="*/ 45 h 187"/>
              <a:gd name="T54" fmla="*/ 200 w 221"/>
              <a:gd name="T55" fmla="*/ 64 h 187"/>
              <a:gd name="T56" fmla="*/ 64 w 221"/>
              <a:gd name="T57" fmla="*/ 108 h 187"/>
              <a:gd name="T58" fmla="*/ 25 w 221"/>
              <a:gd name="T59" fmla="*/ 120 h 187"/>
              <a:gd name="T60" fmla="*/ 32 w 221"/>
              <a:gd name="T61" fmla="*/ 123 h 187"/>
              <a:gd name="T62" fmla="*/ 147 w 221"/>
              <a:gd name="T63" fmla="*/ 102 h 187"/>
              <a:gd name="T64" fmla="*/ 47 w 221"/>
              <a:gd name="T65" fmla="*/ 131 h 187"/>
              <a:gd name="T66" fmla="*/ 109 w 221"/>
              <a:gd name="T67" fmla="*/ 158 h 187"/>
              <a:gd name="T68" fmla="*/ 106 w 221"/>
              <a:gd name="T69" fmla="*/ 149 h 187"/>
              <a:gd name="T70" fmla="*/ 124 w 221"/>
              <a:gd name="T71" fmla="*/ 142 h 187"/>
              <a:gd name="T72" fmla="*/ 82 w 221"/>
              <a:gd name="T73" fmla="*/ 139 h 187"/>
              <a:gd name="T74" fmla="*/ 104 w 221"/>
              <a:gd name="T75" fmla="*/ 130 h 187"/>
              <a:gd name="T76" fmla="*/ 129 w 221"/>
              <a:gd name="T77" fmla="*/ 117 h 187"/>
              <a:gd name="T78" fmla="*/ 117 w 221"/>
              <a:gd name="T79" fmla="*/ 121 h 187"/>
              <a:gd name="T80" fmla="*/ 74 w 221"/>
              <a:gd name="T81" fmla="*/ 139 h 187"/>
              <a:gd name="T82" fmla="*/ 99 w 221"/>
              <a:gd name="T83" fmla="*/ 143 h 187"/>
              <a:gd name="T84" fmla="*/ 91 w 221"/>
              <a:gd name="T85" fmla="*/ 153 h 187"/>
              <a:gd name="T86" fmla="*/ 113 w 221"/>
              <a:gd name="T87" fmla="*/ 153 h 187"/>
              <a:gd name="T88" fmla="*/ 88 w 221"/>
              <a:gd name="T89" fmla="*/ 119 h 187"/>
              <a:gd name="T90" fmla="*/ 69 w 221"/>
              <a:gd name="T91" fmla="*/ 120 h 187"/>
              <a:gd name="T92" fmla="*/ 36 w 221"/>
              <a:gd name="T93" fmla="*/ 123 h 187"/>
              <a:gd name="T94" fmla="*/ 153 w 221"/>
              <a:gd name="T95" fmla="*/ 92 h 187"/>
              <a:gd name="T96" fmla="*/ 35 w 221"/>
              <a:gd name="T97" fmla="*/ 117 h 187"/>
              <a:gd name="T98" fmla="*/ 93 w 221"/>
              <a:gd name="T99" fmla="*/ 95 h 187"/>
              <a:gd name="T100" fmla="*/ 198 w 221"/>
              <a:gd name="T101" fmla="*/ 61 h 187"/>
              <a:gd name="T102" fmla="*/ 190 w 221"/>
              <a:gd name="T103" fmla="*/ 70 h 187"/>
              <a:gd name="T104" fmla="*/ 190 w 221"/>
              <a:gd name="T105" fmla="*/ 65 h 187"/>
              <a:gd name="T106" fmla="*/ 106 w 221"/>
              <a:gd name="T107" fmla="*/ 167 h 187"/>
              <a:gd name="T108" fmla="*/ 26 w 221"/>
              <a:gd name="T109" fmla="*/ 96 h 187"/>
              <a:gd name="T110" fmla="*/ 26 w 221"/>
              <a:gd name="T111" fmla="*/ 96 h 187"/>
              <a:gd name="T112" fmla="*/ 105 w 221"/>
              <a:gd name="T113" fmla="*/ 174 h 187"/>
              <a:gd name="T114" fmla="*/ 11 w 221"/>
              <a:gd name="T115" fmla="*/ 136 h 187"/>
              <a:gd name="T116" fmla="*/ 114 w 221"/>
              <a:gd name="T117" fmla="*/ 17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 h="187">
                <a:moveTo>
                  <a:pt x="221" y="62"/>
                </a:moveTo>
                <a:cubicBezTo>
                  <a:pt x="221" y="62"/>
                  <a:pt x="220" y="62"/>
                  <a:pt x="220" y="62"/>
                </a:cubicBezTo>
                <a:cubicBezTo>
                  <a:pt x="218" y="62"/>
                  <a:pt x="217" y="58"/>
                  <a:pt x="216" y="57"/>
                </a:cubicBezTo>
                <a:cubicBezTo>
                  <a:pt x="215" y="53"/>
                  <a:pt x="216" y="49"/>
                  <a:pt x="217" y="45"/>
                </a:cubicBezTo>
                <a:cubicBezTo>
                  <a:pt x="217" y="45"/>
                  <a:pt x="217" y="45"/>
                  <a:pt x="217" y="44"/>
                </a:cubicBezTo>
                <a:cubicBezTo>
                  <a:pt x="217" y="44"/>
                  <a:pt x="217" y="44"/>
                  <a:pt x="217" y="43"/>
                </a:cubicBezTo>
                <a:cubicBezTo>
                  <a:pt x="202" y="37"/>
                  <a:pt x="187" y="30"/>
                  <a:pt x="172" y="23"/>
                </a:cubicBezTo>
                <a:cubicBezTo>
                  <a:pt x="153" y="15"/>
                  <a:pt x="134" y="6"/>
                  <a:pt x="115" y="0"/>
                </a:cubicBezTo>
                <a:cubicBezTo>
                  <a:pt x="114" y="0"/>
                  <a:pt x="114" y="0"/>
                  <a:pt x="114" y="0"/>
                </a:cubicBezTo>
                <a:cubicBezTo>
                  <a:pt x="94" y="18"/>
                  <a:pt x="76" y="39"/>
                  <a:pt x="58" y="58"/>
                </a:cubicBezTo>
                <a:cubicBezTo>
                  <a:pt x="41" y="76"/>
                  <a:pt x="24" y="94"/>
                  <a:pt x="9" y="113"/>
                </a:cubicBezTo>
                <a:cubicBezTo>
                  <a:pt x="2" y="118"/>
                  <a:pt x="0" y="134"/>
                  <a:pt x="9" y="138"/>
                </a:cubicBezTo>
                <a:cubicBezTo>
                  <a:pt x="14" y="141"/>
                  <a:pt x="20" y="144"/>
                  <a:pt x="26" y="147"/>
                </a:cubicBezTo>
                <a:cubicBezTo>
                  <a:pt x="36" y="152"/>
                  <a:pt x="46" y="158"/>
                  <a:pt x="56" y="163"/>
                </a:cubicBezTo>
                <a:cubicBezTo>
                  <a:pt x="73" y="171"/>
                  <a:pt x="89" y="180"/>
                  <a:pt x="106" y="186"/>
                </a:cubicBezTo>
                <a:cubicBezTo>
                  <a:pt x="106" y="187"/>
                  <a:pt x="107" y="186"/>
                  <a:pt x="107" y="186"/>
                </a:cubicBezTo>
                <a:cubicBezTo>
                  <a:pt x="107" y="186"/>
                  <a:pt x="107" y="186"/>
                  <a:pt x="107" y="185"/>
                </a:cubicBezTo>
                <a:cubicBezTo>
                  <a:pt x="122" y="169"/>
                  <a:pt x="138" y="153"/>
                  <a:pt x="154" y="137"/>
                </a:cubicBezTo>
                <a:cubicBezTo>
                  <a:pt x="174" y="116"/>
                  <a:pt x="194" y="94"/>
                  <a:pt x="214" y="73"/>
                </a:cubicBezTo>
                <a:cubicBezTo>
                  <a:pt x="216" y="70"/>
                  <a:pt x="220" y="67"/>
                  <a:pt x="221" y="63"/>
                </a:cubicBezTo>
                <a:cubicBezTo>
                  <a:pt x="221" y="63"/>
                  <a:pt x="221" y="62"/>
                  <a:pt x="221" y="62"/>
                </a:cubicBezTo>
                <a:close/>
                <a:moveTo>
                  <a:pt x="88" y="170"/>
                </a:moveTo>
                <a:cubicBezTo>
                  <a:pt x="77" y="165"/>
                  <a:pt x="67" y="159"/>
                  <a:pt x="56" y="154"/>
                </a:cubicBezTo>
                <a:cubicBezTo>
                  <a:pt x="46" y="149"/>
                  <a:pt x="35" y="144"/>
                  <a:pt x="25" y="139"/>
                </a:cubicBezTo>
                <a:cubicBezTo>
                  <a:pt x="20" y="137"/>
                  <a:pt x="13" y="134"/>
                  <a:pt x="9" y="131"/>
                </a:cubicBezTo>
                <a:cubicBezTo>
                  <a:pt x="9" y="131"/>
                  <a:pt x="8" y="131"/>
                  <a:pt x="8" y="131"/>
                </a:cubicBezTo>
                <a:cubicBezTo>
                  <a:pt x="8" y="129"/>
                  <a:pt x="8" y="128"/>
                  <a:pt x="8" y="126"/>
                </a:cubicBezTo>
                <a:cubicBezTo>
                  <a:pt x="22" y="135"/>
                  <a:pt x="37" y="142"/>
                  <a:pt x="52" y="149"/>
                </a:cubicBezTo>
                <a:cubicBezTo>
                  <a:pt x="69" y="157"/>
                  <a:pt x="86" y="164"/>
                  <a:pt x="102" y="172"/>
                </a:cubicBezTo>
                <a:cubicBezTo>
                  <a:pt x="102" y="174"/>
                  <a:pt x="101" y="175"/>
                  <a:pt x="101" y="176"/>
                </a:cubicBezTo>
                <a:cubicBezTo>
                  <a:pt x="97" y="174"/>
                  <a:pt x="92" y="172"/>
                  <a:pt x="88" y="170"/>
                </a:cubicBezTo>
                <a:close/>
                <a:moveTo>
                  <a:pt x="30" y="93"/>
                </a:moveTo>
                <a:cubicBezTo>
                  <a:pt x="30" y="93"/>
                  <a:pt x="30" y="93"/>
                  <a:pt x="30" y="93"/>
                </a:cubicBezTo>
                <a:cubicBezTo>
                  <a:pt x="45" y="88"/>
                  <a:pt x="60" y="85"/>
                  <a:pt x="75" y="81"/>
                </a:cubicBezTo>
                <a:cubicBezTo>
                  <a:pt x="90" y="78"/>
                  <a:pt x="104" y="74"/>
                  <a:pt x="119" y="70"/>
                </a:cubicBezTo>
                <a:cubicBezTo>
                  <a:pt x="134" y="67"/>
                  <a:pt x="149" y="64"/>
                  <a:pt x="164" y="60"/>
                </a:cubicBezTo>
                <a:cubicBezTo>
                  <a:pt x="172" y="58"/>
                  <a:pt x="180" y="56"/>
                  <a:pt x="187" y="55"/>
                </a:cubicBezTo>
                <a:cubicBezTo>
                  <a:pt x="194" y="53"/>
                  <a:pt x="201" y="52"/>
                  <a:pt x="208" y="50"/>
                </a:cubicBezTo>
                <a:cubicBezTo>
                  <a:pt x="207" y="52"/>
                  <a:pt x="205" y="54"/>
                  <a:pt x="204" y="55"/>
                </a:cubicBezTo>
                <a:cubicBezTo>
                  <a:pt x="203" y="55"/>
                  <a:pt x="203" y="56"/>
                  <a:pt x="202" y="56"/>
                </a:cubicBezTo>
                <a:cubicBezTo>
                  <a:pt x="202" y="56"/>
                  <a:pt x="202" y="56"/>
                  <a:pt x="201" y="56"/>
                </a:cubicBezTo>
                <a:cubicBezTo>
                  <a:pt x="173" y="62"/>
                  <a:pt x="144" y="67"/>
                  <a:pt x="115" y="73"/>
                </a:cubicBezTo>
                <a:cubicBezTo>
                  <a:pt x="85" y="79"/>
                  <a:pt x="56" y="88"/>
                  <a:pt x="27" y="95"/>
                </a:cubicBezTo>
                <a:cubicBezTo>
                  <a:pt x="28" y="95"/>
                  <a:pt x="29" y="94"/>
                  <a:pt x="30" y="93"/>
                </a:cubicBezTo>
                <a:close/>
                <a:moveTo>
                  <a:pt x="115" y="2"/>
                </a:moveTo>
                <a:cubicBezTo>
                  <a:pt x="116" y="3"/>
                  <a:pt x="118" y="3"/>
                  <a:pt x="119" y="4"/>
                </a:cubicBezTo>
                <a:cubicBezTo>
                  <a:pt x="117" y="4"/>
                  <a:pt x="114" y="5"/>
                  <a:pt x="112" y="5"/>
                </a:cubicBezTo>
                <a:cubicBezTo>
                  <a:pt x="113" y="4"/>
                  <a:pt x="114" y="3"/>
                  <a:pt x="115" y="2"/>
                </a:cubicBezTo>
                <a:close/>
                <a:moveTo>
                  <a:pt x="124" y="6"/>
                </a:moveTo>
                <a:cubicBezTo>
                  <a:pt x="121" y="6"/>
                  <a:pt x="118" y="7"/>
                  <a:pt x="115" y="8"/>
                </a:cubicBezTo>
                <a:cubicBezTo>
                  <a:pt x="114" y="8"/>
                  <a:pt x="112" y="9"/>
                  <a:pt x="110" y="9"/>
                </a:cubicBezTo>
                <a:cubicBezTo>
                  <a:pt x="110" y="10"/>
                  <a:pt x="110" y="10"/>
                  <a:pt x="109" y="10"/>
                </a:cubicBezTo>
                <a:cubicBezTo>
                  <a:pt x="111" y="9"/>
                  <a:pt x="112" y="8"/>
                  <a:pt x="113" y="8"/>
                </a:cubicBezTo>
                <a:cubicBezTo>
                  <a:pt x="116" y="7"/>
                  <a:pt x="119" y="6"/>
                  <a:pt x="121" y="5"/>
                </a:cubicBezTo>
                <a:cubicBezTo>
                  <a:pt x="122" y="5"/>
                  <a:pt x="123" y="5"/>
                  <a:pt x="124" y="6"/>
                </a:cubicBezTo>
                <a:close/>
                <a:moveTo>
                  <a:pt x="129" y="8"/>
                </a:moveTo>
                <a:cubicBezTo>
                  <a:pt x="126" y="8"/>
                  <a:pt x="122" y="10"/>
                  <a:pt x="118" y="11"/>
                </a:cubicBezTo>
                <a:cubicBezTo>
                  <a:pt x="113" y="12"/>
                  <a:pt x="108" y="13"/>
                  <a:pt x="102" y="15"/>
                </a:cubicBezTo>
                <a:cubicBezTo>
                  <a:pt x="103" y="14"/>
                  <a:pt x="103" y="14"/>
                  <a:pt x="103" y="14"/>
                </a:cubicBezTo>
                <a:cubicBezTo>
                  <a:pt x="104" y="13"/>
                  <a:pt x="106" y="13"/>
                  <a:pt x="107" y="12"/>
                </a:cubicBezTo>
                <a:cubicBezTo>
                  <a:pt x="109" y="12"/>
                  <a:pt x="112" y="11"/>
                  <a:pt x="114" y="11"/>
                </a:cubicBezTo>
                <a:cubicBezTo>
                  <a:pt x="118" y="10"/>
                  <a:pt x="122" y="9"/>
                  <a:pt x="126" y="6"/>
                </a:cubicBezTo>
                <a:cubicBezTo>
                  <a:pt x="127" y="7"/>
                  <a:pt x="128" y="7"/>
                  <a:pt x="129" y="8"/>
                </a:cubicBezTo>
                <a:close/>
                <a:moveTo>
                  <a:pt x="136" y="10"/>
                </a:moveTo>
                <a:cubicBezTo>
                  <a:pt x="130" y="11"/>
                  <a:pt x="123" y="12"/>
                  <a:pt x="117" y="14"/>
                </a:cubicBezTo>
                <a:cubicBezTo>
                  <a:pt x="111" y="15"/>
                  <a:pt x="103" y="17"/>
                  <a:pt x="98" y="19"/>
                </a:cubicBezTo>
                <a:cubicBezTo>
                  <a:pt x="104" y="17"/>
                  <a:pt x="110" y="15"/>
                  <a:pt x="116" y="13"/>
                </a:cubicBezTo>
                <a:cubicBezTo>
                  <a:pt x="121" y="12"/>
                  <a:pt x="126" y="11"/>
                  <a:pt x="131" y="8"/>
                </a:cubicBezTo>
                <a:cubicBezTo>
                  <a:pt x="131" y="8"/>
                  <a:pt x="131" y="8"/>
                  <a:pt x="131" y="8"/>
                </a:cubicBezTo>
                <a:cubicBezTo>
                  <a:pt x="132" y="9"/>
                  <a:pt x="134" y="10"/>
                  <a:pt x="136" y="10"/>
                </a:cubicBezTo>
                <a:close/>
                <a:moveTo>
                  <a:pt x="140" y="12"/>
                </a:moveTo>
                <a:cubicBezTo>
                  <a:pt x="138" y="12"/>
                  <a:pt x="135" y="13"/>
                  <a:pt x="133" y="14"/>
                </a:cubicBezTo>
                <a:cubicBezTo>
                  <a:pt x="129" y="14"/>
                  <a:pt x="125" y="15"/>
                  <a:pt x="122" y="16"/>
                </a:cubicBezTo>
                <a:cubicBezTo>
                  <a:pt x="113" y="18"/>
                  <a:pt x="105" y="21"/>
                  <a:pt x="97" y="24"/>
                </a:cubicBezTo>
                <a:cubicBezTo>
                  <a:pt x="96" y="24"/>
                  <a:pt x="94" y="24"/>
                  <a:pt x="93" y="24"/>
                </a:cubicBezTo>
                <a:cubicBezTo>
                  <a:pt x="93" y="24"/>
                  <a:pt x="93" y="24"/>
                  <a:pt x="93" y="24"/>
                </a:cubicBezTo>
                <a:cubicBezTo>
                  <a:pt x="94" y="24"/>
                  <a:pt x="96" y="24"/>
                  <a:pt x="97" y="23"/>
                </a:cubicBezTo>
                <a:cubicBezTo>
                  <a:pt x="102" y="22"/>
                  <a:pt x="107" y="20"/>
                  <a:pt x="112" y="19"/>
                </a:cubicBezTo>
                <a:cubicBezTo>
                  <a:pt x="120" y="16"/>
                  <a:pt x="129" y="14"/>
                  <a:pt x="137" y="11"/>
                </a:cubicBezTo>
                <a:cubicBezTo>
                  <a:pt x="137" y="11"/>
                  <a:pt x="137" y="11"/>
                  <a:pt x="137" y="11"/>
                </a:cubicBezTo>
                <a:cubicBezTo>
                  <a:pt x="138" y="11"/>
                  <a:pt x="139" y="12"/>
                  <a:pt x="140" y="12"/>
                </a:cubicBezTo>
                <a:close/>
                <a:moveTo>
                  <a:pt x="151" y="17"/>
                </a:moveTo>
                <a:cubicBezTo>
                  <a:pt x="143" y="19"/>
                  <a:pt x="134" y="20"/>
                  <a:pt x="126" y="22"/>
                </a:cubicBezTo>
                <a:cubicBezTo>
                  <a:pt x="133" y="20"/>
                  <a:pt x="140" y="18"/>
                  <a:pt x="147" y="15"/>
                </a:cubicBezTo>
                <a:cubicBezTo>
                  <a:pt x="148" y="16"/>
                  <a:pt x="150" y="16"/>
                  <a:pt x="151" y="17"/>
                </a:cubicBezTo>
                <a:close/>
                <a:moveTo>
                  <a:pt x="158" y="20"/>
                </a:moveTo>
                <a:cubicBezTo>
                  <a:pt x="152" y="22"/>
                  <a:pt x="146" y="23"/>
                  <a:pt x="140" y="25"/>
                </a:cubicBezTo>
                <a:cubicBezTo>
                  <a:pt x="132" y="26"/>
                  <a:pt x="125" y="29"/>
                  <a:pt x="118" y="30"/>
                </a:cubicBezTo>
                <a:cubicBezTo>
                  <a:pt x="110" y="32"/>
                  <a:pt x="103" y="34"/>
                  <a:pt x="96" y="36"/>
                </a:cubicBezTo>
                <a:cubicBezTo>
                  <a:pt x="93" y="37"/>
                  <a:pt x="90" y="38"/>
                  <a:pt x="86" y="39"/>
                </a:cubicBezTo>
                <a:cubicBezTo>
                  <a:pt x="84" y="39"/>
                  <a:pt x="80" y="40"/>
                  <a:pt x="78" y="40"/>
                </a:cubicBezTo>
                <a:cubicBezTo>
                  <a:pt x="78" y="40"/>
                  <a:pt x="78" y="40"/>
                  <a:pt x="78" y="40"/>
                </a:cubicBezTo>
                <a:cubicBezTo>
                  <a:pt x="83" y="37"/>
                  <a:pt x="89" y="36"/>
                  <a:pt x="94" y="34"/>
                </a:cubicBezTo>
                <a:cubicBezTo>
                  <a:pt x="101" y="32"/>
                  <a:pt x="108" y="30"/>
                  <a:pt x="115" y="29"/>
                </a:cubicBezTo>
                <a:cubicBezTo>
                  <a:pt x="121" y="27"/>
                  <a:pt x="128" y="25"/>
                  <a:pt x="135" y="23"/>
                </a:cubicBezTo>
                <a:cubicBezTo>
                  <a:pt x="141" y="21"/>
                  <a:pt x="147" y="20"/>
                  <a:pt x="152" y="17"/>
                </a:cubicBezTo>
                <a:cubicBezTo>
                  <a:pt x="154" y="18"/>
                  <a:pt x="156" y="19"/>
                  <a:pt x="158" y="20"/>
                </a:cubicBezTo>
                <a:close/>
                <a:moveTo>
                  <a:pt x="83" y="35"/>
                </a:moveTo>
                <a:cubicBezTo>
                  <a:pt x="87" y="33"/>
                  <a:pt x="92" y="32"/>
                  <a:pt x="97" y="31"/>
                </a:cubicBezTo>
                <a:cubicBezTo>
                  <a:pt x="103" y="29"/>
                  <a:pt x="108" y="27"/>
                  <a:pt x="114" y="25"/>
                </a:cubicBezTo>
                <a:cubicBezTo>
                  <a:pt x="115" y="25"/>
                  <a:pt x="116" y="25"/>
                  <a:pt x="118" y="25"/>
                </a:cubicBezTo>
                <a:cubicBezTo>
                  <a:pt x="117" y="25"/>
                  <a:pt x="116" y="25"/>
                  <a:pt x="115" y="25"/>
                </a:cubicBezTo>
                <a:cubicBezTo>
                  <a:pt x="109" y="27"/>
                  <a:pt x="103" y="29"/>
                  <a:pt x="97" y="31"/>
                </a:cubicBezTo>
                <a:cubicBezTo>
                  <a:pt x="95" y="32"/>
                  <a:pt x="92" y="33"/>
                  <a:pt x="89" y="34"/>
                </a:cubicBezTo>
                <a:cubicBezTo>
                  <a:pt x="87" y="34"/>
                  <a:pt x="86" y="35"/>
                  <a:pt x="84" y="35"/>
                </a:cubicBezTo>
                <a:cubicBezTo>
                  <a:pt x="84" y="35"/>
                  <a:pt x="83" y="36"/>
                  <a:pt x="82" y="36"/>
                </a:cubicBezTo>
                <a:cubicBezTo>
                  <a:pt x="82" y="36"/>
                  <a:pt x="83" y="35"/>
                  <a:pt x="83" y="35"/>
                </a:cubicBezTo>
                <a:close/>
                <a:moveTo>
                  <a:pt x="117" y="26"/>
                </a:moveTo>
                <a:cubicBezTo>
                  <a:pt x="123" y="24"/>
                  <a:pt x="130" y="22"/>
                  <a:pt x="136" y="21"/>
                </a:cubicBezTo>
                <a:cubicBezTo>
                  <a:pt x="140" y="20"/>
                  <a:pt x="144" y="19"/>
                  <a:pt x="147" y="18"/>
                </a:cubicBezTo>
                <a:cubicBezTo>
                  <a:pt x="149" y="18"/>
                  <a:pt x="150" y="18"/>
                  <a:pt x="151" y="17"/>
                </a:cubicBezTo>
                <a:cubicBezTo>
                  <a:pt x="149" y="18"/>
                  <a:pt x="148" y="19"/>
                  <a:pt x="146" y="19"/>
                </a:cubicBezTo>
                <a:cubicBezTo>
                  <a:pt x="133" y="24"/>
                  <a:pt x="120" y="26"/>
                  <a:pt x="107" y="30"/>
                </a:cubicBezTo>
                <a:cubicBezTo>
                  <a:pt x="103" y="31"/>
                  <a:pt x="99" y="32"/>
                  <a:pt x="95" y="33"/>
                </a:cubicBezTo>
                <a:cubicBezTo>
                  <a:pt x="102" y="31"/>
                  <a:pt x="110" y="28"/>
                  <a:pt x="117" y="26"/>
                </a:cubicBezTo>
                <a:close/>
                <a:moveTo>
                  <a:pt x="141" y="13"/>
                </a:moveTo>
                <a:cubicBezTo>
                  <a:pt x="143" y="13"/>
                  <a:pt x="144" y="14"/>
                  <a:pt x="145" y="14"/>
                </a:cubicBezTo>
                <a:cubicBezTo>
                  <a:pt x="136" y="17"/>
                  <a:pt x="127" y="19"/>
                  <a:pt x="118" y="21"/>
                </a:cubicBezTo>
                <a:cubicBezTo>
                  <a:pt x="109" y="23"/>
                  <a:pt x="100" y="26"/>
                  <a:pt x="91" y="29"/>
                </a:cubicBezTo>
                <a:cubicBezTo>
                  <a:pt x="90" y="29"/>
                  <a:pt x="89" y="29"/>
                  <a:pt x="88" y="30"/>
                </a:cubicBezTo>
                <a:cubicBezTo>
                  <a:pt x="90" y="29"/>
                  <a:pt x="91" y="28"/>
                  <a:pt x="93" y="27"/>
                </a:cubicBezTo>
                <a:cubicBezTo>
                  <a:pt x="95" y="27"/>
                  <a:pt x="97" y="26"/>
                  <a:pt x="99" y="25"/>
                </a:cubicBezTo>
                <a:cubicBezTo>
                  <a:pt x="105" y="23"/>
                  <a:pt x="110" y="22"/>
                  <a:pt x="115" y="21"/>
                </a:cubicBezTo>
                <a:cubicBezTo>
                  <a:pt x="124" y="18"/>
                  <a:pt x="133" y="17"/>
                  <a:pt x="141" y="13"/>
                </a:cubicBezTo>
                <a:cubicBezTo>
                  <a:pt x="141" y="13"/>
                  <a:pt x="141" y="13"/>
                  <a:pt x="141" y="13"/>
                </a:cubicBezTo>
                <a:close/>
                <a:moveTo>
                  <a:pt x="110" y="7"/>
                </a:moveTo>
                <a:cubicBezTo>
                  <a:pt x="112" y="6"/>
                  <a:pt x="113" y="6"/>
                  <a:pt x="115" y="5"/>
                </a:cubicBezTo>
                <a:cubicBezTo>
                  <a:pt x="117" y="5"/>
                  <a:pt x="118" y="5"/>
                  <a:pt x="120" y="4"/>
                </a:cubicBezTo>
                <a:cubicBezTo>
                  <a:pt x="122" y="4"/>
                  <a:pt x="116" y="6"/>
                  <a:pt x="116" y="6"/>
                </a:cubicBezTo>
                <a:cubicBezTo>
                  <a:pt x="113" y="7"/>
                  <a:pt x="110" y="9"/>
                  <a:pt x="107" y="10"/>
                </a:cubicBezTo>
                <a:cubicBezTo>
                  <a:pt x="108" y="9"/>
                  <a:pt x="109" y="8"/>
                  <a:pt x="110" y="7"/>
                </a:cubicBezTo>
                <a:close/>
                <a:moveTo>
                  <a:pt x="105" y="12"/>
                </a:moveTo>
                <a:cubicBezTo>
                  <a:pt x="109" y="11"/>
                  <a:pt x="113" y="9"/>
                  <a:pt x="117" y="8"/>
                </a:cubicBezTo>
                <a:cubicBezTo>
                  <a:pt x="119" y="8"/>
                  <a:pt x="122" y="7"/>
                  <a:pt x="124" y="7"/>
                </a:cubicBezTo>
                <a:cubicBezTo>
                  <a:pt x="124" y="7"/>
                  <a:pt x="123" y="7"/>
                  <a:pt x="123" y="7"/>
                </a:cubicBezTo>
                <a:cubicBezTo>
                  <a:pt x="122" y="8"/>
                  <a:pt x="121" y="8"/>
                  <a:pt x="119" y="9"/>
                </a:cubicBezTo>
                <a:cubicBezTo>
                  <a:pt x="114" y="10"/>
                  <a:pt x="109" y="11"/>
                  <a:pt x="104" y="13"/>
                </a:cubicBezTo>
                <a:cubicBezTo>
                  <a:pt x="105" y="12"/>
                  <a:pt x="105" y="12"/>
                  <a:pt x="105" y="12"/>
                </a:cubicBezTo>
                <a:close/>
                <a:moveTo>
                  <a:pt x="102" y="15"/>
                </a:moveTo>
                <a:cubicBezTo>
                  <a:pt x="106" y="15"/>
                  <a:pt x="110" y="13"/>
                  <a:pt x="114" y="13"/>
                </a:cubicBezTo>
                <a:cubicBezTo>
                  <a:pt x="116" y="12"/>
                  <a:pt x="119" y="11"/>
                  <a:pt x="121" y="11"/>
                </a:cubicBezTo>
                <a:cubicBezTo>
                  <a:pt x="123" y="10"/>
                  <a:pt x="125" y="10"/>
                  <a:pt x="126" y="9"/>
                </a:cubicBezTo>
                <a:cubicBezTo>
                  <a:pt x="127" y="9"/>
                  <a:pt x="131" y="7"/>
                  <a:pt x="128" y="9"/>
                </a:cubicBezTo>
                <a:cubicBezTo>
                  <a:pt x="123" y="12"/>
                  <a:pt x="117" y="12"/>
                  <a:pt x="112" y="14"/>
                </a:cubicBezTo>
                <a:cubicBezTo>
                  <a:pt x="107" y="15"/>
                  <a:pt x="103" y="16"/>
                  <a:pt x="99" y="18"/>
                </a:cubicBezTo>
                <a:cubicBezTo>
                  <a:pt x="100" y="17"/>
                  <a:pt x="101" y="16"/>
                  <a:pt x="102" y="15"/>
                </a:cubicBezTo>
                <a:close/>
                <a:moveTo>
                  <a:pt x="97" y="20"/>
                </a:moveTo>
                <a:cubicBezTo>
                  <a:pt x="104" y="18"/>
                  <a:pt x="111" y="16"/>
                  <a:pt x="117" y="14"/>
                </a:cubicBezTo>
                <a:cubicBezTo>
                  <a:pt x="121" y="14"/>
                  <a:pt x="124" y="13"/>
                  <a:pt x="128" y="12"/>
                </a:cubicBezTo>
                <a:cubicBezTo>
                  <a:pt x="130" y="12"/>
                  <a:pt x="131" y="12"/>
                  <a:pt x="133" y="12"/>
                </a:cubicBezTo>
                <a:cubicBezTo>
                  <a:pt x="120" y="16"/>
                  <a:pt x="106" y="19"/>
                  <a:pt x="94" y="24"/>
                </a:cubicBezTo>
                <a:cubicBezTo>
                  <a:pt x="95" y="22"/>
                  <a:pt x="96" y="21"/>
                  <a:pt x="97" y="20"/>
                </a:cubicBezTo>
                <a:close/>
                <a:moveTo>
                  <a:pt x="92" y="25"/>
                </a:moveTo>
                <a:cubicBezTo>
                  <a:pt x="100" y="24"/>
                  <a:pt x="108" y="21"/>
                  <a:pt x="115" y="19"/>
                </a:cubicBezTo>
                <a:cubicBezTo>
                  <a:pt x="119" y="17"/>
                  <a:pt x="124" y="16"/>
                  <a:pt x="128" y="15"/>
                </a:cubicBezTo>
                <a:cubicBezTo>
                  <a:pt x="132" y="15"/>
                  <a:pt x="136" y="14"/>
                  <a:pt x="140" y="13"/>
                </a:cubicBezTo>
                <a:cubicBezTo>
                  <a:pt x="135" y="15"/>
                  <a:pt x="130" y="16"/>
                  <a:pt x="126" y="17"/>
                </a:cubicBezTo>
                <a:cubicBezTo>
                  <a:pt x="121" y="18"/>
                  <a:pt x="116" y="20"/>
                  <a:pt x="111" y="21"/>
                </a:cubicBezTo>
                <a:cubicBezTo>
                  <a:pt x="104" y="23"/>
                  <a:pt x="96" y="25"/>
                  <a:pt x="89" y="28"/>
                </a:cubicBezTo>
                <a:cubicBezTo>
                  <a:pt x="90" y="27"/>
                  <a:pt x="91" y="26"/>
                  <a:pt x="92" y="25"/>
                </a:cubicBezTo>
                <a:close/>
                <a:moveTo>
                  <a:pt x="87" y="30"/>
                </a:moveTo>
                <a:cubicBezTo>
                  <a:pt x="92" y="30"/>
                  <a:pt x="96" y="28"/>
                  <a:pt x="100" y="26"/>
                </a:cubicBezTo>
                <a:cubicBezTo>
                  <a:pt x="105" y="24"/>
                  <a:pt x="111" y="23"/>
                  <a:pt x="116" y="22"/>
                </a:cubicBezTo>
                <a:cubicBezTo>
                  <a:pt x="122" y="20"/>
                  <a:pt x="128" y="19"/>
                  <a:pt x="134" y="18"/>
                </a:cubicBezTo>
                <a:cubicBezTo>
                  <a:pt x="137" y="17"/>
                  <a:pt x="140" y="16"/>
                  <a:pt x="144" y="16"/>
                </a:cubicBezTo>
                <a:cubicBezTo>
                  <a:pt x="144" y="16"/>
                  <a:pt x="144" y="16"/>
                  <a:pt x="144" y="16"/>
                </a:cubicBezTo>
                <a:cubicBezTo>
                  <a:pt x="142" y="16"/>
                  <a:pt x="141" y="17"/>
                  <a:pt x="140" y="17"/>
                </a:cubicBezTo>
                <a:cubicBezTo>
                  <a:pt x="129" y="21"/>
                  <a:pt x="118" y="23"/>
                  <a:pt x="108" y="27"/>
                </a:cubicBezTo>
                <a:cubicBezTo>
                  <a:pt x="102" y="28"/>
                  <a:pt x="97" y="30"/>
                  <a:pt x="92" y="32"/>
                </a:cubicBezTo>
                <a:cubicBezTo>
                  <a:pt x="89" y="32"/>
                  <a:pt x="87" y="33"/>
                  <a:pt x="84" y="34"/>
                </a:cubicBezTo>
                <a:cubicBezTo>
                  <a:pt x="85" y="33"/>
                  <a:pt x="86" y="32"/>
                  <a:pt x="87" y="30"/>
                </a:cubicBezTo>
                <a:close/>
                <a:moveTo>
                  <a:pt x="81" y="37"/>
                </a:moveTo>
                <a:cubicBezTo>
                  <a:pt x="84" y="36"/>
                  <a:pt x="86" y="36"/>
                  <a:pt x="88" y="35"/>
                </a:cubicBezTo>
                <a:cubicBezTo>
                  <a:pt x="85" y="36"/>
                  <a:pt x="82" y="37"/>
                  <a:pt x="80" y="39"/>
                </a:cubicBezTo>
                <a:cubicBezTo>
                  <a:pt x="80" y="38"/>
                  <a:pt x="81" y="37"/>
                  <a:pt x="81" y="37"/>
                </a:cubicBezTo>
                <a:close/>
                <a:moveTo>
                  <a:pt x="77" y="42"/>
                </a:moveTo>
                <a:cubicBezTo>
                  <a:pt x="91" y="39"/>
                  <a:pt x="104" y="35"/>
                  <a:pt x="118" y="31"/>
                </a:cubicBezTo>
                <a:cubicBezTo>
                  <a:pt x="125" y="29"/>
                  <a:pt x="131" y="27"/>
                  <a:pt x="138" y="26"/>
                </a:cubicBezTo>
                <a:cubicBezTo>
                  <a:pt x="145" y="24"/>
                  <a:pt x="152" y="23"/>
                  <a:pt x="159" y="20"/>
                </a:cubicBezTo>
                <a:cubicBezTo>
                  <a:pt x="161" y="21"/>
                  <a:pt x="163" y="22"/>
                  <a:pt x="165" y="23"/>
                </a:cubicBezTo>
                <a:cubicBezTo>
                  <a:pt x="158" y="23"/>
                  <a:pt x="152" y="26"/>
                  <a:pt x="146" y="27"/>
                </a:cubicBezTo>
                <a:cubicBezTo>
                  <a:pt x="137" y="30"/>
                  <a:pt x="129" y="32"/>
                  <a:pt x="121" y="34"/>
                </a:cubicBezTo>
                <a:cubicBezTo>
                  <a:pt x="112" y="36"/>
                  <a:pt x="104" y="39"/>
                  <a:pt x="96" y="41"/>
                </a:cubicBezTo>
                <a:cubicBezTo>
                  <a:pt x="88" y="42"/>
                  <a:pt x="81" y="44"/>
                  <a:pt x="73" y="46"/>
                </a:cubicBezTo>
                <a:cubicBezTo>
                  <a:pt x="74" y="44"/>
                  <a:pt x="76" y="43"/>
                  <a:pt x="77" y="42"/>
                </a:cubicBezTo>
                <a:close/>
                <a:moveTo>
                  <a:pt x="180" y="30"/>
                </a:moveTo>
                <a:cubicBezTo>
                  <a:pt x="180" y="30"/>
                  <a:pt x="180" y="30"/>
                  <a:pt x="180" y="30"/>
                </a:cubicBezTo>
                <a:cubicBezTo>
                  <a:pt x="170" y="32"/>
                  <a:pt x="161" y="34"/>
                  <a:pt x="151" y="37"/>
                </a:cubicBezTo>
                <a:cubicBezTo>
                  <a:pt x="141" y="39"/>
                  <a:pt x="131" y="41"/>
                  <a:pt x="120" y="44"/>
                </a:cubicBezTo>
                <a:cubicBezTo>
                  <a:pt x="101" y="48"/>
                  <a:pt x="81" y="54"/>
                  <a:pt x="62" y="60"/>
                </a:cubicBezTo>
                <a:cubicBezTo>
                  <a:pt x="61" y="60"/>
                  <a:pt x="60" y="61"/>
                  <a:pt x="59" y="61"/>
                </a:cubicBezTo>
                <a:cubicBezTo>
                  <a:pt x="59" y="61"/>
                  <a:pt x="59" y="61"/>
                  <a:pt x="59" y="61"/>
                </a:cubicBezTo>
                <a:cubicBezTo>
                  <a:pt x="59" y="61"/>
                  <a:pt x="59" y="61"/>
                  <a:pt x="60" y="61"/>
                </a:cubicBezTo>
                <a:cubicBezTo>
                  <a:pt x="60" y="61"/>
                  <a:pt x="60" y="61"/>
                  <a:pt x="60" y="61"/>
                </a:cubicBezTo>
                <a:cubicBezTo>
                  <a:pt x="62" y="59"/>
                  <a:pt x="64" y="58"/>
                  <a:pt x="66" y="57"/>
                </a:cubicBezTo>
                <a:cubicBezTo>
                  <a:pt x="71" y="55"/>
                  <a:pt x="76" y="54"/>
                  <a:pt x="81" y="53"/>
                </a:cubicBezTo>
                <a:cubicBezTo>
                  <a:pt x="91" y="49"/>
                  <a:pt x="101" y="46"/>
                  <a:pt x="112" y="43"/>
                </a:cubicBezTo>
                <a:cubicBezTo>
                  <a:pt x="122" y="40"/>
                  <a:pt x="132" y="37"/>
                  <a:pt x="142" y="35"/>
                </a:cubicBezTo>
                <a:cubicBezTo>
                  <a:pt x="152" y="32"/>
                  <a:pt x="162" y="30"/>
                  <a:pt x="172" y="26"/>
                </a:cubicBezTo>
                <a:cubicBezTo>
                  <a:pt x="175" y="27"/>
                  <a:pt x="177" y="28"/>
                  <a:pt x="180" y="30"/>
                </a:cubicBezTo>
                <a:close/>
                <a:moveTo>
                  <a:pt x="46" y="75"/>
                </a:moveTo>
                <a:cubicBezTo>
                  <a:pt x="46" y="75"/>
                  <a:pt x="46" y="75"/>
                  <a:pt x="46" y="75"/>
                </a:cubicBezTo>
                <a:cubicBezTo>
                  <a:pt x="46" y="75"/>
                  <a:pt x="46" y="75"/>
                  <a:pt x="46" y="75"/>
                </a:cubicBezTo>
                <a:cubicBezTo>
                  <a:pt x="46" y="75"/>
                  <a:pt x="46" y="75"/>
                  <a:pt x="46" y="75"/>
                </a:cubicBezTo>
                <a:close/>
                <a:moveTo>
                  <a:pt x="186" y="33"/>
                </a:moveTo>
                <a:cubicBezTo>
                  <a:pt x="186" y="33"/>
                  <a:pt x="186" y="33"/>
                  <a:pt x="186" y="33"/>
                </a:cubicBezTo>
                <a:cubicBezTo>
                  <a:pt x="187" y="33"/>
                  <a:pt x="188" y="33"/>
                  <a:pt x="189" y="34"/>
                </a:cubicBezTo>
                <a:cubicBezTo>
                  <a:pt x="165" y="40"/>
                  <a:pt x="141" y="47"/>
                  <a:pt x="117" y="54"/>
                </a:cubicBezTo>
                <a:cubicBezTo>
                  <a:pt x="105" y="58"/>
                  <a:pt x="92" y="62"/>
                  <a:pt x="80" y="66"/>
                </a:cubicBezTo>
                <a:cubicBezTo>
                  <a:pt x="71" y="69"/>
                  <a:pt x="61" y="71"/>
                  <a:pt x="52" y="73"/>
                </a:cubicBezTo>
                <a:cubicBezTo>
                  <a:pt x="54" y="72"/>
                  <a:pt x="57" y="72"/>
                  <a:pt x="59" y="71"/>
                </a:cubicBezTo>
                <a:cubicBezTo>
                  <a:pt x="66" y="68"/>
                  <a:pt x="72" y="66"/>
                  <a:pt x="79" y="63"/>
                </a:cubicBezTo>
                <a:cubicBezTo>
                  <a:pt x="91" y="59"/>
                  <a:pt x="103" y="56"/>
                  <a:pt x="115" y="52"/>
                </a:cubicBezTo>
                <a:cubicBezTo>
                  <a:pt x="128" y="48"/>
                  <a:pt x="140" y="45"/>
                  <a:pt x="153" y="42"/>
                </a:cubicBezTo>
                <a:cubicBezTo>
                  <a:pt x="164" y="39"/>
                  <a:pt x="176" y="37"/>
                  <a:pt x="186" y="33"/>
                </a:cubicBezTo>
                <a:close/>
                <a:moveTo>
                  <a:pt x="121" y="48"/>
                </a:moveTo>
                <a:cubicBezTo>
                  <a:pt x="109" y="51"/>
                  <a:pt x="98" y="55"/>
                  <a:pt x="86" y="58"/>
                </a:cubicBezTo>
                <a:cubicBezTo>
                  <a:pt x="75" y="61"/>
                  <a:pt x="64" y="65"/>
                  <a:pt x="53" y="67"/>
                </a:cubicBezTo>
                <a:cubicBezTo>
                  <a:pt x="53" y="67"/>
                  <a:pt x="53" y="67"/>
                  <a:pt x="53" y="67"/>
                </a:cubicBezTo>
                <a:cubicBezTo>
                  <a:pt x="53" y="67"/>
                  <a:pt x="54" y="67"/>
                  <a:pt x="54" y="67"/>
                </a:cubicBezTo>
                <a:cubicBezTo>
                  <a:pt x="55" y="66"/>
                  <a:pt x="55" y="66"/>
                  <a:pt x="55" y="66"/>
                </a:cubicBezTo>
                <a:cubicBezTo>
                  <a:pt x="58" y="65"/>
                  <a:pt x="60" y="65"/>
                  <a:pt x="63" y="64"/>
                </a:cubicBezTo>
                <a:cubicBezTo>
                  <a:pt x="69" y="63"/>
                  <a:pt x="74" y="61"/>
                  <a:pt x="80" y="59"/>
                </a:cubicBezTo>
                <a:cubicBezTo>
                  <a:pt x="91" y="55"/>
                  <a:pt x="102" y="52"/>
                  <a:pt x="114" y="48"/>
                </a:cubicBezTo>
                <a:cubicBezTo>
                  <a:pt x="125" y="45"/>
                  <a:pt x="136" y="42"/>
                  <a:pt x="147" y="39"/>
                </a:cubicBezTo>
                <a:cubicBezTo>
                  <a:pt x="158" y="36"/>
                  <a:pt x="170" y="34"/>
                  <a:pt x="180" y="30"/>
                </a:cubicBezTo>
                <a:cubicBezTo>
                  <a:pt x="181" y="30"/>
                  <a:pt x="180" y="30"/>
                  <a:pt x="180" y="30"/>
                </a:cubicBezTo>
                <a:cubicBezTo>
                  <a:pt x="182" y="31"/>
                  <a:pt x="184" y="31"/>
                  <a:pt x="186" y="32"/>
                </a:cubicBezTo>
                <a:cubicBezTo>
                  <a:pt x="164" y="37"/>
                  <a:pt x="142" y="42"/>
                  <a:pt x="121" y="48"/>
                </a:cubicBezTo>
                <a:close/>
                <a:moveTo>
                  <a:pt x="116" y="40"/>
                </a:moveTo>
                <a:cubicBezTo>
                  <a:pt x="107" y="42"/>
                  <a:pt x="98" y="45"/>
                  <a:pt x="89" y="48"/>
                </a:cubicBezTo>
                <a:cubicBezTo>
                  <a:pt x="85" y="49"/>
                  <a:pt x="80" y="51"/>
                  <a:pt x="76" y="52"/>
                </a:cubicBezTo>
                <a:cubicBezTo>
                  <a:pt x="73" y="52"/>
                  <a:pt x="71" y="53"/>
                  <a:pt x="69" y="53"/>
                </a:cubicBezTo>
                <a:cubicBezTo>
                  <a:pt x="68" y="54"/>
                  <a:pt x="66" y="54"/>
                  <a:pt x="66" y="54"/>
                </a:cubicBezTo>
                <a:cubicBezTo>
                  <a:pt x="66" y="53"/>
                  <a:pt x="67" y="53"/>
                  <a:pt x="67" y="53"/>
                </a:cubicBezTo>
                <a:cubicBezTo>
                  <a:pt x="70" y="51"/>
                  <a:pt x="73" y="51"/>
                  <a:pt x="76" y="50"/>
                </a:cubicBezTo>
                <a:cubicBezTo>
                  <a:pt x="80" y="49"/>
                  <a:pt x="85" y="48"/>
                  <a:pt x="90" y="46"/>
                </a:cubicBezTo>
                <a:cubicBezTo>
                  <a:pt x="99" y="44"/>
                  <a:pt x="108" y="42"/>
                  <a:pt x="118" y="39"/>
                </a:cubicBezTo>
                <a:cubicBezTo>
                  <a:pt x="126" y="36"/>
                  <a:pt x="135" y="33"/>
                  <a:pt x="144" y="31"/>
                </a:cubicBezTo>
                <a:cubicBezTo>
                  <a:pt x="151" y="29"/>
                  <a:pt x="159" y="27"/>
                  <a:pt x="165" y="24"/>
                </a:cubicBezTo>
                <a:cubicBezTo>
                  <a:pt x="166" y="24"/>
                  <a:pt x="166" y="23"/>
                  <a:pt x="166" y="23"/>
                </a:cubicBezTo>
                <a:cubicBezTo>
                  <a:pt x="167" y="24"/>
                  <a:pt x="169" y="25"/>
                  <a:pt x="171" y="25"/>
                </a:cubicBezTo>
                <a:cubicBezTo>
                  <a:pt x="152" y="30"/>
                  <a:pt x="134" y="34"/>
                  <a:pt x="116" y="40"/>
                </a:cubicBezTo>
                <a:close/>
                <a:moveTo>
                  <a:pt x="72" y="47"/>
                </a:moveTo>
                <a:cubicBezTo>
                  <a:pt x="80" y="45"/>
                  <a:pt x="88" y="43"/>
                  <a:pt x="96" y="41"/>
                </a:cubicBezTo>
                <a:cubicBezTo>
                  <a:pt x="105" y="39"/>
                  <a:pt x="114" y="36"/>
                  <a:pt x="123" y="34"/>
                </a:cubicBezTo>
                <a:cubicBezTo>
                  <a:pt x="131" y="32"/>
                  <a:pt x="139" y="30"/>
                  <a:pt x="148" y="28"/>
                </a:cubicBezTo>
                <a:cubicBezTo>
                  <a:pt x="151" y="27"/>
                  <a:pt x="155" y="25"/>
                  <a:pt x="158" y="24"/>
                </a:cubicBezTo>
                <a:cubicBezTo>
                  <a:pt x="160" y="24"/>
                  <a:pt x="163" y="24"/>
                  <a:pt x="164" y="24"/>
                </a:cubicBezTo>
                <a:cubicBezTo>
                  <a:pt x="162" y="25"/>
                  <a:pt x="159" y="26"/>
                  <a:pt x="157" y="26"/>
                </a:cubicBezTo>
                <a:cubicBezTo>
                  <a:pt x="150" y="29"/>
                  <a:pt x="142" y="30"/>
                  <a:pt x="135" y="32"/>
                </a:cubicBezTo>
                <a:cubicBezTo>
                  <a:pt x="126" y="35"/>
                  <a:pt x="118" y="38"/>
                  <a:pt x="109" y="41"/>
                </a:cubicBezTo>
                <a:cubicBezTo>
                  <a:pt x="100" y="43"/>
                  <a:pt x="91" y="45"/>
                  <a:pt x="83" y="48"/>
                </a:cubicBezTo>
                <a:cubicBezTo>
                  <a:pt x="78" y="49"/>
                  <a:pt x="73" y="50"/>
                  <a:pt x="68" y="51"/>
                </a:cubicBezTo>
                <a:cubicBezTo>
                  <a:pt x="69" y="50"/>
                  <a:pt x="71" y="48"/>
                  <a:pt x="72" y="47"/>
                </a:cubicBezTo>
                <a:close/>
                <a:moveTo>
                  <a:pt x="65" y="54"/>
                </a:moveTo>
                <a:cubicBezTo>
                  <a:pt x="72" y="55"/>
                  <a:pt x="79" y="52"/>
                  <a:pt x="84" y="50"/>
                </a:cubicBezTo>
                <a:cubicBezTo>
                  <a:pt x="95" y="47"/>
                  <a:pt x="104" y="44"/>
                  <a:pt x="114" y="41"/>
                </a:cubicBezTo>
                <a:cubicBezTo>
                  <a:pt x="124" y="38"/>
                  <a:pt x="133" y="36"/>
                  <a:pt x="143" y="33"/>
                </a:cubicBezTo>
                <a:cubicBezTo>
                  <a:pt x="148" y="32"/>
                  <a:pt x="153" y="31"/>
                  <a:pt x="157" y="30"/>
                </a:cubicBezTo>
                <a:cubicBezTo>
                  <a:pt x="160" y="29"/>
                  <a:pt x="162" y="28"/>
                  <a:pt x="165" y="28"/>
                </a:cubicBezTo>
                <a:cubicBezTo>
                  <a:pt x="165" y="28"/>
                  <a:pt x="165" y="28"/>
                  <a:pt x="165" y="28"/>
                </a:cubicBezTo>
                <a:cubicBezTo>
                  <a:pt x="157" y="31"/>
                  <a:pt x="149" y="32"/>
                  <a:pt x="140" y="34"/>
                </a:cubicBezTo>
                <a:cubicBezTo>
                  <a:pt x="130" y="36"/>
                  <a:pt x="120" y="40"/>
                  <a:pt x="110" y="43"/>
                </a:cubicBezTo>
                <a:cubicBezTo>
                  <a:pt x="100" y="46"/>
                  <a:pt x="90" y="49"/>
                  <a:pt x="81" y="52"/>
                </a:cubicBezTo>
                <a:cubicBezTo>
                  <a:pt x="74" y="54"/>
                  <a:pt x="67" y="56"/>
                  <a:pt x="61" y="59"/>
                </a:cubicBezTo>
                <a:cubicBezTo>
                  <a:pt x="62" y="57"/>
                  <a:pt x="64" y="56"/>
                  <a:pt x="65" y="54"/>
                </a:cubicBezTo>
                <a:close/>
                <a:moveTo>
                  <a:pt x="58" y="62"/>
                </a:moveTo>
                <a:cubicBezTo>
                  <a:pt x="68" y="59"/>
                  <a:pt x="77" y="56"/>
                  <a:pt x="87" y="53"/>
                </a:cubicBezTo>
                <a:cubicBezTo>
                  <a:pt x="98" y="50"/>
                  <a:pt x="108" y="48"/>
                  <a:pt x="119" y="45"/>
                </a:cubicBezTo>
                <a:cubicBezTo>
                  <a:pt x="130" y="42"/>
                  <a:pt x="141" y="40"/>
                  <a:pt x="151" y="37"/>
                </a:cubicBezTo>
                <a:cubicBezTo>
                  <a:pt x="157" y="36"/>
                  <a:pt x="162" y="34"/>
                  <a:pt x="167" y="33"/>
                </a:cubicBezTo>
                <a:cubicBezTo>
                  <a:pt x="169" y="33"/>
                  <a:pt x="170" y="33"/>
                  <a:pt x="171" y="33"/>
                </a:cubicBezTo>
                <a:cubicBezTo>
                  <a:pt x="151" y="39"/>
                  <a:pt x="130" y="42"/>
                  <a:pt x="110" y="49"/>
                </a:cubicBezTo>
                <a:cubicBezTo>
                  <a:pt x="99" y="52"/>
                  <a:pt x="89" y="56"/>
                  <a:pt x="78" y="59"/>
                </a:cubicBezTo>
                <a:cubicBezTo>
                  <a:pt x="73" y="60"/>
                  <a:pt x="68" y="62"/>
                  <a:pt x="63" y="63"/>
                </a:cubicBezTo>
                <a:cubicBezTo>
                  <a:pt x="60" y="64"/>
                  <a:pt x="57" y="65"/>
                  <a:pt x="55" y="66"/>
                </a:cubicBezTo>
                <a:cubicBezTo>
                  <a:pt x="56" y="64"/>
                  <a:pt x="57" y="63"/>
                  <a:pt x="58" y="62"/>
                </a:cubicBezTo>
                <a:close/>
                <a:moveTo>
                  <a:pt x="52" y="68"/>
                </a:moveTo>
                <a:cubicBezTo>
                  <a:pt x="63" y="66"/>
                  <a:pt x="74" y="62"/>
                  <a:pt x="84" y="59"/>
                </a:cubicBezTo>
                <a:cubicBezTo>
                  <a:pt x="97" y="56"/>
                  <a:pt x="109" y="52"/>
                  <a:pt x="121" y="49"/>
                </a:cubicBezTo>
                <a:cubicBezTo>
                  <a:pt x="133" y="45"/>
                  <a:pt x="145" y="42"/>
                  <a:pt x="157" y="39"/>
                </a:cubicBezTo>
                <a:cubicBezTo>
                  <a:pt x="163" y="38"/>
                  <a:pt x="169" y="37"/>
                  <a:pt x="175" y="35"/>
                </a:cubicBezTo>
                <a:cubicBezTo>
                  <a:pt x="177" y="35"/>
                  <a:pt x="179" y="34"/>
                  <a:pt x="181" y="34"/>
                </a:cubicBezTo>
                <a:cubicBezTo>
                  <a:pt x="180" y="34"/>
                  <a:pt x="180" y="34"/>
                  <a:pt x="179" y="35"/>
                </a:cubicBezTo>
                <a:cubicBezTo>
                  <a:pt x="168" y="38"/>
                  <a:pt x="156" y="40"/>
                  <a:pt x="145" y="43"/>
                </a:cubicBezTo>
                <a:cubicBezTo>
                  <a:pt x="133" y="46"/>
                  <a:pt x="122" y="49"/>
                  <a:pt x="110" y="53"/>
                </a:cubicBezTo>
                <a:cubicBezTo>
                  <a:pt x="98" y="56"/>
                  <a:pt x="86" y="60"/>
                  <a:pt x="75" y="64"/>
                </a:cubicBezTo>
                <a:cubicBezTo>
                  <a:pt x="69" y="66"/>
                  <a:pt x="63" y="69"/>
                  <a:pt x="58" y="71"/>
                </a:cubicBezTo>
                <a:cubicBezTo>
                  <a:pt x="54" y="72"/>
                  <a:pt x="50" y="73"/>
                  <a:pt x="47" y="74"/>
                </a:cubicBezTo>
                <a:cubicBezTo>
                  <a:pt x="49" y="72"/>
                  <a:pt x="50" y="70"/>
                  <a:pt x="52" y="68"/>
                </a:cubicBezTo>
                <a:close/>
                <a:moveTo>
                  <a:pt x="45" y="76"/>
                </a:moveTo>
                <a:cubicBezTo>
                  <a:pt x="56" y="73"/>
                  <a:pt x="67" y="70"/>
                  <a:pt x="78" y="67"/>
                </a:cubicBezTo>
                <a:cubicBezTo>
                  <a:pt x="91" y="63"/>
                  <a:pt x="103" y="59"/>
                  <a:pt x="116" y="55"/>
                </a:cubicBezTo>
                <a:cubicBezTo>
                  <a:pt x="140" y="48"/>
                  <a:pt x="165" y="41"/>
                  <a:pt x="190" y="34"/>
                </a:cubicBezTo>
                <a:cubicBezTo>
                  <a:pt x="192" y="35"/>
                  <a:pt x="193" y="36"/>
                  <a:pt x="195" y="36"/>
                </a:cubicBezTo>
                <a:cubicBezTo>
                  <a:pt x="168" y="42"/>
                  <a:pt x="142" y="49"/>
                  <a:pt x="117" y="57"/>
                </a:cubicBezTo>
                <a:cubicBezTo>
                  <a:pt x="104" y="61"/>
                  <a:pt x="91" y="65"/>
                  <a:pt x="78" y="68"/>
                </a:cubicBezTo>
                <a:cubicBezTo>
                  <a:pt x="66" y="72"/>
                  <a:pt x="54" y="74"/>
                  <a:pt x="43" y="79"/>
                </a:cubicBezTo>
                <a:cubicBezTo>
                  <a:pt x="43" y="78"/>
                  <a:pt x="44" y="77"/>
                  <a:pt x="45" y="76"/>
                </a:cubicBezTo>
                <a:close/>
                <a:moveTo>
                  <a:pt x="42" y="80"/>
                </a:moveTo>
                <a:cubicBezTo>
                  <a:pt x="53" y="75"/>
                  <a:pt x="65" y="73"/>
                  <a:pt x="76" y="70"/>
                </a:cubicBezTo>
                <a:cubicBezTo>
                  <a:pt x="90" y="66"/>
                  <a:pt x="103" y="62"/>
                  <a:pt x="117" y="58"/>
                </a:cubicBezTo>
                <a:cubicBezTo>
                  <a:pt x="143" y="50"/>
                  <a:pt x="169" y="43"/>
                  <a:pt x="195" y="37"/>
                </a:cubicBezTo>
                <a:cubicBezTo>
                  <a:pt x="196" y="37"/>
                  <a:pt x="196" y="37"/>
                  <a:pt x="196" y="37"/>
                </a:cubicBezTo>
                <a:cubicBezTo>
                  <a:pt x="197" y="37"/>
                  <a:pt x="198" y="38"/>
                  <a:pt x="199" y="38"/>
                </a:cubicBezTo>
                <a:cubicBezTo>
                  <a:pt x="187" y="41"/>
                  <a:pt x="175" y="43"/>
                  <a:pt x="163" y="46"/>
                </a:cubicBezTo>
                <a:cubicBezTo>
                  <a:pt x="149" y="50"/>
                  <a:pt x="135" y="54"/>
                  <a:pt x="121" y="57"/>
                </a:cubicBezTo>
                <a:cubicBezTo>
                  <a:pt x="94" y="64"/>
                  <a:pt x="67" y="73"/>
                  <a:pt x="40" y="81"/>
                </a:cubicBezTo>
                <a:cubicBezTo>
                  <a:pt x="41" y="81"/>
                  <a:pt x="41" y="80"/>
                  <a:pt x="42" y="80"/>
                </a:cubicBezTo>
                <a:close/>
                <a:moveTo>
                  <a:pt x="208" y="42"/>
                </a:moveTo>
                <a:cubicBezTo>
                  <a:pt x="180" y="47"/>
                  <a:pt x="153" y="56"/>
                  <a:pt x="125" y="62"/>
                </a:cubicBezTo>
                <a:cubicBezTo>
                  <a:pt x="98" y="69"/>
                  <a:pt x="72" y="76"/>
                  <a:pt x="45" y="83"/>
                </a:cubicBezTo>
                <a:cubicBezTo>
                  <a:pt x="47" y="83"/>
                  <a:pt x="48" y="82"/>
                  <a:pt x="50" y="82"/>
                </a:cubicBezTo>
                <a:cubicBezTo>
                  <a:pt x="57" y="80"/>
                  <a:pt x="65" y="78"/>
                  <a:pt x="72" y="75"/>
                </a:cubicBezTo>
                <a:cubicBezTo>
                  <a:pt x="86" y="71"/>
                  <a:pt x="101" y="67"/>
                  <a:pt x="116" y="62"/>
                </a:cubicBezTo>
                <a:cubicBezTo>
                  <a:pt x="130" y="58"/>
                  <a:pt x="144" y="54"/>
                  <a:pt x="159" y="50"/>
                </a:cubicBezTo>
                <a:cubicBezTo>
                  <a:pt x="173" y="47"/>
                  <a:pt x="187" y="44"/>
                  <a:pt x="201" y="39"/>
                </a:cubicBezTo>
                <a:cubicBezTo>
                  <a:pt x="203" y="40"/>
                  <a:pt x="206" y="41"/>
                  <a:pt x="208" y="42"/>
                </a:cubicBezTo>
                <a:close/>
                <a:moveTo>
                  <a:pt x="39" y="82"/>
                </a:moveTo>
                <a:cubicBezTo>
                  <a:pt x="67" y="73"/>
                  <a:pt x="95" y="65"/>
                  <a:pt x="123" y="58"/>
                </a:cubicBezTo>
                <a:cubicBezTo>
                  <a:pt x="137" y="54"/>
                  <a:pt x="151" y="50"/>
                  <a:pt x="164" y="47"/>
                </a:cubicBezTo>
                <a:cubicBezTo>
                  <a:pt x="171" y="45"/>
                  <a:pt x="177" y="43"/>
                  <a:pt x="184" y="42"/>
                </a:cubicBezTo>
                <a:cubicBezTo>
                  <a:pt x="187" y="42"/>
                  <a:pt x="191" y="41"/>
                  <a:pt x="194" y="40"/>
                </a:cubicBezTo>
                <a:cubicBezTo>
                  <a:pt x="196" y="40"/>
                  <a:pt x="197" y="40"/>
                  <a:pt x="199" y="39"/>
                </a:cubicBezTo>
                <a:cubicBezTo>
                  <a:pt x="199" y="39"/>
                  <a:pt x="196" y="40"/>
                  <a:pt x="196" y="40"/>
                </a:cubicBezTo>
                <a:cubicBezTo>
                  <a:pt x="190" y="42"/>
                  <a:pt x="183" y="43"/>
                  <a:pt x="177" y="45"/>
                </a:cubicBezTo>
                <a:cubicBezTo>
                  <a:pt x="170" y="46"/>
                  <a:pt x="162" y="49"/>
                  <a:pt x="155" y="51"/>
                </a:cubicBezTo>
                <a:cubicBezTo>
                  <a:pt x="141" y="54"/>
                  <a:pt x="127" y="58"/>
                  <a:pt x="114" y="62"/>
                </a:cubicBezTo>
                <a:cubicBezTo>
                  <a:pt x="100" y="66"/>
                  <a:pt x="86" y="71"/>
                  <a:pt x="72" y="75"/>
                </a:cubicBezTo>
                <a:cubicBezTo>
                  <a:pt x="65" y="77"/>
                  <a:pt x="58" y="79"/>
                  <a:pt x="52" y="81"/>
                </a:cubicBezTo>
                <a:cubicBezTo>
                  <a:pt x="47" y="82"/>
                  <a:pt x="41" y="83"/>
                  <a:pt x="37" y="85"/>
                </a:cubicBezTo>
                <a:cubicBezTo>
                  <a:pt x="37" y="84"/>
                  <a:pt x="38" y="83"/>
                  <a:pt x="39" y="82"/>
                </a:cubicBezTo>
                <a:close/>
                <a:moveTo>
                  <a:pt x="35" y="87"/>
                </a:moveTo>
                <a:cubicBezTo>
                  <a:pt x="64" y="79"/>
                  <a:pt x="93" y="71"/>
                  <a:pt x="121" y="64"/>
                </a:cubicBezTo>
                <a:cubicBezTo>
                  <a:pt x="151" y="57"/>
                  <a:pt x="180" y="48"/>
                  <a:pt x="209" y="43"/>
                </a:cubicBezTo>
                <a:cubicBezTo>
                  <a:pt x="210" y="43"/>
                  <a:pt x="212" y="44"/>
                  <a:pt x="213" y="44"/>
                </a:cubicBezTo>
                <a:cubicBezTo>
                  <a:pt x="206" y="46"/>
                  <a:pt x="200" y="48"/>
                  <a:pt x="194" y="49"/>
                </a:cubicBezTo>
                <a:cubicBezTo>
                  <a:pt x="186" y="51"/>
                  <a:pt x="178" y="53"/>
                  <a:pt x="170" y="54"/>
                </a:cubicBezTo>
                <a:cubicBezTo>
                  <a:pt x="155" y="57"/>
                  <a:pt x="139" y="61"/>
                  <a:pt x="123" y="64"/>
                </a:cubicBezTo>
                <a:cubicBezTo>
                  <a:pt x="108" y="68"/>
                  <a:pt x="92" y="72"/>
                  <a:pt x="77" y="77"/>
                </a:cubicBezTo>
                <a:cubicBezTo>
                  <a:pt x="69" y="79"/>
                  <a:pt x="62" y="81"/>
                  <a:pt x="54" y="83"/>
                </a:cubicBezTo>
                <a:cubicBezTo>
                  <a:pt x="47" y="85"/>
                  <a:pt x="40" y="86"/>
                  <a:pt x="33" y="89"/>
                </a:cubicBezTo>
                <a:cubicBezTo>
                  <a:pt x="34" y="88"/>
                  <a:pt x="35" y="87"/>
                  <a:pt x="35" y="87"/>
                </a:cubicBezTo>
                <a:close/>
                <a:moveTo>
                  <a:pt x="32" y="90"/>
                </a:moveTo>
                <a:cubicBezTo>
                  <a:pt x="39" y="87"/>
                  <a:pt x="46" y="86"/>
                  <a:pt x="53" y="84"/>
                </a:cubicBezTo>
                <a:cubicBezTo>
                  <a:pt x="60" y="82"/>
                  <a:pt x="68" y="80"/>
                  <a:pt x="75" y="78"/>
                </a:cubicBezTo>
                <a:cubicBezTo>
                  <a:pt x="90" y="73"/>
                  <a:pt x="106" y="69"/>
                  <a:pt x="122" y="65"/>
                </a:cubicBezTo>
                <a:cubicBezTo>
                  <a:pt x="137" y="62"/>
                  <a:pt x="153" y="59"/>
                  <a:pt x="169" y="55"/>
                </a:cubicBezTo>
                <a:cubicBezTo>
                  <a:pt x="177" y="54"/>
                  <a:pt x="184" y="52"/>
                  <a:pt x="192" y="51"/>
                </a:cubicBezTo>
                <a:cubicBezTo>
                  <a:pt x="199" y="49"/>
                  <a:pt x="206" y="46"/>
                  <a:pt x="213" y="45"/>
                </a:cubicBezTo>
                <a:cubicBezTo>
                  <a:pt x="214" y="45"/>
                  <a:pt x="214" y="45"/>
                  <a:pt x="214" y="45"/>
                </a:cubicBezTo>
                <a:cubicBezTo>
                  <a:pt x="214" y="45"/>
                  <a:pt x="214" y="45"/>
                  <a:pt x="214" y="45"/>
                </a:cubicBezTo>
                <a:cubicBezTo>
                  <a:pt x="212" y="46"/>
                  <a:pt x="211" y="48"/>
                  <a:pt x="209" y="49"/>
                </a:cubicBezTo>
                <a:cubicBezTo>
                  <a:pt x="195" y="53"/>
                  <a:pt x="180" y="55"/>
                  <a:pt x="166" y="59"/>
                </a:cubicBezTo>
                <a:cubicBezTo>
                  <a:pt x="151" y="63"/>
                  <a:pt x="136" y="66"/>
                  <a:pt x="121" y="69"/>
                </a:cubicBezTo>
                <a:cubicBezTo>
                  <a:pt x="106" y="73"/>
                  <a:pt x="91" y="76"/>
                  <a:pt x="76" y="80"/>
                </a:cubicBezTo>
                <a:cubicBezTo>
                  <a:pt x="61" y="84"/>
                  <a:pt x="45" y="87"/>
                  <a:pt x="30" y="92"/>
                </a:cubicBezTo>
                <a:cubicBezTo>
                  <a:pt x="31" y="91"/>
                  <a:pt x="32" y="90"/>
                  <a:pt x="32" y="90"/>
                </a:cubicBezTo>
                <a:close/>
                <a:moveTo>
                  <a:pt x="213" y="49"/>
                </a:moveTo>
                <a:cubicBezTo>
                  <a:pt x="213" y="49"/>
                  <a:pt x="213" y="49"/>
                  <a:pt x="214" y="49"/>
                </a:cubicBezTo>
                <a:cubicBezTo>
                  <a:pt x="213" y="49"/>
                  <a:pt x="213" y="50"/>
                  <a:pt x="213" y="50"/>
                </a:cubicBezTo>
                <a:cubicBezTo>
                  <a:pt x="213" y="50"/>
                  <a:pt x="213" y="50"/>
                  <a:pt x="213" y="50"/>
                </a:cubicBezTo>
                <a:cubicBezTo>
                  <a:pt x="208" y="55"/>
                  <a:pt x="204" y="60"/>
                  <a:pt x="200" y="64"/>
                </a:cubicBezTo>
                <a:cubicBezTo>
                  <a:pt x="190" y="75"/>
                  <a:pt x="180" y="85"/>
                  <a:pt x="171" y="95"/>
                </a:cubicBezTo>
                <a:cubicBezTo>
                  <a:pt x="169" y="97"/>
                  <a:pt x="168" y="98"/>
                  <a:pt x="167" y="99"/>
                </a:cubicBezTo>
                <a:cubicBezTo>
                  <a:pt x="182" y="82"/>
                  <a:pt x="197" y="65"/>
                  <a:pt x="213" y="49"/>
                </a:cubicBezTo>
                <a:close/>
                <a:moveTo>
                  <a:pt x="147" y="83"/>
                </a:moveTo>
                <a:cubicBezTo>
                  <a:pt x="148" y="82"/>
                  <a:pt x="149" y="82"/>
                  <a:pt x="150" y="82"/>
                </a:cubicBezTo>
                <a:cubicBezTo>
                  <a:pt x="158" y="80"/>
                  <a:pt x="165" y="79"/>
                  <a:pt x="172" y="76"/>
                </a:cubicBezTo>
                <a:cubicBezTo>
                  <a:pt x="177" y="75"/>
                  <a:pt x="184" y="74"/>
                  <a:pt x="189" y="71"/>
                </a:cubicBezTo>
                <a:cubicBezTo>
                  <a:pt x="188" y="73"/>
                  <a:pt x="186" y="74"/>
                  <a:pt x="185" y="75"/>
                </a:cubicBezTo>
                <a:cubicBezTo>
                  <a:pt x="179" y="77"/>
                  <a:pt x="173" y="79"/>
                  <a:pt x="167" y="81"/>
                </a:cubicBezTo>
                <a:cubicBezTo>
                  <a:pt x="160" y="83"/>
                  <a:pt x="153" y="84"/>
                  <a:pt x="146" y="86"/>
                </a:cubicBezTo>
                <a:cubicBezTo>
                  <a:pt x="140" y="88"/>
                  <a:pt x="133" y="90"/>
                  <a:pt x="127" y="92"/>
                </a:cubicBezTo>
                <a:cubicBezTo>
                  <a:pt x="119" y="94"/>
                  <a:pt x="112" y="95"/>
                  <a:pt x="104" y="97"/>
                </a:cubicBezTo>
                <a:cubicBezTo>
                  <a:pt x="91" y="100"/>
                  <a:pt x="77" y="104"/>
                  <a:pt x="64" y="108"/>
                </a:cubicBezTo>
                <a:cubicBezTo>
                  <a:pt x="57" y="109"/>
                  <a:pt x="50" y="111"/>
                  <a:pt x="43" y="113"/>
                </a:cubicBezTo>
                <a:cubicBezTo>
                  <a:pt x="36" y="114"/>
                  <a:pt x="29" y="115"/>
                  <a:pt x="22" y="116"/>
                </a:cubicBezTo>
                <a:cubicBezTo>
                  <a:pt x="22" y="116"/>
                  <a:pt x="22" y="117"/>
                  <a:pt x="22" y="117"/>
                </a:cubicBezTo>
                <a:cubicBezTo>
                  <a:pt x="35" y="114"/>
                  <a:pt x="48" y="113"/>
                  <a:pt x="60" y="109"/>
                </a:cubicBezTo>
                <a:cubicBezTo>
                  <a:pt x="74" y="105"/>
                  <a:pt x="87" y="102"/>
                  <a:pt x="101" y="99"/>
                </a:cubicBezTo>
                <a:cubicBezTo>
                  <a:pt x="115" y="95"/>
                  <a:pt x="128" y="92"/>
                  <a:pt x="142" y="88"/>
                </a:cubicBezTo>
                <a:cubicBezTo>
                  <a:pt x="148" y="86"/>
                  <a:pt x="154" y="85"/>
                  <a:pt x="160" y="84"/>
                </a:cubicBezTo>
                <a:cubicBezTo>
                  <a:pt x="166" y="82"/>
                  <a:pt x="171" y="81"/>
                  <a:pt x="177" y="79"/>
                </a:cubicBezTo>
                <a:cubicBezTo>
                  <a:pt x="175" y="80"/>
                  <a:pt x="173" y="80"/>
                  <a:pt x="171" y="81"/>
                </a:cubicBezTo>
                <a:cubicBezTo>
                  <a:pt x="163" y="84"/>
                  <a:pt x="156" y="86"/>
                  <a:pt x="149" y="88"/>
                </a:cubicBezTo>
                <a:cubicBezTo>
                  <a:pt x="135" y="91"/>
                  <a:pt x="121" y="95"/>
                  <a:pt x="107" y="98"/>
                </a:cubicBezTo>
                <a:cubicBezTo>
                  <a:pt x="93" y="101"/>
                  <a:pt x="79" y="104"/>
                  <a:pt x="65" y="108"/>
                </a:cubicBezTo>
                <a:cubicBezTo>
                  <a:pt x="52" y="112"/>
                  <a:pt x="38" y="115"/>
                  <a:pt x="25" y="120"/>
                </a:cubicBezTo>
                <a:cubicBezTo>
                  <a:pt x="23" y="119"/>
                  <a:pt x="21" y="118"/>
                  <a:pt x="19" y="117"/>
                </a:cubicBezTo>
                <a:cubicBezTo>
                  <a:pt x="26" y="114"/>
                  <a:pt x="33" y="113"/>
                  <a:pt x="40" y="111"/>
                </a:cubicBezTo>
                <a:cubicBezTo>
                  <a:pt x="48" y="109"/>
                  <a:pt x="55" y="107"/>
                  <a:pt x="63" y="105"/>
                </a:cubicBezTo>
                <a:cubicBezTo>
                  <a:pt x="77" y="101"/>
                  <a:pt x="92" y="96"/>
                  <a:pt x="106" y="93"/>
                </a:cubicBezTo>
                <a:cubicBezTo>
                  <a:pt x="110" y="92"/>
                  <a:pt x="113" y="91"/>
                  <a:pt x="116" y="91"/>
                </a:cubicBezTo>
                <a:cubicBezTo>
                  <a:pt x="126" y="88"/>
                  <a:pt x="137" y="85"/>
                  <a:pt x="147" y="83"/>
                </a:cubicBezTo>
                <a:close/>
                <a:moveTo>
                  <a:pt x="32" y="123"/>
                </a:moveTo>
                <a:cubicBezTo>
                  <a:pt x="32" y="123"/>
                  <a:pt x="32" y="123"/>
                  <a:pt x="32" y="123"/>
                </a:cubicBezTo>
                <a:cubicBezTo>
                  <a:pt x="30" y="122"/>
                  <a:pt x="28" y="122"/>
                  <a:pt x="26" y="121"/>
                </a:cubicBezTo>
                <a:cubicBezTo>
                  <a:pt x="48" y="118"/>
                  <a:pt x="68" y="112"/>
                  <a:pt x="89" y="107"/>
                </a:cubicBezTo>
                <a:cubicBezTo>
                  <a:pt x="82" y="109"/>
                  <a:pt x="75" y="111"/>
                  <a:pt x="68" y="113"/>
                </a:cubicBezTo>
                <a:cubicBezTo>
                  <a:pt x="56" y="116"/>
                  <a:pt x="45" y="119"/>
                  <a:pt x="34" y="123"/>
                </a:cubicBezTo>
                <a:cubicBezTo>
                  <a:pt x="33" y="122"/>
                  <a:pt x="33" y="123"/>
                  <a:pt x="32" y="123"/>
                </a:cubicBezTo>
                <a:close/>
                <a:moveTo>
                  <a:pt x="38" y="127"/>
                </a:moveTo>
                <a:cubicBezTo>
                  <a:pt x="37" y="126"/>
                  <a:pt x="35" y="125"/>
                  <a:pt x="33" y="124"/>
                </a:cubicBezTo>
                <a:cubicBezTo>
                  <a:pt x="43" y="123"/>
                  <a:pt x="53" y="120"/>
                  <a:pt x="62" y="118"/>
                </a:cubicBezTo>
                <a:cubicBezTo>
                  <a:pt x="74" y="115"/>
                  <a:pt x="85" y="112"/>
                  <a:pt x="96" y="108"/>
                </a:cubicBezTo>
                <a:cubicBezTo>
                  <a:pt x="113" y="104"/>
                  <a:pt x="131" y="101"/>
                  <a:pt x="149" y="97"/>
                </a:cubicBezTo>
                <a:cubicBezTo>
                  <a:pt x="147" y="98"/>
                  <a:pt x="144" y="98"/>
                  <a:pt x="142" y="99"/>
                </a:cubicBezTo>
                <a:cubicBezTo>
                  <a:pt x="131" y="102"/>
                  <a:pt x="119" y="103"/>
                  <a:pt x="108" y="106"/>
                </a:cubicBezTo>
                <a:cubicBezTo>
                  <a:pt x="85" y="112"/>
                  <a:pt x="62" y="120"/>
                  <a:pt x="38" y="127"/>
                </a:cubicBezTo>
                <a:close/>
                <a:moveTo>
                  <a:pt x="50" y="125"/>
                </a:moveTo>
                <a:cubicBezTo>
                  <a:pt x="55" y="123"/>
                  <a:pt x="61" y="123"/>
                  <a:pt x="66" y="121"/>
                </a:cubicBezTo>
                <a:cubicBezTo>
                  <a:pt x="77" y="119"/>
                  <a:pt x="88" y="115"/>
                  <a:pt x="99" y="112"/>
                </a:cubicBezTo>
                <a:cubicBezTo>
                  <a:pt x="117" y="106"/>
                  <a:pt x="136" y="103"/>
                  <a:pt x="154" y="99"/>
                </a:cubicBezTo>
                <a:cubicBezTo>
                  <a:pt x="152" y="100"/>
                  <a:pt x="150" y="101"/>
                  <a:pt x="147" y="102"/>
                </a:cubicBezTo>
                <a:cubicBezTo>
                  <a:pt x="140" y="104"/>
                  <a:pt x="132" y="106"/>
                  <a:pt x="125" y="108"/>
                </a:cubicBezTo>
                <a:cubicBezTo>
                  <a:pt x="110" y="111"/>
                  <a:pt x="95" y="116"/>
                  <a:pt x="81" y="120"/>
                </a:cubicBezTo>
                <a:cubicBezTo>
                  <a:pt x="77" y="122"/>
                  <a:pt x="73" y="123"/>
                  <a:pt x="68" y="124"/>
                </a:cubicBezTo>
                <a:cubicBezTo>
                  <a:pt x="68" y="124"/>
                  <a:pt x="68" y="124"/>
                  <a:pt x="68" y="124"/>
                </a:cubicBezTo>
                <a:cubicBezTo>
                  <a:pt x="60" y="125"/>
                  <a:pt x="53" y="126"/>
                  <a:pt x="46" y="130"/>
                </a:cubicBezTo>
                <a:cubicBezTo>
                  <a:pt x="44" y="129"/>
                  <a:pt x="42" y="128"/>
                  <a:pt x="40" y="127"/>
                </a:cubicBezTo>
                <a:cubicBezTo>
                  <a:pt x="43" y="127"/>
                  <a:pt x="47" y="126"/>
                  <a:pt x="50" y="125"/>
                </a:cubicBezTo>
                <a:close/>
                <a:moveTo>
                  <a:pt x="47" y="131"/>
                </a:moveTo>
                <a:cubicBezTo>
                  <a:pt x="49" y="130"/>
                  <a:pt x="51" y="129"/>
                  <a:pt x="53" y="128"/>
                </a:cubicBezTo>
                <a:cubicBezTo>
                  <a:pt x="56" y="127"/>
                  <a:pt x="59" y="126"/>
                  <a:pt x="62" y="126"/>
                </a:cubicBezTo>
                <a:cubicBezTo>
                  <a:pt x="62" y="126"/>
                  <a:pt x="61" y="126"/>
                  <a:pt x="60" y="126"/>
                </a:cubicBezTo>
                <a:cubicBezTo>
                  <a:pt x="57" y="127"/>
                  <a:pt x="54" y="129"/>
                  <a:pt x="50" y="130"/>
                </a:cubicBezTo>
                <a:cubicBezTo>
                  <a:pt x="49" y="130"/>
                  <a:pt x="48" y="130"/>
                  <a:pt x="47" y="131"/>
                </a:cubicBezTo>
                <a:cubicBezTo>
                  <a:pt x="47" y="131"/>
                  <a:pt x="47" y="131"/>
                  <a:pt x="47" y="131"/>
                </a:cubicBezTo>
                <a:close/>
                <a:moveTo>
                  <a:pt x="66" y="126"/>
                </a:moveTo>
                <a:cubicBezTo>
                  <a:pt x="67" y="125"/>
                  <a:pt x="68" y="125"/>
                  <a:pt x="69" y="125"/>
                </a:cubicBezTo>
                <a:cubicBezTo>
                  <a:pt x="69" y="125"/>
                  <a:pt x="69" y="125"/>
                  <a:pt x="69" y="125"/>
                </a:cubicBezTo>
                <a:cubicBezTo>
                  <a:pt x="77" y="124"/>
                  <a:pt x="84" y="122"/>
                  <a:pt x="92" y="120"/>
                </a:cubicBezTo>
                <a:cubicBezTo>
                  <a:pt x="107" y="117"/>
                  <a:pt x="122" y="114"/>
                  <a:pt x="137" y="110"/>
                </a:cubicBezTo>
                <a:cubicBezTo>
                  <a:pt x="137" y="110"/>
                  <a:pt x="138" y="110"/>
                  <a:pt x="138" y="110"/>
                </a:cubicBezTo>
                <a:cubicBezTo>
                  <a:pt x="111" y="119"/>
                  <a:pt x="83" y="124"/>
                  <a:pt x="56" y="134"/>
                </a:cubicBezTo>
                <a:cubicBezTo>
                  <a:pt x="55" y="134"/>
                  <a:pt x="55" y="134"/>
                  <a:pt x="55" y="134"/>
                </a:cubicBezTo>
                <a:cubicBezTo>
                  <a:pt x="52" y="133"/>
                  <a:pt x="50" y="132"/>
                  <a:pt x="48" y="131"/>
                </a:cubicBezTo>
                <a:cubicBezTo>
                  <a:pt x="54" y="129"/>
                  <a:pt x="60" y="127"/>
                  <a:pt x="66" y="126"/>
                </a:cubicBezTo>
                <a:close/>
                <a:moveTo>
                  <a:pt x="109" y="158"/>
                </a:moveTo>
                <a:cubicBezTo>
                  <a:pt x="109" y="158"/>
                  <a:pt x="109" y="158"/>
                  <a:pt x="109" y="158"/>
                </a:cubicBezTo>
                <a:cubicBezTo>
                  <a:pt x="109" y="158"/>
                  <a:pt x="109" y="158"/>
                  <a:pt x="109" y="158"/>
                </a:cubicBezTo>
                <a:cubicBezTo>
                  <a:pt x="107" y="158"/>
                  <a:pt x="108" y="158"/>
                  <a:pt x="106" y="158"/>
                </a:cubicBezTo>
                <a:cubicBezTo>
                  <a:pt x="102" y="158"/>
                  <a:pt x="107" y="156"/>
                  <a:pt x="108" y="155"/>
                </a:cubicBezTo>
                <a:cubicBezTo>
                  <a:pt x="110" y="155"/>
                  <a:pt x="112" y="154"/>
                  <a:pt x="113" y="154"/>
                </a:cubicBezTo>
                <a:cubicBezTo>
                  <a:pt x="112" y="155"/>
                  <a:pt x="110" y="157"/>
                  <a:pt x="109" y="158"/>
                </a:cubicBezTo>
                <a:close/>
                <a:moveTo>
                  <a:pt x="114" y="152"/>
                </a:moveTo>
                <a:cubicBezTo>
                  <a:pt x="111" y="152"/>
                  <a:pt x="109" y="153"/>
                  <a:pt x="106" y="154"/>
                </a:cubicBezTo>
                <a:cubicBezTo>
                  <a:pt x="104" y="155"/>
                  <a:pt x="103" y="155"/>
                  <a:pt x="101" y="155"/>
                </a:cubicBezTo>
                <a:cubicBezTo>
                  <a:pt x="95" y="157"/>
                  <a:pt x="101" y="154"/>
                  <a:pt x="102" y="154"/>
                </a:cubicBezTo>
                <a:cubicBezTo>
                  <a:pt x="108" y="152"/>
                  <a:pt x="114" y="150"/>
                  <a:pt x="119" y="148"/>
                </a:cubicBezTo>
                <a:cubicBezTo>
                  <a:pt x="118" y="149"/>
                  <a:pt x="116" y="151"/>
                  <a:pt x="114" y="152"/>
                </a:cubicBezTo>
                <a:close/>
                <a:moveTo>
                  <a:pt x="121" y="146"/>
                </a:moveTo>
                <a:cubicBezTo>
                  <a:pt x="116" y="147"/>
                  <a:pt x="111" y="148"/>
                  <a:pt x="106" y="149"/>
                </a:cubicBezTo>
                <a:cubicBezTo>
                  <a:pt x="104" y="150"/>
                  <a:pt x="101" y="151"/>
                  <a:pt x="99" y="152"/>
                </a:cubicBezTo>
                <a:cubicBezTo>
                  <a:pt x="98" y="152"/>
                  <a:pt x="97" y="152"/>
                  <a:pt x="96" y="153"/>
                </a:cubicBezTo>
                <a:cubicBezTo>
                  <a:pt x="94" y="153"/>
                  <a:pt x="93" y="153"/>
                  <a:pt x="92" y="153"/>
                </a:cubicBezTo>
                <a:cubicBezTo>
                  <a:pt x="92" y="153"/>
                  <a:pt x="92" y="153"/>
                  <a:pt x="92" y="153"/>
                </a:cubicBezTo>
                <a:cubicBezTo>
                  <a:pt x="93" y="153"/>
                  <a:pt x="94" y="153"/>
                  <a:pt x="95" y="153"/>
                </a:cubicBezTo>
                <a:cubicBezTo>
                  <a:pt x="104" y="149"/>
                  <a:pt x="113" y="147"/>
                  <a:pt x="123" y="144"/>
                </a:cubicBezTo>
                <a:cubicBezTo>
                  <a:pt x="122" y="145"/>
                  <a:pt x="121" y="145"/>
                  <a:pt x="121" y="146"/>
                </a:cubicBezTo>
                <a:close/>
                <a:moveTo>
                  <a:pt x="106" y="146"/>
                </a:moveTo>
                <a:cubicBezTo>
                  <a:pt x="103" y="147"/>
                  <a:pt x="99" y="147"/>
                  <a:pt x="96" y="148"/>
                </a:cubicBezTo>
                <a:cubicBezTo>
                  <a:pt x="94" y="148"/>
                  <a:pt x="93" y="149"/>
                  <a:pt x="92" y="149"/>
                </a:cubicBezTo>
                <a:cubicBezTo>
                  <a:pt x="91" y="149"/>
                  <a:pt x="83" y="151"/>
                  <a:pt x="88" y="149"/>
                </a:cubicBezTo>
                <a:cubicBezTo>
                  <a:pt x="102" y="145"/>
                  <a:pt x="117" y="141"/>
                  <a:pt x="131" y="136"/>
                </a:cubicBezTo>
                <a:cubicBezTo>
                  <a:pt x="128" y="138"/>
                  <a:pt x="126" y="140"/>
                  <a:pt x="124" y="142"/>
                </a:cubicBezTo>
                <a:cubicBezTo>
                  <a:pt x="118" y="144"/>
                  <a:pt x="112" y="145"/>
                  <a:pt x="106" y="146"/>
                </a:cubicBezTo>
                <a:close/>
                <a:moveTo>
                  <a:pt x="132" y="134"/>
                </a:moveTo>
                <a:cubicBezTo>
                  <a:pt x="122" y="137"/>
                  <a:pt x="112" y="139"/>
                  <a:pt x="102" y="141"/>
                </a:cubicBezTo>
                <a:cubicBezTo>
                  <a:pt x="97" y="142"/>
                  <a:pt x="92" y="143"/>
                  <a:pt x="87" y="144"/>
                </a:cubicBezTo>
                <a:cubicBezTo>
                  <a:pt x="84" y="144"/>
                  <a:pt x="82" y="145"/>
                  <a:pt x="79" y="145"/>
                </a:cubicBezTo>
                <a:cubicBezTo>
                  <a:pt x="75" y="145"/>
                  <a:pt x="82" y="144"/>
                  <a:pt x="83" y="144"/>
                </a:cubicBezTo>
                <a:cubicBezTo>
                  <a:pt x="93" y="142"/>
                  <a:pt x="102" y="138"/>
                  <a:pt x="112" y="136"/>
                </a:cubicBezTo>
                <a:cubicBezTo>
                  <a:pt x="120" y="134"/>
                  <a:pt x="130" y="132"/>
                  <a:pt x="137" y="129"/>
                </a:cubicBezTo>
                <a:cubicBezTo>
                  <a:pt x="135" y="130"/>
                  <a:pt x="134" y="132"/>
                  <a:pt x="132" y="134"/>
                </a:cubicBezTo>
                <a:close/>
                <a:moveTo>
                  <a:pt x="138" y="127"/>
                </a:moveTo>
                <a:cubicBezTo>
                  <a:pt x="138" y="127"/>
                  <a:pt x="138" y="127"/>
                  <a:pt x="138" y="127"/>
                </a:cubicBezTo>
                <a:cubicBezTo>
                  <a:pt x="126" y="131"/>
                  <a:pt x="114" y="133"/>
                  <a:pt x="102" y="135"/>
                </a:cubicBezTo>
                <a:cubicBezTo>
                  <a:pt x="96" y="137"/>
                  <a:pt x="89" y="138"/>
                  <a:pt x="82" y="139"/>
                </a:cubicBezTo>
                <a:cubicBezTo>
                  <a:pt x="79" y="140"/>
                  <a:pt x="75" y="141"/>
                  <a:pt x="72" y="141"/>
                </a:cubicBezTo>
                <a:cubicBezTo>
                  <a:pt x="71" y="141"/>
                  <a:pt x="66" y="142"/>
                  <a:pt x="71" y="140"/>
                </a:cubicBezTo>
                <a:cubicBezTo>
                  <a:pt x="72" y="140"/>
                  <a:pt x="73" y="140"/>
                  <a:pt x="74" y="140"/>
                </a:cubicBezTo>
                <a:cubicBezTo>
                  <a:pt x="87" y="137"/>
                  <a:pt x="99" y="134"/>
                  <a:pt x="112" y="130"/>
                </a:cubicBezTo>
                <a:cubicBezTo>
                  <a:pt x="122" y="127"/>
                  <a:pt x="134" y="126"/>
                  <a:pt x="144" y="121"/>
                </a:cubicBezTo>
                <a:cubicBezTo>
                  <a:pt x="142" y="123"/>
                  <a:pt x="140" y="125"/>
                  <a:pt x="138" y="127"/>
                </a:cubicBezTo>
                <a:close/>
                <a:moveTo>
                  <a:pt x="145" y="119"/>
                </a:moveTo>
                <a:cubicBezTo>
                  <a:pt x="145" y="120"/>
                  <a:pt x="145" y="120"/>
                  <a:pt x="144" y="120"/>
                </a:cubicBezTo>
                <a:cubicBezTo>
                  <a:pt x="144" y="119"/>
                  <a:pt x="143" y="120"/>
                  <a:pt x="142" y="121"/>
                </a:cubicBezTo>
                <a:cubicBezTo>
                  <a:pt x="137" y="123"/>
                  <a:pt x="132" y="124"/>
                  <a:pt x="128" y="125"/>
                </a:cubicBezTo>
                <a:cubicBezTo>
                  <a:pt x="127" y="125"/>
                  <a:pt x="127" y="125"/>
                  <a:pt x="127" y="125"/>
                </a:cubicBezTo>
                <a:cubicBezTo>
                  <a:pt x="126" y="126"/>
                  <a:pt x="125" y="126"/>
                  <a:pt x="125" y="126"/>
                </a:cubicBezTo>
                <a:cubicBezTo>
                  <a:pt x="118" y="128"/>
                  <a:pt x="111" y="129"/>
                  <a:pt x="104" y="130"/>
                </a:cubicBezTo>
                <a:cubicBezTo>
                  <a:pt x="96" y="132"/>
                  <a:pt x="88" y="133"/>
                  <a:pt x="80" y="135"/>
                </a:cubicBezTo>
                <a:cubicBezTo>
                  <a:pt x="77" y="135"/>
                  <a:pt x="73" y="136"/>
                  <a:pt x="70" y="136"/>
                </a:cubicBezTo>
                <a:cubicBezTo>
                  <a:pt x="69" y="137"/>
                  <a:pt x="68" y="137"/>
                  <a:pt x="68" y="137"/>
                </a:cubicBezTo>
                <a:cubicBezTo>
                  <a:pt x="82" y="132"/>
                  <a:pt x="96" y="128"/>
                  <a:pt x="110" y="124"/>
                </a:cubicBezTo>
                <a:cubicBezTo>
                  <a:pt x="116" y="122"/>
                  <a:pt x="122" y="120"/>
                  <a:pt x="128" y="118"/>
                </a:cubicBezTo>
                <a:cubicBezTo>
                  <a:pt x="133" y="117"/>
                  <a:pt x="137" y="115"/>
                  <a:pt x="142" y="114"/>
                </a:cubicBezTo>
                <a:cubicBezTo>
                  <a:pt x="145" y="113"/>
                  <a:pt x="148" y="112"/>
                  <a:pt x="152" y="111"/>
                </a:cubicBezTo>
                <a:cubicBezTo>
                  <a:pt x="152" y="111"/>
                  <a:pt x="152" y="111"/>
                  <a:pt x="153" y="111"/>
                </a:cubicBezTo>
                <a:cubicBezTo>
                  <a:pt x="150" y="114"/>
                  <a:pt x="148" y="117"/>
                  <a:pt x="145" y="119"/>
                </a:cubicBezTo>
                <a:close/>
                <a:moveTo>
                  <a:pt x="154" y="110"/>
                </a:moveTo>
                <a:cubicBezTo>
                  <a:pt x="149" y="111"/>
                  <a:pt x="144" y="113"/>
                  <a:pt x="140" y="114"/>
                </a:cubicBezTo>
                <a:cubicBezTo>
                  <a:pt x="138" y="115"/>
                  <a:pt x="136" y="115"/>
                  <a:pt x="134" y="115"/>
                </a:cubicBezTo>
                <a:cubicBezTo>
                  <a:pt x="132" y="116"/>
                  <a:pt x="131" y="116"/>
                  <a:pt x="129" y="117"/>
                </a:cubicBezTo>
                <a:cubicBezTo>
                  <a:pt x="120" y="119"/>
                  <a:pt x="112" y="121"/>
                  <a:pt x="103" y="123"/>
                </a:cubicBezTo>
                <a:cubicBezTo>
                  <a:pt x="95" y="125"/>
                  <a:pt x="86" y="128"/>
                  <a:pt x="77" y="130"/>
                </a:cubicBezTo>
                <a:cubicBezTo>
                  <a:pt x="73" y="130"/>
                  <a:pt x="69" y="132"/>
                  <a:pt x="65" y="133"/>
                </a:cubicBezTo>
                <a:cubicBezTo>
                  <a:pt x="63" y="133"/>
                  <a:pt x="60" y="134"/>
                  <a:pt x="58" y="134"/>
                </a:cubicBezTo>
                <a:cubicBezTo>
                  <a:pt x="53" y="135"/>
                  <a:pt x="60" y="133"/>
                  <a:pt x="61" y="133"/>
                </a:cubicBezTo>
                <a:cubicBezTo>
                  <a:pt x="78" y="128"/>
                  <a:pt x="96" y="123"/>
                  <a:pt x="113" y="118"/>
                </a:cubicBezTo>
                <a:cubicBezTo>
                  <a:pt x="122" y="116"/>
                  <a:pt x="131" y="113"/>
                  <a:pt x="139" y="110"/>
                </a:cubicBezTo>
                <a:cubicBezTo>
                  <a:pt x="146" y="108"/>
                  <a:pt x="153" y="107"/>
                  <a:pt x="159" y="104"/>
                </a:cubicBezTo>
                <a:cubicBezTo>
                  <a:pt x="159" y="104"/>
                  <a:pt x="159" y="104"/>
                  <a:pt x="159" y="104"/>
                </a:cubicBezTo>
                <a:cubicBezTo>
                  <a:pt x="158" y="106"/>
                  <a:pt x="156" y="108"/>
                  <a:pt x="154" y="110"/>
                </a:cubicBezTo>
                <a:close/>
                <a:moveTo>
                  <a:pt x="75" y="131"/>
                </a:moveTo>
                <a:cubicBezTo>
                  <a:pt x="84" y="129"/>
                  <a:pt x="92" y="127"/>
                  <a:pt x="100" y="125"/>
                </a:cubicBezTo>
                <a:cubicBezTo>
                  <a:pt x="106" y="124"/>
                  <a:pt x="111" y="122"/>
                  <a:pt x="117" y="121"/>
                </a:cubicBezTo>
                <a:cubicBezTo>
                  <a:pt x="114" y="122"/>
                  <a:pt x="112" y="122"/>
                  <a:pt x="110" y="123"/>
                </a:cubicBezTo>
                <a:cubicBezTo>
                  <a:pt x="101" y="126"/>
                  <a:pt x="93" y="128"/>
                  <a:pt x="85" y="130"/>
                </a:cubicBezTo>
                <a:cubicBezTo>
                  <a:pt x="78" y="133"/>
                  <a:pt x="71" y="135"/>
                  <a:pt x="63" y="137"/>
                </a:cubicBezTo>
                <a:cubicBezTo>
                  <a:pt x="63" y="137"/>
                  <a:pt x="63" y="137"/>
                  <a:pt x="62" y="138"/>
                </a:cubicBezTo>
                <a:cubicBezTo>
                  <a:pt x="62" y="138"/>
                  <a:pt x="62" y="138"/>
                  <a:pt x="62" y="138"/>
                </a:cubicBezTo>
                <a:cubicBezTo>
                  <a:pt x="61" y="138"/>
                  <a:pt x="61" y="137"/>
                  <a:pt x="60" y="137"/>
                </a:cubicBezTo>
                <a:cubicBezTo>
                  <a:pt x="59" y="136"/>
                  <a:pt x="57" y="136"/>
                  <a:pt x="56" y="135"/>
                </a:cubicBezTo>
                <a:cubicBezTo>
                  <a:pt x="62" y="134"/>
                  <a:pt x="69" y="132"/>
                  <a:pt x="75" y="131"/>
                </a:cubicBezTo>
                <a:close/>
                <a:moveTo>
                  <a:pt x="104" y="131"/>
                </a:moveTo>
                <a:cubicBezTo>
                  <a:pt x="106" y="131"/>
                  <a:pt x="108" y="130"/>
                  <a:pt x="110" y="130"/>
                </a:cubicBezTo>
                <a:cubicBezTo>
                  <a:pt x="108" y="130"/>
                  <a:pt x="106" y="131"/>
                  <a:pt x="104" y="131"/>
                </a:cubicBezTo>
                <a:cubicBezTo>
                  <a:pt x="97" y="133"/>
                  <a:pt x="90" y="135"/>
                  <a:pt x="83" y="137"/>
                </a:cubicBezTo>
                <a:cubicBezTo>
                  <a:pt x="80" y="137"/>
                  <a:pt x="77" y="138"/>
                  <a:pt x="74" y="139"/>
                </a:cubicBezTo>
                <a:cubicBezTo>
                  <a:pt x="72" y="139"/>
                  <a:pt x="70" y="140"/>
                  <a:pt x="68" y="141"/>
                </a:cubicBezTo>
                <a:cubicBezTo>
                  <a:pt x="66" y="140"/>
                  <a:pt x="65" y="139"/>
                  <a:pt x="63" y="138"/>
                </a:cubicBezTo>
                <a:cubicBezTo>
                  <a:pt x="77" y="136"/>
                  <a:pt x="90" y="134"/>
                  <a:pt x="104" y="131"/>
                </a:cubicBezTo>
                <a:close/>
                <a:moveTo>
                  <a:pt x="102" y="136"/>
                </a:moveTo>
                <a:cubicBezTo>
                  <a:pt x="113" y="134"/>
                  <a:pt x="124" y="132"/>
                  <a:pt x="135" y="129"/>
                </a:cubicBezTo>
                <a:cubicBezTo>
                  <a:pt x="133" y="130"/>
                  <a:pt x="132" y="130"/>
                  <a:pt x="130" y="131"/>
                </a:cubicBezTo>
                <a:cubicBezTo>
                  <a:pt x="128" y="131"/>
                  <a:pt x="125" y="132"/>
                  <a:pt x="123" y="132"/>
                </a:cubicBezTo>
                <a:cubicBezTo>
                  <a:pt x="118" y="134"/>
                  <a:pt x="112" y="135"/>
                  <a:pt x="107" y="136"/>
                </a:cubicBezTo>
                <a:cubicBezTo>
                  <a:pt x="101" y="137"/>
                  <a:pt x="96" y="139"/>
                  <a:pt x="90" y="141"/>
                </a:cubicBezTo>
                <a:cubicBezTo>
                  <a:pt x="86" y="143"/>
                  <a:pt x="81" y="143"/>
                  <a:pt x="76" y="145"/>
                </a:cubicBezTo>
                <a:cubicBezTo>
                  <a:pt x="74" y="144"/>
                  <a:pt x="72" y="143"/>
                  <a:pt x="70" y="142"/>
                </a:cubicBezTo>
                <a:cubicBezTo>
                  <a:pt x="81" y="141"/>
                  <a:pt x="91" y="138"/>
                  <a:pt x="102" y="136"/>
                </a:cubicBezTo>
                <a:close/>
                <a:moveTo>
                  <a:pt x="99" y="143"/>
                </a:moveTo>
                <a:cubicBezTo>
                  <a:pt x="108" y="141"/>
                  <a:pt x="117" y="138"/>
                  <a:pt x="127" y="136"/>
                </a:cubicBezTo>
                <a:cubicBezTo>
                  <a:pt x="127" y="136"/>
                  <a:pt x="128" y="136"/>
                  <a:pt x="128" y="136"/>
                </a:cubicBezTo>
                <a:cubicBezTo>
                  <a:pt x="127" y="136"/>
                  <a:pt x="126" y="137"/>
                  <a:pt x="125" y="137"/>
                </a:cubicBezTo>
                <a:cubicBezTo>
                  <a:pt x="121" y="139"/>
                  <a:pt x="116" y="140"/>
                  <a:pt x="112" y="142"/>
                </a:cubicBezTo>
                <a:cubicBezTo>
                  <a:pt x="107" y="143"/>
                  <a:pt x="102" y="144"/>
                  <a:pt x="98" y="146"/>
                </a:cubicBezTo>
                <a:cubicBezTo>
                  <a:pt x="94" y="147"/>
                  <a:pt x="89" y="148"/>
                  <a:pt x="85" y="150"/>
                </a:cubicBezTo>
                <a:cubicBezTo>
                  <a:pt x="83" y="148"/>
                  <a:pt x="80" y="147"/>
                  <a:pt x="78" y="146"/>
                </a:cubicBezTo>
                <a:cubicBezTo>
                  <a:pt x="85" y="146"/>
                  <a:pt x="92" y="144"/>
                  <a:pt x="99" y="143"/>
                </a:cubicBezTo>
                <a:close/>
                <a:moveTo>
                  <a:pt x="101" y="148"/>
                </a:moveTo>
                <a:cubicBezTo>
                  <a:pt x="106" y="147"/>
                  <a:pt x="111" y="146"/>
                  <a:pt x="117" y="145"/>
                </a:cubicBezTo>
                <a:cubicBezTo>
                  <a:pt x="115" y="145"/>
                  <a:pt x="114" y="146"/>
                  <a:pt x="112" y="146"/>
                </a:cubicBezTo>
                <a:cubicBezTo>
                  <a:pt x="105" y="148"/>
                  <a:pt x="99" y="150"/>
                  <a:pt x="92" y="153"/>
                </a:cubicBezTo>
                <a:cubicBezTo>
                  <a:pt x="92" y="153"/>
                  <a:pt x="91" y="153"/>
                  <a:pt x="91" y="153"/>
                </a:cubicBezTo>
                <a:cubicBezTo>
                  <a:pt x="90" y="152"/>
                  <a:pt x="89" y="151"/>
                  <a:pt x="87" y="151"/>
                </a:cubicBezTo>
                <a:cubicBezTo>
                  <a:pt x="92" y="150"/>
                  <a:pt x="97" y="148"/>
                  <a:pt x="101" y="148"/>
                </a:cubicBezTo>
                <a:close/>
                <a:moveTo>
                  <a:pt x="104" y="151"/>
                </a:moveTo>
                <a:cubicBezTo>
                  <a:pt x="108" y="149"/>
                  <a:pt x="113" y="148"/>
                  <a:pt x="118" y="147"/>
                </a:cubicBezTo>
                <a:cubicBezTo>
                  <a:pt x="123" y="146"/>
                  <a:pt x="115" y="149"/>
                  <a:pt x="115" y="149"/>
                </a:cubicBezTo>
                <a:cubicBezTo>
                  <a:pt x="113" y="150"/>
                  <a:pt x="110" y="150"/>
                  <a:pt x="108" y="151"/>
                </a:cubicBezTo>
                <a:cubicBezTo>
                  <a:pt x="104" y="152"/>
                  <a:pt x="100" y="153"/>
                  <a:pt x="97" y="155"/>
                </a:cubicBezTo>
                <a:cubicBezTo>
                  <a:pt x="97" y="155"/>
                  <a:pt x="97" y="155"/>
                  <a:pt x="97" y="156"/>
                </a:cubicBezTo>
                <a:cubicBezTo>
                  <a:pt x="96" y="155"/>
                  <a:pt x="94" y="154"/>
                  <a:pt x="93" y="154"/>
                </a:cubicBezTo>
                <a:cubicBezTo>
                  <a:pt x="97" y="153"/>
                  <a:pt x="100" y="152"/>
                  <a:pt x="104" y="151"/>
                </a:cubicBezTo>
                <a:close/>
                <a:moveTo>
                  <a:pt x="105" y="155"/>
                </a:moveTo>
                <a:cubicBezTo>
                  <a:pt x="106" y="155"/>
                  <a:pt x="107" y="154"/>
                  <a:pt x="109" y="154"/>
                </a:cubicBezTo>
                <a:cubicBezTo>
                  <a:pt x="109" y="154"/>
                  <a:pt x="115" y="152"/>
                  <a:pt x="113" y="153"/>
                </a:cubicBezTo>
                <a:cubicBezTo>
                  <a:pt x="109" y="155"/>
                  <a:pt x="105" y="155"/>
                  <a:pt x="103" y="158"/>
                </a:cubicBezTo>
                <a:cubicBezTo>
                  <a:pt x="103" y="158"/>
                  <a:pt x="103" y="158"/>
                  <a:pt x="103" y="158"/>
                </a:cubicBezTo>
                <a:cubicBezTo>
                  <a:pt x="101" y="158"/>
                  <a:pt x="100" y="157"/>
                  <a:pt x="98" y="156"/>
                </a:cubicBezTo>
                <a:cubicBezTo>
                  <a:pt x="100" y="156"/>
                  <a:pt x="102" y="156"/>
                  <a:pt x="105" y="155"/>
                </a:cubicBezTo>
                <a:close/>
                <a:moveTo>
                  <a:pt x="103" y="159"/>
                </a:moveTo>
                <a:cubicBezTo>
                  <a:pt x="103" y="159"/>
                  <a:pt x="107" y="158"/>
                  <a:pt x="107" y="159"/>
                </a:cubicBezTo>
                <a:cubicBezTo>
                  <a:pt x="107" y="160"/>
                  <a:pt x="106" y="160"/>
                  <a:pt x="106" y="161"/>
                </a:cubicBezTo>
                <a:cubicBezTo>
                  <a:pt x="105" y="160"/>
                  <a:pt x="104" y="159"/>
                  <a:pt x="103" y="159"/>
                </a:cubicBezTo>
                <a:cubicBezTo>
                  <a:pt x="103" y="159"/>
                  <a:pt x="103" y="159"/>
                  <a:pt x="103" y="159"/>
                </a:cubicBezTo>
                <a:close/>
                <a:moveTo>
                  <a:pt x="161" y="102"/>
                </a:moveTo>
                <a:cubicBezTo>
                  <a:pt x="141" y="110"/>
                  <a:pt x="120" y="113"/>
                  <a:pt x="99" y="118"/>
                </a:cubicBezTo>
                <a:cubicBezTo>
                  <a:pt x="91" y="120"/>
                  <a:pt x="83" y="122"/>
                  <a:pt x="75" y="123"/>
                </a:cubicBezTo>
                <a:cubicBezTo>
                  <a:pt x="79" y="122"/>
                  <a:pt x="84" y="120"/>
                  <a:pt x="88" y="119"/>
                </a:cubicBezTo>
                <a:cubicBezTo>
                  <a:pt x="103" y="114"/>
                  <a:pt x="117" y="110"/>
                  <a:pt x="132" y="106"/>
                </a:cubicBezTo>
                <a:cubicBezTo>
                  <a:pt x="139" y="105"/>
                  <a:pt x="146" y="103"/>
                  <a:pt x="153" y="101"/>
                </a:cubicBezTo>
                <a:cubicBezTo>
                  <a:pt x="156" y="100"/>
                  <a:pt x="159" y="99"/>
                  <a:pt x="162" y="97"/>
                </a:cubicBezTo>
                <a:cubicBezTo>
                  <a:pt x="163" y="97"/>
                  <a:pt x="163" y="97"/>
                  <a:pt x="164" y="97"/>
                </a:cubicBezTo>
                <a:cubicBezTo>
                  <a:pt x="165" y="97"/>
                  <a:pt x="166" y="97"/>
                  <a:pt x="166" y="96"/>
                </a:cubicBezTo>
                <a:cubicBezTo>
                  <a:pt x="166" y="96"/>
                  <a:pt x="166" y="96"/>
                  <a:pt x="166" y="96"/>
                </a:cubicBezTo>
                <a:cubicBezTo>
                  <a:pt x="164" y="98"/>
                  <a:pt x="163" y="100"/>
                  <a:pt x="161" y="102"/>
                </a:cubicBezTo>
                <a:close/>
                <a:moveTo>
                  <a:pt x="167" y="95"/>
                </a:moveTo>
                <a:cubicBezTo>
                  <a:pt x="167" y="95"/>
                  <a:pt x="167" y="95"/>
                  <a:pt x="167" y="95"/>
                </a:cubicBezTo>
                <a:cubicBezTo>
                  <a:pt x="165" y="96"/>
                  <a:pt x="163" y="96"/>
                  <a:pt x="161" y="97"/>
                </a:cubicBezTo>
                <a:cubicBezTo>
                  <a:pt x="160" y="97"/>
                  <a:pt x="159" y="97"/>
                  <a:pt x="158" y="98"/>
                </a:cubicBezTo>
                <a:cubicBezTo>
                  <a:pt x="143" y="101"/>
                  <a:pt x="128" y="103"/>
                  <a:pt x="113" y="107"/>
                </a:cubicBezTo>
                <a:cubicBezTo>
                  <a:pt x="98" y="111"/>
                  <a:pt x="84" y="115"/>
                  <a:pt x="69" y="120"/>
                </a:cubicBezTo>
                <a:cubicBezTo>
                  <a:pt x="64" y="121"/>
                  <a:pt x="59" y="122"/>
                  <a:pt x="54" y="123"/>
                </a:cubicBezTo>
                <a:cubicBezTo>
                  <a:pt x="69" y="118"/>
                  <a:pt x="83" y="114"/>
                  <a:pt x="98" y="110"/>
                </a:cubicBezTo>
                <a:cubicBezTo>
                  <a:pt x="112" y="106"/>
                  <a:pt x="127" y="103"/>
                  <a:pt x="142" y="100"/>
                </a:cubicBezTo>
                <a:cubicBezTo>
                  <a:pt x="151" y="98"/>
                  <a:pt x="159" y="95"/>
                  <a:pt x="167" y="93"/>
                </a:cubicBezTo>
                <a:cubicBezTo>
                  <a:pt x="168" y="93"/>
                  <a:pt x="169" y="93"/>
                  <a:pt x="169" y="93"/>
                </a:cubicBezTo>
                <a:cubicBezTo>
                  <a:pt x="169" y="93"/>
                  <a:pt x="170" y="92"/>
                  <a:pt x="170" y="92"/>
                </a:cubicBezTo>
                <a:cubicBezTo>
                  <a:pt x="169" y="93"/>
                  <a:pt x="168" y="94"/>
                  <a:pt x="167" y="95"/>
                </a:cubicBezTo>
                <a:close/>
                <a:moveTo>
                  <a:pt x="171" y="91"/>
                </a:moveTo>
                <a:cubicBezTo>
                  <a:pt x="171" y="91"/>
                  <a:pt x="171" y="91"/>
                  <a:pt x="171" y="91"/>
                </a:cubicBezTo>
                <a:cubicBezTo>
                  <a:pt x="156" y="95"/>
                  <a:pt x="141" y="98"/>
                  <a:pt x="126" y="101"/>
                </a:cubicBezTo>
                <a:cubicBezTo>
                  <a:pt x="111" y="104"/>
                  <a:pt x="96" y="108"/>
                  <a:pt x="82" y="112"/>
                </a:cubicBezTo>
                <a:cubicBezTo>
                  <a:pt x="67" y="116"/>
                  <a:pt x="52" y="120"/>
                  <a:pt x="38" y="123"/>
                </a:cubicBezTo>
                <a:cubicBezTo>
                  <a:pt x="37" y="123"/>
                  <a:pt x="36" y="123"/>
                  <a:pt x="36" y="123"/>
                </a:cubicBezTo>
                <a:cubicBezTo>
                  <a:pt x="36" y="123"/>
                  <a:pt x="36" y="123"/>
                  <a:pt x="36" y="123"/>
                </a:cubicBezTo>
                <a:cubicBezTo>
                  <a:pt x="36" y="123"/>
                  <a:pt x="37" y="123"/>
                  <a:pt x="38" y="122"/>
                </a:cubicBezTo>
                <a:cubicBezTo>
                  <a:pt x="41" y="121"/>
                  <a:pt x="44" y="120"/>
                  <a:pt x="48" y="119"/>
                </a:cubicBezTo>
                <a:cubicBezTo>
                  <a:pt x="56" y="116"/>
                  <a:pt x="64" y="115"/>
                  <a:pt x="71" y="113"/>
                </a:cubicBezTo>
                <a:cubicBezTo>
                  <a:pt x="86" y="109"/>
                  <a:pt x="101" y="104"/>
                  <a:pt x="116" y="101"/>
                </a:cubicBezTo>
                <a:cubicBezTo>
                  <a:pt x="131" y="98"/>
                  <a:pt x="146" y="95"/>
                  <a:pt x="161" y="90"/>
                </a:cubicBezTo>
                <a:cubicBezTo>
                  <a:pt x="164" y="89"/>
                  <a:pt x="168" y="88"/>
                  <a:pt x="171" y="87"/>
                </a:cubicBezTo>
                <a:cubicBezTo>
                  <a:pt x="171" y="87"/>
                  <a:pt x="171" y="87"/>
                  <a:pt x="172" y="86"/>
                </a:cubicBezTo>
                <a:cubicBezTo>
                  <a:pt x="173" y="86"/>
                  <a:pt x="175" y="85"/>
                  <a:pt x="177" y="85"/>
                </a:cubicBezTo>
                <a:cubicBezTo>
                  <a:pt x="175" y="87"/>
                  <a:pt x="173" y="89"/>
                  <a:pt x="171" y="91"/>
                </a:cubicBezTo>
                <a:close/>
                <a:moveTo>
                  <a:pt x="108" y="102"/>
                </a:moveTo>
                <a:cubicBezTo>
                  <a:pt x="118" y="99"/>
                  <a:pt x="128" y="97"/>
                  <a:pt x="139" y="95"/>
                </a:cubicBezTo>
                <a:cubicBezTo>
                  <a:pt x="144" y="94"/>
                  <a:pt x="148" y="93"/>
                  <a:pt x="153" y="92"/>
                </a:cubicBezTo>
                <a:cubicBezTo>
                  <a:pt x="150" y="93"/>
                  <a:pt x="146" y="94"/>
                  <a:pt x="143" y="95"/>
                </a:cubicBezTo>
                <a:cubicBezTo>
                  <a:pt x="131" y="97"/>
                  <a:pt x="119" y="100"/>
                  <a:pt x="108" y="102"/>
                </a:cubicBezTo>
                <a:close/>
                <a:moveTo>
                  <a:pt x="177" y="84"/>
                </a:moveTo>
                <a:cubicBezTo>
                  <a:pt x="177" y="84"/>
                  <a:pt x="177" y="84"/>
                  <a:pt x="177" y="84"/>
                </a:cubicBezTo>
                <a:cubicBezTo>
                  <a:pt x="176" y="84"/>
                  <a:pt x="174" y="85"/>
                  <a:pt x="173" y="85"/>
                </a:cubicBezTo>
                <a:cubicBezTo>
                  <a:pt x="173" y="85"/>
                  <a:pt x="172" y="85"/>
                  <a:pt x="172" y="85"/>
                </a:cubicBezTo>
                <a:cubicBezTo>
                  <a:pt x="164" y="88"/>
                  <a:pt x="157" y="90"/>
                  <a:pt x="149" y="92"/>
                </a:cubicBezTo>
                <a:cubicBezTo>
                  <a:pt x="134" y="95"/>
                  <a:pt x="119" y="98"/>
                  <a:pt x="104" y="102"/>
                </a:cubicBezTo>
                <a:cubicBezTo>
                  <a:pt x="95" y="105"/>
                  <a:pt x="85" y="107"/>
                  <a:pt x="76" y="110"/>
                </a:cubicBezTo>
                <a:cubicBezTo>
                  <a:pt x="66" y="113"/>
                  <a:pt x="56" y="114"/>
                  <a:pt x="46" y="116"/>
                </a:cubicBezTo>
                <a:cubicBezTo>
                  <a:pt x="41" y="117"/>
                  <a:pt x="36" y="118"/>
                  <a:pt x="32" y="119"/>
                </a:cubicBezTo>
                <a:cubicBezTo>
                  <a:pt x="30" y="119"/>
                  <a:pt x="23" y="121"/>
                  <a:pt x="28" y="120"/>
                </a:cubicBezTo>
                <a:cubicBezTo>
                  <a:pt x="30" y="119"/>
                  <a:pt x="33" y="118"/>
                  <a:pt x="35" y="117"/>
                </a:cubicBezTo>
                <a:cubicBezTo>
                  <a:pt x="45" y="114"/>
                  <a:pt x="55" y="111"/>
                  <a:pt x="65" y="109"/>
                </a:cubicBezTo>
                <a:cubicBezTo>
                  <a:pt x="85" y="104"/>
                  <a:pt x="105" y="99"/>
                  <a:pt x="125" y="94"/>
                </a:cubicBezTo>
                <a:cubicBezTo>
                  <a:pt x="136" y="92"/>
                  <a:pt x="146" y="89"/>
                  <a:pt x="157" y="86"/>
                </a:cubicBezTo>
                <a:cubicBezTo>
                  <a:pt x="166" y="84"/>
                  <a:pt x="175" y="80"/>
                  <a:pt x="184" y="77"/>
                </a:cubicBezTo>
                <a:cubicBezTo>
                  <a:pt x="182" y="79"/>
                  <a:pt x="180" y="82"/>
                  <a:pt x="177" y="84"/>
                </a:cubicBezTo>
                <a:close/>
                <a:moveTo>
                  <a:pt x="61" y="105"/>
                </a:moveTo>
                <a:cubicBezTo>
                  <a:pt x="54" y="107"/>
                  <a:pt x="47" y="108"/>
                  <a:pt x="40" y="110"/>
                </a:cubicBezTo>
                <a:cubicBezTo>
                  <a:pt x="33" y="112"/>
                  <a:pt x="26" y="113"/>
                  <a:pt x="20" y="116"/>
                </a:cubicBezTo>
                <a:cubicBezTo>
                  <a:pt x="19" y="116"/>
                  <a:pt x="19" y="116"/>
                  <a:pt x="18" y="117"/>
                </a:cubicBezTo>
                <a:cubicBezTo>
                  <a:pt x="16" y="116"/>
                  <a:pt x="14" y="114"/>
                  <a:pt x="12" y="113"/>
                </a:cubicBezTo>
                <a:cubicBezTo>
                  <a:pt x="18" y="113"/>
                  <a:pt x="23" y="111"/>
                  <a:pt x="29" y="109"/>
                </a:cubicBezTo>
                <a:cubicBezTo>
                  <a:pt x="36" y="107"/>
                  <a:pt x="43" y="105"/>
                  <a:pt x="51" y="103"/>
                </a:cubicBezTo>
                <a:cubicBezTo>
                  <a:pt x="65" y="100"/>
                  <a:pt x="79" y="98"/>
                  <a:pt x="93" y="95"/>
                </a:cubicBezTo>
                <a:cubicBezTo>
                  <a:pt x="82" y="98"/>
                  <a:pt x="72" y="102"/>
                  <a:pt x="61" y="105"/>
                </a:cubicBezTo>
                <a:close/>
                <a:moveTo>
                  <a:pt x="58" y="139"/>
                </a:moveTo>
                <a:cubicBezTo>
                  <a:pt x="68" y="144"/>
                  <a:pt x="78" y="149"/>
                  <a:pt x="89" y="154"/>
                </a:cubicBezTo>
                <a:cubicBezTo>
                  <a:pt x="94" y="157"/>
                  <a:pt x="100" y="159"/>
                  <a:pt x="105" y="163"/>
                </a:cubicBezTo>
                <a:cubicBezTo>
                  <a:pt x="104" y="163"/>
                  <a:pt x="104" y="164"/>
                  <a:pt x="104" y="165"/>
                </a:cubicBezTo>
                <a:cubicBezTo>
                  <a:pt x="98" y="162"/>
                  <a:pt x="93" y="159"/>
                  <a:pt x="87" y="156"/>
                </a:cubicBezTo>
                <a:cubicBezTo>
                  <a:pt x="77" y="151"/>
                  <a:pt x="67" y="147"/>
                  <a:pt x="57" y="142"/>
                </a:cubicBezTo>
                <a:cubicBezTo>
                  <a:pt x="51" y="139"/>
                  <a:pt x="44" y="136"/>
                  <a:pt x="38" y="132"/>
                </a:cubicBezTo>
                <a:cubicBezTo>
                  <a:pt x="29" y="127"/>
                  <a:pt x="20" y="121"/>
                  <a:pt x="10" y="118"/>
                </a:cubicBezTo>
                <a:cubicBezTo>
                  <a:pt x="10" y="118"/>
                  <a:pt x="10" y="118"/>
                  <a:pt x="10" y="118"/>
                </a:cubicBezTo>
                <a:cubicBezTo>
                  <a:pt x="11" y="117"/>
                  <a:pt x="11" y="116"/>
                  <a:pt x="11" y="115"/>
                </a:cubicBezTo>
                <a:cubicBezTo>
                  <a:pt x="26" y="124"/>
                  <a:pt x="43" y="131"/>
                  <a:pt x="58" y="139"/>
                </a:cubicBezTo>
                <a:close/>
                <a:moveTo>
                  <a:pt x="198" y="61"/>
                </a:moveTo>
                <a:cubicBezTo>
                  <a:pt x="198" y="61"/>
                  <a:pt x="198" y="62"/>
                  <a:pt x="198" y="62"/>
                </a:cubicBezTo>
                <a:cubicBezTo>
                  <a:pt x="183" y="64"/>
                  <a:pt x="168" y="68"/>
                  <a:pt x="153" y="70"/>
                </a:cubicBezTo>
                <a:cubicBezTo>
                  <a:pt x="138" y="73"/>
                  <a:pt x="122" y="76"/>
                  <a:pt x="107" y="80"/>
                </a:cubicBezTo>
                <a:cubicBezTo>
                  <a:pt x="92" y="83"/>
                  <a:pt x="77" y="88"/>
                  <a:pt x="62" y="92"/>
                </a:cubicBezTo>
                <a:cubicBezTo>
                  <a:pt x="54" y="94"/>
                  <a:pt x="47" y="96"/>
                  <a:pt x="40" y="98"/>
                </a:cubicBezTo>
                <a:cubicBezTo>
                  <a:pt x="37" y="99"/>
                  <a:pt x="35" y="100"/>
                  <a:pt x="32" y="100"/>
                </a:cubicBezTo>
                <a:cubicBezTo>
                  <a:pt x="42" y="97"/>
                  <a:pt x="51" y="94"/>
                  <a:pt x="61" y="91"/>
                </a:cubicBezTo>
                <a:cubicBezTo>
                  <a:pt x="76" y="86"/>
                  <a:pt x="90" y="82"/>
                  <a:pt x="105" y="79"/>
                </a:cubicBezTo>
                <a:cubicBezTo>
                  <a:pt x="120" y="75"/>
                  <a:pt x="135" y="71"/>
                  <a:pt x="150" y="68"/>
                </a:cubicBezTo>
                <a:cubicBezTo>
                  <a:pt x="164" y="66"/>
                  <a:pt x="178" y="64"/>
                  <a:pt x="192" y="60"/>
                </a:cubicBezTo>
                <a:cubicBezTo>
                  <a:pt x="196" y="60"/>
                  <a:pt x="199" y="58"/>
                  <a:pt x="202" y="57"/>
                </a:cubicBezTo>
                <a:cubicBezTo>
                  <a:pt x="201" y="58"/>
                  <a:pt x="200" y="60"/>
                  <a:pt x="198" y="61"/>
                </a:cubicBezTo>
                <a:close/>
                <a:moveTo>
                  <a:pt x="190" y="70"/>
                </a:moveTo>
                <a:cubicBezTo>
                  <a:pt x="178" y="74"/>
                  <a:pt x="166" y="77"/>
                  <a:pt x="154" y="80"/>
                </a:cubicBezTo>
                <a:cubicBezTo>
                  <a:pt x="152" y="81"/>
                  <a:pt x="150" y="81"/>
                  <a:pt x="148" y="82"/>
                </a:cubicBezTo>
                <a:cubicBezTo>
                  <a:pt x="136" y="84"/>
                  <a:pt x="124" y="88"/>
                  <a:pt x="112" y="91"/>
                </a:cubicBezTo>
                <a:cubicBezTo>
                  <a:pt x="108" y="91"/>
                  <a:pt x="105" y="92"/>
                  <a:pt x="101" y="93"/>
                </a:cubicBezTo>
                <a:cubicBezTo>
                  <a:pt x="85" y="96"/>
                  <a:pt x="70" y="99"/>
                  <a:pt x="55" y="102"/>
                </a:cubicBezTo>
                <a:cubicBezTo>
                  <a:pt x="47" y="103"/>
                  <a:pt x="40" y="105"/>
                  <a:pt x="33" y="107"/>
                </a:cubicBezTo>
                <a:cubicBezTo>
                  <a:pt x="30" y="108"/>
                  <a:pt x="27" y="109"/>
                  <a:pt x="23" y="110"/>
                </a:cubicBezTo>
                <a:cubicBezTo>
                  <a:pt x="22" y="111"/>
                  <a:pt x="20" y="111"/>
                  <a:pt x="18" y="112"/>
                </a:cubicBezTo>
                <a:cubicBezTo>
                  <a:pt x="16" y="112"/>
                  <a:pt x="14" y="112"/>
                  <a:pt x="12" y="113"/>
                </a:cubicBezTo>
                <a:cubicBezTo>
                  <a:pt x="19" y="110"/>
                  <a:pt x="25" y="107"/>
                  <a:pt x="32" y="105"/>
                </a:cubicBezTo>
                <a:cubicBezTo>
                  <a:pt x="40" y="103"/>
                  <a:pt x="48" y="101"/>
                  <a:pt x="56" y="99"/>
                </a:cubicBezTo>
                <a:cubicBezTo>
                  <a:pt x="71" y="94"/>
                  <a:pt x="86" y="91"/>
                  <a:pt x="101" y="87"/>
                </a:cubicBezTo>
                <a:cubicBezTo>
                  <a:pt x="131" y="79"/>
                  <a:pt x="161" y="74"/>
                  <a:pt x="190" y="65"/>
                </a:cubicBezTo>
                <a:cubicBezTo>
                  <a:pt x="192" y="65"/>
                  <a:pt x="194" y="64"/>
                  <a:pt x="197" y="63"/>
                </a:cubicBezTo>
                <a:cubicBezTo>
                  <a:pt x="195" y="65"/>
                  <a:pt x="192" y="68"/>
                  <a:pt x="190" y="70"/>
                </a:cubicBezTo>
                <a:close/>
                <a:moveTo>
                  <a:pt x="9" y="120"/>
                </a:moveTo>
                <a:cubicBezTo>
                  <a:pt x="10" y="120"/>
                  <a:pt x="10" y="120"/>
                  <a:pt x="10" y="120"/>
                </a:cubicBezTo>
                <a:cubicBezTo>
                  <a:pt x="19" y="124"/>
                  <a:pt x="29" y="130"/>
                  <a:pt x="38" y="135"/>
                </a:cubicBezTo>
                <a:cubicBezTo>
                  <a:pt x="44" y="138"/>
                  <a:pt x="51" y="141"/>
                  <a:pt x="57" y="144"/>
                </a:cubicBezTo>
                <a:cubicBezTo>
                  <a:pt x="67" y="149"/>
                  <a:pt x="77" y="154"/>
                  <a:pt x="87" y="159"/>
                </a:cubicBezTo>
                <a:cubicBezTo>
                  <a:pt x="92" y="162"/>
                  <a:pt x="98" y="165"/>
                  <a:pt x="103" y="167"/>
                </a:cubicBezTo>
                <a:cubicBezTo>
                  <a:pt x="103" y="168"/>
                  <a:pt x="103" y="169"/>
                  <a:pt x="102" y="170"/>
                </a:cubicBezTo>
                <a:cubicBezTo>
                  <a:pt x="86" y="162"/>
                  <a:pt x="70" y="154"/>
                  <a:pt x="53" y="147"/>
                </a:cubicBezTo>
                <a:cubicBezTo>
                  <a:pt x="38" y="139"/>
                  <a:pt x="23" y="132"/>
                  <a:pt x="9" y="124"/>
                </a:cubicBezTo>
                <a:cubicBezTo>
                  <a:pt x="9" y="122"/>
                  <a:pt x="9" y="121"/>
                  <a:pt x="9" y="120"/>
                </a:cubicBezTo>
                <a:close/>
                <a:moveTo>
                  <a:pt x="106" y="167"/>
                </a:moveTo>
                <a:cubicBezTo>
                  <a:pt x="106" y="167"/>
                  <a:pt x="106" y="167"/>
                  <a:pt x="106" y="166"/>
                </a:cubicBezTo>
                <a:cubicBezTo>
                  <a:pt x="111" y="162"/>
                  <a:pt x="116" y="157"/>
                  <a:pt x="120" y="152"/>
                </a:cubicBezTo>
                <a:cubicBezTo>
                  <a:pt x="130" y="141"/>
                  <a:pt x="140" y="131"/>
                  <a:pt x="150" y="121"/>
                </a:cubicBezTo>
                <a:cubicBezTo>
                  <a:pt x="169" y="100"/>
                  <a:pt x="189" y="79"/>
                  <a:pt x="208" y="59"/>
                </a:cubicBezTo>
                <a:cubicBezTo>
                  <a:pt x="210" y="57"/>
                  <a:pt x="212" y="55"/>
                  <a:pt x="213" y="54"/>
                </a:cubicBezTo>
                <a:cubicBezTo>
                  <a:pt x="213" y="54"/>
                  <a:pt x="213" y="55"/>
                  <a:pt x="214" y="56"/>
                </a:cubicBezTo>
                <a:cubicBezTo>
                  <a:pt x="214" y="56"/>
                  <a:pt x="213" y="56"/>
                  <a:pt x="213" y="56"/>
                </a:cubicBezTo>
                <a:cubicBezTo>
                  <a:pt x="205" y="64"/>
                  <a:pt x="197" y="73"/>
                  <a:pt x="189" y="82"/>
                </a:cubicBezTo>
                <a:cubicBezTo>
                  <a:pt x="182" y="90"/>
                  <a:pt x="174" y="98"/>
                  <a:pt x="166" y="106"/>
                </a:cubicBezTo>
                <a:cubicBezTo>
                  <a:pt x="148" y="125"/>
                  <a:pt x="130" y="144"/>
                  <a:pt x="112" y="163"/>
                </a:cubicBezTo>
                <a:cubicBezTo>
                  <a:pt x="110" y="165"/>
                  <a:pt x="107" y="168"/>
                  <a:pt x="105" y="171"/>
                </a:cubicBezTo>
                <a:cubicBezTo>
                  <a:pt x="105" y="169"/>
                  <a:pt x="105" y="168"/>
                  <a:pt x="106" y="167"/>
                </a:cubicBezTo>
                <a:close/>
                <a:moveTo>
                  <a:pt x="26" y="96"/>
                </a:moveTo>
                <a:cubicBezTo>
                  <a:pt x="56" y="88"/>
                  <a:pt x="86" y="79"/>
                  <a:pt x="117" y="73"/>
                </a:cubicBezTo>
                <a:cubicBezTo>
                  <a:pt x="133" y="70"/>
                  <a:pt x="148" y="67"/>
                  <a:pt x="164" y="64"/>
                </a:cubicBezTo>
                <a:cubicBezTo>
                  <a:pt x="171" y="63"/>
                  <a:pt x="179" y="62"/>
                  <a:pt x="186" y="60"/>
                </a:cubicBezTo>
                <a:cubicBezTo>
                  <a:pt x="190" y="59"/>
                  <a:pt x="194" y="58"/>
                  <a:pt x="197" y="58"/>
                </a:cubicBezTo>
                <a:cubicBezTo>
                  <a:pt x="198" y="57"/>
                  <a:pt x="199" y="57"/>
                  <a:pt x="200" y="57"/>
                </a:cubicBezTo>
                <a:cubicBezTo>
                  <a:pt x="200" y="57"/>
                  <a:pt x="200" y="57"/>
                  <a:pt x="200" y="57"/>
                </a:cubicBezTo>
                <a:cubicBezTo>
                  <a:pt x="199" y="58"/>
                  <a:pt x="198" y="58"/>
                  <a:pt x="197" y="58"/>
                </a:cubicBezTo>
                <a:cubicBezTo>
                  <a:pt x="184" y="63"/>
                  <a:pt x="169" y="64"/>
                  <a:pt x="156" y="67"/>
                </a:cubicBezTo>
                <a:cubicBezTo>
                  <a:pt x="140" y="70"/>
                  <a:pt x="125" y="72"/>
                  <a:pt x="110" y="76"/>
                </a:cubicBezTo>
                <a:cubicBezTo>
                  <a:pt x="81" y="84"/>
                  <a:pt x="52" y="92"/>
                  <a:pt x="23" y="103"/>
                </a:cubicBezTo>
                <a:cubicBezTo>
                  <a:pt x="22" y="103"/>
                  <a:pt x="21" y="103"/>
                  <a:pt x="20" y="104"/>
                </a:cubicBezTo>
                <a:cubicBezTo>
                  <a:pt x="20" y="104"/>
                  <a:pt x="20" y="104"/>
                  <a:pt x="20" y="104"/>
                </a:cubicBezTo>
                <a:cubicBezTo>
                  <a:pt x="22" y="101"/>
                  <a:pt x="24" y="99"/>
                  <a:pt x="26" y="96"/>
                </a:cubicBezTo>
                <a:close/>
                <a:moveTo>
                  <a:pt x="18" y="105"/>
                </a:moveTo>
                <a:cubicBezTo>
                  <a:pt x="48" y="97"/>
                  <a:pt x="77" y="88"/>
                  <a:pt x="107" y="81"/>
                </a:cubicBezTo>
                <a:cubicBezTo>
                  <a:pt x="123" y="77"/>
                  <a:pt x="138" y="74"/>
                  <a:pt x="153" y="71"/>
                </a:cubicBezTo>
                <a:cubicBezTo>
                  <a:pt x="161" y="70"/>
                  <a:pt x="168" y="68"/>
                  <a:pt x="175" y="67"/>
                </a:cubicBezTo>
                <a:cubicBezTo>
                  <a:pt x="182" y="65"/>
                  <a:pt x="191" y="64"/>
                  <a:pt x="197" y="62"/>
                </a:cubicBezTo>
                <a:cubicBezTo>
                  <a:pt x="168" y="72"/>
                  <a:pt x="138" y="77"/>
                  <a:pt x="108" y="84"/>
                </a:cubicBezTo>
                <a:cubicBezTo>
                  <a:pt x="93" y="88"/>
                  <a:pt x="78" y="92"/>
                  <a:pt x="63" y="96"/>
                </a:cubicBezTo>
                <a:cubicBezTo>
                  <a:pt x="48" y="100"/>
                  <a:pt x="33" y="103"/>
                  <a:pt x="20" y="109"/>
                </a:cubicBezTo>
                <a:cubicBezTo>
                  <a:pt x="18" y="110"/>
                  <a:pt x="15" y="111"/>
                  <a:pt x="13" y="112"/>
                </a:cubicBezTo>
                <a:cubicBezTo>
                  <a:pt x="15" y="109"/>
                  <a:pt x="17" y="107"/>
                  <a:pt x="18" y="105"/>
                </a:cubicBezTo>
                <a:close/>
                <a:moveTo>
                  <a:pt x="104" y="176"/>
                </a:moveTo>
                <a:cubicBezTo>
                  <a:pt x="104" y="176"/>
                  <a:pt x="104" y="175"/>
                  <a:pt x="104" y="175"/>
                </a:cubicBezTo>
                <a:cubicBezTo>
                  <a:pt x="104" y="175"/>
                  <a:pt x="104" y="174"/>
                  <a:pt x="105" y="174"/>
                </a:cubicBezTo>
                <a:cubicBezTo>
                  <a:pt x="137" y="139"/>
                  <a:pt x="172" y="104"/>
                  <a:pt x="205" y="69"/>
                </a:cubicBezTo>
                <a:cubicBezTo>
                  <a:pt x="208" y="65"/>
                  <a:pt x="211" y="62"/>
                  <a:pt x="214" y="59"/>
                </a:cubicBezTo>
                <a:cubicBezTo>
                  <a:pt x="214" y="59"/>
                  <a:pt x="214" y="59"/>
                  <a:pt x="214" y="59"/>
                </a:cubicBezTo>
                <a:cubicBezTo>
                  <a:pt x="211" y="62"/>
                  <a:pt x="208" y="66"/>
                  <a:pt x="205" y="69"/>
                </a:cubicBezTo>
                <a:cubicBezTo>
                  <a:pt x="200" y="75"/>
                  <a:pt x="194" y="81"/>
                  <a:pt x="188" y="88"/>
                </a:cubicBezTo>
                <a:cubicBezTo>
                  <a:pt x="180" y="97"/>
                  <a:pt x="172" y="106"/>
                  <a:pt x="163" y="114"/>
                </a:cubicBezTo>
                <a:cubicBezTo>
                  <a:pt x="144" y="135"/>
                  <a:pt x="124" y="155"/>
                  <a:pt x="104" y="176"/>
                </a:cubicBezTo>
                <a:cubicBezTo>
                  <a:pt x="104" y="176"/>
                  <a:pt x="104" y="176"/>
                  <a:pt x="104" y="176"/>
                </a:cubicBezTo>
                <a:close/>
                <a:moveTo>
                  <a:pt x="8" y="117"/>
                </a:moveTo>
                <a:cubicBezTo>
                  <a:pt x="7" y="120"/>
                  <a:pt x="6" y="125"/>
                  <a:pt x="6" y="129"/>
                </a:cubicBezTo>
                <a:cubicBezTo>
                  <a:pt x="5" y="125"/>
                  <a:pt x="6" y="120"/>
                  <a:pt x="8" y="117"/>
                </a:cubicBezTo>
                <a:close/>
                <a:moveTo>
                  <a:pt x="27" y="145"/>
                </a:moveTo>
                <a:cubicBezTo>
                  <a:pt x="22" y="142"/>
                  <a:pt x="16" y="140"/>
                  <a:pt x="11" y="136"/>
                </a:cubicBezTo>
                <a:cubicBezTo>
                  <a:pt x="10" y="136"/>
                  <a:pt x="10" y="136"/>
                  <a:pt x="10" y="136"/>
                </a:cubicBezTo>
                <a:cubicBezTo>
                  <a:pt x="10" y="135"/>
                  <a:pt x="10" y="135"/>
                  <a:pt x="10" y="135"/>
                </a:cubicBezTo>
                <a:cubicBezTo>
                  <a:pt x="14" y="137"/>
                  <a:pt x="18" y="139"/>
                  <a:pt x="22" y="141"/>
                </a:cubicBezTo>
                <a:cubicBezTo>
                  <a:pt x="32" y="146"/>
                  <a:pt x="43" y="151"/>
                  <a:pt x="53" y="156"/>
                </a:cubicBezTo>
                <a:cubicBezTo>
                  <a:pt x="64" y="161"/>
                  <a:pt x="74" y="166"/>
                  <a:pt x="85" y="171"/>
                </a:cubicBezTo>
                <a:cubicBezTo>
                  <a:pt x="90" y="174"/>
                  <a:pt x="97" y="176"/>
                  <a:pt x="101" y="179"/>
                </a:cubicBezTo>
                <a:cubicBezTo>
                  <a:pt x="102" y="179"/>
                  <a:pt x="102" y="179"/>
                  <a:pt x="102" y="179"/>
                </a:cubicBezTo>
                <a:cubicBezTo>
                  <a:pt x="102" y="181"/>
                  <a:pt x="103" y="182"/>
                  <a:pt x="103" y="183"/>
                </a:cubicBezTo>
                <a:cubicBezTo>
                  <a:pt x="88" y="177"/>
                  <a:pt x="73" y="168"/>
                  <a:pt x="58" y="161"/>
                </a:cubicBezTo>
                <a:cubicBezTo>
                  <a:pt x="47" y="156"/>
                  <a:pt x="37" y="150"/>
                  <a:pt x="27" y="145"/>
                </a:cubicBezTo>
                <a:close/>
                <a:moveTo>
                  <a:pt x="205" y="78"/>
                </a:moveTo>
                <a:cubicBezTo>
                  <a:pt x="195" y="89"/>
                  <a:pt x="185" y="100"/>
                  <a:pt x="175" y="110"/>
                </a:cubicBezTo>
                <a:cubicBezTo>
                  <a:pt x="155" y="132"/>
                  <a:pt x="134" y="153"/>
                  <a:pt x="114" y="175"/>
                </a:cubicBezTo>
                <a:cubicBezTo>
                  <a:pt x="111" y="177"/>
                  <a:pt x="109" y="180"/>
                  <a:pt x="106" y="183"/>
                </a:cubicBezTo>
                <a:cubicBezTo>
                  <a:pt x="105" y="182"/>
                  <a:pt x="105" y="181"/>
                  <a:pt x="104" y="179"/>
                </a:cubicBezTo>
                <a:cubicBezTo>
                  <a:pt x="105" y="179"/>
                  <a:pt x="105" y="179"/>
                  <a:pt x="105" y="179"/>
                </a:cubicBezTo>
                <a:cubicBezTo>
                  <a:pt x="112" y="171"/>
                  <a:pt x="120" y="163"/>
                  <a:pt x="127" y="155"/>
                </a:cubicBezTo>
                <a:cubicBezTo>
                  <a:pt x="139" y="143"/>
                  <a:pt x="150" y="131"/>
                  <a:pt x="162" y="120"/>
                </a:cubicBezTo>
                <a:cubicBezTo>
                  <a:pt x="180" y="101"/>
                  <a:pt x="196" y="80"/>
                  <a:pt x="215" y="62"/>
                </a:cubicBezTo>
                <a:cubicBezTo>
                  <a:pt x="215" y="62"/>
                  <a:pt x="215" y="62"/>
                  <a:pt x="216" y="62"/>
                </a:cubicBezTo>
                <a:cubicBezTo>
                  <a:pt x="216" y="63"/>
                  <a:pt x="217" y="63"/>
                  <a:pt x="218" y="64"/>
                </a:cubicBezTo>
                <a:cubicBezTo>
                  <a:pt x="217" y="65"/>
                  <a:pt x="216" y="67"/>
                  <a:pt x="215" y="68"/>
                </a:cubicBezTo>
                <a:cubicBezTo>
                  <a:pt x="212" y="71"/>
                  <a:pt x="208" y="75"/>
                  <a:pt x="205" y="78"/>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PA_chenying0907 5"/>
          <p:cNvSpPr txBox="1"/>
          <p:nvPr>
            <p:custDataLst>
              <p:tags r:id="rId6"/>
            </p:custDataLst>
          </p:nvPr>
        </p:nvSpPr>
        <p:spPr>
          <a:xfrm>
            <a:off x="1351199" y="3716327"/>
            <a:ext cx="1636625" cy="1015663"/>
          </a:xfrm>
          <a:prstGeom prst="rect">
            <a:avLst/>
          </a:prstGeom>
          <a:noFill/>
        </p:spPr>
        <p:txBody>
          <a:bodyPr wrap="square" rtlCol="0">
            <a:spAutoFit/>
          </a:bodyPr>
          <a:lstStyle/>
          <a:p>
            <a:pPr algn="ctr">
              <a:lnSpc>
                <a:spcPct val="150000"/>
              </a:lnSpc>
            </a:pPr>
            <a:r>
              <a:rPr lang="en-US" altLang="zh-CN" sz="800" dirty="0">
                <a:cs typeface="+mn-ea"/>
                <a:sym typeface="+mn-lt"/>
              </a:rPr>
              <a:t>CHUANGYI SHOUHUI SHANGWU MICROSOFT POWERPOINT MY 2017QINGZAI ZHELI SHUYU WENZI</a:t>
            </a:r>
            <a:endParaRPr lang="zh-CN" altLang="en-US" sz="800" dirty="0">
              <a:cs typeface="+mn-ea"/>
              <a:sym typeface="+mn-lt"/>
            </a:endParaRPr>
          </a:p>
        </p:txBody>
      </p:sp>
      <p:sp>
        <p:nvSpPr>
          <p:cNvPr id="23" name="PA_chenying0907 22"/>
          <p:cNvSpPr/>
          <p:nvPr>
            <p:custDataLst>
              <p:tags r:id="rId7"/>
            </p:custDataLst>
          </p:nvPr>
        </p:nvSpPr>
        <p:spPr>
          <a:xfrm>
            <a:off x="3635896" y="3187539"/>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24" name="PA_chenying0907 29"/>
          <p:cNvSpPr txBox="1"/>
          <p:nvPr>
            <p:custDataLst>
              <p:tags r:id="rId8"/>
            </p:custDataLst>
          </p:nvPr>
        </p:nvSpPr>
        <p:spPr>
          <a:xfrm>
            <a:off x="3635896" y="2643758"/>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25" name="PA_chenying0907 5"/>
          <p:cNvSpPr txBox="1"/>
          <p:nvPr>
            <p:custDataLst>
              <p:tags r:id="rId9"/>
            </p:custDataLst>
          </p:nvPr>
        </p:nvSpPr>
        <p:spPr>
          <a:xfrm>
            <a:off x="3635896" y="3716327"/>
            <a:ext cx="1636625" cy="1015663"/>
          </a:xfrm>
          <a:prstGeom prst="rect">
            <a:avLst/>
          </a:prstGeom>
          <a:noFill/>
        </p:spPr>
        <p:txBody>
          <a:bodyPr wrap="square" rtlCol="0">
            <a:spAutoFit/>
          </a:bodyPr>
          <a:lstStyle/>
          <a:p>
            <a:pPr algn="ctr">
              <a:lnSpc>
                <a:spcPct val="150000"/>
              </a:lnSpc>
            </a:pPr>
            <a:r>
              <a:rPr lang="en-US" altLang="zh-CN" sz="800" dirty="0">
                <a:cs typeface="+mn-ea"/>
                <a:sym typeface="+mn-lt"/>
              </a:rPr>
              <a:t>CHUANGYI SHOUHUI SHANGWU MICROSOFT POWERPOINT MY 2017QINGZAI ZHELI SHUYU WENZI</a:t>
            </a:r>
            <a:endParaRPr lang="zh-CN" altLang="en-US" sz="800" dirty="0">
              <a:cs typeface="+mn-ea"/>
              <a:sym typeface="+mn-lt"/>
            </a:endParaRPr>
          </a:p>
        </p:txBody>
      </p:sp>
      <p:sp>
        <p:nvSpPr>
          <p:cNvPr id="26" name="PA_chenying0907 25"/>
          <p:cNvSpPr/>
          <p:nvPr>
            <p:custDataLst>
              <p:tags r:id="rId10"/>
            </p:custDataLst>
          </p:nvPr>
        </p:nvSpPr>
        <p:spPr>
          <a:xfrm>
            <a:off x="5900392" y="3187539"/>
            <a:ext cx="1774926" cy="507831"/>
          </a:xfrm>
          <a:prstGeom prst="rect">
            <a:avLst/>
          </a:prstGeom>
        </p:spPr>
        <p:txBody>
          <a:bodyPr wrap="square">
            <a:spAutoFit/>
          </a:bodyPr>
          <a:lstStyle/>
          <a:p>
            <a:pPr>
              <a:lnSpc>
                <a:spcPct val="150000"/>
              </a:lnSpc>
            </a:pPr>
            <a:r>
              <a:rPr lang="zh-CN" altLang="en-US" sz="900" dirty="0">
                <a:cs typeface="+mn-ea"/>
                <a:sym typeface="+mn-lt"/>
              </a:rPr>
              <a:t> 请在这里输入文字信息请在这里输入文字信息请在这里输入。 </a:t>
            </a:r>
          </a:p>
        </p:txBody>
      </p:sp>
      <p:sp>
        <p:nvSpPr>
          <p:cNvPr id="27" name="PA_chenying0907 29"/>
          <p:cNvSpPr txBox="1"/>
          <p:nvPr>
            <p:custDataLst>
              <p:tags r:id="rId11"/>
            </p:custDataLst>
          </p:nvPr>
        </p:nvSpPr>
        <p:spPr>
          <a:xfrm>
            <a:off x="5900392" y="2643758"/>
            <a:ext cx="1780641" cy="646331"/>
          </a:xfrm>
          <a:prstGeom prst="rect">
            <a:avLst/>
          </a:prstGeom>
          <a:noFill/>
        </p:spPr>
        <p:txBody>
          <a:bodyPr wrap="square" rtlCol="0">
            <a:spAutoFit/>
          </a:bodyPr>
          <a:lstStyle/>
          <a:p>
            <a:r>
              <a:rPr lang="en-US" altLang="zh-CN" sz="3600" dirty="0">
                <a:latin typeface="造字工房丁丁（非商用）常规体" pitchFamily="50" charset="-122"/>
                <a:ea typeface="造字工房丁丁（非商用）常规体" pitchFamily="50" charset="-122"/>
                <a:cs typeface="+mn-ea"/>
                <a:sym typeface="+mn-lt"/>
              </a:rPr>
              <a:t>POWERPOINT</a:t>
            </a:r>
            <a:endParaRPr lang="zh-CN" altLang="en-US" sz="3600" dirty="0">
              <a:latin typeface="造字工房丁丁（非商用）常规体" pitchFamily="50" charset="-122"/>
              <a:ea typeface="造字工房丁丁（非商用）常规体" pitchFamily="50" charset="-122"/>
              <a:cs typeface="+mn-ea"/>
              <a:sym typeface="+mn-lt"/>
            </a:endParaRPr>
          </a:p>
        </p:txBody>
      </p:sp>
      <p:sp>
        <p:nvSpPr>
          <p:cNvPr id="37" name="PA_chenying0907 5"/>
          <p:cNvSpPr txBox="1"/>
          <p:nvPr>
            <p:custDataLst>
              <p:tags r:id="rId12"/>
            </p:custDataLst>
          </p:nvPr>
        </p:nvSpPr>
        <p:spPr>
          <a:xfrm>
            <a:off x="5900392" y="3716327"/>
            <a:ext cx="1636625" cy="1015663"/>
          </a:xfrm>
          <a:prstGeom prst="rect">
            <a:avLst/>
          </a:prstGeom>
          <a:noFill/>
        </p:spPr>
        <p:txBody>
          <a:bodyPr wrap="square" rtlCol="0">
            <a:spAutoFit/>
          </a:bodyPr>
          <a:lstStyle/>
          <a:p>
            <a:pPr algn="ctr">
              <a:lnSpc>
                <a:spcPct val="150000"/>
              </a:lnSpc>
            </a:pPr>
            <a:r>
              <a:rPr lang="en-US" altLang="zh-CN" sz="800" dirty="0">
                <a:cs typeface="+mn-ea"/>
                <a:sym typeface="+mn-lt"/>
              </a:rPr>
              <a:t>CHUANGYI SHOUHUI SHANGWU MICROSOFT POWERPOINT MY 2017QINGZAI ZHELI SHUYU WENZI</a:t>
            </a:r>
            <a:endParaRPr lang="zh-CN" altLang="en-US" sz="800" dirty="0">
              <a:cs typeface="+mn-ea"/>
              <a:sym typeface="+mn-lt"/>
            </a:endParaRPr>
          </a:p>
        </p:txBody>
      </p:sp>
      <p:sp>
        <p:nvSpPr>
          <p:cNvPr id="38" name="PA_chenying0907 7"/>
          <p:cNvSpPr txBox="1">
            <a:spLocks noChangeArrowheads="1"/>
          </p:cNvSpPr>
          <p:nvPr>
            <p:custDataLst>
              <p:tags r:id="rId13"/>
            </p:custDataLst>
          </p:nvPr>
        </p:nvSpPr>
        <p:spPr bwMode="auto">
          <a:xfrm>
            <a:off x="2987824" y="423704"/>
            <a:ext cx="391750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000" dirty="0">
                <a:latin typeface="造字工房丁丁（非商用）常规体" pitchFamily="50" charset="-122"/>
                <a:ea typeface="造字工房丁丁（非商用）常规体" pitchFamily="50" charset="-122"/>
                <a:cs typeface="+mn-ea"/>
                <a:sym typeface="+mn-lt"/>
              </a:rPr>
              <a:t>请在此添加您的标题</a:t>
            </a:r>
          </a:p>
        </p:txBody>
      </p:sp>
      <p:sp>
        <p:nvSpPr>
          <p:cNvPr id="39" name="PA_chenying0907 5"/>
          <p:cNvSpPr txBox="1"/>
          <p:nvPr>
            <p:custDataLst>
              <p:tags r:id="rId14"/>
            </p:custDataLst>
          </p:nvPr>
        </p:nvSpPr>
        <p:spPr>
          <a:xfrm>
            <a:off x="3453466" y="890480"/>
            <a:ext cx="1983235" cy="215444"/>
          </a:xfrm>
          <a:prstGeom prst="rect">
            <a:avLst/>
          </a:prstGeom>
          <a:noFill/>
        </p:spPr>
        <p:txBody>
          <a:bodyPr wrap="none" rtlCol="0">
            <a:spAutoFit/>
          </a:bodyPr>
          <a:lstStyle/>
          <a:p>
            <a:r>
              <a:rPr lang="en-US" altLang="zh-CN" sz="800" dirty="0">
                <a:cs typeface="+mn-ea"/>
                <a:sym typeface="+mn-lt"/>
              </a:rPr>
              <a:t>MICROSOFT POWERPOINT MY 2017</a:t>
            </a:r>
            <a:endParaRPr lang="zh-CN" altLang="en-US" sz="800" dirty="0">
              <a:cs typeface="+mn-ea"/>
              <a:sym typeface="+mn-lt"/>
            </a:endParaRPr>
          </a:p>
        </p:txBody>
      </p:sp>
    </p:spTree>
    <p:extLst>
      <p:ext uri="{BB962C8B-B14F-4D97-AF65-F5344CB8AC3E}">
        <p14:creationId xmlns:p14="http://schemas.microsoft.com/office/powerpoint/2010/main" val="29867078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142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grpId="0" nodeType="withEffect">
                                  <p:stCondLst>
                                    <p:cond delay="1762"/>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grpId="0" nodeType="withEffect">
                                  <p:stCondLst>
                                    <p:cond delay="2068"/>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2568"/>
                            </p:stCondLst>
                            <p:childTnLst>
                              <p:par>
                                <p:cTn id="24" presetID="10" presetClass="entr" presetSubtype="0" fill="hold" grpId="0" nodeType="afterEffect">
                                  <p:stCondLst>
                                    <p:cond delay="339"/>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grpId="0" nodeType="withEffect">
                                  <p:stCondLst>
                                    <p:cond delay="671"/>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grpId="0" nodeType="withEffect">
                                  <p:stCondLst>
                                    <p:cond delay="986"/>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0" presetClass="entr" presetSubtype="0" fill="hold" grpId="0" nodeType="withEffect">
                                  <p:stCondLst>
                                    <p:cond delay="142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grpId="0" nodeType="withEffect">
                                  <p:stCondLst>
                                    <p:cond delay="1762"/>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grpId="0" nodeType="withEffect">
                                  <p:stCondLst>
                                    <p:cond delay="2068"/>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childTnLst>
                          </p:cTn>
                        </p:par>
                        <p:par>
                          <p:cTn id="42" fill="hold">
                            <p:stCondLst>
                              <p:cond delay="5136"/>
                            </p:stCondLst>
                            <p:childTnLst>
                              <p:par>
                                <p:cTn id="43" presetID="10" presetClass="entr" presetSubtype="0" fill="hold" grpId="0" nodeType="afterEffect">
                                  <p:stCondLst>
                                    <p:cond delay="339"/>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childTnLst>
                                </p:cTn>
                              </p:par>
                              <p:par>
                                <p:cTn id="46" presetID="10" presetClass="entr" presetSubtype="0" fill="hold" grpId="0" nodeType="withEffect">
                                  <p:stCondLst>
                                    <p:cond delay="671"/>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9" grpId="0"/>
      <p:bldP spid="30" grpId="0" animBg="1" autoUpdateAnimBg="0"/>
      <p:bldP spid="31" grpId="0" animBg="1" autoUpdateAnimBg="0"/>
      <p:bldP spid="36" grpId="0" animBg="1"/>
      <p:bldP spid="22" grpId="0"/>
      <p:bldP spid="23" grpId="0"/>
      <p:bldP spid="24" grpId="0"/>
      <p:bldP spid="25" grpId="0" animBg="1" autoUpdateAnimBg="0"/>
      <p:bldP spid="26" grpId="0" animBg="1" autoUpdateAnimBg="0"/>
      <p:bldP spid="27" grpId="0"/>
      <p:bldP spid="37" grpId="0"/>
      <p:bldP spid="38"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chenying0907 7"/>
          <p:cNvSpPr txBox="1">
            <a:spLocks noChangeArrowheads="1"/>
          </p:cNvSpPr>
          <p:nvPr>
            <p:custDataLst>
              <p:tags r:id="rId1"/>
            </p:custDataLst>
          </p:nvPr>
        </p:nvSpPr>
        <p:spPr bwMode="auto">
          <a:xfrm>
            <a:off x="3923927" y="2427734"/>
            <a:ext cx="420513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4800" dirty="0">
                <a:latin typeface="造字工房丁丁（非商用）常规体" pitchFamily="50" charset="-122"/>
                <a:ea typeface="造字工房丁丁（非商用）常规体" pitchFamily="50" charset="-122"/>
                <a:cs typeface="+mn-ea"/>
                <a:sym typeface="+mn-lt"/>
              </a:rPr>
              <a:t>二、请在此添加您的标题</a:t>
            </a:r>
          </a:p>
        </p:txBody>
      </p:sp>
      <p:pic>
        <p:nvPicPr>
          <p:cNvPr id="4" name="PA_图片 3"/>
          <p:cNvPicPr>
            <a:picLocks noChangeAspect="1"/>
          </p:cNvPicPr>
          <p:nvPr>
            <p:custDataLst>
              <p:tags r:id="rId2"/>
            </p:custDataLst>
          </p:nvPr>
        </p:nvPicPr>
        <p:blipFill>
          <a:blip r:embed="rId6">
            <a:biLevel thresh="75000"/>
            <a:extLst>
              <a:ext uri="{28A0092B-C50C-407E-A947-70E740481C1C}">
                <a14:useLocalDpi xmlns:a14="http://schemas.microsoft.com/office/drawing/2010/main" val="0"/>
              </a:ext>
            </a:extLst>
          </a:blip>
          <a:stretch>
            <a:fillRect/>
          </a:stretch>
        </p:blipFill>
        <p:spPr>
          <a:xfrm>
            <a:off x="1270923" y="880432"/>
            <a:ext cx="3094603" cy="3094603"/>
          </a:xfrm>
          <a:prstGeom prst="rect">
            <a:avLst/>
          </a:prstGeom>
        </p:spPr>
      </p:pic>
      <p:sp>
        <p:nvSpPr>
          <p:cNvPr id="30" name="PA_chenying0907 5"/>
          <p:cNvSpPr txBox="1"/>
          <p:nvPr>
            <p:custDataLst>
              <p:tags r:id="rId3"/>
            </p:custDataLst>
          </p:nvPr>
        </p:nvSpPr>
        <p:spPr>
          <a:xfrm>
            <a:off x="4162723" y="3075806"/>
            <a:ext cx="3966336" cy="646331"/>
          </a:xfrm>
          <a:prstGeom prst="rect">
            <a:avLst/>
          </a:prstGeom>
          <a:noFill/>
        </p:spPr>
        <p:txBody>
          <a:bodyPr wrap="square" rtlCol="0">
            <a:spAutoFit/>
          </a:bodyPr>
          <a:lstStyle/>
          <a:p>
            <a:pPr>
              <a:lnSpc>
                <a:spcPct val="150000"/>
              </a:lnSpc>
            </a:pPr>
            <a:r>
              <a:rPr lang="en-US" altLang="zh-CN" sz="800" dirty="0">
                <a:cs typeface="+mn-ea"/>
                <a:sym typeface="+mn-lt"/>
              </a:rPr>
              <a:t>CHUANGYI SHOUHUI SHANGWU MICROSOFT POWERPOINT MY 2017QINGZAI ZHELI SHUYU WENZI BIAOTICHUANGYI SHOUHUI SHANGWU MICROSOFT POWERPOINT</a:t>
            </a:r>
            <a:endParaRPr lang="zh-CN" altLang="en-US" sz="800" dirty="0">
              <a:cs typeface="+mn-ea"/>
              <a:sym typeface="+mn-lt"/>
            </a:endParaRPr>
          </a:p>
        </p:txBody>
      </p:sp>
    </p:spTree>
    <p:extLst>
      <p:ext uri="{BB962C8B-B14F-4D97-AF65-F5344CB8AC3E}">
        <p14:creationId xmlns:p14="http://schemas.microsoft.com/office/powerpoint/2010/main" val="19097398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39"/>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671"/>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986"/>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0"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ULTRA_SCORM_COURSE_ID" val="BDCDD1E2-A7E3-4241-811A-31228E51ED69"/>
  <p:tag name="ISPRING_SCORM_RATE_SLIDES" val="1"/>
  <p:tag name="ISPRINGONLINEFOLDERID" val="0"/>
  <p:tag name="ISPRINGONLINEFOLDERPATH" val="内容列表"/>
  <p:tag name="ISPRINGCLOUDFOLDERID" val="0"/>
  <p:tag name="ISPRINGCLOUDFOLDERPATH" val="资源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00.xml><?xml version="1.0" encoding="utf-8"?>
<p:tagLst xmlns:a="http://schemas.openxmlformats.org/drawingml/2006/main" xmlns:r="http://schemas.openxmlformats.org/officeDocument/2006/relationships" xmlns:p="http://schemas.openxmlformats.org/presentationml/2006/main">
  <p:tag name="PA" val="v3.0.0"/>
</p:tagLst>
</file>

<file path=ppt/tags/tag101.xml><?xml version="1.0" encoding="utf-8"?>
<p:tagLst xmlns:a="http://schemas.openxmlformats.org/drawingml/2006/main" xmlns:r="http://schemas.openxmlformats.org/officeDocument/2006/relationships" xmlns:p="http://schemas.openxmlformats.org/presentationml/2006/main">
  <p:tag name="PA" val="v3.0.0"/>
</p:tagLst>
</file>

<file path=ppt/tags/tag102.xml><?xml version="1.0" encoding="utf-8"?>
<p:tagLst xmlns:a="http://schemas.openxmlformats.org/drawingml/2006/main" xmlns:r="http://schemas.openxmlformats.org/officeDocument/2006/relationships" xmlns:p="http://schemas.openxmlformats.org/presentationml/2006/main">
  <p:tag name="PA" val="v3.0.0"/>
</p:tagLst>
</file>

<file path=ppt/tags/tag103.xml><?xml version="1.0" encoding="utf-8"?>
<p:tagLst xmlns:a="http://schemas.openxmlformats.org/drawingml/2006/main" xmlns:r="http://schemas.openxmlformats.org/officeDocument/2006/relationships" xmlns:p="http://schemas.openxmlformats.org/presentationml/2006/main">
  <p:tag name="PA" val="v3.0.0"/>
</p:tagLst>
</file>

<file path=ppt/tags/tag104.xml><?xml version="1.0" encoding="utf-8"?>
<p:tagLst xmlns:a="http://schemas.openxmlformats.org/drawingml/2006/main" xmlns:r="http://schemas.openxmlformats.org/officeDocument/2006/relationships" xmlns:p="http://schemas.openxmlformats.org/presentationml/2006/main">
  <p:tag name="PA" val="v3.0.0"/>
</p:tagLst>
</file>

<file path=ppt/tags/tag105.xml><?xml version="1.0" encoding="utf-8"?>
<p:tagLst xmlns:a="http://schemas.openxmlformats.org/drawingml/2006/main" xmlns:r="http://schemas.openxmlformats.org/officeDocument/2006/relationships" xmlns:p="http://schemas.openxmlformats.org/presentationml/2006/main">
  <p:tag name="PA" val="v3.0.0"/>
</p:tagLst>
</file>

<file path=ppt/tags/tag106.xml><?xml version="1.0" encoding="utf-8"?>
<p:tagLst xmlns:a="http://schemas.openxmlformats.org/drawingml/2006/main" xmlns:r="http://schemas.openxmlformats.org/officeDocument/2006/relationships" xmlns:p="http://schemas.openxmlformats.org/presentationml/2006/main">
  <p:tag name="PA" val="v3.0.0"/>
</p:tagLst>
</file>

<file path=ppt/tags/tag107.xml><?xml version="1.0" encoding="utf-8"?>
<p:tagLst xmlns:a="http://schemas.openxmlformats.org/drawingml/2006/main" xmlns:r="http://schemas.openxmlformats.org/officeDocument/2006/relationships" xmlns:p="http://schemas.openxmlformats.org/presentationml/2006/main">
  <p:tag name="PA" val="v3.0.0"/>
</p:tagLst>
</file>

<file path=ppt/tags/tag108.xml><?xml version="1.0" encoding="utf-8"?>
<p:tagLst xmlns:a="http://schemas.openxmlformats.org/drawingml/2006/main" xmlns:r="http://schemas.openxmlformats.org/officeDocument/2006/relationships" xmlns:p="http://schemas.openxmlformats.org/presentationml/2006/main">
  <p:tag name="PA" val="v3.0.0"/>
</p:tagLst>
</file>

<file path=ppt/tags/tag109.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10.xml><?xml version="1.0" encoding="utf-8"?>
<p:tagLst xmlns:a="http://schemas.openxmlformats.org/drawingml/2006/main" xmlns:r="http://schemas.openxmlformats.org/officeDocument/2006/relationships" xmlns:p="http://schemas.openxmlformats.org/presentationml/2006/main">
  <p:tag name="PA" val="v3.0.0"/>
</p:tagLst>
</file>

<file path=ppt/tags/tag111.xml><?xml version="1.0" encoding="utf-8"?>
<p:tagLst xmlns:a="http://schemas.openxmlformats.org/drawingml/2006/main" xmlns:r="http://schemas.openxmlformats.org/officeDocument/2006/relationships" xmlns:p="http://schemas.openxmlformats.org/presentationml/2006/main">
  <p:tag name="PA" val="v3.0.0"/>
</p:tagLst>
</file>

<file path=ppt/tags/tag112.xml><?xml version="1.0" encoding="utf-8"?>
<p:tagLst xmlns:a="http://schemas.openxmlformats.org/drawingml/2006/main" xmlns:r="http://schemas.openxmlformats.org/officeDocument/2006/relationships" xmlns:p="http://schemas.openxmlformats.org/presentationml/2006/main">
  <p:tag name="PA" val="v3.0.0"/>
</p:tagLst>
</file>

<file path=ppt/tags/tag113.xml><?xml version="1.0" encoding="utf-8"?>
<p:tagLst xmlns:a="http://schemas.openxmlformats.org/drawingml/2006/main" xmlns:r="http://schemas.openxmlformats.org/officeDocument/2006/relationships" xmlns:p="http://schemas.openxmlformats.org/presentationml/2006/main">
  <p:tag name="PA" val="v3.0.0"/>
</p:tagLst>
</file>

<file path=ppt/tags/tag114.xml><?xml version="1.0" encoding="utf-8"?>
<p:tagLst xmlns:a="http://schemas.openxmlformats.org/drawingml/2006/main" xmlns:r="http://schemas.openxmlformats.org/officeDocument/2006/relationships" xmlns:p="http://schemas.openxmlformats.org/presentationml/2006/main">
  <p:tag name="PA" val="v3.0.0"/>
</p:tagLst>
</file>

<file path=ppt/tags/tag115.xml><?xml version="1.0" encoding="utf-8"?>
<p:tagLst xmlns:a="http://schemas.openxmlformats.org/drawingml/2006/main" xmlns:r="http://schemas.openxmlformats.org/officeDocument/2006/relationships" xmlns:p="http://schemas.openxmlformats.org/presentationml/2006/main">
  <p:tag name="PA" val="v3.0.0"/>
</p:tagLst>
</file>

<file path=ppt/tags/tag116.xml><?xml version="1.0" encoding="utf-8"?>
<p:tagLst xmlns:a="http://schemas.openxmlformats.org/drawingml/2006/main" xmlns:r="http://schemas.openxmlformats.org/officeDocument/2006/relationships" xmlns:p="http://schemas.openxmlformats.org/presentationml/2006/main">
  <p:tag name="PA" val="v3.0.0"/>
</p:tagLst>
</file>

<file path=ppt/tags/tag117.xml><?xml version="1.0" encoding="utf-8"?>
<p:tagLst xmlns:a="http://schemas.openxmlformats.org/drawingml/2006/main" xmlns:r="http://schemas.openxmlformats.org/officeDocument/2006/relationships" xmlns:p="http://schemas.openxmlformats.org/presentationml/2006/main">
  <p:tag name="PA" val="v3.0.0"/>
</p:tagLst>
</file>

<file path=ppt/tags/tag118.xml><?xml version="1.0" encoding="utf-8"?>
<p:tagLst xmlns:a="http://schemas.openxmlformats.org/drawingml/2006/main" xmlns:r="http://schemas.openxmlformats.org/officeDocument/2006/relationships" xmlns:p="http://schemas.openxmlformats.org/presentationml/2006/main">
  <p:tag name="PA" val="v3.0.0"/>
</p:tagLst>
</file>

<file path=ppt/tags/tag119.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20.xml><?xml version="1.0" encoding="utf-8"?>
<p:tagLst xmlns:a="http://schemas.openxmlformats.org/drawingml/2006/main" xmlns:r="http://schemas.openxmlformats.org/officeDocument/2006/relationships" xmlns:p="http://schemas.openxmlformats.org/presentationml/2006/main">
  <p:tag name="PA" val="v3.0.0"/>
</p:tagLst>
</file>

<file path=ppt/tags/tag121.xml><?xml version="1.0" encoding="utf-8"?>
<p:tagLst xmlns:a="http://schemas.openxmlformats.org/drawingml/2006/main" xmlns:r="http://schemas.openxmlformats.org/officeDocument/2006/relationships" xmlns:p="http://schemas.openxmlformats.org/presentationml/2006/main">
  <p:tag name="PA" val="v3.0.0"/>
</p:tagLst>
</file>

<file path=ppt/tags/tag122.xml><?xml version="1.0" encoding="utf-8"?>
<p:tagLst xmlns:a="http://schemas.openxmlformats.org/drawingml/2006/main" xmlns:r="http://schemas.openxmlformats.org/officeDocument/2006/relationships" xmlns:p="http://schemas.openxmlformats.org/presentationml/2006/main">
  <p:tag name="PA" val="v3.0.0"/>
</p:tagLst>
</file>

<file path=ppt/tags/tag123.xml><?xml version="1.0" encoding="utf-8"?>
<p:tagLst xmlns:a="http://schemas.openxmlformats.org/drawingml/2006/main" xmlns:r="http://schemas.openxmlformats.org/officeDocument/2006/relationships" xmlns:p="http://schemas.openxmlformats.org/presentationml/2006/main">
  <p:tag name="PA" val="v3.0.0"/>
</p:tagLst>
</file>

<file path=ppt/tags/tag124.xml><?xml version="1.0" encoding="utf-8"?>
<p:tagLst xmlns:a="http://schemas.openxmlformats.org/drawingml/2006/main" xmlns:r="http://schemas.openxmlformats.org/officeDocument/2006/relationships" xmlns:p="http://schemas.openxmlformats.org/presentationml/2006/main">
  <p:tag name="PA" val="v3.0.0"/>
</p:tagLst>
</file>

<file path=ppt/tags/tag125.xml><?xml version="1.0" encoding="utf-8"?>
<p:tagLst xmlns:a="http://schemas.openxmlformats.org/drawingml/2006/main" xmlns:r="http://schemas.openxmlformats.org/officeDocument/2006/relationships" xmlns:p="http://schemas.openxmlformats.org/presentationml/2006/main">
  <p:tag name="PA" val="v3.0.0"/>
</p:tagLst>
</file>

<file path=ppt/tags/tag126.xml><?xml version="1.0" encoding="utf-8"?>
<p:tagLst xmlns:a="http://schemas.openxmlformats.org/drawingml/2006/main" xmlns:r="http://schemas.openxmlformats.org/officeDocument/2006/relationships" xmlns:p="http://schemas.openxmlformats.org/presentationml/2006/main">
  <p:tag name="PA" val="v3.0.0"/>
</p:tagLst>
</file>

<file path=ppt/tags/tag127.xml><?xml version="1.0" encoding="utf-8"?>
<p:tagLst xmlns:a="http://schemas.openxmlformats.org/drawingml/2006/main" xmlns:r="http://schemas.openxmlformats.org/officeDocument/2006/relationships" xmlns:p="http://schemas.openxmlformats.org/presentationml/2006/main">
  <p:tag name="PA" val="v3.0.0"/>
</p:tagLst>
</file>

<file path=ppt/tags/tag128.xml><?xml version="1.0" encoding="utf-8"?>
<p:tagLst xmlns:a="http://schemas.openxmlformats.org/drawingml/2006/main" xmlns:r="http://schemas.openxmlformats.org/officeDocument/2006/relationships" xmlns:p="http://schemas.openxmlformats.org/presentationml/2006/main">
  <p:tag name="PA" val="v3.0.0"/>
</p:tagLst>
</file>

<file path=ppt/tags/tag129.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30.xml><?xml version="1.0" encoding="utf-8"?>
<p:tagLst xmlns:a="http://schemas.openxmlformats.org/drawingml/2006/main" xmlns:r="http://schemas.openxmlformats.org/officeDocument/2006/relationships" xmlns:p="http://schemas.openxmlformats.org/presentationml/2006/main">
  <p:tag name="PA" val="v3.0.0"/>
</p:tagLst>
</file>

<file path=ppt/tags/tag131.xml><?xml version="1.0" encoding="utf-8"?>
<p:tagLst xmlns:a="http://schemas.openxmlformats.org/drawingml/2006/main" xmlns:r="http://schemas.openxmlformats.org/officeDocument/2006/relationships" xmlns:p="http://schemas.openxmlformats.org/presentationml/2006/main">
  <p:tag name="PA" val="v3.0.0"/>
</p:tagLst>
</file>

<file path=ppt/tags/tag132.xml><?xml version="1.0" encoding="utf-8"?>
<p:tagLst xmlns:a="http://schemas.openxmlformats.org/drawingml/2006/main" xmlns:r="http://schemas.openxmlformats.org/officeDocument/2006/relationships" xmlns:p="http://schemas.openxmlformats.org/presentationml/2006/main">
  <p:tag name="PA" val="v3.0.0"/>
</p:tagLst>
</file>

<file path=ppt/tags/tag133.xml><?xml version="1.0" encoding="utf-8"?>
<p:tagLst xmlns:a="http://schemas.openxmlformats.org/drawingml/2006/main" xmlns:r="http://schemas.openxmlformats.org/officeDocument/2006/relationships" xmlns:p="http://schemas.openxmlformats.org/presentationml/2006/main">
  <p:tag name="PA" val="v3.0.0"/>
</p:tagLst>
</file>

<file path=ppt/tags/tag134.xml><?xml version="1.0" encoding="utf-8"?>
<p:tagLst xmlns:a="http://schemas.openxmlformats.org/drawingml/2006/main" xmlns:r="http://schemas.openxmlformats.org/officeDocument/2006/relationships" xmlns:p="http://schemas.openxmlformats.org/presentationml/2006/main">
  <p:tag name="PA" val="v3.0.0"/>
</p:tagLst>
</file>

<file path=ppt/tags/tag135.xml><?xml version="1.0" encoding="utf-8"?>
<p:tagLst xmlns:a="http://schemas.openxmlformats.org/drawingml/2006/main" xmlns:r="http://schemas.openxmlformats.org/officeDocument/2006/relationships" xmlns:p="http://schemas.openxmlformats.org/presentationml/2006/main">
  <p:tag name="PA" val="v3.0.0"/>
</p:tagLst>
</file>

<file path=ppt/tags/tag136.xml><?xml version="1.0" encoding="utf-8"?>
<p:tagLst xmlns:a="http://schemas.openxmlformats.org/drawingml/2006/main" xmlns:r="http://schemas.openxmlformats.org/officeDocument/2006/relationships" xmlns:p="http://schemas.openxmlformats.org/presentationml/2006/main">
  <p:tag name="PA" val="v3.0.0"/>
</p:tagLst>
</file>

<file path=ppt/tags/tag137.xml><?xml version="1.0" encoding="utf-8"?>
<p:tagLst xmlns:a="http://schemas.openxmlformats.org/drawingml/2006/main" xmlns:r="http://schemas.openxmlformats.org/officeDocument/2006/relationships" xmlns:p="http://schemas.openxmlformats.org/presentationml/2006/main">
  <p:tag name="PA" val="v3.0.0"/>
</p:tagLst>
</file>

<file path=ppt/tags/tag138.xml><?xml version="1.0" encoding="utf-8"?>
<p:tagLst xmlns:a="http://schemas.openxmlformats.org/drawingml/2006/main" xmlns:r="http://schemas.openxmlformats.org/officeDocument/2006/relationships" xmlns:p="http://schemas.openxmlformats.org/presentationml/2006/main">
  <p:tag name="PA" val="v3.0.0"/>
</p:tagLst>
</file>

<file path=ppt/tags/tag139.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40.xml><?xml version="1.0" encoding="utf-8"?>
<p:tagLst xmlns:a="http://schemas.openxmlformats.org/drawingml/2006/main" xmlns:r="http://schemas.openxmlformats.org/officeDocument/2006/relationships" xmlns:p="http://schemas.openxmlformats.org/presentationml/2006/main">
  <p:tag name="PA" val="v3.0.0"/>
</p:tagLst>
</file>

<file path=ppt/tags/tag141.xml><?xml version="1.0" encoding="utf-8"?>
<p:tagLst xmlns:a="http://schemas.openxmlformats.org/drawingml/2006/main" xmlns:r="http://schemas.openxmlformats.org/officeDocument/2006/relationships" xmlns:p="http://schemas.openxmlformats.org/presentationml/2006/main">
  <p:tag name="PA" val="v3.0.0"/>
</p:tagLst>
</file>

<file path=ppt/tags/tag142.xml><?xml version="1.0" encoding="utf-8"?>
<p:tagLst xmlns:a="http://schemas.openxmlformats.org/drawingml/2006/main" xmlns:r="http://schemas.openxmlformats.org/officeDocument/2006/relationships" xmlns:p="http://schemas.openxmlformats.org/presentationml/2006/main">
  <p:tag name="PA" val="v3.0.0"/>
</p:tagLst>
</file>

<file path=ppt/tags/tag143.xml><?xml version="1.0" encoding="utf-8"?>
<p:tagLst xmlns:a="http://schemas.openxmlformats.org/drawingml/2006/main" xmlns:r="http://schemas.openxmlformats.org/officeDocument/2006/relationships" xmlns:p="http://schemas.openxmlformats.org/presentationml/2006/main">
  <p:tag name="PA" val="v3.0.0"/>
</p:tagLst>
</file>

<file path=ppt/tags/tag144.xml><?xml version="1.0" encoding="utf-8"?>
<p:tagLst xmlns:a="http://schemas.openxmlformats.org/drawingml/2006/main" xmlns:r="http://schemas.openxmlformats.org/officeDocument/2006/relationships" xmlns:p="http://schemas.openxmlformats.org/presentationml/2006/main">
  <p:tag name="PA" val="v3.0.0"/>
</p:tagLst>
</file>

<file path=ppt/tags/tag145.xml><?xml version="1.0" encoding="utf-8"?>
<p:tagLst xmlns:a="http://schemas.openxmlformats.org/drawingml/2006/main" xmlns:r="http://schemas.openxmlformats.org/officeDocument/2006/relationships" xmlns:p="http://schemas.openxmlformats.org/presentationml/2006/main">
  <p:tag name="PA" val="v3.0.0"/>
</p:tagLst>
</file>

<file path=ppt/tags/tag146.xml><?xml version="1.0" encoding="utf-8"?>
<p:tagLst xmlns:a="http://schemas.openxmlformats.org/drawingml/2006/main" xmlns:r="http://schemas.openxmlformats.org/officeDocument/2006/relationships" xmlns:p="http://schemas.openxmlformats.org/presentationml/2006/main">
  <p:tag name="PA" val="v3.0.0"/>
</p:tagLst>
</file>

<file path=ppt/tags/tag147.xml><?xml version="1.0" encoding="utf-8"?>
<p:tagLst xmlns:a="http://schemas.openxmlformats.org/drawingml/2006/main" xmlns:r="http://schemas.openxmlformats.org/officeDocument/2006/relationships" xmlns:p="http://schemas.openxmlformats.org/presentationml/2006/main">
  <p:tag name="PA" val="v3.0.0"/>
</p:tagLst>
</file>

<file path=ppt/tags/tag148.xml><?xml version="1.0" encoding="utf-8"?>
<p:tagLst xmlns:a="http://schemas.openxmlformats.org/drawingml/2006/main" xmlns:r="http://schemas.openxmlformats.org/officeDocument/2006/relationships" xmlns:p="http://schemas.openxmlformats.org/presentationml/2006/main">
  <p:tag name="PA" val="v3.0.0"/>
</p:tagLst>
</file>

<file path=ppt/tags/tag149.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50.xml><?xml version="1.0" encoding="utf-8"?>
<p:tagLst xmlns:a="http://schemas.openxmlformats.org/drawingml/2006/main" xmlns:r="http://schemas.openxmlformats.org/officeDocument/2006/relationships" xmlns:p="http://schemas.openxmlformats.org/presentationml/2006/main">
  <p:tag name="PA" val="v3.0.0"/>
</p:tagLst>
</file>

<file path=ppt/tags/tag151.xml><?xml version="1.0" encoding="utf-8"?>
<p:tagLst xmlns:a="http://schemas.openxmlformats.org/drawingml/2006/main" xmlns:r="http://schemas.openxmlformats.org/officeDocument/2006/relationships" xmlns:p="http://schemas.openxmlformats.org/presentationml/2006/main">
  <p:tag name="PA" val="v3.0.0"/>
</p:tagLst>
</file>

<file path=ppt/tags/tag152.xml><?xml version="1.0" encoding="utf-8"?>
<p:tagLst xmlns:a="http://schemas.openxmlformats.org/drawingml/2006/main" xmlns:r="http://schemas.openxmlformats.org/officeDocument/2006/relationships" xmlns:p="http://schemas.openxmlformats.org/presentationml/2006/main">
  <p:tag name="PA" val="v3.0.0"/>
</p:tagLst>
</file>

<file path=ppt/tags/tag153.xml><?xml version="1.0" encoding="utf-8"?>
<p:tagLst xmlns:a="http://schemas.openxmlformats.org/drawingml/2006/main" xmlns:r="http://schemas.openxmlformats.org/officeDocument/2006/relationships" xmlns:p="http://schemas.openxmlformats.org/presentationml/2006/main">
  <p:tag name="PA" val="v3.0.0"/>
</p:tagLst>
</file>

<file path=ppt/tags/tag154.xml><?xml version="1.0" encoding="utf-8"?>
<p:tagLst xmlns:a="http://schemas.openxmlformats.org/drawingml/2006/main" xmlns:r="http://schemas.openxmlformats.org/officeDocument/2006/relationships" xmlns:p="http://schemas.openxmlformats.org/presentationml/2006/main">
  <p:tag name="PA" val="v3.0.0"/>
</p:tagLst>
</file>

<file path=ppt/tags/tag155.xml><?xml version="1.0" encoding="utf-8"?>
<p:tagLst xmlns:a="http://schemas.openxmlformats.org/drawingml/2006/main" xmlns:r="http://schemas.openxmlformats.org/officeDocument/2006/relationships" xmlns:p="http://schemas.openxmlformats.org/presentationml/2006/main">
  <p:tag name="PA" val="v3.0.0"/>
</p:tagLst>
</file>

<file path=ppt/tags/tag156.xml><?xml version="1.0" encoding="utf-8"?>
<p:tagLst xmlns:a="http://schemas.openxmlformats.org/drawingml/2006/main" xmlns:r="http://schemas.openxmlformats.org/officeDocument/2006/relationships" xmlns:p="http://schemas.openxmlformats.org/presentationml/2006/main">
  <p:tag name="PA" val="v3.0.0"/>
</p:tagLst>
</file>

<file path=ppt/tags/tag157.xml><?xml version="1.0" encoding="utf-8"?>
<p:tagLst xmlns:a="http://schemas.openxmlformats.org/drawingml/2006/main" xmlns:r="http://schemas.openxmlformats.org/officeDocument/2006/relationships" xmlns:p="http://schemas.openxmlformats.org/presentationml/2006/main">
  <p:tag name="PA" val="v3.0.0"/>
</p:tagLst>
</file>

<file path=ppt/tags/tag158.xml><?xml version="1.0" encoding="utf-8"?>
<p:tagLst xmlns:a="http://schemas.openxmlformats.org/drawingml/2006/main" xmlns:r="http://schemas.openxmlformats.org/officeDocument/2006/relationships" xmlns:p="http://schemas.openxmlformats.org/presentationml/2006/main">
  <p:tag name="PA" val="v3.0.0"/>
</p:tagLst>
</file>

<file path=ppt/tags/tag159.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60.xml><?xml version="1.0" encoding="utf-8"?>
<p:tagLst xmlns:a="http://schemas.openxmlformats.org/drawingml/2006/main" xmlns:r="http://schemas.openxmlformats.org/officeDocument/2006/relationships" xmlns:p="http://schemas.openxmlformats.org/presentationml/2006/main">
  <p:tag name="PA" val="v3.0.0"/>
</p:tagLst>
</file>

<file path=ppt/tags/tag161.xml><?xml version="1.0" encoding="utf-8"?>
<p:tagLst xmlns:a="http://schemas.openxmlformats.org/drawingml/2006/main" xmlns:r="http://schemas.openxmlformats.org/officeDocument/2006/relationships" xmlns:p="http://schemas.openxmlformats.org/presentationml/2006/main">
  <p:tag name="PA" val="v3.0.0"/>
</p:tagLst>
</file>

<file path=ppt/tags/tag162.xml><?xml version="1.0" encoding="utf-8"?>
<p:tagLst xmlns:a="http://schemas.openxmlformats.org/drawingml/2006/main" xmlns:r="http://schemas.openxmlformats.org/officeDocument/2006/relationships" xmlns:p="http://schemas.openxmlformats.org/presentationml/2006/main">
  <p:tag name="PA" val="v3.0.0"/>
</p:tagLst>
</file>

<file path=ppt/tags/tag163.xml><?xml version="1.0" encoding="utf-8"?>
<p:tagLst xmlns:a="http://schemas.openxmlformats.org/drawingml/2006/main" xmlns:r="http://schemas.openxmlformats.org/officeDocument/2006/relationships" xmlns:p="http://schemas.openxmlformats.org/presentationml/2006/main">
  <p:tag name="PA" val="v3.0.0"/>
</p:tagLst>
</file>

<file path=ppt/tags/tag164.xml><?xml version="1.0" encoding="utf-8"?>
<p:tagLst xmlns:a="http://schemas.openxmlformats.org/drawingml/2006/main" xmlns:r="http://schemas.openxmlformats.org/officeDocument/2006/relationships" xmlns:p="http://schemas.openxmlformats.org/presentationml/2006/main">
  <p:tag name="PA" val="v3.0.0"/>
</p:tagLst>
</file>

<file path=ppt/tags/tag165.xml><?xml version="1.0" encoding="utf-8"?>
<p:tagLst xmlns:a="http://schemas.openxmlformats.org/drawingml/2006/main" xmlns:r="http://schemas.openxmlformats.org/officeDocument/2006/relationships" xmlns:p="http://schemas.openxmlformats.org/presentationml/2006/main">
  <p:tag name="PA" val="v3.0.0"/>
</p:tagLst>
</file>

<file path=ppt/tags/tag166.xml><?xml version="1.0" encoding="utf-8"?>
<p:tagLst xmlns:a="http://schemas.openxmlformats.org/drawingml/2006/main" xmlns:r="http://schemas.openxmlformats.org/officeDocument/2006/relationships" xmlns:p="http://schemas.openxmlformats.org/presentationml/2006/main">
  <p:tag name="PA" val="v3.0.0"/>
</p:tagLst>
</file>

<file path=ppt/tags/tag167.xml><?xml version="1.0" encoding="utf-8"?>
<p:tagLst xmlns:a="http://schemas.openxmlformats.org/drawingml/2006/main" xmlns:r="http://schemas.openxmlformats.org/officeDocument/2006/relationships" xmlns:p="http://schemas.openxmlformats.org/presentationml/2006/main">
  <p:tag name="PA" val="v3.0.0"/>
</p:tagLst>
</file>

<file path=ppt/tags/tag168.xml><?xml version="1.0" encoding="utf-8"?>
<p:tagLst xmlns:a="http://schemas.openxmlformats.org/drawingml/2006/main" xmlns:r="http://schemas.openxmlformats.org/officeDocument/2006/relationships" xmlns:p="http://schemas.openxmlformats.org/presentationml/2006/main">
  <p:tag name="PA" val="v3.0.0"/>
</p:tagLst>
</file>

<file path=ppt/tags/tag169.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70.xml><?xml version="1.0" encoding="utf-8"?>
<p:tagLst xmlns:a="http://schemas.openxmlformats.org/drawingml/2006/main" xmlns:r="http://schemas.openxmlformats.org/officeDocument/2006/relationships" xmlns:p="http://schemas.openxmlformats.org/presentationml/2006/main">
  <p:tag name="PA" val="v3.0.0"/>
</p:tagLst>
</file>

<file path=ppt/tags/tag171.xml><?xml version="1.0" encoding="utf-8"?>
<p:tagLst xmlns:a="http://schemas.openxmlformats.org/drawingml/2006/main" xmlns:r="http://schemas.openxmlformats.org/officeDocument/2006/relationships" xmlns:p="http://schemas.openxmlformats.org/presentationml/2006/main">
  <p:tag name="PA" val="v3.0.0"/>
</p:tagLst>
</file>

<file path=ppt/tags/tag172.xml><?xml version="1.0" encoding="utf-8"?>
<p:tagLst xmlns:a="http://schemas.openxmlformats.org/drawingml/2006/main" xmlns:r="http://schemas.openxmlformats.org/officeDocument/2006/relationships" xmlns:p="http://schemas.openxmlformats.org/presentationml/2006/main">
  <p:tag name="PA" val="v3.0.0"/>
</p:tagLst>
</file>

<file path=ppt/tags/tag173.xml><?xml version="1.0" encoding="utf-8"?>
<p:tagLst xmlns:a="http://schemas.openxmlformats.org/drawingml/2006/main" xmlns:r="http://schemas.openxmlformats.org/officeDocument/2006/relationships" xmlns:p="http://schemas.openxmlformats.org/presentationml/2006/main">
  <p:tag name="PA" val="v3.0.0"/>
</p:tagLst>
</file>

<file path=ppt/tags/tag174.xml><?xml version="1.0" encoding="utf-8"?>
<p:tagLst xmlns:a="http://schemas.openxmlformats.org/drawingml/2006/main" xmlns:r="http://schemas.openxmlformats.org/officeDocument/2006/relationships" xmlns:p="http://schemas.openxmlformats.org/presentationml/2006/main">
  <p:tag name="PA" val="v3.0.0"/>
</p:tagLst>
</file>

<file path=ppt/tags/tag175.xml><?xml version="1.0" encoding="utf-8"?>
<p:tagLst xmlns:a="http://schemas.openxmlformats.org/drawingml/2006/main" xmlns:r="http://schemas.openxmlformats.org/officeDocument/2006/relationships" xmlns:p="http://schemas.openxmlformats.org/presentationml/2006/main">
  <p:tag name="PA" val="v3.0.0"/>
</p:tagLst>
</file>

<file path=ppt/tags/tag176.xml><?xml version="1.0" encoding="utf-8"?>
<p:tagLst xmlns:a="http://schemas.openxmlformats.org/drawingml/2006/main" xmlns:r="http://schemas.openxmlformats.org/officeDocument/2006/relationships" xmlns:p="http://schemas.openxmlformats.org/presentationml/2006/main">
  <p:tag name="PA" val="v3.0.0"/>
</p:tagLst>
</file>

<file path=ppt/tags/tag177.xml><?xml version="1.0" encoding="utf-8"?>
<p:tagLst xmlns:a="http://schemas.openxmlformats.org/drawingml/2006/main" xmlns:r="http://schemas.openxmlformats.org/officeDocument/2006/relationships" xmlns:p="http://schemas.openxmlformats.org/presentationml/2006/main">
  <p:tag name="PA" val="v3.0.0"/>
</p:tagLst>
</file>

<file path=ppt/tags/tag178.xml><?xml version="1.0" encoding="utf-8"?>
<p:tagLst xmlns:a="http://schemas.openxmlformats.org/drawingml/2006/main" xmlns:r="http://schemas.openxmlformats.org/officeDocument/2006/relationships" xmlns:p="http://schemas.openxmlformats.org/presentationml/2006/main">
  <p:tag name="PA" val="v3.0.0"/>
</p:tagLst>
</file>

<file path=ppt/tags/tag179.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80.xml><?xml version="1.0" encoding="utf-8"?>
<p:tagLst xmlns:a="http://schemas.openxmlformats.org/drawingml/2006/main" xmlns:r="http://schemas.openxmlformats.org/officeDocument/2006/relationships" xmlns:p="http://schemas.openxmlformats.org/presentationml/2006/main">
  <p:tag name="PA" val="v3.0.0"/>
</p:tagLst>
</file>

<file path=ppt/tags/tag181.xml><?xml version="1.0" encoding="utf-8"?>
<p:tagLst xmlns:a="http://schemas.openxmlformats.org/drawingml/2006/main" xmlns:r="http://schemas.openxmlformats.org/officeDocument/2006/relationships" xmlns:p="http://schemas.openxmlformats.org/presentationml/2006/main">
  <p:tag name="PA" val="v3.0.0"/>
</p:tagLst>
</file>

<file path=ppt/tags/tag182.xml><?xml version="1.0" encoding="utf-8"?>
<p:tagLst xmlns:a="http://schemas.openxmlformats.org/drawingml/2006/main" xmlns:r="http://schemas.openxmlformats.org/officeDocument/2006/relationships" xmlns:p="http://schemas.openxmlformats.org/presentationml/2006/main">
  <p:tag name="PA" val="v3.0.0"/>
</p:tagLst>
</file>

<file path=ppt/tags/tag183.xml><?xml version="1.0" encoding="utf-8"?>
<p:tagLst xmlns:a="http://schemas.openxmlformats.org/drawingml/2006/main" xmlns:r="http://schemas.openxmlformats.org/officeDocument/2006/relationships" xmlns:p="http://schemas.openxmlformats.org/presentationml/2006/main">
  <p:tag name="PA" val="v3.0.0"/>
</p:tagLst>
</file>

<file path=ppt/tags/tag184.xml><?xml version="1.0" encoding="utf-8"?>
<p:tagLst xmlns:a="http://schemas.openxmlformats.org/drawingml/2006/main" xmlns:r="http://schemas.openxmlformats.org/officeDocument/2006/relationships" xmlns:p="http://schemas.openxmlformats.org/presentationml/2006/main">
  <p:tag name="PA" val="v3.0.0"/>
</p:tagLst>
</file>

<file path=ppt/tags/tag185.xml><?xml version="1.0" encoding="utf-8"?>
<p:tagLst xmlns:a="http://schemas.openxmlformats.org/drawingml/2006/main" xmlns:r="http://schemas.openxmlformats.org/officeDocument/2006/relationships" xmlns:p="http://schemas.openxmlformats.org/presentationml/2006/main">
  <p:tag name="PA" val="v3.0.0"/>
</p:tagLst>
</file>

<file path=ppt/tags/tag186.xml><?xml version="1.0" encoding="utf-8"?>
<p:tagLst xmlns:a="http://schemas.openxmlformats.org/drawingml/2006/main" xmlns:r="http://schemas.openxmlformats.org/officeDocument/2006/relationships" xmlns:p="http://schemas.openxmlformats.org/presentationml/2006/main">
  <p:tag name="PA" val="v3.0.0"/>
</p:tagLst>
</file>

<file path=ppt/tags/tag187.xml><?xml version="1.0" encoding="utf-8"?>
<p:tagLst xmlns:a="http://schemas.openxmlformats.org/drawingml/2006/main" xmlns:r="http://schemas.openxmlformats.org/officeDocument/2006/relationships" xmlns:p="http://schemas.openxmlformats.org/presentationml/2006/main">
  <p:tag name="PA" val="v3.0.0"/>
</p:tagLst>
</file>

<file path=ppt/tags/tag188.xml><?xml version="1.0" encoding="utf-8"?>
<p:tagLst xmlns:a="http://schemas.openxmlformats.org/drawingml/2006/main" xmlns:r="http://schemas.openxmlformats.org/officeDocument/2006/relationships" xmlns:p="http://schemas.openxmlformats.org/presentationml/2006/main">
  <p:tag name="PA" val="v3.0.0"/>
</p:tagLst>
</file>

<file path=ppt/tags/tag189.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190.xml><?xml version="1.0" encoding="utf-8"?>
<p:tagLst xmlns:a="http://schemas.openxmlformats.org/drawingml/2006/main" xmlns:r="http://schemas.openxmlformats.org/officeDocument/2006/relationships" xmlns:p="http://schemas.openxmlformats.org/presentationml/2006/main">
  <p:tag name="PA" val="v3.0.0"/>
</p:tagLst>
</file>

<file path=ppt/tags/tag191.xml><?xml version="1.0" encoding="utf-8"?>
<p:tagLst xmlns:a="http://schemas.openxmlformats.org/drawingml/2006/main" xmlns:r="http://schemas.openxmlformats.org/officeDocument/2006/relationships" xmlns:p="http://schemas.openxmlformats.org/presentationml/2006/main">
  <p:tag name="PA" val="v3.0.0"/>
</p:tagLst>
</file>

<file path=ppt/tags/tag192.xml><?xml version="1.0" encoding="utf-8"?>
<p:tagLst xmlns:a="http://schemas.openxmlformats.org/drawingml/2006/main" xmlns:r="http://schemas.openxmlformats.org/officeDocument/2006/relationships" xmlns:p="http://schemas.openxmlformats.org/presentationml/2006/main">
  <p:tag name="PA" val="v3.0.0"/>
</p:tagLst>
</file>

<file path=ppt/tags/tag193.xml><?xml version="1.0" encoding="utf-8"?>
<p:tagLst xmlns:a="http://schemas.openxmlformats.org/drawingml/2006/main" xmlns:r="http://schemas.openxmlformats.org/officeDocument/2006/relationships" xmlns:p="http://schemas.openxmlformats.org/presentationml/2006/main">
  <p:tag name="PA" val="v3.0.0"/>
</p:tagLst>
</file>

<file path=ppt/tags/tag194.xml><?xml version="1.0" encoding="utf-8"?>
<p:tagLst xmlns:a="http://schemas.openxmlformats.org/drawingml/2006/main" xmlns:r="http://schemas.openxmlformats.org/officeDocument/2006/relationships" xmlns:p="http://schemas.openxmlformats.org/presentationml/2006/main">
  <p:tag name="PA" val="v3.0.0"/>
</p:tagLst>
</file>

<file path=ppt/tags/tag195.xml><?xml version="1.0" encoding="utf-8"?>
<p:tagLst xmlns:a="http://schemas.openxmlformats.org/drawingml/2006/main" xmlns:r="http://schemas.openxmlformats.org/officeDocument/2006/relationships" xmlns:p="http://schemas.openxmlformats.org/presentationml/2006/main">
  <p:tag name="PA" val="v3.0.0"/>
</p:tagLst>
</file>

<file path=ppt/tags/tag196.xml><?xml version="1.0" encoding="utf-8"?>
<p:tagLst xmlns:a="http://schemas.openxmlformats.org/drawingml/2006/main" xmlns:r="http://schemas.openxmlformats.org/officeDocument/2006/relationships" xmlns:p="http://schemas.openxmlformats.org/presentationml/2006/main">
  <p:tag name="PA" val="v3.0.0"/>
</p:tagLst>
</file>

<file path=ppt/tags/tag197.xml><?xml version="1.0" encoding="utf-8"?>
<p:tagLst xmlns:a="http://schemas.openxmlformats.org/drawingml/2006/main" xmlns:r="http://schemas.openxmlformats.org/officeDocument/2006/relationships" xmlns:p="http://schemas.openxmlformats.org/presentationml/2006/main">
  <p:tag name="PA" val="v3.0.0"/>
</p:tagLst>
</file>

<file path=ppt/tags/tag198.xml><?xml version="1.0" encoding="utf-8"?>
<p:tagLst xmlns:a="http://schemas.openxmlformats.org/drawingml/2006/main" xmlns:r="http://schemas.openxmlformats.org/officeDocument/2006/relationships" xmlns:p="http://schemas.openxmlformats.org/presentationml/2006/main">
  <p:tag name="PA" val="v3.0.0"/>
</p:tagLst>
</file>

<file path=ppt/tags/tag19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0"/>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37.xml><?xml version="1.0" encoding="utf-8"?>
<p:tagLst xmlns:a="http://schemas.openxmlformats.org/drawingml/2006/main" xmlns:r="http://schemas.openxmlformats.org/officeDocument/2006/relationships" xmlns:p="http://schemas.openxmlformats.org/presentationml/2006/main">
  <p:tag name="PA" val="v3.0.0"/>
</p:tagLst>
</file>

<file path=ppt/tags/tag38.xml><?xml version="1.0" encoding="utf-8"?>
<p:tagLst xmlns:a="http://schemas.openxmlformats.org/drawingml/2006/main" xmlns:r="http://schemas.openxmlformats.org/officeDocument/2006/relationships" xmlns:p="http://schemas.openxmlformats.org/presentationml/2006/main">
  <p:tag name="PA" val="v3.0.0"/>
</p:tagLst>
</file>

<file path=ppt/tags/tag39.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40.xml><?xml version="1.0" encoding="utf-8"?>
<p:tagLst xmlns:a="http://schemas.openxmlformats.org/drawingml/2006/main" xmlns:r="http://schemas.openxmlformats.org/officeDocument/2006/relationships" xmlns:p="http://schemas.openxmlformats.org/presentationml/2006/main">
  <p:tag name="PA" val="v3.0.0"/>
</p:tagLst>
</file>

<file path=ppt/tags/tag41.xml><?xml version="1.0" encoding="utf-8"?>
<p:tagLst xmlns:a="http://schemas.openxmlformats.org/drawingml/2006/main" xmlns:r="http://schemas.openxmlformats.org/officeDocument/2006/relationships" xmlns:p="http://schemas.openxmlformats.org/presentationml/2006/main">
  <p:tag name="PA" val="v3.0.0"/>
</p:tagLst>
</file>

<file path=ppt/tags/tag42.xml><?xml version="1.0" encoding="utf-8"?>
<p:tagLst xmlns:a="http://schemas.openxmlformats.org/drawingml/2006/main" xmlns:r="http://schemas.openxmlformats.org/officeDocument/2006/relationships" xmlns:p="http://schemas.openxmlformats.org/presentationml/2006/main">
  <p:tag name="PA" val="v3.0.0"/>
</p:tagLst>
</file>

<file path=ppt/tags/tag43.xml><?xml version="1.0" encoding="utf-8"?>
<p:tagLst xmlns:a="http://schemas.openxmlformats.org/drawingml/2006/main" xmlns:r="http://schemas.openxmlformats.org/officeDocument/2006/relationships" xmlns:p="http://schemas.openxmlformats.org/presentationml/2006/main">
  <p:tag name="PA" val="v3.0.0"/>
</p:tagLst>
</file>

<file path=ppt/tags/tag44.xml><?xml version="1.0" encoding="utf-8"?>
<p:tagLst xmlns:a="http://schemas.openxmlformats.org/drawingml/2006/main" xmlns:r="http://schemas.openxmlformats.org/officeDocument/2006/relationships" xmlns:p="http://schemas.openxmlformats.org/presentationml/2006/main">
  <p:tag name="PA" val="v3.0.0"/>
</p:tagLst>
</file>

<file path=ppt/tags/tag45.xml><?xml version="1.0" encoding="utf-8"?>
<p:tagLst xmlns:a="http://schemas.openxmlformats.org/drawingml/2006/main" xmlns:r="http://schemas.openxmlformats.org/officeDocument/2006/relationships" xmlns:p="http://schemas.openxmlformats.org/presentationml/2006/main">
  <p:tag name="PA" val="v3.0.0"/>
</p:tagLst>
</file>

<file path=ppt/tags/tag46.xml><?xml version="1.0" encoding="utf-8"?>
<p:tagLst xmlns:a="http://schemas.openxmlformats.org/drawingml/2006/main" xmlns:r="http://schemas.openxmlformats.org/officeDocument/2006/relationships" xmlns:p="http://schemas.openxmlformats.org/presentationml/2006/main">
  <p:tag name="PA" val="v3.0.0"/>
</p:tagLst>
</file>

<file path=ppt/tags/tag47.xml><?xml version="1.0" encoding="utf-8"?>
<p:tagLst xmlns:a="http://schemas.openxmlformats.org/drawingml/2006/main" xmlns:r="http://schemas.openxmlformats.org/officeDocument/2006/relationships" xmlns:p="http://schemas.openxmlformats.org/presentationml/2006/main">
  <p:tag name="PA" val="v3.0.0"/>
</p:tagLst>
</file>

<file path=ppt/tags/tag48.xml><?xml version="1.0" encoding="utf-8"?>
<p:tagLst xmlns:a="http://schemas.openxmlformats.org/drawingml/2006/main" xmlns:r="http://schemas.openxmlformats.org/officeDocument/2006/relationships" xmlns:p="http://schemas.openxmlformats.org/presentationml/2006/main">
  <p:tag name="PA" val="v3.0.0"/>
</p:tagLst>
</file>

<file path=ppt/tags/tag49.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50.xml><?xml version="1.0" encoding="utf-8"?>
<p:tagLst xmlns:a="http://schemas.openxmlformats.org/drawingml/2006/main" xmlns:r="http://schemas.openxmlformats.org/officeDocument/2006/relationships" xmlns:p="http://schemas.openxmlformats.org/presentationml/2006/main">
  <p:tag name="PA" val="v3.0.0"/>
</p:tagLst>
</file>

<file path=ppt/tags/tag51.xml><?xml version="1.0" encoding="utf-8"?>
<p:tagLst xmlns:a="http://schemas.openxmlformats.org/drawingml/2006/main" xmlns:r="http://schemas.openxmlformats.org/officeDocument/2006/relationships" xmlns:p="http://schemas.openxmlformats.org/presentationml/2006/main">
  <p:tag name="PA" val="v3.0.0"/>
</p:tagLst>
</file>

<file path=ppt/tags/tag52.xml><?xml version="1.0" encoding="utf-8"?>
<p:tagLst xmlns:a="http://schemas.openxmlformats.org/drawingml/2006/main" xmlns:r="http://schemas.openxmlformats.org/officeDocument/2006/relationships" xmlns:p="http://schemas.openxmlformats.org/presentationml/2006/main">
  <p:tag name="PA" val="v3.0.0"/>
</p:tagLst>
</file>

<file path=ppt/tags/tag53.xml><?xml version="1.0" encoding="utf-8"?>
<p:tagLst xmlns:a="http://schemas.openxmlformats.org/drawingml/2006/main" xmlns:r="http://schemas.openxmlformats.org/officeDocument/2006/relationships" xmlns:p="http://schemas.openxmlformats.org/presentationml/2006/main">
  <p:tag name="PA" val="v3.0.0"/>
</p:tagLst>
</file>

<file path=ppt/tags/tag54.xml><?xml version="1.0" encoding="utf-8"?>
<p:tagLst xmlns:a="http://schemas.openxmlformats.org/drawingml/2006/main" xmlns:r="http://schemas.openxmlformats.org/officeDocument/2006/relationships" xmlns:p="http://schemas.openxmlformats.org/presentationml/2006/main">
  <p:tag name="PA" val="v3.0.0"/>
</p:tagLst>
</file>

<file path=ppt/tags/tag55.xml><?xml version="1.0" encoding="utf-8"?>
<p:tagLst xmlns:a="http://schemas.openxmlformats.org/drawingml/2006/main" xmlns:r="http://schemas.openxmlformats.org/officeDocument/2006/relationships" xmlns:p="http://schemas.openxmlformats.org/presentationml/2006/main">
  <p:tag name="PA" val="v3.0.0"/>
</p:tagLst>
</file>

<file path=ppt/tags/tag56.xml><?xml version="1.0" encoding="utf-8"?>
<p:tagLst xmlns:a="http://schemas.openxmlformats.org/drawingml/2006/main" xmlns:r="http://schemas.openxmlformats.org/officeDocument/2006/relationships" xmlns:p="http://schemas.openxmlformats.org/presentationml/2006/main">
  <p:tag name="PA" val="v3.0.0"/>
</p:tagLst>
</file>

<file path=ppt/tags/tag57.xml><?xml version="1.0" encoding="utf-8"?>
<p:tagLst xmlns:a="http://schemas.openxmlformats.org/drawingml/2006/main" xmlns:r="http://schemas.openxmlformats.org/officeDocument/2006/relationships" xmlns:p="http://schemas.openxmlformats.org/presentationml/2006/main">
  <p:tag name="PA" val="v3.0.0"/>
</p:tagLst>
</file>

<file path=ppt/tags/tag58.xml><?xml version="1.0" encoding="utf-8"?>
<p:tagLst xmlns:a="http://schemas.openxmlformats.org/drawingml/2006/main" xmlns:r="http://schemas.openxmlformats.org/officeDocument/2006/relationships" xmlns:p="http://schemas.openxmlformats.org/presentationml/2006/main">
  <p:tag name="PA" val="v3.0.0"/>
</p:tagLst>
</file>

<file path=ppt/tags/tag59.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60.xml><?xml version="1.0" encoding="utf-8"?>
<p:tagLst xmlns:a="http://schemas.openxmlformats.org/drawingml/2006/main" xmlns:r="http://schemas.openxmlformats.org/officeDocument/2006/relationships" xmlns:p="http://schemas.openxmlformats.org/presentationml/2006/main">
  <p:tag name="PA" val="v3.0.0"/>
</p:tagLst>
</file>

<file path=ppt/tags/tag61.xml><?xml version="1.0" encoding="utf-8"?>
<p:tagLst xmlns:a="http://schemas.openxmlformats.org/drawingml/2006/main" xmlns:r="http://schemas.openxmlformats.org/officeDocument/2006/relationships" xmlns:p="http://schemas.openxmlformats.org/presentationml/2006/main">
  <p:tag name="PA" val="v3.0.0"/>
</p:tagLst>
</file>

<file path=ppt/tags/tag62.xml><?xml version="1.0" encoding="utf-8"?>
<p:tagLst xmlns:a="http://schemas.openxmlformats.org/drawingml/2006/main" xmlns:r="http://schemas.openxmlformats.org/officeDocument/2006/relationships" xmlns:p="http://schemas.openxmlformats.org/presentationml/2006/main">
  <p:tag name="PA" val="v3.0.0"/>
</p:tagLst>
</file>

<file path=ppt/tags/tag63.xml><?xml version="1.0" encoding="utf-8"?>
<p:tagLst xmlns:a="http://schemas.openxmlformats.org/drawingml/2006/main" xmlns:r="http://schemas.openxmlformats.org/officeDocument/2006/relationships" xmlns:p="http://schemas.openxmlformats.org/presentationml/2006/main">
  <p:tag name="PA" val="v3.0.0"/>
</p:tagLst>
</file>

<file path=ppt/tags/tag64.xml><?xml version="1.0" encoding="utf-8"?>
<p:tagLst xmlns:a="http://schemas.openxmlformats.org/drawingml/2006/main" xmlns:r="http://schemas.openxmlformats.org/officeDocument/2006/relationships" xmlns:p="http://schemas.openxmlformats.org/presentationml/2006/main">
  <p:tag name="PA" val="v3.0.0"/>
</p:tagLst>
</file>

<file path=ppt/tags/tag65.xml><?xml version="1.0" encoding="utf-8"?>
<p:tagLst xmlns:a="http://schemas.openxmlformats.org/drawingml/2006/main" xmlns:r="http://schemas.openxmlformats.org/officeDocument/2006/relationships" xmlns:p="http://schemas.openxmlformats.org/presentationml/2006/main">
  <p:tag name="PA" val="v3.0.0"/>
</p:tagLst>
</file>

<file path=ppt/tags/tag66.xml><?xml version="1.0" encoding="utf-8"?>
<p:tagLst xmlns:a="http://schemas.openxmlformats.org/drawingml/2006/main" xmlns:r="http://schemas.openxmlformats.org/officeDocument/2006/relationships" xmlns:p="http://schemas.openxmlformats.org/presentationml/2006/main">
  <p:tag name="PA" val="v3.0.0"/>
</p:tagLst>
</file>

<file path=ppt/tags/tag67.xml><?xml version="1.0" encoding="utf-8"?>
<p:tagLst xmlns:a="http://schemas.openxmlformats.org/drawingml/2006/main" xmlns:r="http://schemas.openxmlformats.org/officeDocument/2006/relationships" xmlns:p="http://schemas.openxmlformats.org/presentationml/2006/main">
  <p:tag name="PA" val="v3.0.0"/>
</p:tagLst>
</file>

<file path=ppt/tags/tag68.xml><?xml version="1.0" encoding="utf-8"?>
<p:tagLst xmlns:a="http://schemas.openxmlformats.org/drawingml/2006/main" xmlns:r="http://schemas.openxmlformats.org/officeDocument/2006/relationships" xmlns:p="http://schemas.openxmlformats.org/presentationml/2006/main">
  <p:tag name="PA" val="v3.0.0"/>
</p:tagLst>
</file>

<file path=ppt/tags/tag69.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70.xml><?xml version="1.0" encoding="utf-8"?>
<p:tagLst xmlns:a="http://schemas.openxmlformats.org/drawingml/2006/main" xmlns:r="http://schemas.openxmlformats.org/officeDocument/2006/relationships" xmlns:p="http://schemas.openxmlformats.org/presentationml/2006/main">
  <p:tag name="PA" val="v3.0.0"/>
</p:tagLst>
</file>

<file path=ppt/tags/tag71.xml><?xml version="1.0" encoding="utf-8"?>
<p:tagLst xmlns:a="http://schemas.openxmlformats.org/drawingml/2006/main" xmlns:r="http://schemas.openxmlformats.org/officeDocument/2006/relationships" xmlns:p="http://schemas.openxmlformats.org/presentationml/2006/main">
  <p:tag name="PA" val="v3.0.0"/>
</p:tagLst>
</file>

<file path=ppt/tags/tag72.xml><?xml version="1.0" encoding="utf-8"?>
<p:tagLst xmlns:a="http://schemas.openxmlformats.org/drawingml/2006/main" xmlns:r="http://schemas.openxmlformats.org/officeDocument/2006/relationships" xmlns:p="http://schemas.openxmlformats.org/presentationml/2006/main">
  <p:tag name="PA" val="v3.0.0"/>
</p:tagLst>
</file>

<file path=ppt/tags/tag73.xml><?xml version="1.0" encoding="utf-8"?>
<p:tagLst xmlns:a="http://schemas.openxmlformats.org/drawingml/2006/main" xmlns:r="http://schemas.openxmlformats.org/officeDocument/2006/relationships" xmlns:p="http://schemas.openxmlformats.org/presentationml/2006/main">
  <p:tag name="PA" val="v3.0.0"/>
</p:tagLst>
</file>

<file path=ppt/tags/tag74.xml><?xml version="1.0" encoding="utf-8"?>
<p:tagLst xmlns:a="http://schemas.openxmlformats.org/drawingml/2006/main" xmlns:r="http://schemas.openxmlformats.org/officeDocument/2006/relationships" xmlns:p="http://schemas.openxmlformats.org/presentationml/2006/main">
  <p:tag name="PA" val="v3.0.0"/>
</p:tagLst>
</file>

<file path=ppt/tags/tag75.xml><?xml version="1.0" encoding="utf-8"?>
<p:tagLst xmlns:a="http://schemas.openxmlformats.org/drawingml/2006/main" xmlns:r="http://schemas.openxmlformats.org/officeDocument/2006/relationships" xmlns:p="http://schemas.openxmlformats.org/presentationml/2006/main">
  <p:tag name="PA" val="v3.0.0"/>
</p:tagLst>
</file>

<file path=ppt/tags/tag76.xml><?xml version="1.0" encoding="utf-8"?>
<p:tagLst xmlns:a="http://schemas.openxmlformats.org/drawingml/2006/main" xmlns:r="http://schemas.openxmlformats.org/officeDocument/2006/relationships" xmlns:p="http://schemas.openxmlformats.org/presentationml/2006/main">
  <p:tag name="PA" val="v3.0.0"/>
</p:tagLst>
</file>

<file path=ppt/tags/tag77.xml><?xml version="1.0" encoding="utf-8"?>
<p:tagLst xmlns:a="http://schemas.openxmlformats.org/drawingml/2006/main" xmlns:r="http://schemas.openxmlformats.org/officeDocument/2006/relationships" xmlns:p="http://schemas.openxmlformats.org/presentationml/2006/main">
  <p:tag name="PA" val="v3.0.0"/>
</p:tagLst>
</file>

<file path=ppt/tags/tag78.xml><?xml version="1.0" encoding="utf-8"?>
<p:tagLst xmlns:a="http://schemas.openxmlformats.org/drawingml/2006/main" xmlns:r="http://schemas.openxmlformats.org/officeDocument/2006/relationships" xmlns:p="http://schemas.openxmlformats.org/presentationml/2006/main">
  <p:tag name="PA" val="v3.0.0"/>
</p:tagLst>
</file>

<file path=ppt/tags/tag79.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80.xml><?xml version="1.0" encoding="utf-8"?>
<p:tagLst xmlns:a="http://schemas.openxmlformats.org/drawingml/2006/main" xmlns:r="http://schemas.openxmlformats.org/officeDocument/2006/relationships" xmlns:p="http://schemas.openxmlformats.org/presentationml/2006/main">
  <p:tag name="PA" val="v3.0.0"/>
</p:tagLst>
</file>

<file path=ppt/tags/tag81.xml><?xml version="1.0" encoding="utf-8"?>
<p:tagLst xmlns:a="http://schemas.openxmlformats.org/drawingml/2006/main" xmlns:r="http://schemas.openxmlformats.org/officeDocument/2006/relationships" xmlns:p="http://schemas.openxmlformats.org/presentationml/2006/main">
  <p:tag name="PA" val="v3.0.0"/>
</p:tagLst>
</file>

<file path=ppt/tags/tag82.xml><?xml version="1.0" encoding="utf-8"?>
<p:tagLst xmlns:a="http://schemas.openxmlformats.org/drawingml/2006/main" xmlns:r="http://schemas.openxmlformats.org/officeDocument/2006/relationships" xmlns:p="http://schemas.openxmlformats.org/presentationml/2006/main">
  <p:tag name="PA" val="v3.0.0"/>
</p:tagLst>
</file>

<file path=ppt/tags/tag83.xml><?xml version="1.0" encoding="utf-8"?>
<p:tagLst xmlns:a="http://schemas.openxmlformats.org/drawingml/2006/main" xmlns:r="http://schemas.openxmlformats.org/officeDocument/2006/relationships" xmlns:p="http://schemas.openxmlformats.org/presentationml/2006/main">
  <p:tag name="PA" val="v3.0.0"/>
</p:tagLst>
</file>

<file path=ppt/tags/tag84.xml><?xml version="1.0" encoding="utf-8"?>
<p:tagLst xmlns:a="http://schemas.openxmlformats.org/drawingml/2006/main" xmlns:r="http://schemas.openxmlformats.org/officeDocument/2006/relationships" xmlns:p="http://schemas.openxmlformats.org/presentationml/2006/main">
  <p:tag name="PA" val="v3.0.0"/>
</p:tagLst>
</file>

<file path=ppt/tags/tag85.xml><?xml version="1.0" encoding="utf-8"?>
<p:tagLst xmlns:a="http://schemas.openxmlformats.org/drawingml/2006/main" xmlns:r="http://schemas.openxmlformats.org/officeDocument/2006/relationships" xmlns:p="http://schemas.openxmlformats.org/presentationml/2006/main">
  <p:tag name="PA" val="v3.0.0"/>
</p:tagLst>
</file>

<file path=ppt/tags/tag86.xml><?xml version="1.0" encoding="utf-8"?>
<p:tagLst xmlns:a="http://schemas.openxmlformats.org/drawingml/2006/main" xmlns:r="http://schemas.openxmlformats.org/officeDocument/2006/relationships" xmlns:p="http://schemas.openxmlformats.org/presentationml/2006/main">
  <p:tag name="PA" val="v3.0.0"/>
</p:tagLst>
</file>

<file path=ppt/tags/tag87.xml><?xml version="1.0" encoding="utf-8"?>
<p:tagLst xmlns:a="http://schemas.openxmlformats.org/drawingml/2006/main" xmlns:r="http://schemas.openxmlformats.org/officeDocument/2006/relationships" xmlns:p="http://schemas.openxmlformats.org/presentationml/2006/main">
  <p:tag name="PA" val="v3.0.0"/>
</p:tagLst>
</file>

<file path=ppt/tags/tag88.xml><?xml version="1.0" encoding="utf-8"?>
<p:tagLst xmlns:a="http://schemas.openxmlformats.org/drawingml/2006/main" xmlns:r="http://schemas.openxmlformats.org/officeDocument/2006/relationships" xmlns:p="http://schemas.openxmlformats.org/presentationml/2006/main">
  <p:tag name="PA" val="v3.0.0"/>
</p:tagLst>
</file>

<file path=ppt/tags/tag89.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ags/tag90.xml><?xml version="1.0" encoding="utf-8"?>
<p:tagLst xmlns:a="http://schemas.openxmlformats.org/drawingml/2006/main" xmlns:r="http://schemas.openxmlformats.org/officeDocument/2006/relationships" xmlns:p="http://schemas.openxmlformats.org/presentationml/2006/main">
  <p:tag name="PA" val="v3.0.0"/>
</p:tagLst>
</file>

<file path=ppt/tags/tag91.xml><?xml version="1.0" encoding="utf-8"?>
<p:tagLst xmlns:a="http://schemas.openxmlformats.org/drawingml/2006/main" xmlns:r="http://schemas.openxmlformats.org/officeDocument/2006/relationships" xmlns:p="http://schemas.openxmlformats.org/presentationml/2006/main">
  <p:tag name="PA" val="v3.0.0"/>
</p:tagLst>
</file>

<file path=ppt/tags/tag92.xml><?xml version="1.0" encoding="utf-8"?>
<p:tagLst xmlns:a="http://schemas.openxmlformats.org/drawingml/2006/main" xmlns:r="http://schemas.openxmlformats.org/officeDocument/2006/relationships" xmlns:p="http://schemas.openxmlformats.org/presentationml/2006/main">
  <p:tag name="PA" val="v3.0.0"/>
</p:tagLst>
</file>

<file path=ppt/tags/tag93.xml><?xml version="1.0" encoding="utf-8"?>
<p:tagLst xmlns:a="http://schemas.openxmlformats.org/drawingml/2006/main" xmlns:r="http://schemas.openxmlformats.org/officeDocument/2006/relationships" xmlns:p="http://schemas.openxmlformats.org/presentationml/2006/main">
  <p:tag name="PA" val="v3.0.0"/>
</p:tagLst>
</file>

<file path=ppt/tags/tag94.xml><?xml version="1.0" encoding="utf-8"?>
<p:tagLst xmlns:a="http://schemas.openxmlformats.org/drawingml/2006/main" xmlns:r="http://schemas.openxmlformats.org/officeDocument/2006/relationships" xmlns:p="http://schemas.openxmlformats.org/presentationml/2006/main">
  <p:tag name="PA" val="v3.0.0"/>
</p:tagLst>
</file>

<file path=ppt/tags/tag95.xml><?xml version="1.0" encoding="utf-8"?>
<p:tagLst xmlns:a="http://schemas.openxmlformats.org/drawingml/2006/main" xmlns:r="http://schemas.openxmlformats.org/officeDocument/2006/relationships" xmlns:p="http://schemas.openxmlformats.org/presentationml/2006/main">
  <p:tag name="PA" val="v3.0.0"/>
</p:tagLst>
</file>

<file path=ppt/tags/tag96.xml><?xml version="1.0" encoding="utf-8"?>
<p:tagLst xmlns:a="http://schemas.openxmlformats.org/drawingml/2006/main" xmlns:r="http://schemas.openxmlformats.org/officeDocument/2006/relationships" xmlns:p="http://schemas.openxmlformats.org/presentationml/2006/main">
  <p:tag name="PA" val="v3.0.0"/>
</p:tagLst>
</file>

<file path=ppt/tags/tag97.xml><?xml version="1.0" encoding="utf-8"?>
<p:tagLst xmlns:a="http://schemas.openxmlformats.org/drawingml/2006/main" xmlns:r="http://schemas.openxmlformats.org/officeDocument/2006/relationships" xmlns:p="http://schemas.openxmlformats.org/presentationml/2006/main">
  <p:tag name="PA" val="v3.0.0"/>
</p:tagLst>
</file>

<file path=ppt/tags/tag98.xml><?xml version="1.0" encoding="utf-8"?>
<p:tagLst xmlns:a="http://schemas.openxmlformats.org/drawingml/2006/main" xmlns:r="http://schemas.openxmlformats.org/officeDocument/2006/relationships" xmlns:p="http://schemas.openxmlformats.org/presentationml/2006/main">
  <p:tag name="PA" val="v3.0.0"/>
</p:tagLst>
</file>

<file path=ppt/tags/tag9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563</TotalTime>
  <Words>2075</Words>
  <Application>Microsoft Office PowerPoint</Application>
  <PresentationFormat>全屏显示(16:9)</PresentationFormat>
  <Paragraphs>197</Paragraphs>
  <Slides>32</Slides>
  <Notes>31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32</vt:i4>
      </vt:variant>
    </vt:vector>
  </HeadingPairs>
  <TitlesOfParts>
    <vt:vector size="41" baseType="lpstr">
      <vt:lpstr>Meiryo</vt:lpstr>
      <vt:lpstr>宋体</vt:lpstr>
      <vt:lpstr>微软雅黑</vt:lpstr>
      <vt:lpstr>造字工房丁丁（非商用）常规体</vt:lpstr>
      <vt:lpstr>Arial</vt:lpstr>
      <vt:lpstr>Calibri</vt:lpstr>
      <vt:lpstr>Calibri Light</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kan</dc:creator>
  <cp:keywords/>
  <dc:description>http://www.ypppt.com/</dc:description>
  <cp:lastModifiedBy>kan</cp:lastModifiedBy>
  <cp:revision>6</cp:revision>
  <dcterms:created xsi:type="dcterms:W3CDTF">2016-05-27T01:57:29Z</dcterms:created>
  <dcterms:modified xsi:type="dcterms:W3CDTF">2020-05-19T17:25:10Z</dcterms:modified>
  <cp:category/>
</cp:coreProperties>
</file>