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1.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2.xml" ContentType="application/vnd.openxmlformats-officedocument.presentationml.notesSlide+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notesSlides/notesSlide3.xml" ContentType="application/vnd.openxmlformats-officedocument.presentationml.notesSlide+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33"/>
  </p:notesMasterIdLst>
  <p:sldIdLst>
    <p:sldId id="256" r:id="rId3"/>
    <p:sldId id="257" r:id="rId4"/>
    <p:sldId id="260" r:id="rId5"/>
    <p:sldId id="258" r:id="rId6"/>
    <p:sldId id="264" r:id="rId7"/>
    <p:sldId id="259" r:id="rId8"/>
    <p:sldId id="277" r:id="rId9"/>
    <p:sldId id="278" r:id="rId10"/>
    <p:sldId id="261" r:id="rId11"/>
    <p:sldId id="265" r:id="rId12"/>
    <p:sldId id="266" r:id="rId13"/>
    <p:sldId id="279" r:id="rId14"/>
    <p:sldId id="280" r:id="rId15"/>
    <p:sldId id="267" r:id="rId16"/>
    <p:sldId id="262" r:id="rId17"/>
    <p:sldId id="268" r:id="rId18"/>
    <p:sldId id="270" r:id="rId19"/>
    <p:sldId id="271" r:id="rId20"/>
    <p:sldId id="281" r:id="rId21"/>
    <p:sldId id="282" r:id="rId22"/>
    <p:sldId id="269" r:id="rId23"/>
    <p:sldId id="272" r:id="rId24"/>
    <p:sldId id="275" r:id="rId25"/>
    <p:sldId id="276" r:id="rId26"/>
    <p:sldId id="283" r:id="rId27"/>
    <p:sldId id="284" r:id="rId28"/>
    <p:sldId id="273" r:id="rId29"/>
    <p:sldId id="274" r:id="rId30"/>
    <p:sldId id="285" r:id="rId31"/>
    <p:sldId id="286" r:id="rId32"/>
  </p:sldIdLst>
  <p:sldSz cx="9144000" cy="5143500" type="screen16x9"/>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C66"/>
    <a:srgbClr val="FFCC99"/>
    <a:srgbClr val="33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812" autoAdjust="0"/>
    <p:restoredTop sz="96318" autoAdjust="0"/>
  </p:normalViewPr>
  <p:slideViewPr>
    <p:cSldViewPr>
      <p:cViewPr varScale="1">
        <p:scale>
          <a:sx n="143" d="100"/>
          <a:sy n="143" d="100"/>
        </p:scale>
        <p:origin x="792" y="12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51DE92-2EC4-4102-B893-7272A5F9DF85}" type="datetimeFigureOut">
              <a:rPr lang="zh-CN" altLang="en-US" smtClean="0"/>
              <a:pPr/>
              <a:t>2019/10/15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D4B16DD-5507-4675-A829-EA77A628481E}" type="slidenum">
              <a:rPr lang="zh-CN" altLang="en-US" smtClean="0"/>
              <a:pPr/>
              <a:t>‹#›</a:t>
            </a:fld>
            <a:endParaRPr lang="zh-CN" altLang="en-US"/>
          </a:p>
        </p:txBody>
      </p:sp>
    </p:spTree>
    <p:extLst>
      <p:ext uri="{BB962C8B-B14F-4D97-AF65-F5344CB8AC3E}">
        <p14:creationId xmlns:p14="http://schemas.microsoft.com/office/powerpoint/2010/main" val="3515427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r>
              <a:rPr lang="zh-CN" altLang="en-US" dirty="0" smtClean="0"/>
              <a:t>亮亮图文旗舰店</a:t>
            </a:r>
            <a:r>
              <a:rPr lang="en-US" altLang="zh-CN" dirty="0" smtClean="0"/>
              <a:t>https://liangliangtuwen.tmall.com</a:t>
            </a:r>
          </a:p>
          <a:p>
            <a:endParaRPr lang="zh-CN" altLang="en-US" dirty="0"/>
          </a:p>
        </p:txBody>
      </p:sp>
      <p:sp>
        <p:nvSpPr>
          <p:cNvPr id="4" name="灯片编号占位符 3"/>
          <p:cNvSpPr>
            <a:spLocks noGrp="1"/>
          </p:cNvSpPr>
          <p:nvPr>
            <p:ph type="sldNum" sz="quarter" idx="10"/>
          </p:nvPr>
        </p:nvSpPr>
        <p:spPr/>
        <p:txBody>
          <a:bodyPr/>
          <a:lstStyle/>
          <a:p>
            <a:fld id="{2D4B16DD-5507-4675-A829-EA77A628481E}" type="slidenum">
              <a:rPr lang="zh-CN" altLang="en-US" smtClean="0"/>
              <a:pPr/>
              <a:t>1</a:t>
            </a:fld>
            <a:endParaRPr lang="zh-CN" altLang="en-US"/>
          </a:p>
        </p:txBody>
      </p:sp>
    </p:spTree>
    <p:extLst>
      <p:ext uri="{BB962C8B-B14F-4D97-AF65-F5344CB8AC3E}">
        <p14:creationId xmlns:p14="http://schemas.microsoft.com/office/powerpoint/2010/main" val="21816641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2D4B16DD-5507-4675-A829-EA77A628481E}" type="slidenum">
              <a:rPr lang="zh-CN" altLang="en-US" smtClean="0"/>
              <a:pPr/>
              <a:t>7</a:t>
            </a:fld>
            <a:endParaRPr lang="zh-CN" altLang="en-US"/>
          </a:p>
        </p:txBody>
      </p:sp>
    </p:spTree>
    <p:extLst>
      <p:ext uri="{BB962C8B-B14F-4D97-AF65-F5344CB8AC3E}">
        <p14:creationId xmlns:p14="http://schemas.microsoft.com/office/powerpoint/2010/main" val="4536179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r>
              <a:rPr lang="zh-CN" altLang="en-US" dirty="0" smtClean="0"/>
              <a:t>亮亮图文旗舰店</a:t>
            </a:r>
            <a:r>
              <a:rPr lang="en-US" altLang="zh-CN" smtClean="0"/>
              <a:t>https://liangliangtuwen.tmall.com</a:t>
            </a:r>
          </a:p>
          <a:p>
            <a:endParaRPr lang="zh-CN" altLang="en-US" dirty="0"/>
          </a:p>
        </p:txBody>
      </p:sp>
      <p:sp>
        <p:nvSpPr>
          <p:cNvPr id="4" name="灯片编号占位符 3"/>
          <p:cNvSpPr>
            <a:spLocks noGrp="1"/>
          </p:cNvSpPr>
          <p:nvPr>
            <p:ph type="sldNum" sz="quarter" idx="10"/>
          </p:nvPr>
        </p:nvSpPr>
        <p:spPr/>
        <p:txBody>
          <a:bodyPr/>
          <a:lstStyle/>
          <a:p>
            <a:fld id="{2D4B16DD-5507-4675-A829-EA77A628481E}" type="slidenum">
              <a:rPr lang="zh-CN" altLang="en-US" smtClean="0"/>
              <a:pPr/>
              <a:t>16</a:t>
            </a:fld>
            <a:endParaRPr lang="zh-CN" altLang="en-US"/>
          </a:p>
        </p:txBody>
      </p:sp>
    </p:spTree>
    <p:extLst>
      <p:ext uri="{BB962C8B-B14F-4D97-AF65-F5344CB8AC3E}">
        <p14:creationId xmlns:p14="http://schemas.microsoft.com/office/powerpoint/2010/main" val="267127714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30</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35728496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2019/10/15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1235752265"/>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2019/10/15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319959142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154781"/>
            <a:ext cx="2057400" cy="329088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457200" y="154781"/>
            <a:ext cx="6019800" cy="329088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2019/10/15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113463052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37214018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855079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5979402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9581652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65012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26169215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849437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716550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2019/10/15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3689475523"/>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8124223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811892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676604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CFAE0DDB-A00C-41DA-B976-77564956A3FE}" type="datetimeFigureOut">
              <a:rPr lang="zh-CN" altLang="en-US" smtClean="0"/>
              <a:pPr/>
              <a:t>2019/10/15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372897951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CFAE0DDB-A00C-41DA-B976-77564956A3FE}" type="datetimeFigureOut">
              <a:rPr lang="zh-CN" altLang="en-US" smtClean="0"/>
              <a:pPr/>
              <a:t>2019/10/15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2969288394"/>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CFAE0DDB-A00C-41DA-B976-77564956A3FE}" type="datetimeFigureOut">
              <a:rPr lang="zh-CN" altLang="en-US" smtClean="0"/>
              <a:pPr/>
              <a:t>2019/10/15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2773391699"/>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CFAE0DDB-A00C-41DA-B976-77564956A3FE}" type="datetimeFigureOut">
              <a:rPr lang="zh-CN" altLang="en-US" smtClean="0"/>
              <a:pPr/>
              <a:t>2019/10/15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631967612"/>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FAE0DDB-A00C-41DA-B976-77564956A3FE}" type="datetimeFigureOut">
              <a:rPr lang="zh-CN" altLang="en-US" smtClean="0"/>
              <a:pPr/>
              <a:t>2019/10/15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277224262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pPr/>
              <a:t>2019/10/15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2642537470"/>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pPr/>
              <a:t>2019/10/15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4139800986"/>
      </p:ext>
    </p:extLst>
  </p:cSld>
  <p:clrMapOvr>
    <a:masterClrMapping/>
  </p:clrMapOvr>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l="-5000" r="-5000"/>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CFAE0DDB-A00C-41DA-B976-77564956A3FE}" type="datetimeFigureOut">
              <a:rPr lang="zh-CN" altLang="en-US" smtClean="0"/>
              <a:pPr/>
              <a:t>2019/10/15</a:t>
            </a:fld>
            <a:endParaRPr lang="zh-CN" altLang="en-US"/>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EBBACC46-F094-4483-8078-01747B98C2C9}" type="slidenum">
              <a:rPr lang="zh-CN" altLang="en-US" smtClean="0"/>
              <a:pPr/>
              <a:t>‹#›</a:t>
            </a:fld>
            <a:endParaRPr lang="zh-CN" altLang="en-US"/>
          </a:p>
        </p:txBody>
      </p:sp>
    </p:spTree>
    <p:extLst>
      <p:ext uri="{BB962C8B-B14F-4D97-AF65-F5344CB8AC3E}">
        <p14:creationId xmlns:p14="http://schemas.microsoft.com/office/powerpoint/2010/main" val="305778137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advClick="0" advTm="5000">
        <p14:prism isInverted="1"/>
      </p:transition>
    </mc:Choice>
    <mc:Fallback xmlns="">
      <p:transition spd="slow" advClick="0" advTm="5000">
        <p:fade/>
      </p:transition>
    </mc:Fallback>
  </mc:AlternateConten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16E5758D-A3C3-4E88-8AC0-22500507BD7E}" type="datetimeFigureOut">
              <a:rPr lang="zh-CN" altLang="en-US" smtClean="0">
                <a:solidFill>
                  <a:prstClr val="black">
                    <a:tint val="75000"/>
                  </a:prstClr>
                </a:solidFill>
              </a:rPr>
              <a:pPr/>
              <a:t>2019/10/15</a:t>
            </a:fld>
            <a:endParaRPr lang="zh-CN" alt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2646991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2.png"/><Relationship Id="rId5" Type="http://schemas.openxmlformats.org/officeDocument/2006/relationships/notesSlide" Target="../notesSlides/notesSlide1.xml"/><Relationship Id="rId4"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tags" Target="../tags/tag68.xml"/><Relationship Id="rId7"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tags" Target="../tags/tag71.xml"/><Relationship Id="rId5" Type="http://schemas.openxmlformats.org/officeDocument/2006/relationships/tags" Target="../tags/tag70.xml"/><Relationship Id="rId4" Type="http://schemas.openxmlformats.org/officeDocument/2006/relationships/tags" Target="../tags/tag69.xml"/></Relationships>
</file>

<file path=ppt/slides/_rels/slide11.xml.rels><?xml version="1.0" encoding="UTF-8" standalone="yes"?>
<Relationships xmlns="http://schemas.openxmlformats.org/package/2006/relationships"><Relationship Id="rId8" Type="http://schemas.openxmlformats.org/officeDocument/2006/relationships/tags" Target="../tags/tag79.xml"/><Relationship Id="rId13" Type="http://schemas.openxmlformats.org/officeDocument/2006/relationships/slideLayout" Target="../slideLayouts/slideLayout2.xml"/><Relationship Id="rId3" Type="http://schemas.openxmlformats.org/officeDocument/2006/relationships/tags" Target="../tags/tag74.xml"/><Relationship Id="rId7" Type="http://schemas.openxmlformats.org/officeDocument/2006/relationships/tags" Target="../tags/tag78.xml"/><Relationship Id="rId12" Type="http://schemas.openxmlformats.org/officeDocument/2006/relationships/tags" Target="../tags/tag83.xml"/><Relationship Id="rId2" Type="http://schemas.openxmlformats.org/officeDocument/2006/relationships/tags" Target="../tags/tag73.xml"/><Relationship Id="rId1" Type="http://schemas.openxmlformats.org/officeDocument/2006/relationships/tags" Target="../tags/tag72.xml"/><Relationship Id="rId6" Type="http://schemas.openxmlformats.org/officeDocument/2006/relationships/tags" Target="../tags/tag77.xml"/><Relationship Id="rId11" Type="http://schemas.openxmlformats.org/officeDocument/2006/relationships/tags" Target="../tags/tag82.xml"/><Relationship Id="rId5" Type="http://schemas.openxmlformats.org/officeDocument/2006/relationships/tags" Target="../tags/tag76.xml"/><Relationship Id="rId10" Type="http://schemas.openxmlformats.org/officeDocument/2006/relationships/tags" Target="../tags/tag81.xml"/><Relationship Id="rId4" Type="http://schemas.openxmlformats.org/officeDocument/2006/relationships/tags" Target="../tags/tag75.xml"/><Relationship Id="rId9" Type="http://schemas.openxmlformats.org/officeDocument/2006/relationships/tags" Target="../tags/tag80.xml"/></Relationships>
</file>

<file path=ppt/slides/_rels/slide1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86.xml"/><Relationship Id="rId7" Type="http://schemas.openxmlformats.org/officeDocument/2006/relationships/slideLayout" Target="../slideLayouts/slideLayout2.xml"/><Relationship Id="rId2" Type="http://schemas.openxmlformats.org/officeDocument/2006/relationships/tags" Target="../tags/tag85.xml"/><Relationship Id="rId1" Type="http://schemas.openxmlformats.org/officeDocument/2006/relationships/tags" Target="../tags/tag84.xml"/><Relationship Id="rId6" Type="http://schemas.openxmlformats.org/officeDocument/2006/relationships/tags" Target="../tags/tag89.xml"/><Relationship Id="rId5" Type="http://schemas.openxmlformats.org/officeDocument/2006/relationships/tags" Target="../tags/tag88.xml"/><Relationship Id="rId4" Type="http://schemas.openxmlformats.org/officeDocument/2006/relationships/tags" Target="../tags/tag87.xml"/></Relationships>
</file>

<file path=ppt/slides/_rels/slide13.xml.rels><?xml version="1.0" encoding="UTF-8" standalone="yes"?>
<Relationships xmlns="http://schemas.openxmlformats.org/package/2006/relationships"><Relationship Id="rId8" Type="http://schemas.openxmlformats.org/officeDocument/2006/relationships/tags" Target="../tags/tag97.xml"/><Relationship Id="rId13" Type="http://schemas.openxmlformats.org/officeDocument/2006/relationships/tags" Target="../tags/tag102.xml"/><Relationship Id="rId18" Type="http://schemas.openxmlformats.org/officeDocument/2006/relationships/slideLayout" Target="../slideLayouts/slideLayout2.xml"/><Relationship Id="rId3" Type="http://schemas.openxmlformats.org/officeDocument/2006/relationships/tags" Target="../tags/tag92.xml"/><Relationship Id="rId7" Type="http://schemas.openxmlformats.org/officeDocument/2006/relationships/tags" Target="../tags/tag96.xml"/><Relationship Id="rId12" Type="http://schemas.openxmlformats.org/officeDocument/2006/relationships/tags" Target="../tags/tag101.xml"/><Relationship Id="rId17" Type="http://schemas.openxmlformats.org/officeDocument/2006/relationships/tags" Target="../tags/tag106.xml"/><Relationship Id="rId2" Type="http://schemas.openxmlformats.org/officeDocument/2006/relationships/tags" Target="../tags/tag91.xml"/><Relationship Id="rId16" Type="http://schemas.openxmlformats.org/officeDocument/2006/relationships/tags" Target="../tags/tag105.xml"/><Relationship Id="rId1" Type="http://schemas.openxmlformats.org/officeDocument/2006/relationships/tags" Target="../tags/tag90.xml"/><Relationship Id="rId6" Type="http://schemas.openxmlformats.org/officeDocument/2006/relationships/tags" Target="../tags/tag95.xml"/><Relationship Id="rId11" Type="http://schemas.openxmlformats.org/officeDocument/2006/relationships/tags" Target="../tags/tag100.xml"/><Relationship Id="rId5" Type="http://schemas.openxmlformats.org/officeDocument/2006/relationships/tags" Target="../tags/tag94.xml"/><Relationship Id="rId15" Type="http://schemas.openxmlformats.org/officeDocument/2006/relationships/tags" Target="../tags/tag104.xml"/><Relationship Id="rId10" Type="http://schemas.openxmlformats.org/officeDocument/2006/relationships/tags" Target="../tags/tag99.xml"/><Relationship Id="rId4" Type="http://schemas.openxmlformats.org/officeDocument/2006/relationships/tags" Target="../tags/tag93.xml"/><Relationship Id="rId9" Type="http://schemas.openxmlformats.org/officeDocument/2006/relationships/tags" Target="../tags/tag98.xml"/><Relationship Id="rId14" Type="http://schemas.openxmlformats.org/officeDocument/2006/relationships/tags" Target="../tags/tag103.xml"/></Relationships>
</file>

<file path=ppt/slides/_rels/slide14.xml.rels><?xml version="1.0" encoding="UTF-8" standalone="yes"?>
<Relationships xmlns="http://schemas.openxmlformats.org/package/2006/relationships"><Relationship Id="rId8" Type="http://schemas.openxmlformats.org/officeDocument/2006/relationships/tags" Target="../tags/tag114.xml"/><Relationship Id="rId13" Type="http://schemas.openxmlformats.org/officeDocument/2006/relationships/slideLayout" Target="../slideLayouts/slideLayout2.xml"/><Relationship Id="rId3" Type="http://schemas.openxmlformats.org/officeDocument/2006/relationships/tags" Target="../tags/tag109.xml"/><Relationship Id="rId7" Type="http://schemas.openxmlformats.org/officeDocument/2006/relationships/tags" Target="../tags/tag113.xml"/><Relationship Id="rId12" Type="http://schemas.openxmlformats.org/officeDocument/2006/relationships/tags" Target="../tags/tag118.xml"/><Relationship Id="rId2" Type="http://schemas.openxmlformats.org/officeDocument/2006/relationships/tags" Target="../tags/tag108.xml"/><Relationship Id="rId1" Type="http://schemas.openxmlformats.org/officeDocument/2006/relationships/tags" Target="../tags/tag107.xml"/><Relationship Id="rId6" Type="http://schemas.openxmlformats.org/officeDocument/2006/relationships/tags" Target="../tags/tag112.xml"/><Relationship Id="rId11" Type="http://schemas.openxmlformats.org/officeDocument/2006/relationships/tags" Target="../tags/tag117.xml"/><Relationship Id="rId5" Type="http://schemas.openxmlformats.org/officeDocument/2006/relationships/tags" Target="../tags/tag111.xml"/><Relationship Id="rId10" Type="http://schemas.openxmlformats.org/officeDocument/2006/relationships/tags" Target="../tags/tag116.xml"/><Relationship Id="rId4" Type="http://schemas.openxmlformats.org/officeDocument/2006/relationships/tags" Target="../tags/tag110.xml"/><Relationship Id="rId9" Type="http://schemas.openxmlformats.org/officeDocument/2006/relationships/tags" Target="../tags/tag115.xml"/></Relationships>
</file>

<file path=ppt/slides/_rels/slide15.xml.rels><?xml version="1.0" encoding="UTF-8" standalone="yes"?>
<Relationships xmlns="http://schemas.openxmlformats.org/package/2006/relationships"><Relationship Id="rId3" Type="http://schemas.openxmlformats.org/officeDocument/2006/relationships/tags" Target="../tags/tag121.xml"/><Relationship Id="rId2" Type="http://schemas.openxmlformats.org/officeDocument/2006/relationships/tags" Target="../tags/tag120.xml"/><Relationship Id="rId1" Type="http://schemas.openxmlformats.org/officeDocument/2006/relationships/tags" Target="../tags/tag119.xml"/><Relationship Id="rId5" Type="http://schemas.openxmlformats.org/officeDocument/2006/relationships/slideLayout" Target="../slideLayouts/slideLayout2.xml"/><Relationship Id="rId4" Type="http://schemas.openxmlformats.org/officeDocument/2006/relationships/tags" Target="../tags/tag122.xml"/></Relationships>
</file>

<file path=ppt/slides/_rels/slide16.xml.rels><?xml version="1.0" encoding="UTF-8" standalone="yes"?>
<Relationships xmlns="http://schemas.openxmlformats.org/package/2006/relationships"><Relationship Id="rId8" Type="http://schemas.openxmlformats.org/officeDocument/2006/relationships/tags" Target="../tags/tag130.xml"/><Relationship Id="rId3" Type="http://schemas.openxmlformats.org/officeDocument/2006/relationships/tags" Target="../tags/tag125.xml"/><Relationship Id="rId7" Type="http://schemas.openxmlformats.org/officeDocument/2006/relationships/tags" Target="../tags/tag129.xml"/><Relationship Id="rId2" Type="http://schemas.openxmlformats.org/officeDocument/2006/relationships/tags" Target="../tags/tag124.xml"/><Relationship Id="rId1" Type="http://schemas.openxmlformats.org/officeDocument/2006/relationships/tags" Target="../tags/tag123.xml"/><Relationship Id="rId6" Type="http://schemas.openxmlformats.org/officeDocument/2006/relationships/tags" Target="../tags/tag128.xml"/><Relationship Id="rId5" Type="http://schemas.openxmlformats.org/officeDocument/2006/relationships/tags" Target="../tags/tag127.xml"/><Relationship Id="rId10" Type="http://schemas.openxmlformats.org/officeDocument/2006/relationships/notesSlide" Target="../notesSlides/notesSlide3.xml"/><Relationship Id="rId4" Type="http://schemas.openxmlformats.org/officeDocument/2006/relationships/tags" Target="../tags/tag126.xml"/><Relationship Id="rId9"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tags" Target="../tags/tag138.xml"/><Relationship Id="rId13" Type="http://schemas.openxmlformats.org/officeDocument/2006/relationships/image" Target="../media/image5.png"/><Relationship Id="rId3" Type="http://schemas.openxmlformats.org/officeDocument/2006/relationships/tags" Target="../tags/tag133.xml"/><Relationship Id="rId7" Type="http://schemas.openxmlformats.org/officeDocument/2006/relationships/tags" Target="../tags/tag137.xml"/><Relationship Id="rId12" Type="http://schemas.openxmlformats.org/officeDocument/2006/relationships/slideLayout" Target="../slideLayouts/slideLayout2.xml"/><Relationship Id="rId2" Type="http://schemas.openxmlformats.org/officeDocument/2006/relationships/tags" Target="../tags/tag132.xml"/><Relationship Id="rId1" Type="http://schemas.openxmlformats.org/officeDocument/2006/relationships/tags" Target="../tags/tag131.xml"/><Relationship Id="rId6" Type="http://schemas.openxmlformats.org/officeDocument/2006/relationships/tags" Target="../tags/tag136.xml"/><Relationship Id="rId11" Type="http://schemas.openxmlformats.org/officeDocument/2006/relationships/tags" Target="../tags/tag141.xml"/><Relationship Id="rId5" Type="http://schemas.openxmlformats.org/officeDocument/2006/relationships/tags" Target="../tags/tag135.xml"/><Relationship Id="rId10" Type="http://schemas.openxmlformats.org/officeDocument/2006/relationships/tags" Target="../tags/tag140.xml"/><Relationship Id="rId4" Type="http://schemas.openxmlformats.org/officeDocument/2006/relationships/tags" Target="../tags/tag134.xml"/><Relationship Id="rId9" Type="http://schemas.openxmlformats.org/officeDocument/2006/relationships/tags" Target="../tags/tag139.xml"/></Relationships>
</file>

<file path=ppt/slides/_rels/slide18.xml.rels><?xml version="1.0" encoding="UTF-8" standalone="yes"?>
<Relationships xmlns="http://schemas.openxmlformats.org/package/2006/relationships"><Relationship Id="rId3" Type="http://schemas.openxmlformats.org/officeDocument/2006/relationships/tags" Target="../tags/tag144.xml"/><Relationship Id="rId2" Type="http://schemas.openxmlformats.org/officeDocument/2006/relationships/tags" Target="../tags/tag143.xml"/><Relationship Id="rId1" Type="http://schemas.openxmlformats.org/officeDocument/2006/relationships/tags" Target="../tags/tag142.xml"/><Relationship Id="rId5" Type="http://schemas.openxmlformats.org/officeDocument/2006/relationships/slideLayout" Target="../slideLayouts/slideLayout2.xml"/><Relationship Id="rId4" Type="http://schemas.openxmlformats.org/officeDocument/2006/relationships/tags" Target="../tags/tag145.xml"/></Relationships>
</file>

<file path=ppt/slides/_rels/slide19.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148.xml"/><Relationship Id="rId7" Type="http://schemas.openxmlformats.org/officeDocument/2006/relationships/tags" Target="../tags/tag152.xml"/><Relationship Id="rId2" Type="http://schemas.openxmlformats.org/officeDocument/2006/relationships/tags" Target="../tags/tag147.xml"/><Relationship Id="rId1" Type="http://schemas.openxmlformats.org/officeDocument/2006/relationships/tags" Target="../tags/tag146.xml"/><Relationship Id="rId6" Type="http://schemas.openxmlformats.org/officeDocument/2006/relationships/tags" Target="../tags/tag151.xml"/><Relationship Id="rId5" Type="http://schemas.openxmlformats.org/officeDocument/2006/relationships/tags" Target="../tags/tag150.xml"/><Relationship Id="rId4" Type="http://schemas.openxmlformats.org/officeDocument/2006/relationships/tags" Target="../tags/tag149.xml"/></Relationships>
</file>

<file path=ppt/slides/_rels/slide2.xml.rels><?xml version="1.0" encoding="UTF-8" standalone="yes"?>
<Relationships xmlns="http://schemas.openxmlformats.org/package/2006/relationships"><Relationship Id="rId8" Type="http://schemas.openxmlformats.org/officeDocument/2006/relationships/tags" Target="../tags/tag11.xml"/><Relationship Id="rId3" Type="http://schemas.openxmlformats.org/officeDocument/2006/relationships/tags" Target="../tags/tag6.xml"/><Relationship Id="rId7" Type="http://schemas.openxmlformats.org/officeDocument/2006/relationships/tags" Target="../tags/tag10.xml"/><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tags" Target="../tags/tag9.xml"/><Relationship Id="rId11" Type="http://schemas.openxmlformats.org/officeDocument/2006/relationships/image" Target="../media/image3.png"/><Relationship Id="rId5" Type="http://schemas.openxmlformats.org/officeDocument/2006/relationships/tags" Target="../tags/tag8.xml"/><Relationship Id="rId10" Type="http://schemas.openxmlformats.org/officeDocument/2006/relationships/slideLayout" Target="../slideLayouts/slideLayout1.xml"/><Relationship Id="rId4" Type="http://schemas.openxmlformats.org/officeDocument/2006/relationships/tags" Target="../tags/tag7.xml"/><Relationship Id="rId9" Type="http://schemas.openxmlformats.org/officeDocument/2006/relationships/tags" Target="../tags/tag12.xml"/></Relationships>
</file>

<file path=ppt/slides/_rels/slide20.xml.rels><?xml version="1.0" encoding="UTF-8" standalone="yes"?>
<Relationships xmlns="http://schemas.openxmlformats.org/package/2006/relationships"><Relationship Id="rId3" Type="http://schemas.openxmlformats.org/officeDocument/2006/relationships/tags" Target="../tags/tag155.xml"/><Relationship Id="rId2" Type="http://schemas.openxmlformats.org/officeDocument/2006/relationships/tags" Target="../tags/tag154.xml"/><Relationship Id="rId1" Type="http://schemas.openxmlformats.org/officeDocument/2006/relationships/tags" Target="../tags/tag153.xml"/><Relationship Id="rId6" Type="http://schemas.openxmlformats.org/officeDocument/2006/relationships/slideLayout" Target="../slideLayouts/slideLayout2.xml"/><Relationship Id="rId5" Type="http://schemas.openxmlformats.org/officeDocument/2006/relationships/tags" Target="../tags/tag157.xml"/><Relationship Id="rId4" Type="http://schemas.openxmlformats.org/officeDocument/2006/relationships/tags" Target="../tags/tag156.xml"/></Relationships>
</file>

<file path=ppt/slides/_rels/slide21.xml.rels><?xml version="1.0" encoding="UTF-8" standalone="yes"?>
<Relationships xmlns="http://schemas.openxmlformats.org/package/2006/relationships"><Relationship Id="rId3" Type="http://schemas.openxmlformats.org/officeDocument/2006/relationships/tags" Target="../tags/tag160.xml"/><Relationship Id="rId2" Type="http://schemas.openxmlformats.org/officeDocument/2006/relationships/tags" Target="../tags/tag159.xml"/><Relationship Id="rId1" Type="http://schemas.openxmlformats.org/officeDocument/2006/relationships/tags" Target="../tags/tag158.xml"/><Relationship Id="rId5" Type="http://schemas.openxmlformats.org/officeDocument/2006/relationships/slideLayout" Target="../slideLayouts/slideLayout2.xml"/><Relationship Id="rId4" Type="http://schemas.openxmlformats.org/officeDocument/2006/relationships/tags" Target="../tags/tag161.xml"/></Relationships>
</file>

<file path=ppt/slides/_rels/slide22.xml.rels><?xml version="1.0" encoding="UTF-8" standalone="yes"?>
<Relationships xmlns="http://schemas.openxmlformats.org/package/2006/relationships"><Relationship Id="rId3" Type="http://schemas.openxmlformats.org/officeDocument/2006/relationships/tags" Target="../tags/tag164.xml"/><Relationship Id="rId2" Type="http://schemas.openxmlformats.org/officeDocument/2006/relationships/tags" Target="../tags/tag163.xml"/><Relationship Id="rId1" Type="http://schemas.openxmlformats.org/officeDocument/2006/relationships/tags" Target="../tags/tag162.xml"/><Relationship Id="rId5" Type="http://schemas.openxmlformats.org/officeDocument/2006/relationships/slideLayout" Target="../slideLayouts/slideLayout2.xml"/><Relationship Id="rId4" Type="http://schemas.openxmlformats.org/officeDocument/2006/relationships/tags" Target="../tags/tag165.xml"/></Relationships>
</file>

<file path=ppt/slides/_rels/slide23.xml.rels><?xml version="1.0" encoding="UTF-8" standalone="yes"?>
<Relationships xmlns="http://schemas.openxmlformats.org/package/2006/relationships"><Relationship Id="rId3" Type="http://schemas.openxmlformats.org/officeDocument/2006/relationships/tags" Target="../tags/tag168.xml"/><Relationship Id="rId2" Type="http://schemas.openxmlformats.org/officeDocument/2006/relationships/tags" Target="../tags/tag167.xml"/><Relationship Id="rId1" Type="http://schemas.openxmlformats.org/officeDocument/2006/relationships/tags" Target="../tags/tag166.xml"/><Relationship Id="rId6" Type="http://schemas.openxmlformats.org/officeDocument/2006/relationships/image" Target="../media/image3.png"/><Relationship Id="rId5" Type="http://schemas.openxmlformats.org/officeDocument/2006/relationships/slideLayout" Target="../slideLayouts/slideLayout2.xml"/><Relationship Id="rId4" Type="http://schemas.openxmlformats.org/officeDocument/2006/relationships/tags" Target="../tags/tag169.xml"/></Relationships>
</file>

<file path=ppt/slides/_rels/slide24.xml.rels><?xml version="1.0" encoding="UTF-8" standalone="yes"?>
<Relationships xmlns="http://schemas.openxmlformats.org/package/2006/relationships"><Relationship Id="rId8" Type="http://schemas.openxmlformats.org/officeDocument/2006/relationships/tags" Target="../tags/tag177.xml"/><Relationship Id="rId3" Type="http://schemas.openxmlformats.org/officeDocument/2006/relationships/tags" Target="../tags/tag172.xml"/><Relationship Id="rId7" Type="http://schemas.openxmlformats.org/officeDocument/2006/relationships/tags" Target="../tags/tag176.xml"/><Relationship Id="rId2" Type="http://schemas.openxmlformats.org/officeDocument/2006/relationships/tags" Target="../tags/tag171.xml"/><Relationship Id="rId1" Type="http://schemas.openxmlformats.org/officeDocument/2006/relationships/tags" Target="../tags/tag170.xml"/><Relationship Id="rId6" Type="http://schemas.openxmlformats.org/officeDocument/2006/relationships/tags" Target="../tags/tag175.xml"/><Relationship Id="rId11" Type="http://schemas.openxmlformats.org/officeDocument/2006/relationships/slideLayout" Target="../slideLayouts/slideLayout2.xml"/><Relationship Id="rId5" Type="http://schemas.openxmlformats.org/officeDocument/2006/relationships/tags" Target="../tags/tag174.xml"/><Relationship Id="rId10" Type="http://schemas.openxmlformats.org/officeDocument/2006/relationships/tags" Target="../tags/tag179.xml"/><Relationship Id="rId4" Type="http://schemas.openxmlformats.org/officeDocument/2006/relationships/tags" Target="../tags/tag173.xml"/><Relationship Id="rId9" Type="http://schemas.openxmlformats.org/officeDocument/2006/relationships/tags" Target="../tags/tag178.xml"/></Relationships>
</file>

<file path=ppt/slides/_rels/slide25.xml.rels><?xml version="1.0" encoding="UTF-8" standalone="yes"?>
<Relationships xmlns="http://schemas.openxmlformats.org/package/2006/relationships"><Relationship Id="rId8" Type="http://schemas.openxmlformats.org/officeDocument/2006/relationships/tags" Target="../tags/tag187.xml"/><Relationship Id="rId3" Type="http://schemas.openxmlformats.org/officeDocument/2006/relationships/tags" Target="../tags/tag182.xml"/><Relationship Id="rId7" Type="http://schemas.openxmlformats.org/officeDocument/2006/relationships/tags" Target="../tags/tag186.xml"/><Relationship Id="rId12" Type="http://schemas.openxmlformats.org/officeDocument/2006/relationships/slideLayout" Target="../slideLayouts/slideLayout2.xml"/><Relationship Id="rId2" Type="http://schemas.openxmlformats.org/officeDocument/2006/relationships/tags" Target="../tags/tag181.xml"/><Relationship Id="rId1" Type="http://schemas.openxmlformats.org/officeDocument/2006/relationships/tags" Target="../tags/tag180.xml"/><Relationship Id="rId6" Type="http://schemas.openxmlformats.org/officeDocument/2006/relationships/tags" Target="../tags/tag185.xml"/><Relationship Id="rId11" Type="http://schemas.openxmlformats.org/officeDocument/2006/relationships/tags" Target="../tags/tag190.xml"/><Relationship Id="rId5" Type="http://schemas.openxmlformats.org/officeDocument/2006/relationships/tags" Target="../tags/tag184.xml"/><Relationship Id="rId10" Type="http://schemas.openxmlformats.org/officeDocument/2006/relationships/tags" Target="../tags/tag189.xml"/><Relationship Id="rId4" Type="http://schemas.openxmlformats.org/officeDocument/2006/relationships/tags" Target="../tags/tag183.xml"/><Relationship Id="rId9" Type="http://schemas.openxmlformats.org/officeDocument/2006/relationships/tags" Target="../tags/tag188.xml"/></Relationships>
</file>

<file path=ppt/slides/_rels/slide26.xml.rels><?xml version="1.0" encoding="UTF-8" standalone="yes"?>
<Relationships xmlns="http://schemas.openxmlformats.org/package/2006/relationships"><Relationship Id="rId8" Type="http://schemas.openxmlformats.org/officeDocument/2006/relationships/tags" Target="../tags/tag198.xml"/><Relationship Id="rId13" Type="http://schemas.openxmlformats.org/officeDocument/2006/relationships/tags" Target="../tags/tag203.xml"/><Relationship Id="rId3" Type="http://schemas.openxmlformats.org/officeDocument/2006/relationships/tags" Target="../tags/tag193.xml"/><Relationship Id="rId7" Type="http://schemas.openxmlformats.org/officeDocument/2006/relationships/tags" Target="../tags/tag197.xml"/><Relationship Id="rId12" Type="http://schemas.openxmlformats.org/officeDocument/2006/relationships/tags" Target="../tags/tag202.xml"/><Relationship Id="rId2" Type="http://schemas.openxmlformats.org/officeDocument/2006/relationships/tags" Target="../tags/tag192.xml"/><Relationship Id="rId1" Type="http://schemas.openxmlformats.org/officeDocument/2006/relationships/tags" Target="../tags/tag191.xml"/><Relationship Id="rId6" Type="http://schemas.openxmlformats.org/officeDocument/2006/relationships/tags" Target="../tags/tag196.xml"/><Relationship Id="rId11" Type="http://schemas.openxmlformats.org/officeDocument/2006/relationships/tags" Target="../tags/tag201.xml"/><Relationship Id="rId5" Type="http://schemas.openxmlformats.org/officeDocument/2006/relationships/tags" Target="../tags/tag195.xml"/><Relationship Id="rId10" Type="http://schemas.openxmlformats.org/officeDocument/2006/relationships/tags" Target="../tags/tag200.xml"/><Relationship Id="rId4" Type="http://schemas.openxmlformats.org/officeDocument/2006/relationships/tags" Target="../tags/tag194.xml"/><Relationship Id="rId9" Type="http://schemas.openxmlformats.org/officeDocument/2006/relationships/tags" Target="../tags/tag199.xml"/><Relationship Id="rId14"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tags" Target="../tags/tag206.xml"/><Relationship Id="rId2" Type="http://schemas.openxmlformats.org/officeDocument/2006/relationships/tags" Target="../tags/tag205.xml"/><Relationship Id="rId1" Type="http://schemas.openxmlformats.org/officeDocument/2006/relationships/tags" Target="../tags/tag204.xml"/><Relationship Id="rId6" Type="http://schemas.openxmlformats.org/officeDocument/2006/relationships/image" Target="../media/image3.png"/><Relationship Id="rId5" Type="http://schemas.openxmlformats.org/officeDocument/2006/relationships/slideLayout" Target="../slideLayouts/slideLayout2.xml"/><Relationship Id="rId4" Type="http://schemas.openxmlformats.org/officeDocument/2006/relationships/tags" Target="../tags/tag207.xml"/></Relationships>
</file>

<file path=ppt/slides/_rels/slide3.xml.rels><?xml version="1.0" encoding="UTF-8" standalone="yes"?>
<Relationships xmlns="http://schemas.openxmlformats.org/package/2006/relationships"><Relationship Id="rId3" Type="http://schemas.openxmlformats.org/officeDocument/2006/relationships/tags" Target="../tags/tag15.xml"/><Relationship Id="rId2" Type="http://schemas.openxmlformats.org/officeDocument/2006/relationships/tags" Target="../tags/tag14.xml"/><Relationship Id="rId1" Type="http://schemas.openxmlformats.org/officeDocument/2006/relationships/tags" Target="../tags/tag13.xml"/><Relationship Id="rId5" Type="http://schemas.openxmlformats.org/officeDocument/2006/relationships/slideLayout" Target="../slideLayouts/slideLayout2.xml"/><Relationship Id="rId4" Type="http://schemas.openxmlformats.org/officeDocument/2006/relationships/tags" Target="../tags/tag16.xml"/></Relationships>
</file>

<file path=ppt/slides/_rels/slide30.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4.xml"/><Relationship Id="rId1" Type="http://schemas.openxmlformats.org/officeDocument/2006/relationships/slideLayout" Target="../slideLayouts/slideLayout18.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10" Type="http://schemas.openxmlformats.org/officeDocument/2006/relationships/hyperlink" Target="http://www.ypppt.com/gushi/" TargetMode="External"/><Relationship Id="rId4" Type="http://schemas.openxmlformats.org/officeDocument/2006/relationships/hyperlink" Target="http://www.ypppt.com/jieri/" TargetMode="External"/><Relationship Id="rId9" Type="http://schemas.openxmlformats.org/officeDocument/2006/relationships/hyperlink" Target="http://www.ypppt.com/ziti/" TargetMode="Externa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8.xml"/><Relationship Id="rId1" Type="http://schemas.openxmlformats.org/officeDocument/2006/relationships/tags" Target="../tags/tag17.xml"/></Relationships>
</file>

<file path=ppt/slides/_rels/slide5.xml.rels><?xml version="1.0" encoding="UTF-8" standalone="yes"?>
<Relationships xmlns="http://schemas.openxmlformats.org/package/2006/relationships"><Relationship Id="rId8" Type="http://schemas.openxmlformats.org/officeDocument/2006/relationships/tags" Target="../tags/tag26.xml"/><Relationship Id="rId3" Type="http://schemas.openxmlformats.org/officeDocument/2006/relationships/tags" Target="../tags/tag21.xml"/><Relationship Id="rId7" Type="http://schemas.openxmlformats.org/officeDocument/2006/relationships/tags" Target="../tags/tag25.xml"/><Relationship Id="rId12" Type="http://schemas.openxmlformats.org/officeDocument/2006/relationships/image" Target="../media/image3.pn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tags" Target="../tags/tag24.xml"/><Relationship Id="rId11" Type="http://schemas.openxmlformats.org/officeDocument/2006/relationships/slideLayout" Target="../slideLayouts/slideLayout2.xml"/><Relationship Id="rId5" Type="http://schemas.openxmlformats.org/officeDocument/2006/relationships/tags" Target="../tags/tag23.xml"/><Relationship Id="rId10" Type="http://schemas.openxmlformats.org/officeDocument/2006/relationships/tags" Target="../tags/tag28.xml"/><Relationship Id="rId4" Type="http://schemas.openxmlformats.org/officeDocument/2006/relationships/tags" Target="../tags/tag22.xml"/><Relationship Id="rId9" Type="http://schemas.openxmlformats.org/officeDocument/2006/relationships/tags" Target="../tags/tag27.xml"/></Relationships>
</file>

<file path=ppt/slides/_rels/slide6.xml.rels><?xml version="1.0" encoding="UTF-8" standalone="yes"?>
<Relationships xmlns="http://schemas.openxmlformats.org/package/2006/relationships"><Relationship Id="rId8" Type="http://schemas.openxmlformats.org/officeDocument/2006/relationships/tags" Target="../tags/tag36.xml"/><Relationship Id="rId13" Type="http://schemas.openxmlformats.org/officeDocument/2006/relationships/tags" Target="../tags/tag41.xml"/><Relationship Id="rId3" Type="http://schemas.openxmlformats.org/officeDocument/2006/relationships/tags" Target="../tags/tag31.xml"/><Relationship Id="rId7" Type="http://schemas.openxmlformats.org/officeDocument/2006/relationships/tags" Target="../tags/tag35.xml"/><Relationship Id="rId12" Type="http://schemas.openxmlformats.org/officeDocument/2006/relationships/tags" Target="../tags/tag40.xml"/><Relationship Id="rId2" Type="http://schemas.openxmlformats.org/officeDocument/2006/relationships/tags" Target="../tags/tag30.xml"/><Relationship Id="rId1" Type="http://schemas.openxmlformats.org/officeDocument/2006/relationships/tags" Target="../tags/tag29.xml"/><Relationship Id="rId6" Type="http://schemas.openxmlformats.org/officeDocument/2006/relationships/tags" Target="../tags/tag34.xml"/><Relationship Id="rId11" Type="http://schemas.openxmlformats.org/officeDocument/2006/relationships/tags" Target="../tags/tag39.xml"/><Relationship Id="rId5" Type="http://schemas.openxmlformats.org/officeDocument/2006/relationships/tags" Target="../tags/tag33.xml"/><Relationship Id="rId10" Type="http://schemas.openxmlformats.org/officeDocument/2006/relationships/tags" Target="../tags/tag38.xml"/><Relationship Id="rId4" Type="http://schemas.openxmlformats.org/officeDocument/2006/relationships/tags" Target="../tags/tag32.xml"/><Relationship Id="rId9" Type="http://schemas.openxmlformats.org/officeDocument/2006/relationships/tags" Target="../tags/tag37.xml"/><Relationship Id="rId14"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8" Type="http://schemas.openxmlformats.org/officeDocument/2006/relationships/tags" Target="../tags/tag49.xml"/><Relationship Id="rId3" Type="http://schemas.openxmlformats.org/officeDocument/2006/relationships/tags" Target="../tags/tag44.xml"/><Relationship Id="rId7" Type="http://schemas.openxmlformats.org/officeDocument/2006/relationships/tags" Target="../tags/tag48.xml"/><Relationship Id="rId12" Type="http://schemas.openxmlformats.org/officeDocument/2006/relationships/notesSlide" Target="../notesSlides/notesSlide2.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tags" Target="../tags/tag47.xml"/><Relationship Id="rId11" Type="http://schemas.openxmlformats.org/officeDocument/2006/relationships/slideLayout" Target="../slideLayouts/slideLayout1.xml"/><Relationship Id="rId5" Type="http://schemas.openxmlformats.org/officeDocument/2006/relationships/tags" Target="../tags/tag46.xml"/><Relationship Id="rId10" Type="http://schemas.openxmlformats.org/officeDocument/2006/relationships/tags" Target="../tags/tag51.xml"/><Relationship Id="rId4" Type="http://schemas.openxmlformats.org/officeDocument/2006/relationships/tags" Target="../tags/tag45.xml"/><Relationship Id="rId9" Type="http://schemas.openxmlformats.org/officeDocument/2006/relationships/tags" Target="../tags/tag50.xml"/></Relationships>
</file>

<file path=ppt/slides/_rels/slide8.xml.rels><?xml version="1.0" encoding="UTF-8" standalone="yes"?>
<Relationships xmlns="http://schemas.openxmlformats.org/package/2006/relationships"><Relationship Id="rId8" Type="http://schemas.openxmlformats.org/officeDocument/2006/relationships/tags" Target="../tags/tag59.xml"/><Relationship Id="rId3" Type="http://schemas.openxmlformats.org/officeDocument/2006/relationships/tags" Target="../tags/tag54.xml"/><Relationship Id="rId7" Type="http://schemas.openxmlformats.org/officeDocument/2006/relationships/tags" Target="../tags/tag58.xml"/><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tags" Target="../tags/tag57.xml"/><Relationship Id="rId11" Type="http://schemas.openxmlformats.org/officeDocument/2006/relationships/slideLayout" Target="../slideLayouts/slideLayout1.xml"/><Relationship Id="rId5" Type="http://schemas.openxmlformats.org/officeDocument/2006/relationships/tags" Target="../tags/tag56.xml"/><Relationship Id="rId10" Type="http://schemas.openxmlformats.org/officeDocument/2006/relationships/tags" Target="../tags/tag61.xml"/><Relationship Id="rId4" Type="http://schemas.openxmlformats.org/officeDocument/2006/relationships/tags" Target="../tags/tag55.xml"/><Relationship Id="rId9" Type="http://schemas.openxmlformats.org/officeDocument/2006/relationships/tags" Target="../tags/tag60.xml"/></Relationships>
</file>

<file path=ppt/slides/_rels/slide9.xml.rels><?xml version="1.0" encoding="UTF-8" standalone="yes"?>
<Relationships xmlns="http://schemas.openxmlformats.org/package/2006/relationships"><Relationship Id="rId3" Type="http://schemas.openxmlformats.org/officeDocument/2006/relationships/tags" Target="../tags/tag64.xml"/><Relationship Id="rId2" Type="http://schemas.openxmlformats.org/officeDocument/2006/relationships/tags" Target="../tags/tag63.xml"/><Relationship Id="rId1" Type="http://schemas.openxmlformats.org/officeDocument/2006/relationships/tags" Target="../tags/tag62.xml"/><Relationship Id="rId5" Type="http://schemas.openxmlformats.org/officeDocument/2006/relationships/slideLayout" Target="../slideLayouts/slideLayout2.xml"/><Relationship Id="rId4" Type="http://schemas.openxmlformats.org/officeDocument/2006/relationships/tags" Target="../tags/tag6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A_文本框 5"/>
          <p:cNvSpPr txBox="1"/>
          <p:nvPr>
            <p:custDataLst>
              <p:tags r:id="rId1"/>
            </p:custDataLst>
          </p:nvPr>
        </p:nvSpPr>
        <p:spPr>
          <a:xfrm>
            <a:off x="3174204" y="4300522"/>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2019</a:t>
            </a:r>
            <a:endParaRPr lang="zh-CN" altLang="en-US" sz="800" dirty="0">
              <a:latin typeface="落落补 汤圆" pitchFamily="2" charset="-128"/>
              <a:ea typeface="落落补 汤圆" pitchFamily="2" charset="-128"/>
              <a:cs typeface="落落补 汤圆" pitchFamily="2" charset="-128"/>
            </a:endParaRPr>
          </a:p>
        </p:txBody>
      </p:sp>
      <p:pic>
        <p:nvPicPr>
          <p:cNvPr id="4" name="PA_图片 3"/>
          <p:cNvPicPr>
            <a:picLocks noChangeAspect="1"/>
          </p:cNvPicPr>
          <p:nvPr>
            <p:custDataLst>
              <p:tags r:id="rId2"/>
            </p:custDataLst>
          </p:nvPr>
        </p:nvPicPr>
        <p:blipFill rotWithShape="1">
          <a:blip r:embed="rId6" cstate="print">
            <a:extLst>
              <a:ext uri="{28A0092B-C50C-407E-A947-70E740481C1C}">
                <a14:useLocalDpi xmlns:a14="http://schemas.microsoft.com/office/drawing/2010/main" val="0"/>
              </a:ext>
            </a:extLst>
          </a:blip>
          <a:srcRect t="12845"/>
          <a:stretch/>
        </p:blipFill>
        <p:spPr>
          <a:xfrm>
            <a:off x="1331640" y="-20538"/>
            <a:ext cx="6264696" cy="3502496"/>
          </a:xfrm>
          <a:prstGeom prst="rect">
            <a:avLst/>
          </a:prstGeom>
        </p:spPr>
      </p:pic>
      <p:sp>
        <p:nvSpPr>
          <p:cNvPr id="3" name="PA_文本框 2"/>
          <p:cNvSpPr txBox="1"/>
          <p:nvPr>
            <p:custDataLst>
              <p:tags r:id="rId3"/>
            </p:custDataLst>
          </p:nvPr>
        </p:nvSpPr>
        <p:spPr>
          <a:xfrm>
            <a:off x="2299765" y="3645889"/>
            <a:ext cx="4706738" cy="646331"/>
          </a:xfrm>
          <a:prstGeom prst="rect">
            <a:avLst/>
          </a:prstGeom>
          <a:noFill/>
        </p:spPr>
        <p:txBody>
          <a:bodyPr wrap="none" rtlCol="0">
            <a:spAutoFit/>
          </a:bodyPr>
          <a:lstStyle/>
          <a:p>
            <a:r>
              <a:rPr lang="zh-CN" altLang="en-US" sz="3600" dirty="0" smtClean="0">
                <a:latin typeface="微软雅黑" panose="020B0503020204020204" pitchFamily="34" charset="-122"/>
                <a:ea typeface="微软雅黑" panose="020B0503020204020204" pitchFamily="34" charset="-122"/>
                <a:cs typeface="落落补 汤圆" pitchFamily="2" charset="-128"/>
              </a:rPr>
              <a:t>创意手绘商务通用</a:t>
            </a:r>
            <a:r>
              <a:rPr lang="en-US" altLang="zh-CN" sz="3600" dirty="0" smtClean="0">
                <a:latin typeface="微软雅黑" panose="020B0503020204020204" pitchFamily="34" charset="-122"/>
                <a:ea typeface="微软雅黑" panose="020B0503020204020204" pitchFamily="34" charset="-122"/>
                <a:cs typeface="落落补 汤圆" pitchFamily="2" charset="-128"/>
              </a:rPr>
              <a:t>PPT</a:t>
            </a:r>
            <a:endParaRPr lang="zh-CN" altLang="en-US" sz="3600" dirty="0">
              <a:latin typeface="微软雅黑" panose="020B0503020204020204" pitchFamily="34" charset="-122"/>
              <a:ea typeface="微软雅黑" panose="020B0503020204020204" pitchFamily="34" charset="-122"/>
              <a:cs typeface="落落补 汤圆" pitchFamily="2" charset="-128"/>
            </a:endParaRPr>
          </a:p>
        </p:txBody>
      </p:sp>
    </p:spTree>
    <p:extLst>
      <p:ext uri="{BB962C8B-B14F-4D97-AF65-F5344CB8AC3E}">
        <p14:creationId xmlns:p14="http://schemas.microsoft.com/office/powerpoint/2010/main" val="3015464084"/>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2"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Scale>
                                      <p:cBhvr>
                                        <p:cTn id="13"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3"/>
                                        </p:tgtEl>
                                        <p:attrNameLst>
                                          <p:attrName>ppt_x</p:attrName>
                                          <p:attrName>ppt_y</p:attrName>
                                        </p:attrNameLst>
                                      </p:cBhvr>
                                    </p:animMotion>
                                    <p:animEffect transition="in" filter="fade">
                                      <p:cBhvr>
                                        <p:cTn id="15" dur="1000"/>
                                        <p:tgtEl>
                                          <p:spTgt spid="3"/>
                                        </p:tgtEl>
                                      </p:cBhvr>
                                    </p:animEffect>
                                  </p:childTnLst>
                                </p:cTn>
                              </p:par>
                            </p:childTnLst>
                          </p:cTn>
                        </p:par>
                        <p:par>
                          <p:cTn id="16" fill="hold">
                            <p:stCondLst>
                              <p:cond delay="3000"/>
                            </p:stCondLst>
                            <p:childTnLst>
                              <p:par>
                                <p:cTn id="17" presetID="16" presetClass="entr" presetSubtype="21"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PA_chenying0907 7"/>
          <p:cNvGrpSpPr/>
          <p:nvPr>
            <p:custDataLst>
              <p:tags r:id="rId1"/>
            </p:custDataLst>
          </p:nvPr>
        </p:nvGrpSpPr>
        <p:grpSpPr>
          <a:xfrm>
            <a:off x="1264766" y="1635646"/>
            <a:ext cx="3786823" cy="2592288"/>
            <a:chOff x="1096807" y="771550"/>
            <a:chExt cx="6911261" cy="3633873"/>
          </a:xfrm>
        </p:grpSpPr>
        <p:sp>
          <p:nvSpPr>
            <p:cNvPr id="4" name="椭圆 31"/>
            <p:cNvSpPr/>
            <p:nvPr/>
          </p:nvSpPr>
          <p:spPr>
            <a:xfrm rot="5400000">
              <a:off x="2841734" y="-760912"/>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 name="connsiteX0" fmla="*/ 84755 w 673460"/>
                <a:gd name="connsiteY0" fmla="*/ 13918 h 568883"/>
                <a:gd name="connsiteX1" fmla="*/ 672364 w 673460"/>
                <a:gd name="connsiteY1" fmla="*/ 14845 h 568883"/>
                <a:gd name="connsiteX2" fmla="*/ 673460 w 673460"/>
                <a:gd name="connsiteY2" fmla="*/ 540528 h 568883"/>
                <a:gd name="connsiteX3" fmla="*/ 43142 w 673460"/>
                <a:gd name="connsiteY3" fmla="*/ 525832 h 568883"/>
                <a:gd name="connsiteX4" fmla="*/ 84755 w 673460"/>
                <a:gd name="connsiteY4" fmla="*/ 13918 h 568883"/>
                <a:gd name="connsiteX0" fmla="*/ 84755 w 673460"/>
                <a:gd name="connsiteY0" fmla="*/ 13918 h 559604"/>
                <a:gd name="connsiteX1" fmla="*/ 672364 w 673460"/>
                <a:gd name="connsiteY1" fmla="*/ 14845 h 559604"/>
                <a:gd name="connsiteX2" fmla="*/ 673460 w 673460"/>
                <a:gd name="connsiteY2" fmla="*/ 540528 h 559604"/>
                <a:gd name="connsiteX3" fmla="*/ 43142 w 673460"/>
                <a:gd name="connsiteY3" fmla="*/ 525832 h 559604"/>
                <a:gd name="connsiteX4" fmla="*/ 84755 w 673460"/>
                <a:gd name="connsiteY4" fmla="*/ 13918 h 559604"/>
                <a:gd name="connsiteX0" fmla="*/ 84755 w 675575"/>
                <a:gd name="connsiteY0" fmla="*/ 13918 h 562548"/>
                <a:gd name="connsiteX1" fmla="*/ 672364 w 675575"/>
                <a:gd name="connsiteY1" fmla="*/ 14845 h 562548"/>
                <a:gd name="connsiteX2" fmla="*/ 675575 w 675575"/>
                <a:gd name="connsiteY2" fmla="*/ 545971 h 562548"/>
                <a:gd name="connsiteX3" fmla="*/ 43142 w 675575"/>
                <a:gd name="connsiteY3" fmla="*/ 525832 h 562548"/>
                <a:gd name="connsiteX4" fmla="*/ 84755 w 675575"/>
                <a:gd name="connsiteY4" fmla="*/ 13918 h 562548"/>
                <a:gd name="connsiteX0" fmla="*/ 84755 w 680821"/>
                <a:gd name="connsiteY0" fmla="*/ 13918 h 562548"/>
                <a:gd name="connsiteX1" fmla="*/ 680821 w 680821"/>
                <a:gd name="connsiteY1" fmla="*/ 14845 h 562548"/>
                <a:gd name="connsiteX2" fmla="*/ 675575 w 680821"/>
                <a:gd name="connsiteY2" fmla="*/ 545971 h 562548"/>
                <a:gd name="connsiteX3" fmla="*/ 43142 w 680821"/>
                <a:gd name="connsiteY3" fmla="*/ 525832 h 562548"/>
                <a:gd name="connsiteX4" fmla="*/ 84755 w 680821"/>
                <a:gd name="connsiteY4" fmla="*/ 13918 h 562548"/>
                <a:gd name="connsiteX0" fmla="*/ 72868 w 690076"/>
                <a:gd name="connsiteY0" fmla="*/ 20358 h 559916"/>
                <a:gd name="connsiteX1" fmla="*/ 690076 w 690076"/>
                <a:gd name="connsiteY1" fmla="*/ 12213 h 559916"/>
                <a:gd name="connsiteX2" fmla="*/ 684830 w 690076"/>
                <a:gd name="connsiteY2" fmla="*/ 543339 h 559916"/>
                <a:gd name="connsiteX3" fmla="*/ 52397 w 690076"/>
                <a:gd name="connsiteY3" fmla="*/ 523200 h 559916"/>
                <a:gd name="connsiteX4" fmla="*/ 72868 w 690076"/>
                <a:gd name="connsiteY4" fmla="*/ 20358 h 559916"/>
                <a:gd name="connsiteX0" fmla="*/ 72868 w 690076"/>
                <a:gd name="connsiteY0" fmla="*/ 22718 h 562276"/>
                <a:gd name="connsiteX1" fmla="*/ 690076 w 690076"/>
                <a:gd name="connsiteY1" fmla="*/ 14573 h 562276"/>
                <a:gd name="connsiteX2" fmla="*/ 684830 w 690076"/>
                <a:gd name="connsiteY2" fmla="*/ 545699 h 562276"/>
                <a:gd name="connsiteX3" fmla="*/ 52397 w 690076"/>
                <a:gd name="connsiteY3" fmla="*/ 525560 h 562276"/>
                <a:gd name="connsiteX4" fmla="*/ 72868 w 690076"/>
                <a:gd name="connsiteY4" fmla="*/ 22718 h 562276"/>
                <a:gd name="connsiteX0" fmla="*/ 59152 w 676360"/>
                <a:gd name="connsiteY0" fmla="*/ 22718 h 562276"/>
                <a:gd name="connsiteX1" fmla="*/ 676360 w 676360"/>
                <a:gd name="connsiteY1" fmla="*/ 14573 h 562276"/>
                <a:gd name="connsiteX2" fmla="*/ 671114 w 676360"/>
                <a:gd name="connsiteY2" fmla="*/ 545699 h 562276"/>
                <a:gd name="connsiteX3" fmla="*/ 38681 w 676360"/>
                <a:gd name="connsiteY3" fmla="*/ 525560 h 562276"/>
                <a:gd name="connsiteX4" fmla="*/ 103808 w 676360"/>
                <a:gd name="connsiteY4" fmla="*/ 279153 h 562276"/>
                <a:gd name="connsiteX5" fmla="*/ 59152 w 676360"/>
                <a:gd name="connsiteY5" fmla="*/ 22718 h 562276"/>
                <a:gd name="connsiteX0" fmla="*/ 41341 w 658549"/>
                <a:gd name="connsiteY0" fmla="*/ 22718 h 562276"/>
                <a:gd name="connsiteX1" fmla="*/ 658549 w 658549"/>
                <a:gd name="connsiteY1" fmla="*/ 14573 h 562276"/>
                <a:gd name="connsiteX2" fmla="*/ 653303 w 658549"/>
                <a:gd name="connsiteY2" fmla="*/ 545699 h 562276"/>
                <a:gd name="connsiteX3" fmla="*/ 20870 w 658549"/>
                <a:gd name="connsiteY3" fmla="*/ 525560 h 562276"/>
                <a:gd name="connsiteX4" fmla="*/ 85997 w 658549"/>
                <a:gd name="connsiteY4" fmla="*/ 279153 h 562276"/>
                <a:gd name="connsiteX5" fmla="*/ 41341 w 658549"/>
                <a:gd name="connsiteY5" fmla="*/ 22718 h 562276"/>
                <a:gd name="connsiteX0" fmla="*/ 23542 w 640750"/>
                <a:gd name="connsiteY0" fmla="*/ 22718 h 562276"/>
                <a:gd name="connsiteX1" fmla="*/ 640750 w 640750"/>
                <a:gd name="connsiteY1" fmla="*/ 14573 h 562276"/>
                <a:gd name="connsiteX2" fmla="*/ 635504 w 640750"/>
                <a:gd name="connsiteY2" fmla="*/ 545699 h 562276"/>
                <a:gd name="connsiteX3" fmla="*/ 3071 w 640750"/>
                <a:gd name="connsiteY3" fmla="*/ 525560 h 562276"/>
                <a:gd name="connsiteX4" fmla="*/ 68198 w 640750"/>
                <a:gd name="connsiteY4" fmla="*/ 279153 h 562276"/>
                <a:gd name="connsiteX5" fmla="*/ 23542 w 640750"/>
                <a:gd name="connsiteY5" fmla="*/ 22718 h 562276"/>
                <a:gd name="connsiteX0" fmla="*/ 24044 w 641252"/>
                <a:gd name="connsiteY0" fmla="*/ 22718 h 562276"/>
                <a:gd name="connsiteX1" fmla="*/ 641252 w 641252"/>
                <a:gd name="connsiteY1" fmla="*/ 14573 h 562276"/>
                <a:gd name="connsiteX2" fmla="*/ 636006 w 641252"/>
                <a:gd name="connsiteY2" fmla="*/ 545699 h 562276"/>
                <a:gd name="connsiteX3" fmla="*/ 3573 w 641252"/>
                <a:gd name="connsiteY3" fmla="*/ 525560 h 562276"/>
                <a:gd name="connsiteX4" fmla="*/ 68700 w 641252"/>
                <a:gd name="connsiteY4" fmla="*/ 279153 h 562276"/>
                <a:gd name="connsiteX5" fmla="*/ 24044 w 641252"/>
                <a:gd name="connsiteY5" fmla="*/ 22718 h 562276"/>
                <a:gd name="connsiteX0" fmla="*/ 31476 w 648684"/>
                <a:gd name="connsiteY0" fmla="*/ 22718 h 562276"/>
                <a:gd name="connsiteX1" fmla="*/ 648684 w 648684"/>
                <a:gd name="connsiteY1" fmla="*/ 14573 h 562276"/>
                <a:gd name="connsiteX2" fmla="*/ 643438 w 648684"/>
                <a:gd name="connsiteY2" fmla="*/ 545699 h 562276"/>
                <a:gd name="connsiteX3" fmla="*/ 11005 w 648684"/>
                <a:gd name="connsiteY3" fmla="*/ 525560 h 562276"/>
                <a:gd name="connsiteX4" fmla="*/ 76132 w 648684"/>
                <a:gd name="connsiteY4" fmla="*/ 279153 h 562276"/>
                <a:gd name="connsiteX5" fmla="*/ 31476 w 648684"/>
                <a:gd name="connsiteY5" fmla="*/ 22718 h 562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chemeClr val="tx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5" name="椭圆 31"/>
            <p:cNvSpPr/>
            <p:nvPr/>
          </p:nvSpPr>
          <p:spPr>
            <a:xfrm rot="16200000" flipH="1">
              <a:off x="4400705" y="799409"/>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accent6">
                <a:lumMod val="20000"/>
                <a:lumOff val="80000"/>
              </a:schemeClr>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sp>
          <p:nvSpPr>
            <p:cNvPr id="6" name="椭圆 31"/>
            <p:cNvSpPr/>
            <p:nvPr/>
          </p:nvSpPr>
          <p:spPr>
            <a:xfrm rot="5400000">
              <a:off x="1202547" y="828634"/>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 name="connsiteX5" fmla="*/ 51067 w 648099"/>
                <a:gd name="connsiteY5" fmla="*/ 18182 h 565791"/>
                <a:gd name="connsiteX0" fmla="*/ 95107 w 692139"/>
                <a:gd name="connsiteY0" fmla="*/ 44563 h 592172"/>
                <a:gd name="connsiteX1" fmla="*/ 661045 w 692139"/>
                <a:gd name="connsiteY1" fmla="*/ 58081 h 592172"/>
                <a:gd name="connsiteX2" fmla="*/ 665753 w 692139"/>
                <a:gd name="connsiteY2" fmla="*/ 561730 h 592172"/>
                <a:gd name="connsiteX3" fmla="*/ 56577 w 692139"/>
                <a:gd name="connsiteY3" fmla="*/ 524353 h 592172"/>
                <a:gd name="connsiteX4" fmla="*/ 95107 w 692139"/>
                <a:gd name="connsiteY4" fmla="*/ 44563 h 59217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51300 h 608352"/>
                <a:gd name="connsiteX1" fmla="*/ 668271 w 726505"/>
                <a:gd name="connsiteY1" fmla="*/ 74261 h 608352"/>
                <a:gd name="connsiteX2" fmla="*/ 672979 w 726505"/>
                <a:gd name="connsiteY2" fmla="*/ 577910 h 608352"/>
                <a:gd name="connsiteX3" fmla="*/ 63803 w 726505"/>
                <a:gd name="connsiteY3" fmla="*/ 540533 h 608352"/>
                <a:gd name="connsiteX4" fmla="*/ 84274 w 726505"/>
                <a:gd name="connsiteY4" fmla="*/ 51300 h 608352"/>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25592 h 582644"/>
                <a:gd name="connsiteX1" fmla="*/ 668271 w 726505"/>
                <a:gd name="connsiteY1" fmla="*/ 48553 h 582644"/>
                <a:gd name="connsiteX2" fmla="*/ 672979 w 726505"/>
                <a:gd name="connsiteY2" fmla="*/ 552202 h 582644"/>
                <a:gd name="connsiteX3" fmla="*/ 63803 w 726505"/>
                <a:gd name="connsiteY3" fmla="*/ 514825 h 582644"/>
                <a:gd name="connsiteX4" fmla="*/ 84274 w 726505"/>
                <a:gd name="connsiteY4" fmla="*/ 25592 h 582644"/>
                <a:gd name="connsiteX0" fmla="*/ 84274 w 726505"/>
                <a:gd name="connsiteY0" fmla="*/ 10474 h 567526"/>
                <a:gd name="connsiteX1" fmla="*/ 668271 w 726505"/>
                <a:gd name="connsiteY1" fmla="*/ 33435 h 567526"/>
                <a:gd name="connsiteX2" fmla="*/ 672979 w 726505"/>
                <a:gd name="connsiteY2" fmla="*/ 537084 h 567526"/>
                <a:gd name="connsiteX3" fmla="*/ 63803 w 726505"/>
                <a:gd name="connsiteY3" fmla="*/ 499707 h 567526"/>
                <a:gd name="connsiteX4" fmla="*/ 84274 w 726505"/>
                <a:gd name="connsiteY4" fmla="*/ 10474 h 567526"/>
                <a:gd name="connsiteX0" fmla="*/ 84274 w 747243"/>
                <a:gd name="connsiteY0" fmla="*/ 23576 h 595793"/>
                <a:gd name="connsiteX1" fmla="*/ 671883 w 747243"/>
                <a:gd name="connsiteY1" fmla="*/ 24503 h 595793"/>
                <a:gd name="connsiteX2" fmla="*/ 672979 w 747243"/>
                <a:gd name="connsiteY2" fmla="*/ 550186 h 595793"/>
                <a:gd name="connsiteX3" fmla="*/ 63803 w 747243"/>
                <a:gd name="connsiteY3" fmla="*/ 512809 h 595793"/>
                <a:gd name="connsiteX4" fmla="*/ 84274 w 747243"/>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710287"/>
                <a:gd name="connsiteY0" fmla="*/ 23576 h 595793"/>
                <a:gd name="connsiteX1" fmla="*/ 671883 w 710287"/>
                <a:gd name="connsiteY1" fmla="*/ 24503 h 595793"/>
                <a:gd name="connsiteX2" fmla="*/ 672979 w 710287"/>
                <a:gd name="connsiteY2" fmla="*/ 550186 h 595793"/>
                <a:gd name="connsiteX3" fmla="*/ 63803 w 710287"/>
                <a:gd name="connsiteY3" fmla="*/ 512809 h 595793"/>
                <a:gd name="connsiteX4" fmla="*/ 84274 w 710287"/>
                <a:gd name="connsiteY4" fmla="*/ 23576 h 595793"/>
                <a:gd name="connsiteX0" fmla="*/ 84274 w 672979"/>
                <a:gd name="connsiteY0" fmla="*/ 23576 h 595793"/>
                <a:gd name="connsiteX1" fmla="*/ 671883 w 672979"/>
                <a:gd name="connsiteY1" fmla="*/ 24503 h 595793"/>
                <a:gd name="connsiteX2" fmla="*/ 672979 w 672979"/>
                <a:gd name="connsiteY2" fmla="*/ 550186 h 595793"/>
                <a:gd name="connsiteX3" fmla="*/ 63803 w 672979"/>
                <a:gd name="connsiteY3" fmla="*/ 512809 h 595793"/>
                <a:gd name="connsiteX4" fmla="*/ 84274 w 672979"/>
                <a:gd name="connsiteY4" fmla="*/ 23576 h 595793"/>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70495"/>
                <a:gd name="connsiteX1" fmla="*/ 671883 w 672979"/>
                <a:gd name="connsiteY1" fmla="*/ 24503 h 570495"/>
                <a:gd name="connsiteX2" fmla="*/ 672979 w 672979"/>
                <a:gd name="connsiteY2" fmla="*/ 550186 h 570495"/>
                <a:gd name="connsiteX3" fmla="*/ 63803 w 672979"/>
                <a:gd name="connsiteY3" fmla="*/ 512809 h 570495"/>
                <a:gd name="connsiteX4" fmla="*/ 84274 w 672979"/>
                <a:gd name="connsiteY4" fmla="*/ 23576 h 570495"/>
                <a:gd name="connsiteX0" fmla="*/ 84274 w 672979"/>
                <a:gd name="connsiteY0" fmla="*/ 23576 h 560608"/>
                <a:gd name="connsiteX1" fmla="*/ 671883 w 672979"/>
                <a:gd name="connsiteY1" fmla="*/ 24503 h 560608"/>
                <a:gd name="connsiteX2" fmla="*/ 672979 w 672979"/>
                <a:gd name="connsiteY2" fmla="*/ 550186 h 560608"/>
                <a:gd name="connsiteX3" fmla="*/ 63803 w 672979"/>
                <a:gd name="connsiteY3" fmla="*/ 512809 h 560608"/>
                <a:gd name="connsiteX4" fmla="*/ 84274 w 672979"/>
                <a:gd name="connsiteY4" fmla="*/ 23576 h 560608"/>
                <a:gd name="connsiteX0" fmla="*/ 84274 w 672979"/>
                <a:gd name="connsiteY0" fmla="*/ 23576 h 567351"/>
                <a:gd name="connsiteX1" fmla="*/ 671883 w 672979"/>
                <a:gd name="connsiteY1" fmla="*/ 24503 h 567351"/>
                <a:gd name="connsiteX2" fmla="*/ 672979 w 672979"/>
                <a:gd name="connsiteY2" fmla="*/ 550186 h 567351"/>
                <a:gd name="connsiteX3" fmla="*/ 63803 w 672979"/>
                <a:gd name="connsiteY3" fmla="*/ 512809 h 567351"/>
                <a:gd name="connsiteX4" fmla="*/ 84274 w 672979"/>
                <a:gd name="connsiteY4" fmla="*/ 23576 h 567351"/>
                <a:gd name="connsiteX0" fmla="*/ 72869 w 661574"/>
                <a:gd name="connsiteY0" fmla="*/ 23576 h 567351"/>
                <a:gd name="connsiteX1" fmla="*/ 660478 w 661574"/>
                <a:gd name="connsiteY1" fmla="*/ 24503 h 567351"/>
                <a:gd name="connsiteX2" fmla="*/ 661574 w 661574"/>
                <a:gd name="connsiteY2" fmla="*/ 550186 h 567351"/>
                <a:gd name="connsiteX3" fmla="*/ 52398 w 661574"/>
                <a:gd name="connsiteY3" fmla="*/ 512809 h 567351"/>
                <a:gd name="connsiteX4" fmla="*/ 72869 w 661574"/>
                <a:gd name="connsiteY4" fmla="*/ 23576 h 567351"/>
                <a:gd name="connsiteX0" fmla="*/ 72869 w 661574"/>
                <a:gd name="connsiteY0" fmla="*/ 13918 h 557693"/>
                <a:gd name="connsiteX1" fmla="*/ 660478 w 661574"/>
                <a:gd name="connsiteY1" fmla="*/ 14845 h 557693"/>
                <a:gd name="connsiteX2" fmla="*/ 661574 w 661574"/>
                <a:gd name="connsiteY2" fmla="*/ 540528 h 557693"/>
                <a:gd name="connsiteX3" fmla="*/ 52398 w 661574"/>
                <a:gd name="connsiteY3" fmla="*/ 503151 h 557693"/>
                <a:gd name="connsiteX4" fmla="*/ 72869 w 661574"/>
                <a:gd name="connsiteY4" fmla="*/ 13918 h 557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accent6">
                <a:lumMod val="20000"/>
                <a:lumOff val="80000"/>
              </a:schemeClr>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endParaRPr>
            </a:p>
          </p:txBody>
        </p:sp>
      </p:grpSp>
      <p:grpSp>
        <p:nvGrpSpPr>
          <p:cNvPr id="19" name="PA_chenying0907 18"/>
          <p:cNvGrpSpPr/>
          <p:nvPr>
            <p:custDataLst>
              <p:tags r:id="rId2"/>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pic>
        <p:nvPicPr>
          <p:cNvPr id="23" name="PA_图片 22"/>
          <p:cNvPicPr>
            <a:picLocks noChangeAspect="1"/>
          </p:cNvPicPr>
          <p:nvPr>
            <p:custDataLst>
              <p:tags r:id="rId3"/>
            </p:custDataLst>
          </p:nvPr>
        </p:nvPicPr>
        <p:blipFill>
          <a:blip r:embed="rId8" cstate="print">
            <a:extLst>
              <a:ext uri="{28A0092B-C50C-407E-A947-70E740481C1C}">
                <a14:useLocalDpi xmlns:a14="http://schemas.microsoft.com/office/drawing/2010/main" val="0"/>
              </a:ext>
            </a:extLst>
          </a:blip>
          <a:stretch>
            <a:fillRect/>
          </a:stretch>
        </p:blipFill>
        <p:spPr>
          <a:xfrm>
            <a:off x="1675466" y="1640209"/>
            <a:ext cx="1240350" cy="2232249"/>
          </a:xfrm>
          <a:prstGeom prst="rect">
            <a:avLst/>
          </a:prstGeom>
        </p:spPr>
      </p:pic>
      <p:sp>
        <p:nvSpPr>
          <p:cNvPr id="24" name="PA_文本框 226"/>
          <p:cNvSpPr txBox="1"/>
          <p:nvPr>
            <p:custDataLst>
              <p:tags r:id="rId4"/>
            </p:custDataLst>
          </p:nvPr>
        </p:nvSpPr>
        <p:spPr>
          <a:xfrm>
            <a:off x="3292553" y="2607462"/>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 name="PA_矩形 1"/>
          <p:cNvSpPr/>
          <p:nvPr>
            <p:custDataLst>
              <p:tags r:id="rId5"/>
            </p:custDataLst>
          </p:nvPr>
        </p:nvSpPr>
        <p:spPr>
          <a:xfrm>
            <a:off x="5506371" y="2027588"/>
            <a:ext cx="2563085" cy="2200346"/>
          </a:xfrm>
          <a:prstGeom prst="rect">
            <a:avLst/>
          </a:prstGeom>
        </p:spPr>
        <p:txBody>
          <a:bodyPr wrap="square">
            <a:spAutoFit/>
          </a:bodyPr>
          <a:lstStyle/>
          <a:p>
            <a:pPr>
              <a:lnSpc>
                <a:spcPct val="200000"/>
              </a:lnSpc>
            </a:pPr>
            <a:r>
              <a:rPr lang="zh-CN" altLang="en-US" sz="1000" dirty="0" smtClean="0">
                <a:solidFill>
                  <a:schemeClr val="tx1">
                    <a:lumMod val="75000"/>
                    <a:lumOff val="25000"/>
                  </a:schemeClr>
                </a:solidFill>
                <a:latin typeface="微软雅黑" pitchFamily="34" charset="-122"/>
                <a:ea typeface="微软雅黑" pitchFamily="34" charset="-122"/>
              </a:rPr>
              <a:t>       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在这里输入文字信息请在这里输入文字信息请在这里输入文字信息请在这里输入文字信息。息请在这里输入文字信息请在这里输入文字信息请在这里输入</a:t>
            </a:r>
            <a:r>
              <a:rPr lang="zh-CN" altLang="en-US" sz="1000" dirty="0" smtClean="0">
                <a:solidFill>
                  <a:schemeClr val="tx1">
                    <a:lumMod val="75000"/>
                    <a:lumOff val="25000"/>
                  </a:schemeClr>
                </a:solidFill>
                <a:latin typeface="微软雅黑" pitchFamily="34" charset="-122"/>
                <a:ea typeface="微软雅黑" pitchFamily="34" charset="-122"/>
              </a:rPr>
              <a:t>文字信息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　　</a:t>
            </a:r>
          </a:p>
        </p:txBody>
      </p:sp>
      <p:sp>
        <p:nvSpPr>
          <p:cNvPr id="25" name="PA_文本框 271"/>
          <p:cNvSpPr txBox="1"/>
          <p:nvPr>
            <p:custDataLst>
              <p:tags r:id="rId6"/>
            </p:custDataLst>
          </p:nvPr>
        </p:nvSpPr>
        <p:spPr>
          <a:xfrm>
            <a:off x="5563777" y="1635645"/>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20304496"/>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30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53" presetClass="entr" presetSubtype="16" fill="hold" nodeType="withEffect">
                                  <p:stCondLst>
                                    <p:cond delay="60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90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animEffect transition="in" filter="fade">
                                      <p:cBhvr>
                                        <p:cTn id="19" dur="500"/>
                                        <p:tgtEl>
                                          <p:spTgt spid="2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5"/>
                                        </p:tgtEl>
                                        <p:attrNameLst>
                                          <p:attrName>style.visibility</p:attrName>
                                        </p:attrNameLst>
                                      </p:cBhvr>
                                      <p:to>
                                        <p:strVal val="visible"/>
                                      </p:to>
                                    </p:set>
                                    <p:animEffect transition="in" filter="wipe(left)">
                                      <p:cBhvr>
                                        <p:cTn id="2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autoUpdateAnimBg="0"/>
      <p:bldP spid="2" grpId="0"/>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chenying0907 4"/>
          <p:cNvGrpSpPr>
            <a:grpSpLocks noChangeAspect="1"/>
          </p:cNvGrpSpPr>
          <p:nvPr>
            <p:custDataLst>
              <p:tags r:id="rId1"/>
            </p:custDataLst>
          </p:nvPr>
        </p:nvGrpSpPr>
        <p:grpSpPr bwMode="auto">
          <a:xfrm>
            <a:off x="1187624" y="1481096"/>
            <a:ext cx="2903199" cy="2406130"/>
            <a:chOff x="4405" y="1302"/>
            <a:chExt cx="2359" cy="2115"/>
          </a:xfrm>
          <a:solidFill>
            <a:schemeClr val="tx1"/>
          </a:solidFill>
        </p:grpSpPr>
        <p:sp>
          <p:nvSpPr>
            <p:cNvPr id="5" name="chenying0907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6" name="chenying0907 6"/>
            <p:cNvSpPr>
              <a:spLocks/>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solidFill>
              <a:schemeClr val="accent6">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sp>
          <p:nvSpPr>
            <p:cNvPr id="7" name="chenying0907 7"/>
            <p:cNvSpPr>
              <a:spLocks/>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solidFill>
              <a:schemeClr val="accent6">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latin typeface="方正静蕾简体" panose="02000000000000000000" pitchFamily="2" charset="-122"/>
                <a:ea typeface="方正静蕾简体" panose="02000000000000000000" pitchFamily="2" charset="-122"/>
              </a:endParaRPr>
            </a:p>
          </p:txBody>
        </p:sp>
      </p:grpSp>
      <p:sp>
        <p:nvSpPr>
          <p:cNvPr id="19" name="PA_椭圆 31"/>
          <p:cNvSpPr/>
          <p:nvPr>
            <p:custDataLst>
              <p:tags r:id="rId2"/>
            </p:custDataLst>
          </p:nvPr>
        </p:nvSpPr>
        <p:spPr>
          <a:xfrm>
            <a:off x="4579268" y="1749431"/>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1" name="PA_椭圆 31"/>
          <p:cNvSpPr/>
          <p:nvPr>
            <p:custDataLst>
              <p:tags r:id="rId3"/>
            </p:custDataLst>
          </p:nvPr>
        </p:nvSpPr>
        <p:spPr>
          <a:xfrm>
            <a:off x="4599510" y="2680907"/>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2" name="PA_文本框 21"/>
          <p:cNvSpPr txBox="1"/>
          <p:nvPr>
            <p:custDataLst>
              <p:tags r:id="rId4"/>
            </p:custDataLst>
          </p:nvPr>
        </p:nvSpPr>
        <p:spPr>
          <a:xfrm>
            <a:off x="4507260" y="1925385"/>
            <a:ext cx="663964"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2016</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3" name="PA_文本框 22"/>
          <p:cNvSpPr txBox="1"/>
          <p:nvPr>
            <p:custDataLst>
              <p:tags r:id="rId5"/>
            </p:custDataLst>
          </p:nvPr>
        </p:nvSpPr>
        <p:spPr>
          <a:xfrm>
            <a:off x="4548194" y="2858321"/>
            <a:ext cx="66236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2017</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18" name="PA_chenying0907 17"/>
          <p:cNvGrpSpPr/>
          <p:nvPr>
            <p:custDataLst>
              <p:tags r:id="rId6"/>
            </p:custDataLst>
          </p:nvPr>
        </p:nvGrpSpPr>
        <p:grpSpPr>
          <a:xfrm>
            <a:off x="1403648" y="267494"/>
            <a:ext cx="6192688" cy="767437"/>
            <a:chOff x="1492256" y="411510"/>
            <a:chExt cx="6192688" cy="767437"/>
          </a:xfrm>
        </p:grpSpPr>
        <p:sp>
          <p:nvSpPr>
            <p:cNvPr id="20" name="任意多边形 1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6" name="PA_文本框 271"/>
          <p:cNvSpPr txBox="1"/>
          <p:nvPr>
            <p:custDataLst>
              <p:tags r:id="rId7"/>
            </p:custDataLst>
          </p:nvPr>
        </p:nvSpPr>
        <p:spPr>
          <a:xfrm>
            <a:off x="1514372" y="416558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
        <p:nvSpPr>
          <p:cNvPr id="2" name="PA_矩形 1"/>
          <p:cNvSpPr/>
          <p:nvPr>
            <p:custDataLst>
              <p:tags r:id="rId8"/>
            </p:custDataLst>
          </p:nvPr>
        </p:nvSpPr>
        <p:spPr>
          <a:xfrm>
            <a:off x="5322617" y="1707654"/>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7" name="PA_矩形 26"/>
          <p:cNvSpPr/>
          <p:nvPr>
            <p:custDataLst>
              <p:tags r:id="rId9"/>
            </p:custDataLst>
          </p:nvPr>
        </p:nvSpPr>
        <p:spPr>
          <a:xfrm>
            <a:off x="5322617" y="2675573"/>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8" name="PA_椭圆 31"/>
          <p:cNvSpPr/>
          <p:nvPr>
            <p:custDataLst>
              <p:tags r:id="rId10"/>
            </p:custDataLst>
          </p:nvPr>
        </p:nvSpPr>
        <p:spPr>
          <a:xfrm>
            <a:off x="4599510" y="3729212"/>
            <a:ext cx="561333" cy="754939"/>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9" name="PA_文本框 22"/>
          <p:cNvSpPr txBox="1"/>
          <p:nvPr>
            <p:custDataLst>
              <p:tags r:id="rId11"/>
            </p:custDataLst>
          </p:nvPr>
        </p:nvSpPr>
        <p:spPr>
          <a:xfrm>
            <a:off x="4548194" y="3906626"/>
            <a:ext cx="66236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2018</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0" name="PA_矩形 29"/>
          <p:cNvSpPr/>
          <p:nvPr>
            <p:custDataLst>
              <p:tags r:id="rId12"/>
            </p:custDataLst>
          </p:nvPr>
        </p:nvSpPr>
        <p:spPr>
          <a:xfrm>
            <a:off x="5322617" y="3723878"/>
            <a:ext cx="2274463"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字信息请在这里输入文字信息。息请在这里输入文字信息请在这里输入文字信息请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256162415"/>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19"/>
                                        </p:tgtEl>
                                        <p:attrNameLst>
                                          <p:attrName>style.visibility</p:attrName>
                                        </p:attrNameLst>
                                      </p:cBhvr>
                                      <p:to>
                                        <p:strVal val="visible"/>
                                      </p:to>
                                    </p:set>
                                    <p:anim calcmode="lin" valueType="num">
                                      <p:cBhvr>
                                        <p:cTn id="10" dur="500" fill="hold"/>
                                        <p:tgtEl>
                                          <p:spTgt spid="19"/>
                                        </p:tgtEl>
                                        <p:attrNameLst>
                                          <p:attrName>ppt_w</p:attrName>
                                        </p:attrNameLst>
                                      </p:cBhvr>
                                      <p:tavLst>
                                        <p:tav tm="0">
                                          <p:val>
                                            <p:fltVal val="0"/>
                                          </p:val>
                                        </p:tav>
                                        <p:tav tm="100000">
                                          <p:val>
                                            <p:strVal val="#ppt_w"/>
                                          </p:val>
                                        </p:tav>
                                      </p:tavLst>
                                    </p:anim>
                                    <p:anim calcmode="lin" valueType="num">
                                      <p:cBhvr>
                                        <p:cTn id="11" dur="500" fill="hold"/>
                                        <p:tgtEl>
                                          <p:spTgt spid="19"/>
                                        </p:tgtEl>
                                        <p:attrNameLst>
                                          <p:attrName>ppt_h</p:attrName>
                                        </p:attrNameLst>
                                      </p:cBhvr>
                                      <p:tavLst>
                                        <p:tav tm="0">
                                          <p:val>
                                            <p:fltVal val="0"/>
                                          </p:val>
                                        </p:tav>
                                        <p:tav tm="100000">
                                          <p:val>
                                            <p:strVal val="#ppt_h"/>
                                          </p:val>
                                        </p:tav>
                                      </p:tavLst>
                                    </p:anim>
                                    <p:animEffect transition="in" filter="fade">
                                      <p:cBhvr>
                                        <p:cTn id="12" dur="500"/>
                                        <p:tgtEl>
                                          <p:spTgt spid="19"/>
                                        </p:tgtEl>
                                      </p:cBhvr>
                                    </p:animEffect>
                                  </p:childTnLst>
                                </p:cTn>
                              </p:par>
                              <p:par>
                                <p:cTn id="13" presetID="53" presetClass="entr" presetSubtype="16" fill="hold" nodeType="withEffect">
                                  <p:stCondLst>
                                    <p:cond delay="60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1"/>
                                        </p:tgtEl>
                                        <p:attrNameLst>
                                          <p:attrName>style.visibility</p:attrName>
                                        </p:attrNameLst>
                                      </p:cBhvr>
                                      <p:to>
                                        <p:strVal val="visible"/>
                                      </p:to>
                                    </p:set>
                                    <p:anim calcmode="lin" valueType="num">
                                      <p:cBhvr>
                                        <p:cTn id="20" dur="500" fill="hold"/>
                                        <p:tgtEl>
                                          <p:spTgt spid="21"/>
                                        </p:tgtEl>
                                        <p:attrNameLst>
                                          <p:attrName>ppt_w</p:attrName>
                                        </p:attrNameLst>
                                      </p:cBhvr>
                                      <p:tavLst>
                                        <p:tav tm="0">
                                          <p:val>
                                            <p:fltVal val="0"/>
                                          </p:val>
                                        </p:tav>
                                        <p:tav tm="100000">
                                          <p:val>
                                            <p:strVal val="#ppt_w"/>
                                          </p:val>
                                        </p:tav>
                                      </p:tavLst>
                                    </p:anim>
                                    <p:anim calcmode="lin" valueType="num">
                                      <p:cBhvr>
                                        <p:cTn id="21" dur="500" fill="hold"/>
                                        <p:tgtEl>
                                          <p:spTgt spid="21"/>
                                        </p:tgtEl>
                                        <p:attrNameLst>
                                          <p:attrName>ppt_h</p:attrName>
                                        </p:attrNameLst>
                                      </p:cBhvr>
                                      <p:tavLst>
                                        <p:tav tm="0">
                                          <p:val>
                                            <p:fltVal val="0"/>
                                          </p:val>
                                        </p:tav>
                                        <p:tav tm="100000">
                                          <p:val>
                                            <p:strVal val="#ppt_h"/>
                                          </p:val>
                                        </p:tav>
                                      </p:tavLst>
                                    </p:anim>
                                    <p:animEffect transition="in" filter="fade">
                                      <p:cBhvr>
                                        <p:cTn id="22" dur="500"/>
                                        <p:tgtEl>
                                          <p:spTgt spid="21"/>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500"/>
                                        <p:tgtEl>
                                          <p:spTgt spid="22"/>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2"/>
                                        </p:tgtEl>
                                        <p:attrNameLst>
                                          <p:attrName>style.visibility</p:attrName>
                                        </p:attrNameLst>
                                      </p:cBhvr>
                                      <p:to>
                                        <p:strVal val="visible"/>
                                      </p:to>
                                    </p:set>
                                    <p:animEffect transition="in" filter="wipe(left)">
                                      <p:cBhvr>
                                        <p:cTn id="34" dur="500"/>
                                        <p:tgtEl>
                                          <p:spTgt spid="2"/>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8"/>
                                        </p:tgtEl>
                                        <p:attrNameLst>
                                          <p:attrName>style.visibility</p:attrName>
                                        </p:attrNameLst>
                                      </p:cBhvr>
                                      <p:to>
                                        <p:strVal val="visible"/>
                                      </p:to>
                                    </p:set>
                                    <p:animEffect transition="in" filter="wipe(left)">
                                      <p:cBhvr>
                                        <p:cTn id="40" dur="500"/>
                                        <p:tgtEl>
                                          <p:spTgt spid="28"/>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30"/>
                                        </p:tgtEl>
                                        <p:attrNameLst>
                                          <p:attrName>style.visibility</p:attrName>
                                        </p:attrNameLst>
                                      </p:cBhvr>
                                      <p:to>
                                        <p:strVal val="visible"/>
                                      </p:to>
                                    </p:set>
                                    <p:animEffect transition="in" filter="wipe(left)">
                                      <p:cBhvr>
                                        <p:cTn id="4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2" grpId="0" animBg="1" autoUpdateAnimBg="0"/>
      <p:bldP spid="23" grpId="0"/>
      <p:bldP spid="26" grpId="0" animBg="1" autoUpdateAnimBg="0"/>
      <p:bldP spid="2" grpId="0"/>
      <p:bldP spid="27" grpId="0"/>
      <p:bldP spid="28" grpId="0" animBg="1" autoUpdateAnimBg="0"/>
      <p:bldP spid="29" grpId="0"/>
      <p:bldP spid="3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PA_chenying0907 26"/>
          <p:cNvGrpSpPr/>
          <p:nvPr>
            <p:custDataLst>
              <p:tags r:id="rId1"/>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8"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4" name="PA_chenying0907 3"/>
          <p:cNvGrpSpPr/>
          <p:nvPr>
            <p:custDataLst>
              <p:tags r:id="rId2"/>
            </p:custDataLst>
          </p:nvPr>
        </p:nvGrpSpPr>
        <p:grpSpPr>
          <a:xfrm>
            <a:off x="3031717" y="1635646"/>
            <a:ext cx="2789267" cy="2625952"/>
            <a:chOff x="2959710" y="1635646"/>
            <a:chExt cx="2789267" cy="2625952"/>
          </a:xfrm>
        </p:grpSpPr>
        <p:grpSp>
          <p:nvGrpSpPr>
            <p:cNvPr id="42" name="chenying0907 41"/>
            <p:cNvGrpSpPr/>
            <p:nvPr/>
          </p:nvGrpSpPr>
          <p:grpSpPr>
            <a:xfrm>
              <a:off x="2959710" y="1635646"/>
              <a:ext cx="2789267" cy="2625952"/>
              <a:chOff x="4119563" y="2125663"/>
              <a:chExt cx="3768725" cy="3548062"/>
            </a:xfrm>
            <a:noFill/>
          </p:grpSpPr>
          <p:sp>
            <p:nvSpPr>
              <p:cNvPr id="43" name="椭圆 31"/>
              <p:cNvSpPr/>
              <p:nvPr/>
            </p:nvSpPr>
            <p:spPr>
              <a:xfrm>
                <a:off x="4119563" y="216693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4" name="椭圆 31"/>
              <p:cNvSpPr/>
              <p:nvPr/>
            </p:nvSpPr>
            <p:spPr>
              <a:xfrm>
                <a:off x="6629400" y="2125663"/>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5" name="椭圆 31"/>
              <p:cNvSpPr/>
              <p:nvPr/>
            </p:nvSpPr>
            <p:spPr>
              <a:xfrm>
                <a:off x="6629400" y="4433888"/>
                <a:ext cx="1258888"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6" name="椭圆 31"/>
              <p:cNvSpPr/>
              <p:nvPr/>
            </p:nvSpPr>
            <p:spPr>
              <a:xfrm>
                <a:off x="4119563" y="4433888"/>
                <a:ext cx="1260475" cy="123983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7" name="任意多边形 46"/>
              <p:cNvSpPr/>
              <p:nvPr/>
            </p:nvSpPr>
            <p:spPr>
              <a:xfrm rot="5400000">
                <a:off x="6844507" y="3866356"/>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8" name="任意多边形 47"/>
              <p:cNvSpPr/>
              <p:nvPr/>
            </p:nvSpPr>
            <p:spPr>
              <a:xfrm rot="16200000">
                <a:off x="4270375" y="3887788"/>
                <a:ext cx="893763" cy="65087"/>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49" name="任意多边形 48"/>
              <p:cNvSpPr/>
              <p:nvPr/>
            </p:nvSpPr>
            <p:spPr>
              <a:xfrm>
                <a:off x="5557838" y="2744788"/>
                <a:ext cx="893762" cy="66675"/>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0" name="任意多边形 49"/>
              <p:cNvSpPr/>
              <p:nvPr/>
            </p:nvSpPr>
            <p:spPr>
              <a:xfrm rot="10800000">
                <a:off x="5557838" y="5054600"/>
                <a:ext cx="893762" cy="65088"/>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grpFill/>
              <a:ln w="25400" cap="rnd">
                <a:solidFill>
                  <a:schemeClr val="tx1">
                    <a:lumMod val="65000"/>
                    <a:lumOff val="35000"/>
                  </a:schemeClr>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51" name="文本框 76"/>
              <p:cNvSpPr txBox="1">
                <a:spLocks noChangeArrowheads="1"/>
              </p:cNvSpPr>
              <p:nvPr/>
            </p:nvSpPr>
            <p:spPr bwMode="auto">
              <a:xfrm>
                <a:off x="4143374" y="2903538"/>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grpSp>
            <p:nvGrpSpPr>
              <p:cNvPr id="52" name="chenying0907 77"/>
              <p:cNvGrpSpPr>
                <a:grpSpLocks/>
              </p:cNvGrpSpPr>
              <p:nvPr/>
            </p:nvGrpSpPr>
            <p:grpSpPr bwMode="auto">
              <a:xfrm>
                <a:off x="4460875" y="2338388"/>
                <a:ext cx="385763" cy="611187"/>
                <a:chOff x="5844088" y="2600655"/>
                <a:chExt cx="385904" cy="611158"/>
              </a:xfrm>
              <a:grpFill/>
            </p:grpSpPr>
            <p:grpSp>
              <p:nvGrpSpPr>
                <p:cNvPr id="67" name="chenying0907 78"/>
                <p:cNvGrpSpPr>
                  <a:grpSpLocks/>
                </p:cNvGrpSpPr>
                <p:nvPr/>
              </p:nvGrpSpPr>
              <p:grpSpPr bwMode="auto">
                <a:xfrm rot="8489641">
                  <a:off x="6013992" y="2653092"/>
                  <a:ext cx="216000" cy="558721"/>
                  <a:chOff x="6011031" y="2540000"/>
                  <a:chExt cx="242182" cy="626447"/>
                </a:xfrm>
                <a:grpFill/>
              </p:grpSpPr>
              <p:sp>
                <p:nvSpPr>
                  <p:cNvPr id="69" name="任意多边形 68"/>
                  <p:cNvSpPr/>
                  <p:nvPr/>
                </p:nvSpPr>
                <p:spPr>
                  <a:xfrm>
                    <a:off x="6019303" y="2543519"/>
                    <a:ext cx="217230" cy="201123"/>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0" name="任意多边形 69"/>
                  <p:cNvSpPr/>
                  <p:nvPr/>
                </p:nvSpPr>
                <p:spPr>
                  <a:xfrm>
                    <a:off x="6011261" y="2721930"/>
                    <a:ext cx="242158" cy="444961"/>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71" name="任意多边形 70"/>
                  <p:cNvSpPr/>
                  <p:nvPr/>
                </p:nvSpPr>
                <p:spPr>
                  <a:xfrm>
                    <a:off x="6100765" y="2573366"/>
                    <a:ext cx="64101" cy="60515"/>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68" name="任意多边形 67"/>
                <p:cNvSpPr/>
                <p:nvPr/>
              </p:nvSpPr>
              <p:spPr>
                <a:xfrm>
                  <a:off x="5844088" y="2600655"/>
                  <a:ext cx="182630" cy="195253"/>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53" name="文本框 85"/>
              <p:cNvSpPr txBox="1">
                <a:spLocks noChangeArrowheads="1"/>
              </p:cNvSpPr>
              <p:nvPr/>
            </p:nvSpPr>
            <p:spPr bwMode="auto">
              <a:xfrm>
                <a:off x="6607175" y="2838450"/>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sp>
            <p:nvSpPr>
              <p:cNvPr id="54" name="文本框 86"/>
              <p:cNvSpPr txBox="1">
                <a:spLocks noChangeArrowheads="1"/>
              </p:cNvSpPr>
              <p:nvPr/>
            </p:nvSpPr>
            <p:spPr bwMode="auto">
              <a:xfrm>
                <a:off x="6607175" y="5181600"/>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sp>
            <p:nvSpPr>
              <p:cNvPr id="55" name="文本框 87"/>
              <p:cNvSpPr txBox="1">
                <a:spLocks noChangeArrowheads="1"/>
              </p:cNvSpPr>
              <p:nvPr/>
            </p:nvSpPr>
            <p:spPr bwMode="auto">
              <a:xfrm>
                <a:off x="4119563" y="5148263"/>
                <a:ext cx="1214437" cy="4158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zh-CN" altLang="en-US" sz="1400">
                    <a:solidFill>
                      <a:srgbClr val="595959"/>
                    </a:solidFill>
                    <a:latin typeface="微软雅黑" panose="020B0503020204020204" pitchFamily="34" charset="-122"/>
                    <a:ea typeface="微软雅黑" panose="020B0503020204020204" pitchFamily="34" charset="-122"/>
                  </a:rPr>
                  <a:t>小标题</a:t>
                </a:r>
              </a:p>
            </p:txBody>
          </p:sp>
          <p:grpSp>
            <p:nvGrpSpPr>
              <p:cNvPr id="56" name="chenying0907 55"/>
              <p:cNvGrpSpPr/>
              <p:nvPr/>
            </p:nvGrpSpPr>
            <p:grpSpPr>
              <a:xfrm>
                <a:off x="6999907" y="2242244"/>
                <a:ext cx="517525" cy="604838"/>
                <a:chOff x="4741863" y="766763"/>
                <a:chExt cx="517525" cy="604838"/>
              </a:xfrm>
              <a:grpFill/>
            </p:grpSpPr>
            <p:sp>
              <p:nvSpPr>
                <p:cNvPr id="62" name="chenying0907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3" name="chenying0907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4" name="chenying0907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5" name="chenying0907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6" name="chenying0907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57" name="chenying0907 41"/>
              <p:cNvSpPr>
                <a:spLocks noEditPoints="1" noChangeArrowheads="1"/>
              </p:cNvSpPr>
              <p:nvPr/>
            </p:nvSpPr>
            <p:spPr bwMode="auto">
              <a:xfrm>
                <a:off x="4532313" y="4627563"/>
                <a:ext cx="434975" cy="554037"/>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grpFill/>
              <a:ln w="9525">
                <a:solidFill>
                  <a:srgbClr val="595959"/>
                </a:solidFill>
                <a:round/>
                <a:headEnd/>
                <a:tailEnd/>
              </a:ln>
            </p:spPr>
            <p:txBody>
              <a:bodyPr/>
              <a:lstStyle/>
              <a:p>
                <a:endParaRPr lang="zh-CN" altLang="en-US" sz="1400">
                  <a:solidFill>
                    <a:srgbClr val="595959"/>
                  </a:solidFill>
                  <a:latin typeface="微软雅黑" panose="020B0503020204020204" pitchFamily="34" charset="-122"/>
                  <a:ea typeface="微软雅黑" panose="020B0503020204020204" pitchFamily="34" charset="-122"/>
                </a:endParaRPr>
              </a:p>
            </p:txBody>
          </p:sp>
          <p:grpSp>
            <p:nvGrpSpPr>
              <p:cNvPr id="58" name="chenying0907 94"/>
              <p:cNvGrpSpPr>
                <a:grpSpLocks/>
              </p:cNvGrpSpPr>
              <p:nvPr/>
            </p:nvGrpSpPr>
            <p:grpSpPr bwMode="auto">
              <a:xfrm>
                <a:off x="6996113" y="4640263"/>
                <a:ext cx="557212" cy="498475"/>
                <a:chOff x="4577745" y="4336117"/>
                <a:chExt cx="557229" cy="497597"/>
              </a:xfrm>
              <a:grpFill/>
            </p:grpSpPr>
            <p:sp>
              <p:nvSpPr>
                <p:cNvPr id="60" name="任意多边形 59"/>
                <p:cNvSpPr/>
                <p:nvPr/>
              </p:nvSpPr>
              <p:spPr>
                <a:xfrm>
                  <a:off x="4577745" y="4393166"/>
                  <a:ext cx="557229" cy="440548"/>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61" name="任意多边形 60"/>
                <p:cNvSpPr/>
                <p:nvPr/>
              </p:nvSpPr>
              <p:spPr>
                <a:xfrm>
                  <a:off x="4611083" y="4336117"/>
                  <a:ext cx="514366" cy="483334"/>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gr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grpSp>
        <p:pic>
          <p:nvPicPr>
            <p:cNvPr id="72" name="图片 71"/>
            <p:cNvPicPr>
              <a:picLocks noChangeAspect="1"/>
            </p:cNvPicPr>
            <p:nvPr/>
          </p:nvPicPr>
          <p:blipFill rotWithShape="1">
            <a:blip r:embed="rId8" cstate="print">
              <a:extLst>
                <a:ext uri="{28A0092B-C50C-407E-A947-70E740481C1C}">
                  <a14:useLocalDpi xmlns:a14="http://schemas.microsoft.com/office/drawing/2010/main" val="0"/>
                </a:ext>
              </a:extLst>
            </a:blip>
            <a:srcRect l="81007" t="40606" b="19974"/>
            <a:stretch/>
          </p:blipFill>
          <p:spPr>
            <a:xfrm>
              <a:off x="3740982" y="2125001"/>
              <a:ext cx="1189840" cy="1584176"/>
            </a:xfrm>
            <a:prstGeom prst="rect">
              <a:avLst/>
            </a:prstGeom>
          </p:spPr>
        </p:pic>
      </p:grpSp>
      <p:sp>
        <p:nvSpPr>
          <p:cNvPr id="73" name="PA_矩形 72"/>
          <p:cNvSpPr/>
          <p:nvPr>
            <p:custDataLst>
              <p:tags r:id="rId3"/>
            </p:custDataLst>
          </p:nvPr>
        </p:nvSpPr>
        <p:spPr>
          <a:xfrm>
            <a:off x="6095200" y="1710690"/>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4" name="PA_矩形 73"/>
          <p:cNvSpPr/>
          <p:nvPr>
            <p:custDataLst>
              <p:tags r:id="rId4"/>
            </p:custDataLst>
          </p:nvPr>
        </p:nvSpPr>
        <p:spPr>
          <a:xfrm>
            <a:off x="6095200" y="338974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5" name="PA_矩形 74"/>
          <p:cNvSpPr/>
          <p:nvPr>
            <p:custDataLst>
              <p:tags r:id="rId5"/>
            </p:custDataLst>
          </p:nvPr>
        </p:nvSpPr>
        <p:spPr>
          <a:xfrm>
            <a:off x="988020" y="3403340"/>
            <a:ext cx="1861176" cy="784830"/>
          </a:xfrm>
          <a:prstGeom prst="rect">
            <a:avLst/>
          </a:prstGeom>
        </p:spPr>
        <p:txBody>
          <a:bodyPr wrap="square">
            <a:spAutoFit/>
          </a:bodyPr>
          <a:lstStyle/>
          <a:p>
            <a:pPr algn="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76" name="PA_矩形 75"/>
          <p:cNvSpPr/>
          <p:nvPr>
            <p:custDataLst>
              <p:tags r:id="rId6"/>
            </p:custDataLst>
          </p:nvPr>
        </p:nvSpPr>
        <p:spPr>
          <a:xfrm>
            <a:off x="951772" y="1726124"/>
            <a:ext cx="1861176" cy="784830"/>
          </a:xfrm>
          <a:prstGeom prst="rect">
            <a:avLst/>
          </a:prstGeom>
        </p:spPr>
        <p:txBody>
          <a:bodyPr wrap="square">
            <a:spAutoFit/>
          </a:bodyPr>
          <a:lstStyle/>
          <a:p>
            <a:pPr algn="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087016114"/>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nodeType="withEffect">
                                  <p:stCondLst>
                                    <p:cond delay="30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3"/>
                                        </p:tgtEl>
                                        <p:attrNameLst>
                                          <p:attrName>style.visibility</p:attrName>
                                        </p:attrNameLst>
                                      </p:cBhvr>
                                      <p:to>
                                        <p:strVal val="visible"/>
                                      </p:to>
                                    </p:set>
                                    <p:anim calcmode="lin" valueType="num">
                                      <p:cBhvr>
                                        <p:cTn id="17" dur="500" fill="hold"/>
                                        <p:tgtEl>
                                          <p:spTgt spid="73"/>
                                        </p:tgtEl>
                                        <p:attrNameLst>
                                          <p:attrName>ppt_w</p:attrName>
                                        </p:attrNameLst>
                                      </p:cBhvr>
                                      <p:tavLst>
                                        <p:tav tm="0">
                                          <p:val>
                                            <p:fltVal val="0"/>
                                          </p:val>
                                        </p:tav>
                                        <p:tav tm="100000">
                                          <p:val>
                                            <p:strVal val="#ppt_w"/>
                                          </p:val>
                                        </p:tav>
                                      </p:tavLst>
                                    </p:anim>
                                    <p:anim calcmode="lin" valueType="num">
                                      <p:cBhvr>
                                        <p:cTn id="18" dur="500" fill="hold"/>
                                        <p:tgtEl>
                                          <p:spTgt spid="73"/>
                                        </p:tgtEl>
                                        <p:attrNameLst>
                                          <p:attrName>ppt_h</p:attrName>
                                        </p:attrNameLst>
                                      </p:cBhvr>
                                      <p:tavLst>
                                        <p:tav tm="0">
                                          <p:val>
                                            <p:fltVal val="0"/>
                                          </p:val>
                                        </p:tav>
                                        <p:tav tm="100000">
                                          <p:val>
                                            <p:strVal val="#ppt_h"/>
                                          </p:val>
                                        </p:tav>
                                      </p:tavLst>
                                    </p:anim>
                                    <p:animEffect transition="in" filter="fade">
                                      <p:cBhvr>
                                        <p:cTn id="19" dur="500"/>
                                        <p:tgtEl>
                                          <p:spTgt spid="7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74"/>
                                        </p:tgtEl>
                                        <p:attrNameLst>
                                          <p:attrName>style.visibility</p:attrName>
                                        </p:attrNameLst>
                                      </p:cBhvr>
                                      <p:to>
                                        <p:strVal val="visible"/>
                                      </p:to>
                                    </p:set>
                                    <p:animEffect transition="in" filter="wipe(left)">
                                      <p:cBhvr>
                                        <p:cTn id="22" dur="500"/>
                                        <p:tgtEl>
                                          <p:spTgt spid="74"/>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75"/>
                                        </p:tgtEl>
                                        <p:attrNameLst>
                                          <p:attrName>style.visibility</p:attrName>
                                        </p:attrNameLst>
                                      </p:cBhvr>
                                      <p:to>
                                        <p:strVal val="visible"/>
                                      </p:to>
                                    </p:set>
                                    <p:animEffect transition="in" filter="wipe(left)">
                                      <p:cBhvr>
                                        <p:cTn id="25" dur="500"/>
                                        <p:tgtEl>
                                          <p:spTgt spid="75"/>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76"/>
                                        </p:tgtEl>
                                        <p:attrNameLst>
                                          <p:attrName>style.visibility</p:attrName>
                                        </p:attrNameLst>
                                      </p:cBhvr>
                                      <p:to>
                                        <p:strVal val="visible"/>
                                      </p:to>
                                    </p:set>
                                    <p:animEffect transition="in" filter="wipe(left)">
                                      <p:cBhvr>
                                        <p:cTn id="28"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animBg="1" autoUpdateAnimBg="0"/>
      <p:bldP spid="75" grpId="0"/>
      <p:bldP spid="7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PA_chenying0907 17"/>
          <p:cNvGrpSpPr/>
          <p:nvPr>
            <p:custDataLst>
              <p:tags r:id="rId1"/>
            </p:custDataLst>
          </p:nvPr>
        </p:nvGrpSpPr>
        <p:grpSpPr>
          <a:xfrm>
            <a:off x="1880198" y="1433616"/>
            <a:ext cx="1607472" cy="3442390"/>
            <a:chOff x="1277199" y="426235"/>
            <a:chExt cx="1336708" cy="4109980"/>
          </a:xfrm>
        </p:grpSpPr>
        <p:sp>
          <p:nvSpPr>
            <p:cNvPr id="20" name="任意多边形 19"/>
            <p:cNvSpPr/>
            <p:nvPr/>
          </p:nvSpPr>
          <p:spPr>
            <a:xfrm>
              <a:off x="1277199" y="426235"/>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725 w 334099"/>
                <a:gd name="connsiteY0" fmla="*/ 508256 h 5164770"/>
                <a:gd name="connsiteX1" fmla="*/ 149315 w 334099"/>
                <a:gd name="connsiteY1" fmla="*/ 4760216 h 5164770"/>
                <a:gd name="connsiteX2" fmla="*/ 332195 w 334099"/>
                <a:gd name="connsiteY2" fmla="*/ 4577336 h 5164770"/>
                <a:gd name="connsiteX3" fmla="*/ 229325 w 334099"/>
                <a:gd name="connsiteY3" fmla="*/ 531116 h 5164770"/>
                <a:gd name="connsiteX4" fmla="*/ 725 w 334099"/>
                <a:gd name="connsiteY4" fmla="*/ 508256 h 5164770"/>
                <a:gd name="connsiteX0" fmla="*/ 5231 w 338605"/>
                <a:gd name="connsiteY0" fmla="*/ 508256 h 5164770"/>
                <a:gd name="connsiteX1" fmla="*/ 61921 w 338605"/>
                <a:gd name="connsiteY1" fmla="*/ 4760216 h 5164770"/>
                <a:gd name="connsiteX2" fmla="*/ 336701 w 338605"/>
                <a:gd name="connsiteY2" fmla="*/ 4577336 h 5164770"/>
                <a:gd name="connsiteX3" fmla="*/ 233831 w 338605"/>
                <a:gd name="connsiteY3" fmla="*/ 531116 h 5164770"/>
                <a:gd name="connsiteX4" fmla="*/ 5231 w 338605"/>
                <a:gd name="connsiteY4" fmla="*/ 508256 h 5164770"/>
                <a:gd name="connsiteX0" fmla="*/ 1317 w 334691"/>
                <a:gd name="connsiteY0" fmla="*/ 509201 h 5174270"/>
                <a:gd name="connsiteX1" fmla="*/ 126931 w 334691"/>
                <a:gd name="connsiteY1" fmla="*/ 4775919 h 5174270"/>
                <a:gd name="connsiteX2" fmla="*/ 332787 w 334691"/>
                <a:gd name="connsiteY2" fmla="*/ 4578281 h 5174270"/>
                <a:gd name="connsiteX3" fmla="*/ 229917 w 334691"/>
                <a:gd name="connsiteY3" fmla="*/ 532061 h 5174270"/>
                <a:gd name="connsiteX4" fmla="*/ 1317 w 334691"/>
                <a:gd name="connsiteY4" fmla="*/ 509201 h 5174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4" name="任意多边形 23"/>
            <p:cNvSpPr/>
            <p:nvPr/>
          </p:nvSpPr>
          <p:spPr>
            <a:xfrm>
              <a:off x="2431698" y="430383"/>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 fmla="*/ 1179 w 357095"/>
                <a:gd name="connsiteY0" fmla="*/ 503978 h 5163391"/>
                <a:gd name="connsiteX1" fmla="*/ 149769 w 357095"/>
                <a:gd name="connsiteY1" fmla="*/ 4755938 h 5163391"/>
                <a:gd name="connsiteX2" fmla="*/ 355623 w 357095"/>
                <a:gd name="connsiteY2" fmla="*/ 4514024 h 5163391"/>
                <a:gd name="connsiteX3" fmla="*/ 229779 w 357095"/>
                <a:gd name="connsiteY3" fmla="*/ 526838 h 5163391"/>
                <a:gd name="connsiteX4" fmla="*/ 1179 w 357095"/>
                <a:gd name="connsiteY4" fmla="*/ 503978 h 516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5" name="任意多边形 24"/>
            <p:cNvSpPr/>
            <p:nvPr/>
          </p:nvSpPr>
          <p:spPr>
            <a:xfrm rot="5400000">
              <a:off x="1878188" y="3424699"/>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任意多边形 25"/>
            <p:cNvSpPr/>
            <p:nvPr/>
          </p:nvSpPr>
          <p:spPr>
            <a:xfrm rot="5400000">
              <a:off x="1878188" y="268894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任意多边形 26"/>
            <p:cNvSpPr/>
            <p:nvPr/>
          </p:nvSpPr>
          <p:spPr>
            <a:xfrm rot="5400000">
              <a:off x="1878188" y="1920060"/>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任意多边形 27"/>
            <p:cNvSpPr/>
            <p:nvPr/>
          </p:nvSpPr>
          <p:spPr>
            <a:xfrm rot="5400000">
              <a:off x="1868064" y="120064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9" name="任意多边形 28"/>
            <p:cNvSpPr/>
            <p:nvPr/>
          </p:nvSpPr>
          <p:spPr>
            <a:xfrm rot="5400000">
              <a:off x="1868065" y="476207"/>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solidFill>
              <a:schemeClr val="bg1"/>
            </a:solidFill>
            <a:ln w="254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9" name="PA_chenying0907 18"/>
          <p:cNvGrpSpPr/>
          <p:nvPr>
            <p:custDataLst>
              <p:tags r:id="rId2"/>
            </p:custDataLst>
          </p:nvPr>
        </p:nvGrpSpPr>
        <p:grpSpPr>
          <a:xfrm>
            <a:off x="1403648" y="267494"/>
            <a:ext cx="6192688" cy="767437"/>
            <a:chOff x="1492256" y="411510"/>
            <a:chExt cx="6192688" cy="767437"/>
          </a:xfrm>
        </p:grpSpPr>
        <p:sp>
          <p:nvSpPr>
            <p:cNvPr id="21" name="任意多边形 20"/>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2"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3"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33" name="PA_文本框 32"/>
          <p:cNvSpPr txBox="1"/>
          <p:nvPr>
            <p:custDataLst>
              <p:tags r:id="rId3"/>
            </p:custDataLst>
          </p:nvPr>
        </p:nvSpPr>
        <p:spPr>
          <a:xfrm>
            <a:off x="2168230" y="4002618"/>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探索</a:t>
            </a:r>
          </a:p>
        </p:txBody>
      </p:sp>
      <p:sp>
        <p:nvSpPr>
          <p:cNvPr id="34" name="PA_文本框 33"/>
          <p:cNvSpPr txBox="1"/>
          <p:nvPr>
            <p:custDataLst>
              <p:tags r:id="rId4"/>
            </p:custDataLst>
          </p:nvPr>
        </p:nvSpPr>
        <p:spPr>
          <a:xfrm>
            <a:off x="2226000" y="3365361"/>
            <a:ext cx="1022350" cy="369332"/>
          </a:xfrm>
          <a:prstGeom prst="rect">
            <a:avLst/>
          </a:prstGeom>
          <a:noFill/>
        </p:spPr>
        <p:txBody>
          <a:bodyPr>
            <a:spAutoFit/>
          </a:bodyPr>
          <a:lstStyle/>
          <a:p>
            <a:pPr algn="ctr"/>
            <a:r>
              <a:rPr lang="zh-CN" altLang="en-US" b="1">
                <a:latin typeface="微软雅黑" panose="020B0503020204020204" pitchFamily="34" charset="-122"/>
                <a:ea typeface="微软雅黑" panose="020B0503020204020204" pitchFamily="34" charset="-122"/>
              </a:rPr>
              <a:t>起步</a:t>
            </a:r>
          </a:p>
        </p:txBody>
      </p:sp>
      <p:sp>
        <p:nvSpPr>
          <p:cNvPr id="35" name="PA_文本框 34"/>
          <p:cNvSpPr txBox="1"/>
          <p:nvPr>
            <p:custDataLst>
              <p:tags r:id="rId5"/>
            </p:custDataLst>
          </p:nvPr>
        </p:nvSpPr>
        <p:spPr>
          <a:xfrm>
            <a:off x="2207217" y="2774929"/>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定位</a:t>
            </a:r>
          </a:p>
        </p:txBody>
      </p:sp>
      <p:sp>
        <p:nvSpPr>
          <p:cNvPr id="36" name="PA_文本框 35"/>
          <p:cNvSpPr txBox="1"/>
          <p:nvPr>
            <p:custDataLst>
              <p:tags r:id="rId6"/>
            </p:custDataLst>
          </p:nvPr>
        </p:nvSpPr>
        <p:spPr>
          <a:xfrm>
            <a:off x="2182685" y="2063448"/>
            <a:ext cx="1022350" cy="369332"/>
          </a:xfrm>
          <a:prstGeom prst="rect">
            <a:avLst/>
          </a:prstGeom>
          <a:noFill/>
        </p:spPr>
        <p:txBody>
          <a:bodyPr>
            <a:spAutoFit/>
          </a:bodyPr>
          <a:lstStyle/>
          <a:p>
            <a:pPr algn="ctr"/>
            <a:r>
              <a:rPr lang="zh-CN" altLang="en-US" b="1" dirty="0">
                <a:latin typeface="微软雅黑" panose="020B0503020204020204" pitchFamily="34" charset="-122"/>
                <a:ea typeface="微软雅黑" panose="020B0503020204020204" pitchFamily="34" charset="-122"/>
              </a:rPr>
              <a:t>积淀</a:t>
            </a:r>
          </a:p>
        </p:txBody>
      </p:sp>
      <p:sp>
        <p:nvSpPr>
          <p:cNvPr id="37" name="PA_文本框 36"/>
          <p:cNvSpPr txBox="1"/>
          <p:nvPr>
            <p:custDataLst>
              <p:tags r:id="rId7"/>
            </p:custDataLst>
          </p:nvPr>
        </p:nvSpPr>
        <p:spPr>
          <a:xfrm>
            <a:off x="2156398" y="1531220"/>
            <a:ext cx="1022350" cy="369332"/>
          </a:xfrm>
          <a:prstGeom prst="rect">
            <a:avLst/>
          </a:prstGeom>
          <a:noFill/>
        </p:spPr>
        <p:txBody>
          <a:bodyPr>
            <a:spAutoFit/>
          </a:bodyPr>
          <a:lstStyle/>
          <a:p>
            <a:pPr algn="ctr"/>
            <a:r>
              <a:rPr lang="zh-CN" altLang="en-US" b="1">
                <a:latin typeface="微软雅黑" panose="020B0503020204020204" pitchFamily="34" charset="-122"/>
                <a:ea typeface="微软雅黑" panose="020B0503020204020204" pitchFamily="34" charset="-122"/>
              </a:rPr>
              <a:t>爆发</a:t>
            </a:r>
          </a:p>
        </p:txBody>
      </p:sp>
      <p:sp>
        <p:nvSpPr>
          <p:cNvPr id="2" name="PA_右箭头 1"/>
          <p:cNvSpPr/>
          <p:nvPr>
            <p:custDataLst>
              <p:tags r:id="rId8"/>
            </p:custDataLst>
          </p:nvPr>
        </p:nvSpPr>
        <p:spPr>
          <a:xfrm>
            <a:off x="3706736" y="157245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PA_右箭头 37"/>
          <p:cNvSpPr/>
          <p:nvPr>
            <p:custDataLst>
              <p:tags r:id="rId9"/>
            </p:custDataLst>
          </p:nvPr>
        </p:nvSpPr>
        <p:spPr>
          <a:xfrm>
            <a:off x="3706736" y="2144577"/>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PA_右箭头 38"/>
          <p:cNvSpPr/>
          <p:nvPr>
            <p:custDataLst>
              <p:tags r:id="rId10"/>
            </p:custDataLst>
          </p:nvPr>
        </p:nvSpPr>
        <p:spPr>
          <a:xfrm>
            <a:off x="3706736" y="2789215"/>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PA_右箭头 39"/>
          <p:cNvSpPr/>
          <p:nvPr>
            <p:custDataLst>
              <p:tags r:id="rId11"/>
            </p:custDataLst>
          </p:nvPr>
        </p:nvSpPr>
        <p:spPr>
          <a:xfrm>
            <a:off x="3706736" y="3421524"/>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PA_右箭头 40"/>
          <p:cNvSpPr/>
          <p:nvPr>
            <p:custDataLst>
              <p:tags r:id="rId12"/>
            </p:custDataLst>
          </p:nvPr>
        </p:nvSpPr>
        <p:spPr>
          <a:xfrm>
            <a:off x="3706736" y="4035036"/>
            <a:ext cx="765750" cy="264906"/>
          </a:xfrm>
          <a:prstGeom prst="rightArrow">
            <a:avLst/>
          </a:prstGeom>
          <a:noFill/>
          <a:ln w="63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PA_矩形 41"/>
          <p:cNvSpPr/>
          <p:nvPr>
            <p:custDataLst>
              <p:tags r:id="rId13"/>
            </p:custDataLst>
          </p:nvPr>
        </p:nvSpPr>
        <p:spPr>
          <a:xfrm>
            <a:off x="4671832" y="141171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3" name="PA_矩形 42"/>
          <p:cNvSpPr/>
          <p:nvPr>
            <p:custDataLst>
              <p:tags r:id="rId14"/>
            </p:custDataLst>
          </p:nvPr>
        </p:nvSpPr>
        <p:spPr>
          <a:xfrm>
            <a:off x="4671832" y="199620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4" name="PA_矩形 43"/>
          <p:cNvSpPr/>
          <p:nvPr>
            <p:custDataLst>
              <p:tags r:id="rId15"/>
            </p:custDataLst>
          </p:nvPr>
        </p:nvSpPr>
        <p:spPr>
          <a:xfrm>
            <a:off x="4691552" y="263107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5" name="PA_矩形 44"/>
          <p:cNvSpPr/>
          <p:nvPr>
            <p:custDataLst>
              <p:tags r:id="rId16"/>
            </p:custDataLst>
          </p:nvPr>
        </p:nvSpPr>
        <p:spPr>
          <a:xfrm>
            <a:off x="4691552" y="3235497"/>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6" name="PA_矩形 45"/>
          <p:cNvSpPr/>
          <p:nvPr>
            <p:custDataLst>
              <p:tags r:id="rId17"/>
            </p:custDataLst>
          </p:nvPr>
        </p:nvSpPr>
        <p:spPr>
          <a:xfrm>
            <a:off x="4691552" y="3885854"/>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3087016114"/>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par>
                                <p:cTn id="10" presetID="22" presetClass="entr" presetSubtype="8" fill="hold" grpId="0" nodeType="withEffect">
                                  <p:stCondLst>
                                    <p:cond delay="200"/>
                                  </p:stCondLst>
                                  <p:childTnLst>
                                    <p:set>
                                      <p:cBhvr>
                                        <p:cTn id="11" dur="1" fill="hold">
                                          <p:stCondLst>
                                            <p:cond delay="0"/>
                                          </p:stCondLst>
                                        </p:cTn>
                                        <p:tgtEl>
                                          <p:spTgt spid="42"/>
                                        </p:tgtEl>
                                        <p:attrNameLst>
                                          <p:attrName>style.visibility</p:attrName>
                                        </p:attrNameLst>
                                      </p:cBhvr>
                                      <p:to>
                                        <p:strVal val="visible"/>
                                      </p:to>
                                    </p:set>
                                    <p:animEffect transition="in" filter="wipe(left)">
                                      <p:cBhvr>
                                        <p:cTn id="12" dur="500"/>
                                        <p:tgtEl>
                                          <p:spTgt spid="42"/>
                                        </p:tgtEl>
                                      </p:cBhvr>
                                    </p:animEffect>
                                  </p:childTnLst>
                                </p:cTn>
                              </p:par>
                              <p:par>
                                <p:cTn id="13" presetID="53" presetClass="entr" presetSubtype="16" fill="hold" nodeType="withEffect">
                                  <p:stCondLst>
                                    <p:cond delay="60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33"/>
                                        </p:tgtEl>
                                        <p:attrNameLst>
                                          <p:attrName>style.visibility</p:attrName>
                                        </p:attrNameLst>
                                      </p:cBhvr>
                                      <p:to>
                                        <p:strVal val="visible"/>
                                      </p:to>
                                    </p:set>
                                    <p:anim calcmode="lin" valueType="num">
                                      <p:cBhvr>
                                        <p:cTn id="20" dur="500" fill="hold"/>
                                        <p:tgtEl>
                                          <p:spTgt spid="33"/>
                                        </p:tgtEl>
                                        <p:attrNameLst>
                                          <p:attrName>ppt_w</p:attrName>
                                        </p:attrNameLst>
                                      </p:cBhvr>
                                      <p:tavLst>
                                        <p:tav tm="0">
                                          <p:val>
                                            <p:fltVal val="0"/>
                                          </p:val>
                                        </p:tav>
                                        <p:tav tm="100000">
                                          <p:val>
                                            <p:strVal val="#ppt_w"/>
                                          </p:val>
                                        </p:tav>
                                      </p:tavLst>
                                    </p:anim>
                                    <p:anim calcmode="lin" valueType="num">
                                      <p:cBhvr>
                                        <p:cTn id="21" dur="500" fill="hold"/>
                                        <p:tgtEl>
                                          <p:spTgt spid="33"/>
                                        </p:tgtEl>
                                        <p:attrNameLst>
                                          <p:attrName>ppt_h</p:attrName>
                                        </p:attrNameLst>
                                      </p:cBhvr>
                                      <p:tavLst>
                                        <p:tav tm="0">
                                          <p:val>
                                            <p:fltVal val="0"/>
                                          </p:val>
                                        </p:tav>
                                        <p:tav tm="100000">
                                          <p:val>
                                            <p:strVal val="#ppt_h"/>
                                          </p:val>
                                        </p:tav>
                                      </p:tavLst>
                                    </p:anim>
                                    <p:animEffect transition="in" filter="fade">
                                      <p:cBhvr>
                                        <p:cTn id="22" dur="500"/>
                                        <p:tgtEl>
                                          <p:spTgt spid="33"/>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34"/>
                                        </p:tgtEl>
                                        <p:attrNameLst>
                                          <p:attrName>style.visibility</p:attrName>
                                        </p:attrNameLst>
                                      </p:cBhvr>
                                      <p:to>
                                        <p:strVal val="visible"/>
                                      </p:to>
                                    </p:set>
                                    <p:animEffect transition="in" filter="wipe(left)">
                                      <p:cBhvr>
                                        <p:cTn id="25" dur="500"/>
                                        <p:tgtEl>
                                          <p:spTgt spid="34"/>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35"/>
                                        </p:tgtEl>
                                        <p:attrNameLst>
                                          <p:attrName>style.visibility</p:attrName>
                                        </p:attrNameLst>
                                      </p:cBhvr>
                                      <p:to>
                                        <p:strVal val="visible"/>
                                      </p:to>
                                    </p:set>
                                    <p:animEffect transition="in" filter="wipe(left)">
                                      <p:cBhvr>
                                        <p:cTn id="28" dur="500"/>
                                        <p:tgtEl>
                                          <p:spTgt spid="35"/>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36"/>
                                        </p:tgtEl>
                                        <p:attrNameLst>
                                          <p:attrName>style.visibility</p:attrName>
                                        </p:attrNameLst>
                                      </p:cBhvr>
                                      <p:to>
                                        <p:strVal val="visible"/>
                                      </p:to>
                                    </p:set>
                                    <p:animEffect transition="in" filter="wipe(left)">
                                      <p:cBhvr>
                                        <p:cTn id="31" dur="500"/>
                                        <p:tgtEl>
                                          <p:spTgt spid="36"/>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37"/>
                                        </p:tgtEl>
                                        <p:attrNameLst>
                                          <p:attrName>style.visibility</p:attrName>
                                        </p:attrNameLst>
                                      </p:cBhvr>
                                      <p:to>
                                        <p:strVal val="visible"/>
                                      </p:to>
                                    </p:set>
                                    <p:animEffect transition="in" filter="wipe(left)">
                                      <p:cBhvr>
                                        <p:cTn id="34" dur="500"/>
                                        <p:tgtEl>
                                          <p:spTgt spid="37"/>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39"/>
                                        </p:tgtEl>
                                        <p:attrNameLst>
                                          <p:attrName>style.visibility</p:attrName>
                                        </p:attrNameLst>
                                      </p:cBhvr>
                                      <p:to>
                                        <p:strVal val="visible"/>
                                      </p:to>
                                    </p:set>
                                    <p:animEffect transition="in" filter="wipe(left)">
                                      <p:cBhvr>
                                        <p:cTn id="43" dur="500"/>
                                        <p:tgtEl>
                                          <p:spTgt spid="39"/>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40"/>
                                        </p:tgtEl>
                                        <p:attrNameLst>
                                          <p:attrName>style.visibility</p:attrName>
                                        </p:attrNameLst>
                                      </p:cBhvr>
                                      <p:to>
                                        <p:strVal val="visible"/>
                                      </p:to>
                                    </p:set>
                                    <p:animEffect transition="in" filter="wipe(left)">
                                      <p:cBhvr>
                                        <p:cTn id="46" dur="500"/>
                                        <p:tgtEl>
                                          <p:spTgt spid="40"/>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500"/>
                                        <p:tgtEl>
                                          <p:spTgt spid="41"/>
                                        </p:tgtEl>
                                      </p:cBhvr>
                                    </p:animEffect>
                                  </p:childTnLst>
                                </p:cTn>
                              </p:par>
                              <p:par>
                                <p:cTn id="50" presetID="53" presetClass="entr" presetSubtype="16" fill="hold" grpId="0" nodeType="withEffect">
                                  <p:stCondLst>
                                    <p:cond delay="300"/>
                                  </p:stCondLst>
                                  <p:childTnLst>
                                    <p:set>
                                      <p:cBhvr>
                                        <p:cTn id="51" dur="1" fill="hold">
                                          <p:stCondLst>
                                            <p:cond delay="0"/>
                                          </p:stCondLst>
                                        </p:cTn>
                                        <p:tgtEl>
                                          <p:spTgt spid="44"/>
                                        </p:tgtEl>
                                        <p:attrNameLst>
                                          <p:attrName>style.visibility</p:attrName>
                                        </p:attrNameLst>
                                      </p:cBhvr>
                                      <p:to>
                                        <p:strVal val="visible"/>
                                      </p:to>
                                    </p:set>
                                    <p:anim calcmode="lin" valueType="num">
                                      <p:cBhvr>
                                        <p:cTn id="52" dur="500" fill="hold"/>
                                        <p:tgtEl>
                                          <p:spTgt spid="44"/>
                                        </p:tgtEl>
                                        <p:attrNameLst>
                                          <p:attrName>ppt_w</p:attrName>
                                        </p:attrNameLst>
                                      </p:cBhvr>
                                      <p:tavLst>
                                        <p:tav tm="0">
                                          <p:val>
                                            <p:fltVal val="0"/>
                                          </p:val>
                                        </p:tav>
                                        <p:tav tm="100000">
                                          <p:val>
                                            <p:strVal val="#ppt_w"/>
                                          </p:val>
                                        </p:tav>
                                      </p:tavLst>
                                    </p:anim>
                                    <p:anim calcmode="lin" valueType="num">
                                      <p:cBhvr>
                                        <p:cTn id="53" dur="500" fill="hold"/>
                                        <p:tgtEl>
                                          <p:spTgt spid="44"/>
                                        </p:tgtEl>
                                        <p:attrNameLst>
                                          <p:attrName>ppt_h</p:attrName>
                                        </p:attrNameLst>
                                      </p:cBhvr>
                                      <p:tavLst>
                                        <p:tav tm="0">
                                          <p:val>
                                            <p:fltVal val="0"/>
                                          </p:val>
                                        </p:tav>
                                        <p:tav tm="100000">
                                          <p:val>
                                            <p:strVal val="#ppt_h"/>
                                          </p:val>
                                        </p:tav>
                                      </p:tavLst>
                                    </p:anim>
                                    <p:animEffect transition="in" filter="fade">
                                      <p:cBhvr>
                                        <p:cTn id="54" dur="500"/>
                                        <p:tgtEl>
                                          <p:spTgt spid="44"/>
                                        </p:tgtEl>
                                      </p:cBhvr>
                                    </p:animEffect>
                                  </p:childTnLst>
                                </p:cTn>
                              </p:par>
                              <p:par>
                                <p:cTn id="55" presetID="53" presetClass="entr" presetSubtype="16" fill="hold" grpId="0" nodeType="withEffect">
                                  <p:stCondLst>
                                    <p:cond delay="600"/>
                                  </p:stCondLst>
                                  <p:childTnLst>
                                    <p:set>
                                      <p:cBhvr>
                                        <p:cTn id="56" dur="1" fill="hold">
                                          <p:stCondLst>
                                            <p:cond delay="0"/>
                                          </p:stCondLst>
                                        </p:cTn>
                                        <p:tgtEl>
                                          <p:spTgt spid="43"/>
                                        </p:tgtEl>
                                        <p:attrNameLst>
                                          <p:attrName>style.visibility</p:attrName>
                                        </p:attrNameLst>
                                      </p:cBhvr>
                                      <p:to>
                                        <p:strVal val="visible"/>
                                      </p:to>
                                    </p:set>
                                    <p:anim calcmode="lin" valueType="num">
                                      <p:cBhvr>
                                        <p:cTn id="57" dur="500" fill="hold"/>
                                        <p:tgtEl>
                                          <p:spTgt spid="43"/>
                                        </p:tgtEl>
                                        <p:attrNameLst>
                                          <p:attrName>ppt_w</p:attrName>
                                        </p:attrNameLst>
                                      </p:cBhvr>
                                      <p:tavLst>
                                        <p:tav tm="0">
                                          <p:val>
                                            <p:fltVal val="0"/>
                                          </p:val>
                                        </p:tav>
                                        <p:tav tm="100000">
                                          <p:val>
                                            <p:strVal val="#ppt_w"/>
                                          </p:val>
                                        </p:tav>
                                      </p:tavLst>
                                    </p:anim>
                                    <p:anim calcmode="lin" valueType="num">
                                      <p:cBhvr>
                                        <p:cTn id="58" dur="500" fill="hold"/>
                                        <p:tgtEl>
                                          <p:spTgt spid="43"/>
                                        </p:tgtEl>
                                        <p:attrNameLst>
                                          <p:attrName>ppt_h</p:attrName>
                                        </p:attrNameLst>
                                      </p:cBhvr>
                                      <p:tavLst>
                                        <p:tav tm="0">
                                          <p:val>
                                            <p:fltVal val="0"/>
                                          </p:val>
                                        </p:tav>
                                        <p:tav tm="100000">
                                          <p:val>
                                            <p:strVal val="#ppt_h"/>
                                          </p:val>
                                        </p:tav>
                                      </p:tavLst>
                                    </p:anim>
                                    <p:animEffect transition="in" filter="fade">
                                      <p:cBhvr>
                                        <p:cTn id="59" dur="500"/>
                                        <p:tgtEl>
                                          <p:spTgt spid="43"/>
                                        </p:tgtEl>
                                      </p:cBhvr>
                                    </p:animEffect>
                                  </p:childTnLst>
                                </p:cTn>
                              </p:par>
                              <p:par>
                                <p:cTn id="60" presetID="53" presetClass="entr" presetSubtype="16" fill="hold" grpId="0" nodeType="withEffect">
                                  <p:stCondLst>
                                    <p:cond delay="900"/>
                                  </p:stCondLst>
                                  <p:childTnLst>
                                    <p:set>
                                      <p:cBhvr>
                                        <p:cTn id="61" dur="1" fill="hold">
                                          <p:stCondLst>
                                            <p:cond delay="0"/>
                                          </p:stCondLst>
                                        </p:cTn>
                                        <p:tgtEl>
                                          <p:spTgt spid="45"/>
                                        </p:tgtEl>
                                        <p:attrNameLst>
                                          <p:attrName>style.visibility</p:attrName>
                                        </p:attrNameLst>
                                      </p:cBhvr>
                                      <p:to>
                                        <p:strVal val="visible"/>
                                      </p:to>
                                    </p:set>
                                    <p:anim calcmode="lin" valueType="num">
                                      <p:cBhvr>
                                        <p:cTn id="62" dur="500" fill="hold"/>
                                        <p:tgtEl>
                                          <p:spTgt spid="45"/>
                                        </p:tgtEl>
                                        <p:attrNameLst>
                                          <p:attrName>ppt_w</p:attrName>
                                        </p:attrNameLst>
                                      </p:cBhvr>
                                      <p:tavLst>
                                        <p:tav tm="0">
                                          <p:val>
                                            <p:fltVal val="0"/>
                                          </p:val>
                                        </p:tav>
                                        <p:tav tm="100000">
                                          <p:val>
                                            <p:strVal val="#ppt_w"/>
                                          </p:val>
                                        </p:tav>
                                      </p:tavLst>
                                    </p:anim>
                                    <p:anim calcmode="lin" valueType="num">
                                      <p:cBhvr>
                                        <p:cTn id="63" dur="500" fill="hold"/>
                                        <p:tgtEl>
                                          <p:spTgt spid="45"/>
                                        </p:tgtEl>
                                        <p:attrNameLst>
                                          <p:attrName>ppt_h</p:attrName>
                                        </p:attrNameLst>
                                      </p:cBhvr>
                                      <p:tavLst>
                                        <p:tav tm="0">
                                          <p:val>
                                            <p:fltVal val="0"/>
                                          </p:val>
                                        </p:tav>
                                        <p:tav tm="100000">
                                          <p:val>
                                            <p:strVal val="#ppt_h"/>
                                          </p:val>
                                        </p:tav>
                                      </p:tavLst>
                                    </p:anim>
                                    <p:animEffect transition="in" filter="fade">
                                      <p:cBhvr>
                                        <p:cTn id="64" dur="500"/>
                                        <p:tgtEl>
                                          <p:spTgt spid="45"/>
                                        </p:tgtEl>
                                      </p:cBhvr>
                                    </p:animEffect>
                                  </p:childTnLst>
                                </p:cTn>
                              </p:par>
                              <p:par>
                                <p:cTn id="65" presetID="22" presetClass="entr" presetSubtype="8" fill="hold" grpId="0" nodeType="withEffect">
                                  <p:stCondLst>
                                    <p:cond delay="1200"/>
                                  </p:stCondLst>
                                  <p:childTnLst>
                                    <p:set>
                                      <p:cBhvr>
                                        <p:cTn id="66" dur="1" fill="hold">
                                          <p:stCondLst>
                                            <p:cond delay="0"/>
                                          </p:stCondLst>
                                        </p:cTn>
                                        <p:tgtEl>
                                          <p:spTgt spid="46"/>
                                        </p:tgtEl>
                                        <p:attrNameLst>
                                          <p:attrName>style.visibility</p:attrName>
                                        </p:attrNameLst>
                                      </p:cBhvr>
                                      <p:to>
                                        <p:strVal val="visible"/>
                                      </p:to>
                                    </p:set>
                                    <p:animEffect transition="in" filter="wipe(left)">
                                      <p:cBhvr>
                                        <p:cTn id="6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autoUpdateAnimBg="0"/>
      <p:bldP spid="35" grpId="0"/>
      <p:bldP spid="36" grpId="0"/>
      <p:bldP spid="37" grpId="0" animBg="1" autoUpdateAnimBg="0"/>
      <p:bldP spid="2" grpId="0" animBg="1"/>
      <p:bldP spid="38" grpId="0" animBg="1"/>
      <p:bldP spid="39" grpId="0" animBg="1" autoUpdateAnimBg="0"/>
      <p:bldP spid="40" grpId="0" animBg="1"/>
      <p:bldP spid="41" grpId="0" animBg="1"/>
      <p:bldP spid="42" grpId="0"/>
      <p:bldP spid="43" grpId="0"/>
      <p:bldP spid="44" grpId="0"/>
      <p:bldP spid="45" grpId="0"/>
      <p:bldP spid="46" grpId="0" animBg="1"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A_任意多边形 140"/>
          <p:cNvSpPr>
            <a:spLocks noEditPoints="1"/>
          </p:cNvSpPr>
          <p:nvPr>
            <p:custDataLst>
              <p:tags r:id="rId1"/>
            </p:custDataLst>
          </p:nvPr>
        </p:nvSpPr>
        <p:spPr bwMode="auto">
          <a:xfrm rot="16862230">
            <a:off x="5752958" y="2011333"/>
            <a:ext cx="2900868" cy="968522"/>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 name="PA_任意多边形 128"/>
          <p:cNvSpPr>
            <a:spLocks noEditPoints="1"/>
          </p:cNvSpPr>
          <p:nvPr>
            <p:custDataLst>
              <p:tags r:id="rId2"/>
            </p:custDataLst>
          </p:nvPr>
        </p:nvSpPr>
        <p:spPr bwMode="auto">
          <a:xfrm rot="16872957">
            <a:off x="1499565" y="2839055"/>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5">
              <a:lumMod val="60000"/>
              <a:lumOff val="40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 name="PA_任意多边形 128"/>
          <p:cNvSpPr>
            <a:spLocks noEditPoints="1"/>
          </p:cNvSpPr>
          <p:nvPr>
            <p:custDataLst>
              <p:tags r:id="rId3"/>
            </p:custDataLst>
          </p:nvPr>
        </p:nvSpPr>
        <p:spPr bwMode="auto">
          <a:xfrm rot="16872957">
            <a:off x="3212593" y="2839055"/>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3">
              <a:lumMod val="75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PA_任意多边形 128"/>
          <p:cNvSpPr>
            <a:spLocks noEditPoints="1"/>
          </p:cNvSpPr>
          <p:nvPr>
            <p:custDataLst>
              <p:tags r:id="rId4"/>
            </p:custDataLst>
          </p:nvPr>
        </p:nvSpPr>
        <p:spPr bwMode="auto">
          <a:xfrm rot="16872957">
            <a:off x="5015783" y="2923099"/>
            <a:ext cx="1298987" cy="615608"/>
          </a:xfrm>
          <a:custGeom>
            <a:avLst/>
            <a:gdLst/>
            <a:ahLst/>
            <a:cxnLst>
              <a:cxn ang="0">
                <a:pos x="7" y="475"/>
              </a:cxn>
              <a:cxn ang="0">
                <a:pos x="2824" y="83"/>
              </a:cxn>
              <a:cxn ang="0">
                <a:pos x="649" y="1056"/>
              </a:cxn>
              <a:cxn ang="0">
                <a:pos x="2076" y="27"/>
              </a:cxn>
              <a:cxn ang="0">
                <a:pos x="172" y="526"/>
              </a:cxn>
              <a:cxn ang="0">
                <a:pos x="1718" y="1039"/>
              </a:cxn>
              <a:cxn ang="0">
                <a:pos x="1774" y="1068"/>
              </a:cxn>
              <a:cxn ang="0">
                <a:pos x="1781" y="1032"/>
              </a:cxn>
              <a:cxn ang="0">
                <a:pos x="333" y="936"/>
              </a:cxn>
              <a:cxn ang="0">
                <a:pos x="392" y="925"/>
              </a:cxn>
              <a:cxn ang="0">
                <a:pos x="363" y="1000"/>
              </a:cxn>
              <a:cxn ang="0">
                <a:pos x="503" y="880"/>
              </a:cxn>
              <a:cxn ang="0">
                <a:pos x="1070" y="1002"/>
              </a:cxn>
              <a:cxn ang="0">
                <a:pos x="1231" y="969"/>
              </a:cxn>
              <a:cxn ang="0">
                <a:pos x="1562" y="1066"/>
              </a:cxn>
              <a:cxn ang="0">
                <a:pos x="2570" y="952"/>
              </a:cxn>
              <a:cxn ang="0">
                <a:pos x="2350" y="939"/>
              </a:cxn>
              <a:cxn ang="0">
                <a:pos x="2269" y="1060"/>
              </a:cxn>
              <a:cxn ang="0">
                <a:pos x="2003" y="943"/>
              </a:cxn>
              <a:cxn ang="0">
                <a:pos x="290" y="863"/>
              </a:cxn>
              <a:cxn ang="0">
                <a:pos x="2193" y="1080"/>
              </a:cxn>
              <a:cxn ang="0">
                <a:pos x="444" y="1031"/>
              </a:cxn>
              <a:cxn ang="0">
                <a:pos x="1999" y="1059"/>
              </a:cxn>
              <a:cxn ang="0">
                <a:pos x="2788" y="924"/>
              </a:cxn>
              <a:cxn ang="0">
                <a:pos x="1208" y="1000"/>
              </a:cxn>
              <a:cxn ang="0">
                <a:pos x="1020" y="1032"/>
              </a:cxn>
              <a:cxn ang="0">
                <a:pos x="1107" y="1032"/>
              </a:cxn>
              <a:cxn ang="0">
                <a:pos x="2071" y="1081"/>
              </a:cxn>
              <a:cxn ang="0">
                <a:pos x="1980" y="938"/>
              </a:cxn>
              <a:cxn ang="0">
                <a:pos x="46" y="415"/>
              </a:cxn>
              <a:cxn ang="0">
                <a:pos x="886" y="1049"/>
              </a:cxn>
              <a:cxn ang="0">
                <a:pos x="867" y="1023"/>
              </a:cxn>
              <a:cxn ang="0">
                <a:pos x="151" y="558"/>
              </a:cxn>
              <a:cxn ang="0">
                <a:pos x="28" y="478"/>
              </a:cxn>
              <a:cxn ang="0">
                <a:pos x="116" y="433"/>
              </a:cxn>
              <a:cxn ang="0">
                <a:pos x="1842" y="1067"/>
              </a:cxn>
              <a:cxn ang="0">
                <a:pos x="958" y="921"/>
              </a:cxn>
              <a:cxn ang="0">
                <a:pos x="50" y="891"/>
              </a:cxn>
              <a:cxn ang="0">
                <a:pos x="209" y="842"/>
              </a:cxn>
              <a:cxn ang="0">
                <a:pos x="595" y="904"/>
              </a:cxn>
              <a:cxn ang="0">
                <a:pos x="1419" y="903"/>
              </a:cxn>
              <a:cxn ang="0">
                <a:pos x="129" y="571"/>
              </a:cxn>
              <a:cxn ang="0">
                <a:pos x="668" y="1009"/>
              </a:cxn>
              <a:cxn ang="0">
                <a:pos x="54" y="727"/>
              </a:cxn>
              <a:cxn ang="0">
                <a:pos x="146" y="428"/>
              </a:cxn>
              <a:cxn ang="0">
                <a:pos x="40" y="824"/>
              </a:cxn>
              <a:cxn ang="0">
                <a:pos x="300" y="922"/>
              </a:cxn>
              <a:cxn ang="0">
                <a:pos x="234" y="807"/>
              </a:cxn>
              <a:cxn ang="0">
                <a:pos x="2516" y="34"/>
              </a:cxn>
              <a:cxn ang="0">
                <a:pos x="2397" y="1012"/>
              </a:cxn>
              <a:cxn ang="0">
                <a:pos x="2110" y="911"/>
              </a:cxn>
              <a:cxn ang="0">
                <a:pos x="179" y="845"/>
              </a:cxn>
              <a:cxn ang="0">
                <a:pos x="1700" y="907"/>
              </a:cxn>
              <a:cxn ang="0">
                <a:pos x="1617" y="931"/>
              </a:cxn>
              <a:cxn ang="0">
                <a:pos x="2731" y="1011"/>
              </a:cxn>
              <a:cxn ang="0">
                <a:pos x="1645" y="1053"/>
              </a:cxn>
              <a:cxn ang="0">
                <a:pos x="462" y="1005"/>
              </a:cxn>
              <a:cxn ang="0">
                <a:pos x="2332" y="969"/>
              </a:cxn>
              <a:cxn ang="0">
                <a:pos x="2433" y="946"/>
              </a:cxn>
              <a:cxn ang="0">
                <a:pos x="1077" y="998"/>
              </a:cxn>
              <a:cxn ang="0">
                <a:pos x="2776" y="941"/>
              </a:cxn>
              <a:cxn ang="0">
                <a:pos x="82" y="727"/>
              </a:cxn>
              <a:cxn ang="0">
                <a:pos x="1930" y="922"/>
              </a:cxn>
            </a:cxnLst>
            <a:rect l="0" t="0" r="r" b="b"/>
            <a:pathLst>
              <a:path w="2921" h="1098">
                <a:moveTo>
                  <a:pt x="633" y="1063"/>
                </a:moveTo>
                <a:lnTo>
                  <a:pt x="633" y="1063"/>
                </a:lnTo>
                <a:lnTo>
                  <a:pt x="629" y="1063"/>
                </a:lnTo>
                <a:lnTo>
                  <a:pt x="626" y="1063"/>
                </a:lnTo>
                <a:lnTo>
                  <a:pt x="625" y="1060"/>
                </a:lnTo>
                <a:lnTo>
                  <a:pt x="626" y="1054"/>
                </a:lnTo>
                <a:lnTo>
                  <a:pt x="626" y="1054"/>
                </a:lnTo>
                <a:lnTo>
                  <a:pt x="586" y="1053"/>
                </a:lnTo>
                <a:lnTo>
                  <a:pt x="542" y="1053"/>
                </a:lnTo>
                <a:lnTo>
                  <a:pt x="452" y="1052"/>
                </a:lnTo>
                <a:lnTo>
                  <a:pt x="406" y="1050"/>
                </a:lnTo>
                <a:lnTo>
                  <a:pt x="362" y="1046"/>
                </a:lnTo>
                <a:lnTo>
                  <a:pt x="320" y="1042"/>
                </a:lnTo>
                <a:lnTo>
                  <a:pt x="279" y="1035"/>
                </a:lnTo>
                <a:lnTo>
                  <a:pt x="279" y="1035"/>
                </a:lnTo>
                <a:lnTo>
                  <a:pt x="278" y="1035"/>
                </a:lnTo>
                <a:lnTo>
                  <a:pt x="275" y="1036"/>
                </a:lnTo>
                <a:lnTo>
                  <a:pt x="268" y="1042"/>
                </a:lnTo>
                <a:lnTo>
                  <a:pt x="265" y="1043"/>
                </a:lnTo>
                <a:lnTo>
                  <a:pt x="262" y="1043"/>
                </a:lnTo>
                <a:lnTo>
                  <a:pt x="260" y="1043"/>
                </a:lnTo>
                <a:lnTo>
                  <a:pt x="257" y="1039"/>
                </a:lnTo>
                <a:lnTo>
                  <a:pt x="257" y="1039"/>
                </a:lnTo>
                <a:lnTo>
                  <a:pt x="254" y="1036"/>
                </a:lnTo>
                <a:lnTo>
                  <a:pt x="250" y="1033"/>
                </a:lnTo>
                <a:lnTo>
                  <a:pt x="243" y="1032"/>
                </a:lnTo>
                <a:lnTo>
                  <a:pt x="237" y="1032"/>
                </a:lnTo>
                <a:lnTo>
                  <a:pt x="223" y="1033"/>
                </a:lnTo>
                <a:lnTo>
                  <a:pt x="210" y="1033"/>
                </a:lnTo>
                <a:lnTo>
                  <a:pt x="210" y="1033"/>
                </a:lnTo>
                <a:lnTo>
                  <a:pt x="181" y="1031"/>
                </a:lnTo>
                <a:lnTo>
                  <a:pt x="154" y="1025"/>
                </a:lnTo>
                <a:lnTo>
                  <a:pt x="130" y="1018"/>
                </a:lnTo>
                <a:lnTo>
                  <a:pt x="106" y="1008"/>
                </a:lnTo>
                <a:lnTo>
                  <a:pt x="85" y="998"/>
                </a:lnTo>
                <a:lnTo>
                  <a:pt x="64" y="987"/>
                </a:lnTo>
                <a:lnTo>
                  <a:pt x="45" y="974"/>
                </a:lnTo>
                <a:lnTo>
                  <a:pt x="26" y="962"/>
                </a:lnTo>
                <a:lnTo>
                  <a:pt x="26" y="962"/>
                </a:lnTo>
                <a:lnTo>
                  <a:pt x="18" y="934"/>
                </a:lnTo>
                <a:lnTo>
                  <a:pt x="11" y="904"/>
                </a:lnTo>
                <a:lnTo>
                  <a:pt x="7" y="875"/>
                </a:lnTo>
                <a:lnTo>
                  <a:pt x="4" y="845"/>
                </a:lnTo>
                <a:lnTo>
                  <a:pt x="2" y="814"/>
                </a:lnTo>
                <a:lnTo>
                  <a:pt x="4" y="785"/>
                </a:lnTo>
                <a:lnTo>
                  <a:pt x="7" y="755"/>
                </a:lnTo>
                <a:lnTo>
                  <a:pt x="11" y="727"/>
                </a:lnTo>
                <a:lnTo>
                  <a:pt x="11" y="727"/>
                </a:lnTo>
                <a:lnTo>
                  <a:pt x="7" y="629"/>
                </a:lnTo>
                <a:lnTo>
                  <a:pt x="5" y="578"/>
                </a:lnTo>
                <a:lnTo>
                  <a:pt x="5" y="526"/>
                </a:lnTo>
                <a:lnTo>
                  <a:pt x="7" y="475"/>
                </a:lnTo>
                <a:lnTo>
                  <a:pt x="8" y="423"/>
                </a:lnTo>
                <a:lnTo>
                  <a:pt x="11" y="374"/>
                </a:lnTo>
                <a:lnTo>
                  <a:pt x="16" y="326"/>
                </a:lnTo>
                <a:lnTo>
                  <a:pt x="16" y="326"/>
                </a:lnTo>
                <a:lnTo>
                  <a:pt x="14" y="331"/>
                </a:lnTo>
                <a:lnTo>
                  <a:pt x="11" y="335"/>
                </a:lnTo>
                <a:lnTo>
                  <a:pt x="7" y="339"/>
                </a:lnTo>
                <a:lnTo>
                  <a:pt x="4" y="341"/>
                </a:lnTo>
                <a:lnTo>
                  <a:pt x="0" y="341"/>
                </a:lnTo>
                <a:lnTo>
                  <a:pt x="0" y="341"/>
                </a:lnTo>
                <a:lnTo>
                  <a:pt x="40" y="273"/>
                </a:lnTo>
                <a:lnTo>
                  <a:pt x="82" y="208"/>
                </a:lnTo>
                <a:lnTo>
                  <a:pt x="104" y="178"/>
                </a:lnTo>
                <a:lnTo>
                  <a:pt x="126" y="147"/>
                </a:lnTo>
                <a:lnTo>
                  <a:pt x="148" y="117"/>
                </a:lnTo>
                <a:lnTo>
                  <a:pt x="172" y="89"/>
                </a:lnTo>
                <a:lnTo>
                  <a:pt x="172" y="89"/>
                </a:lnTo>
                <a:lnTo>
                  <a:pt x="178" y="74"/>
                </a:lnTo>
                <a:lnTo>
                  <a:pt x="185" y="61"/>
                </a:lnTo>
                <a:lnTo>
                  <a:pt x="195" y="51"/>
                </a:lnTo>
                <a:lnTo>
                  <a:pt x="205" y="41"/>
                </a:lnTo>
                <a:lnTo>
                  <a:pt x="217" y="34"/>
                </a:lnTo>
                <a:lnTo>
                  <a:pt x="231" y="29"/>
                </a:lnTo>
                <a:lnTo>
                  <a:pt x="245" y="23"/>
                </a:lnTo>
                <a:lnTo>
                  <a:pt x="262" y="19"/>
                </a:lnTo>
                <a:lnTo>
                  <a:pt x="262" y="19"/>
                </a:lnTo>
                <a:lnTo>
                  <a:pt x="281" y="13"/>
                </a:lnTo>
                <a:lnTo>
                  <a:pt x="299" y="10"/>
                </a:lnTo>
                <a:lnTo>
                  <a:pt x="340" y="5"/>
                </a:lnTo>
                <a:lnTo>
                  <a:pt x="383" y="2"/>
                </a:lnTo>
                <a:lnTo>
                  <a:pt x="428" y="0"/>
                </a:lnTo>
                <a:lnTo>
                  <a:pt x="475" y="0"/>
                </a:lnTo>
                <a:lnTo>
                  <a:pt x="519" y="3"/>
                </a:lnTo>
                <a:lnTo>
                  <a:pt x="608" y="9"/>
                </a:lnTo>
                <a:lnTo>
                  <a:pt x="608" y="9"/>
                </a:lnTo>
                <a:lnTo>
                  <a:pt x="715" y="6"/>
                </a:lnTo>
                <a:lnTo>
                  <a:pt x="819" y="6"/>
                </a:lnTo>
                <a:lnTo>
                  <a:pt x="1030" y="8"/>
                </a:lnTo>
                <a:lnTo>
                  <a:pt x="1134" y="8"/>
                </a:lnTo>
                <a:lnTo>
                  <a:pt x="1239" y="8"/>
                </a:lnTo>
                <a:lnTo>
                  <a:pt x="1346" y="5"/>
                </a:lnTo>
                <a:lnTo>
                  <a:pt x="1451" y="0"/>
                </a:lnTo>
                <a:lnTo>
                  <a:pt x="2653" y="23"/>
                </a:lnTo>
                <a:lnTo>
                  <a:pt x="2653" y="23"/>
                </a:lnTo>
                <a:lnTo>
                  <a:pt x="2681" y="24"/>
                </a:lnTo>
                <a:lnTo>
                  <a:pt x="2706" y="27"/>
                </a:lnTo>
                <a:lnTo>
                  <a:pt x="2730" y="33"/>
                </a:lnTo>
                <a:lnTo>
                  <a:pt x="2752" y="40"/>
                </a:lnTo>
                <a:lnTo>
                  <a:pt x="2772" y="48"/>
                </a:lnTo>
                <a:lnTo>
                  <a:pt x="2790" y="58"/>
                </a:lnTo>
                <a:lnTo>
                  <a:pt x="2809" y="69"/>
                </a:lnTo>
                <a:lnTo>
                  <a:pt x="2824" y="83"/>
                </a:lnTo>
                <a:lnTo>
                  <a:pt x="2838" y="97"/>
                </a:lnTo>
                <a:lnTo>
                  <a:pt x="2849" y="114"/>
                </a:lnTo>
                <a:lnTo>
                  <a:pt x="2861" y="131"/>
                </a:lnTo>
                <a:lnTo>
                  <a:pt x="2870" y="151"/>
                </a:lnTo>
                <a:lnTo>
                  <a:pt x="2879" y="171"/>
                </a:lnTo>
                <a:lnTo>
                  <a:pt x="2884" y="193"/>
                </a:lnTo>
                <a:lnTo>
                  <a:pt x="2890" y="215"/>
                </a:lnTo>
                <a:lnTo>
                  <a:pt x="2894" y="239"/>
                </a:lnTo>
                <a:lnTo>
                  <a:pt x="2894" y="239"/>
                </a:lnTo>
                <a:lnTo>
                  <a:pt x="2893" y="270"/>
                </a:lnTo>
                <a:lnTo>
                  <a:pt x="2893" y="301"/>
                </a:lnTo>
                <a:lnTo>
                  <a:pt x="2896" y="363"/>
                </a:lnTo>
                <a:lnTo>
                  <a:pt x="2901" y="423"/>
                </a:lnTo>
                <a:lnTo>
                  <a:pt x="2907" y="482"/>
                </a:lnTo>
                <a:lnTo>
                  <a:pt x="2907" y="482"/>
                </a:lnTo>
                <a:lnTo>
                  <a:pt x="2910" y="516"/>
                </a:lnTo>
                <a:lnTo>
                  <a:pt x="2911" y="551"/>
                </a:lnTo>
                <a:lnTo>
                  <a:pt x="2913" y="619"/>
                </a:lnTo>
                <a:lnTo>
                  <a:pt x="2914" y="688"/>
                </a:lnTo>
                <a:lnTo>
                  <a:pt x="2917" y="723"/>
                </a:lnTo>
                <a:lnTo>
                  <a:pt x="2921" y="758"/>
                </a:lnTo>
                <a:lnTo>
                  <a:pt x="2921" y="758"/>
                </a:lnTo>
                <a:lnTo>
                  <a:pt x="2900" y="800"/>
                </a:lnTo>
                <a:lnTo>
                  <a:pt x="2879" y="841"/>
                </a:lnTo>
                <a:lnTo>
                  <a:pt x="2855" y="882"/>
                </a:lnTo>
                <a:lnTo>
                  <a:pt x="2831" y="920"/>
                </a:lnTo>
                <a:lnTo>
                  <a:pt x="2804" y="956"/>
                </a:lnTo>
                <a:lnTo>
                  <a:pt x="2790" y="973"/>
                </a:lnTo>
                <a:lnTo>
                  <a:pt x="2775" y="990"/>
                </a:lnTo>
                <a:lnTo>
                  <a:pt x="2759" y="1005"/>
                </a:lnTo>
                <a:lnTo>
                  <a:pt x="2743" y="1021"/>
                </a:lnTo>
                <a:lnTo>
                  <a:pt x="2726" y="1036"/>
                </a:lnTo>
                <a:lnTo>
                  <a:pt x="2709" y="1050"/>
                </a:lnTo>
                <a:lnTo>
                  <a:pt x="2709" y="1050"/>
                </a:lnTo>
                <a:lnTo>
                  <a:pt x="2699" y="1056"/>
                </a:lnTo>
                <a:lnTo>
                  <a:pt x="2689" y="1061"/>
                </a:lnTo>
                <a:lnTo>
                  <a:pt x="2668" y="1070"/>
                </a:lnTo>
                <a:lnTo>
                  <a:pt x="2644" y="1077"/>
                </a:lnTo>
                <a:lnTo>
                  <a:pt x="2619" y="1081"/>
                </a:lnTo>
                <a:lnTo>
                  <a:pt x="2594" y="1085"/>
                </a:lnTo>
                <a:lnTo>
                  <a:pt x="2565" y="1087"/>
                </a:lnTo>
                <a:lnTo>
                  <a:pt x="2508" y="1090"/>
                </a:lnTo>
                <a:lnTo>
                  <a:pt x="2508" y="1090"/>
                </a:lnTo>
                <a:lnTo>
                  <a:pt x="2363" y="1092"/>
                </a:lnTo>
                <a:lnTo>
                  <a:pt x="2224" y="1095"/>
                </a:lnTo>
                <a:lnTo>
                  <a:pt x="1942" y="1098"/>
                </a:lnTo>
                <a:lnTo>
                  <a:pt x="1942" y="1098"/>
                </a:lnTo>
                <a:lnTo>
                  <a:pt x="1909" y="1098"/>
                </a:lnTo>
                <a:lnTo>
                  <a:pt x="1880" y="1098"/>
                </a:lnTo>
                <a:lnTo>
                  <a:pt x="1818" y="1095"/>
                </a:lnTo>
                <a:lnTo>
                  <a:pt x="649" y="1056"/>
                </a:lnTo>
                <a:lnTo>
                  <a:pt x="649" y="1056"/>
                </a:lnTo>
                <a:lnTo>
                  <a:pt x="645" y="1057"/>
                </a:lnTo>
                <a:lnTo>
                  <a:pt x="640" y="1059"/>
                </a:lnTo>
                <a:lnTo>
                  <a:pt x="633" y="1063"/>
                </a:lnTo>
                <a:lnTo>
                  <a:pt x="633" y="1063"/>
                </a:lnTo>
                <a:close/>
                <a:moveTo>
                  <a:pt x="2785" y="862"/>
                </a:moveTo>
                <a:lnTo>
                  <a:pt x="2785" y="862"/>
                </a:lnTo>
                <a:lnTo>
                  <a:pt x="2797" y="860"/>
                </a:lnTo>
                <a:lnTo>
                  <a:pt x="2809" y="858"/>
                </a:lnTo>
                <a:lnTo>
                  <a:pt x="2820" y="853"/>
                </a:lnTo>
                <a:lnTo>
                  <a:pt x="2830" y="849"/>
                </a:lnTo>
                <a:lnTo>
                  <a:pt x="2838" y="844"/>
                </a:lnTo>
                <a:lnTo>
                  <a:pt x="2848" y="838"/>
                </a:lnTo>
                <a:lnTo>
                  <a:pt x="2855" y="832"/>
                </a:lnTo>
                <a:lnTo>
                  <a:pt x="2862" y="824"/>
                </a:lnTo>
                <a:lnTo>
                  <a:pt x="2869" y="817"/>
                </a:lnTo>
                <a:lnTo>
                  <a:pt x="2875" y="808"/>
                </a:lnTo>
                <a:lnTo>
                  <a:pt x="2886" y="790"/>
                </a:lnTo>
                <a:lnTo>
                  <a:pt x="2893" y="769"/>
                </a:lnTo>
                <a:lnTo>
                  <a:pt x="2900" y="748"/>
                </a:lnTo>
                <a:lnTo>
                  <a:pt x="2900" y="748"/>
                </a:lnTo>
                <a:lnTo>
                  <a:pt x="2899" y="688"/>
                </a:lnTo>
                <a:lnTo>
                  <a:pt x="2897" y="629"/>
                </a:lnTo>
                <a:lnTo>
                  <a:pt x="2893" y="512"/>
                </a:lnTo>
                <a:lnTo>
                  <a:pt x="2884" y="395"/>
                </a:lnTo>
                <a:lnTo>
                  <a:pt x="2877" y="279"/>
                </a:lnTo>
                <a:lnTo>
                  <a:pt x="2877" y="279"/>
                </a:lnTo>
                <a:lnTo>
                  <a:pt x="2877" y="260"/>
                </a:lnTo>
                <a:lnTo>
                  <a:pt x="2877" y="244"/>
                </a:lnTo>
                <a:lnTo>
                  <a:pt x="2876" y="227"/>
                </a:lnTo>
                <a:lnTo>
                  <a:pt x="2873" y="211"/>
                </a:lnTo>
                <a:lnTo>
                  <a:pt x="2869" y="196"/>
                </a:lnTo>
                <a:lnTo>
                  <a:pt x="2865" y="182"/>
                </a:lnTo>
                <a:lnTo>
                  <a:pt x="2861" y="169"/>
                </a:lnTo>
                <a:lnTo>
                  <a:pt x="2854" y="155"/>
                </a:lnTo>
                <a:lnTo>
                  <a:pt x="2848" y="144"/>
                </a:lnTo>
                <a:lnTo>
                  <a:pt x="2840" y="133"/>
                </a:lnTo>
                <a:lnTo>
                  <a:pt x="2824" y="111"/>
                </a:lnTo>
                <a:lnTo>
                  <a:pt x="2806" y="92"/>
                </a:lnTo>
                <a:lnTo>
                  <a:pt x="2786" y="75"/>
                </a:lnTo>
                <a:lnTo>
                  <a:pt x="2786" y="75"/>
                </a:lnTo>
                <a:lnTo>
                  <a:pt x="2734" y="68"/>
                </a:lnTo>
                <a:lnTo>
                  <a:pt x="2682" y="62"/>
                </a:lnTo>
                <a:lnTo>
                  <a:pt x="2629" y="60"/>
                </a:lnTo>
                <a:lnTo>
                  <a:pt x="2574" y="55"/>
                </a:lnTo>
                <a:lnTo>
                  <a:pt x="2466" y="50"/>
                </a:lnTo>
                <a:lnTo>
                  <a:pt x="2412" y="45"/>
                </a:lnTo>
                <a:lnTo>
                  <a:pt x="2360" y="41"/>
                </a:lnTo>
                <a:lnTo>
                  <a:pt x="2360" y="41"/>
                </a:lnTo>
                <a:lnTo>
                  <a:pt x="2314" y="37"/>
                </a:lnTo>
                <a:lnTo>
                  <a:pt x="2268" y="34"/>
                </a:lnTo>
                <a:lnTo>
                  <a:pt x="2172" y="30"/>
                </a:lnTo>
                <a:lnTo>
                  <a:pt x="2076" y="27"/>
                </a:lnTo>
                <a:lnTo>
                  <a:pt x="1980" y="27"/>
                </a:lnTo>
                <a:lnTo>
                  <a:pt x="1786" y="27"/>
                </a:lnTo>
                <a:lnTo>
                  <a:pt x="1689" y="26"/>
                </a:lnTo>
                <a:lnTo>
                  <a:pt x="1593" y="22"/>
                </a:lnTo>
                <a:lnTo>
                  <a:pt x="1593" y="22"/>
                </a:lnTo>
                <a:lnTo>
                  <a:pt x="1550" y="20"/>
                </a:lnTo>
                <a:lnTo>
                  <a:pt x="1505" y="19"/>
                </a:lnTo>
                <a:lnTo>
                  <a:pt x="1416" y="19"/>
                </a:lnTo>
                <a:lnTo>
                  <a:pt x="1329" y="22"/>
                </a:lnTo>
                <a:lnTo>
                  <a:pt x="1243" y="24"/>
                </a:lnTo>
                <a:lnTo>
                  <a:pt x="1157" y="27"/>
                </a:lnTo>
                <a:lnTo>
                  <a:pt x="1070" y="30"/>
                </a:lnTo>
                <a:lnTo>
                  <a:pt x="986" y="30"/>
                </a:lnTo>
                <a:lnTo>
                  <a:pt x="942" y="29"/>
                </a:lnTo>
                <a:lnTo>
                  <a:pt x="900" y="27"/>
                </a:lnTo>
                <a:lnTo>
                  <a:pt x="900" y="27"/>
                </a:lnTo>
                <a:lnTo>
                  <a:pt x="848" y="26"/>
                </a:lnTo>
                <a:lnTo>
                  <a:pt x="796" y="24"/>
                </a:lnTo>
                <a:lnTo>
                  <a:pt x="694" y="26"/>
                </a:lnTo>
                <a:lnTo>
                  <a:pt x="642" y="27"/>
                </a:lnTo>
                <a:lnTo>
                  <a:pt x="590" y="27"/>
                </a:lnTo>
                <a:lnTo>
                  <a:pt x="536" y="26"/>
                </a:lnTo>
                <a:lnTo>
                  <a:pt x="483" y="22"/>
                </a:lnTo>
                <a:lnTo>
                  <a:pt x="483" y="22"/>
                </a:lnTo>
                <a:lnTo>
                  <a:pt x="487" y="24"/>
                </a:lnTo>
                <a:lnTo>
                  <a:pt x="493" y="27"/>
                </a:lnTo>
                <a:lnTo>
                  <a:pt x="493" y="27"/>
                </a:lnTo>
                <a:lnTo>
                  <a:pt x="489" y="29"/>
                </a:lnTo>
                <a:lnTo>
                  <a:pt x="484" y="27"/>
                </a:lnTo>
                <a:lnTo>
                  <a:pt x="477" y="26"/>
                </a:lnTo>
                <a:lnTo>
                  <a:pt x="477" y="26"/>
                </a:lnTo>
                <a:lnTo>
                  <a:pt x="448" y="24"/>
                </a:lnTo>
                <a:lnTo>
                  <a:pt x="418" y="26"/>
                </a:lnTo>
                <a:lnTo>
                  <a:pt x="359" y="29"/>
                </a:lnTo>
                <a:lnTo>
                  <a:pt x="302" y="33"/>
                </a:lnTo>
                <a:lnTo>
                  <a:pt x="248" y="38"/>
                </a:lnTo>
                <a:lnTo>
                  <a:pt x="248" y="38"/>
                </a:lnTo>
                <a:lnTo>
                  <a:pt x="240" y="44"/>
                </a:lnTo>
                <a:lnTo>
                  <a:pt x="231" y="50"/>
                </a:lnTo>
                <a:lnTo>
                  <a:pt x="217" y="64"/>
                </a:lnTo>
                <a:lnTo>
                  <a:pt x="193" y="90"/>
                </a:lnTo>
                <a:lnTo>
                  <a:pt x="193" y="90"/>
                </a:lnTo>
                <a:lnTo>
                  <a:pt x="188" y="106"/>
                </a:lnTo>
                <a:lnTo>
                  <a:pt x="185" y="123"/>
                </a:lnTo>
                <a:lnTo>
                  <a:pt x="181" y="138"/>
                </a:lnTo>
                <a:lnTo>
                  <a:pt x="175" y="155"/>
                </a:lnTo>
                <a:lnTo>
                  <a:pt x="175" y="155"/>
                </a:lnTo>
                <a:lnTo>
                  <a:pt x="171" y="275"/>
                </a:lnTo>
                <a:lnTo>
                  <a:pt x="170" y="336"/>
                </a:lnTo>
                <a:lnTo>
                  <a:pt x="170" y="400"/>
                </a:lnTo>
                <a:lnTo>
                  <a:pt x="171" y="463"/>
                </a:lnTo>
                <a:lnTo>
                  <a:pt x="172" y="526"/>
                </a:lnTo>
                <a:lnTo>
                  <a:pt x="177" y="588"/>
                </a:lnTo>
                <a:lnTo>
                  <a:pt x="182" y="648"/>
                </a:lnTo>
                <a:lnTo>
                  <a:pt x="182" y="648"/>
                </a:lnTo>
                <a:lnTo>
                  <a:pt x="189" y="676"/>
                </a:lnTo>
                <a:lnTo>
                  <a:pt x="198" y="705"/>
                </a:lnTo>
                <a:lnTo>
                  <a:pt x="208" y="731"/>
                </a:lnTo>
                <a:lnTo>
                  <a:pt x="219" y="755"/>
                </a:lnTo>
                <a:lnTo>
                  <a:pt x="231" y="779"/>
                </a:lnTo>
                <a:lnTo>
                  <a:pt x="245" y="799"/>
                </a:lnTo>
                <a:lnTo>
                  <a:pt x="254" y="808"/>
                </a:lnTo>
                <a:lnTo>
                  <a:pt x="262" y="817"/>
                </a:lnTo>
                <a:lnTo>
                  <a:pt x="271" y="824"/>
                </a:lnTo>
                <a:lnTo>
                  <a:pt x="281" y="831"/>
                </a:lnTo>
                <a:lnTo>
                  <a:pt x="281" y="831"/>
                </a:lnTo>
                <a:lnTo>
                  <a:pt x="302" y="837"/>
                </a:lnTo>
                <a:lnTo>
                  <a:pt x="321" y="841"/>
                </a:lnTo>
                <a:lnTo>
                  <a:pt x="363" y="846"/>
                </a:lnTo>
                <a:lnTo>
                  <a:pt x="408" y="849"/>
                </a:lnTo>
                <a:lnTo>
                  <a:pt x="453" y="851"/>
                </a:lnTo>
                <a:lnTo>
                  <a:pt x="498" y="851"/>
                </a:lnTo>
                <a:lnTo>
                  <a:pt x="543" y="849"/>
                </a:lnTo>
                <a:lnTo>
                  <a:pt x="632" y="848"/>
                </a:lnTo>
                <a:lnTo>
                  <a:pt x="632" y="848"/>
                </a:lnTo>
                <a:lnTo>
                  <a:pt x="791" y="849"/>
                </a:lnTo>
                <a:lnTo>
                  <a:pt x="948" y="852"/>
                </a:lnTo>
                <a:lnTo>
                  <a:pt x="1104" y="855"/>
                </a:lnTo>
                <a:lnTo>
                  <a:pt x="1259" y="859"/>
                </a:lnTo>
                <a:lnTo>
                  <a:pt x="1569" y="870"/>
                </a:lnTo>
                <a:lnTo>
                  <a:pt x="1883" y="883"/>
                </a:lnTo>
                <a:lnTo>
                  <a:pt x="1883" y="883"/>
                </a:lnTo>
                <a:lnTo>
                  <a:pt x="2019" y="889"/>
                </a:lnTo>
                <a:lnTo>
                  <a:pt x="2157" y="893"/>
                </a:lnTo>
                <a:lnTo>
                  <a:pt x="2296" y="896"/>
                </a:lnTo>
                <a:lnTo>
                  <a:pt x="2366" y="896"/>
                </a:lnTo>
                <a:lnTo>
                  <a:pt x="2436" y="894"/>
                </a:lnTo>
                <a:lnTo>
                  <a:pt x="2436" y="894"/>
                </a:lnTo>
                <a:lnTo>
                  <a:pt x="2516" y="893"/>
                </a:lnTo>
                <a:lnTo>
                  <a:pt x="2596" y="891"/>
                </a:lnTo>
                <a:lnTo>
                  <a:pt x="2637" y="890"/>
                </a:lnTo>
                <a:lnTo>
                  <a:pt x="2679" y="887"/>
                </a:lnTo>
                <a:lnTo>
                  <a:pt x="2720" y="883"/>
                </a:lnTo>
                <a:lnTo>
                  <a:pt x="2761" y="877"/>
                </a:lnTo>
                <a:lnTo>
                  <a:pt x="2761" y="877"/>
                </a:lnTo>
                <a:lnTo>
                  <a:pt x="2762" y="872"/>
                </a:lnTo>
                <a:lnTo>
                  <a:pt x="2765" y="868"/>
                </a:lnTo>
                <a:lnTo>
                  <a:pt x="2768" y="866"/>
                </a:lnTo>
                <a:lnTo>
                  <a:pt x="2771" y="863"/>
                </a:lnTo>
                <a:lnTo>
                  <a:pt x="2778" y="862"/>
                </a:lnTo>
                <a:lnTo>
                  <a:pt x="2785" y="862"/>
                </a:lnTo>
                <a:lnTo>
                  <a:pt x="2785" y="862"/>
                </a:lnTo>
                <a:close/>
                <a:moveTo>
                  <a:pt x="1718" y="1039"/>
                </a:moveTo>
                <a:lnTo>
                  <a:pt x="1718" y="1039"/>
                </a:lnTo>
                <a:lnTo>
                  <a:pt x="1727" y="1025"/>
                </a:lnTo>
                <a:lnTo>
                  <a:pt x="1734" y="1012"/>
                </a:lnTo>
                <a:lnTo>
                  <a:pt x="1748" y="983"/>
                </a:lnTo>
                <a:lnTo>
                  <a:pt x="1763" y="955"/>
                </a:lnTo>
                <a:lnTo>
                  <a:pt x="1772" y="942"/>
                </a:lnTo>
                <a:lnTo>
                  <a:pt x="1781" y="929"/>
                </a:lnTo>
                <a:lnTo>
                  <a:pt x="1749" y="998"/>
                </a:lnTo>
                <a:lnTo>
                  <a:pt x="1749" y="998"/>
                </a:lnTo>
                <a:lnTo>
                  <a:pt x="1798" y="945"/>
                </a:lnTo>
                <a:lnTo>
                  <a:pt x="1824" y="921"/>
                </a:lnTo>
                <a:lnTo>
                  <a:pt x="1850" y="897"/>
                </a:lnTo>
                <a:lnTo>
                  <a:pt x="1850" y="897"/>
                </a:lnTo>
                <a:lnTo>
                  <a:pt x="1842" y="896"/>
                </a:lnTo>
                <a:lnTo>
                  <a:pt x="1831" y="896"/>
                </a:lnTo>
                <a:lnTo>
                  <a:pt x="1809" y="896"/>
                </a:lnTo>
                <a:lnTo>
                  <a:pt x="1809" y="896"/>
                </a:lnTo>
                <a:lnTo>
                  <a:pt x="1807" y="896"/>
                </a:lnTo>
                <a:lnTo>
                  <a:pt x="1804" y="897"/>
                </a:lnTo>
                <a:lnTo>
                  <a:pt x="1801" y="901"/>
                </a:lnTo>
                <a:lnTo>
                  <a:pt x="1800" y="907"/>
                </a:lnTo>
                <a:lnTo>
                  <a:pt x="1798" y="910"/>
                </a:lnTo>
                <a:lnTo>
                  <a:pt x="1795" y="912"/>
                </a:lnTo>
                <a:lnTo>
                  <a:pt x="1795" y="912"/>
                </a:lnTo>
                <a:lnTo>
                  <a:pt x="1794" y="910"/>
                </a:lnTo>
                <a:lnTo>
                  <a:pt x="1794" y="907"/>
                </a:lnTo>
                <a:lnTo>
                  <a:pt x="1795" y="901"/>
                </a:lnTo>
                <a:lnTo>
                  <a:pt x="1798" y="897"/>
                </a:lnTo>
                <a:lnTo>
                  <a:pt x="1798" y="896"/>
                </a:lnTo>
                <a:lnTo>
                  <a:pt x="1797" y="894"/>
                </a:lnTo>
                <a:lnTo>
                  <a:pt x="1797" y="894"/>
                </a:lnTo>
                <a:lnTo>
                  <a:pt x="1791" y="893"/>
                </a:lnTo>
                <a:lnTo>
                  <a:pt x="1783" y="893"/>
                </a:lnTo>
                <a:lnTo>
                  <a:pt x="1770" y="894"/>
                </a:lnTo>
                <a:lnTo>
                  <a:pt x="1770" y="894"/>
                </a:lnTo>
                <a:lnTo>
                  <a:pt x="1773" y="898"/>
                </a:lnTo>
                <a:lnTo>
                  <a:pt x="1772" y="903"/>
                </a:lnTo>
                <a:lnTo>
                  <a:pt x="1770" y="907"/>
                </a:lnTo>
                <a:lnTo>
                  <a:pt x="1769" y="911"/>
                </a:lnTo>
                <a:lnTo>
                  <a:pt x="1769" y="911"/>
                </a:lnTo>
                <a:lnTo>
                  <a:pt x="1739" y="952"/>
                </a:lnTo>
                <a:lnTo>
                  <a:pt x="1710" y="991"/>
                </a:lnTo>
                <a:lnTo>
                  <a:pt x="1682" y="1032"/>
                </a:lnTo>
                <a:lnTo>
                  <a:pt x="1668" y="1053"/>
                </a:lnTo>
                <a:lnTo>
                  <a:pt x="1655" y="1074"/>
                </a:lnTo>
                <a:lnTo>
                  <a:pt x="1655" y="1074"/>
                </a:lnTo>
                <a:lnTo>
                  <a:pt x="1673" y="1077"/>
                </a:lnTo>
                <a:lnTo>
                  <a:pt x="1691" y="1078"/>
                </a:lnTo>
                <a:lnTo>
                  <a:pt x="1710" y="1078"/>
                </a:lnTo>
                <a:lnTo>
                  <a:pt x="1728" y="1078"/>
                </a:lnTo>
                <a:lnTo>
                  <a:pt x="1745" y="1077"/>
                </a:lnTo>
                <a:lnTo>
                  <a:pt x="1760" y="1074"/>
                </a:lnTo>
                <a:lnTo>
                  <a:pt x="1774" y="1068"/>
                </a:lnTo>
                <a:lnTo>
                  <a:pt x="1784" y="1063"/>
                </a:lnTo>
                <a:lnTo>
                  <a:pt x="1784" y="1063"/>
                </a:lnTo>
                <a:lnTo>
                  <a:pt x="1783" y="1060"/>
                </a:lnTo>
                <a:lnTo>
                  <a:pt x="1784" y="1057"/>
                </a:lnTo>
                <a:lnTo>
                  <a:pt x="1786" y="1056"/>
                </a:lnTo>
                <a:lnTo>
                  <a:pt x="1788" y="1054"/>
                </a:lnTo>
                <a:lnTo>
                  <a:pt x="1790" y="1053"/>
                </a:lnTo>
                <a:lnTo>
                  <a:pt x="1793" y="1053"/>
                </a:lnTo>
                <a:lnTo>
                  <a:pt x="1794" y="1054"/>
                </a:lnTo>
                <a:lnTo>
                  <a:pt x="1793" y="1057"/>
                </a:lnTo>
                <a:lnTo>
                  <a:pt x="1793" y="1057"/>
                </a:lnTo>
                <a:lnTo>
                  <a:pt x="1788" y="1064"/>
                </a:lnTo>
                <a:lnTo>
                  <a:pt x="1783" y="1070"/>
                </a:lnTo>
                <a:lnTo>
                  <a:pt x="1772" y="1080"/>
                </a:lnTo>
                <a:lnTo>
                  <a:pt x="1822" y="1080"/>
                </a:lnTo>
                <a:lnTo>
                  <a:pt x="1822" y="1080"/>
                </a:lnTo>
                <a:lnTo>
                  <a:pt x="1832" y="1061"/>
                </a:lnTo>
                <a:lnTo>
                  <a:pt x="1843" y="1045"/>
                </a:lnTo>
                <a:lnTo>
                  <a:pt x="1866" y="1011"/>
                </a:lnTo>
                <a:lnTo>
                  <a:pt x="1866" y="1011"/>
                </a:lnTo>
                <a:lnTo>
                  <a:pt x="1866" y="1011"/>
                </a:lnTo>
                <a:lnTo>
                  <a:pt x="1870" y="1008"/>
                </a:lnTo>
                <a:lnTo>
                  <a:pt x="1873" y="1004"/>
                </a:lnTo>
                <a:lnTo>
                  <a:pt x="1878" y="993"/>
                </a:lnTo>
                <a:lnTo>
                  <a:pt x="1874" y="993"/>
                </a:lnTo>
                <a:lnTo>
                  <a:pt x="1874" y="993"/>
                </a:lnTo>
                <a:lnTo>
                  <a:pt x="1888" y="976"/>
                </a:lnTo>
                <a:lnTo>
                  <a:pt x="1901" y="957"/>
                </a:lnTo>
                <a:lnTo>
                  <a:pt x="1912" y="939"/>
                </a:lnTo>
                <a:lnTo>
                  <a:pt x="1923" y="921"/>
                </a:lnTo>
                <a:lnTo>
                  <a:pt x="1791" y="1049"/>
                </a:lnTo>
                <a:lnTo>
                  <a:pt x="1791" y="1049"/>
                </a:lnTo>
                <a:lnTo>
                  <a:pt x="1824" y="1009"/>
                </a:lnTo>
                <a:lnTo>
                  <a:pt x="1857" y="972"/>
                </a:lnTo>
                <a:lnTo>
                  <a:pt x="1892" y="936"/>
                </a:lnTo>
                <a:lnTo>
                  <a:pt x="1929" y="901"/>
                </a:lnTo>
                <a:lnTo>
                  <a:pt x="1929" y="901"/>
                </a:lnTo>
                <a:lnTo>
                  <a:pt x="1918" y="898"/>
                </a:lnTo>
                <a:lnTo>
                  <a:pt x="1905" y="898"/>
                </a:lnTo>
                <a:lnTo>
                  <a:pt x="1878" y="898"/>
                </a:lnTo>
                <a:lnTo>
                  <a:pt x="1878" y="898"/>
                </a:lnTo>
                <a:lnTo>
                  <a:pt x="1866" y="921"/>
                </a:lnTo>
                <a:lnTo>
                  <a:pt x="1853" y="943"/>
                </a:lnTo>
                <a:lnTo>
                  <a:pt x="1825" y="987"/>
                </a:lnTo>
                <a:lnTo>
                  <a:pt x="1825" y="987"/>
                </a:lnTo>
                <a:lnTo>
                  <a:pt x="1821" y="984"/>
                </a:lnTo>
                <a:lnTo>
                  <a:pt x="1818" y="984"/>
                </a:lnTo>
                <a:lnTo>
                  <a:pt x="1818" y="984"/>
                </a:lnTo>
                <a:lnTo>
                  <a:pt x="1818" y="984"/>
                </a:lnTo>
                <a:lnTo>
                  <a:pt x="1800" y="1011"/>
                </a:lnTo>
                <a:lnTo>
                  <a:pt x="1788" y="1023"/>
                </a:lnTo>
                <a:lnTo>
                  <a:pt x="1781" y="1032"/>
                </a:lnTo>
                <a:lnTo>
                  <a:pt x="1781" y="1032"/>
                </a:lnTo>
                <a:lnTo>
                  <a:pt x="1793" y="1014"/>
                </a:lnTo>
                <a:lnTo>
                  <a:pt x="1804" y="997"/>
                </a:lnTo>
                <a:lnTo>
                  <a:pt x="1817" y="980"/>
                </a:lnTo>
                <a:lnTo>
                  <a:pt x="1831" y="966"/>
                </a:lnTo>
                <a:lnTo>
                  <a:pt x="1829" y="962"/>
                </a:lnTo>
                <a:lnTo>
                  <a:pt x="1829" y="962"/>
                </a:lnTo>
                <a:lnTo>
                  <a:pt x="1838" y="949"/>
                </a:lnTo>
                <a:lnTo>
                  <a:pt x="1846" y="936"/>
                </a:lnTo>
                <a:lnTo>
                  <a:pt x="1854" y="922"/>
                </a:lnTo>
                <a:lnTo>
                  <a:pt x="1863" y="908"/>
                </a:lnTo>
                <a:lnTo>
                  <a:pt x="1863" y="908"/>
                </a:lnTo>
                <a:lnTo>
                  <a:pt x="1864" y="904"/>
                </a:lnTo>
                <a:lnTo>
                  <a:pt x="1863" y="903"/>
                </a:lnTo>
                <a:lnTo>
                  <a:pt x="1860" y="903"/>
                </a:lnTo>
                <a:lnTo>
                  <a:pt x="1856" y="905"/>
                </a:lnTo>
                <a:lnTo>
                  <a:pt x="1856" y="905"/>
                </a:lnTo>
                <a:lnTo>
                  <a:pt x="1818" y="941"/>
                </a:lnTo>
                <a:lnTo>
                  <a:pt x="1780" y="977"/>
                </a:lnTo>
                <a:lnTo>
                  <a:pt x="1745" y="1014"/>
                </a:lnTo>
                <a:lnTo>
                  <a:pt x="1711" y="1053"/>
                </a:lnTo>
                <a:lnTo>
                  <a:pt x="1711" y="1053"/>
                </a:lnTo>
                <a:lnTo>
                  <a:pt x="1711" y="1049"/>
                </a:lnTo>
                <a:lnTo>
                  <a:pt x="1711" y="1042"/>
                </a:lnTo>
                <a:lnTo>
                  <a:pt x="1711" y="1040"/>
                </a:lnTo>
                <a:lnTo>
                  <a:pt x="1713" y="1038"/>
                </a:lnTo>
                <a:lnTo>
                  <a:pt x="1714" y="1038"/>
                </a:lnTo>
                <a:lnTo>
                  <a:pt x="1718" y="1039"/>
                </a:lnTo>
                <a:lnTo>
                  <a:pt x="1718" y="1039"/>
                </a:lnTo>
                <a:close/>
                <a:moveTo>
                  <a:pt x="231" y="993"/>
                </a:moveTo>
                <a:lnTo>
                  <a:pt x="231" y="993"/>
                </a:lnTo>
                <a:lnTo>
                  <a:pt x="236" y="990"/>
                </a:lnTo>
                <a:lnTo>
                  <a:pt x="240" y="986"/>
                </a:lnTo>
                <a:lnTo>
                  <a:pt x="248" y="974"/>
                </a:lnTo>
                <a:lnTo>
                  <a:pt x="257" y="964"/>
                </a:lnTo>
                <a:lnTo>
                  <a:pt x="261" y="959"/>
                </a:lnTo>
                <a:lnTo>
                  <a:pt x="267" y="955"/>
                </a:lnTo>
                <a:lnTo>
                  <a:pt x="267" y="955"/>
                </a:lnTo>
                <a:lnTo>
                  <a:pt x="260" y="967"/>
                </a:lnTo>
                <a:lnTo>
                  <a:pt x="254" y="977"/>
                </a:lnTo>
                <a:lnTo>
                  <a:pt x="248" y="988"/>
                </a:lnTo>
                <a:lnTo>
                  <a:pt x="244" y="994"/>
                </a:lnTo>
                <a:lnTo>
                  <a:pt x="237" y="1000"/>
                </a:lnTo>
                <a:lnTo>
                  <a:pt x="237" y="1000"/>
                </a:lnTo>
                <a:lnTo>
                  <a:pt x="245" y="1001"/>
                </a:lnTo>
                <a:lnTo>
                  <a:pt x="255" y="1002"/>
                </a:lnTo>
                <a:lnTo>
                  <a:pt x="275" y="1005"/>
                </a:lnTo>
                <a:lnTo>
                  <a:pt x="275" y="1005"/>
                </a:lnTo>
                <a:lnTo>
                  <a:pt x="286" y="984"/>
                </a:lnTo>
                <a:lnTo>
                  <a:pt x="300" y="966"/>
                </a:lnTo>
                <a:lnTo>
                  <a:pt x="316" y="950"/>
                </a:lnTo>
                <a:lnTo>
                  <a:pt x="333" y="936"/>
                </a:lnTo>
                <a:lnTo>
                  <a:pt x="320" y="941"/>
                </a:lnTo>
                <a:lnTo>
                  <a:pt x="317" y="942"/>
                </a:lnTo>
                <a:lnTo>
                  <a:pt x="316" y="946"/>
                </a:lnTo>
                <a:lnTo>
                  <a:pt x="317" y="942"/>
                </a:lnTo>
                <a:lnTo>
                  <a:pt x="320" y="941"/>
                </a:lnTo>
                <a:lnTo>
                  <a:pt x="320" y="941"/>
                </a:lnTo>
                <a:lnTo>
                  <a:pt x="323" y="934"/>
                </a:lnTo>
                <a:lnTo>
                  <a:pt x="327" y="927"/>
                </a:lnTo>
                <a:lnTo>
                  <a:pt x="335" y="915"/>
                </a:lnTo>
                <a:lnTo>
                  <a:pt x="344" y="903"/>
                </a:lnTo>
                <a:lnTo>
                  <a:pt x="348" y="896"/>
                </a:lnTo>
                <a:lnTo>
                  <a:pt x="351" y="889"/>
                </a:lnTo>
                <a:lnTo>
                  <a:pt x="271" y="962"/>
                </a:lnTo>
                <a:lnTo>
                  <a:pt x="271" y="962"/>
                </a:lnTo>
                <a:lnTo>
                  <a:pt x="279" y="948"/>
                </a:lnTo>
                <a:lnTo>
                  <a:pt x="289" y="935"/>
                </a:lnTo>
                <a:lnTo>
                  <a:pt x="300" y="922"/>
                </a:lnTo>
                <a:lnTo>
                  <a:pt x="312" y="910"/>
                </a:lnTo>
                <a:lnTo>
                  <a:pt x="323" y="900"/>
                </a:lnTo>
                <a:lnTo>
                  <a:pt x="335" y="889"/>
                </a:lnTo>
                <a:lnTo>
                  <a:pt x="362" y="870"/>
                </a:lnTo>
                <a:lnTo>
                  <a:pt x="362" y="870"/>
                </a:lnTo>
                <a:lnTo>
                  <a:pt x="365" y="869"/>
                </a:lnTo>
                <a:lnTo>
                  <a:pt x="369" y="870"/>
                </a:lnTo>
                <a:lnTo>
                  <a:pt x="371" y="872"/>
                </a:lnTo>
                <a:lnTo>
                  <a:pt x="371" y="877"/>
                </a:lnTo>
                <a:lnTo>
                  <a:pt x="371" y="877"/>
                </a:lnTo>
                <a:lnTo>
                  <a:pt x="363" y="893"/>
                </a:lnTo>
                <a:lnTo>
                  <a:pt x="354" y="907"/>
                </a:lnTo>
                <a:lnTo>
                  <a:pt x="344" y="920"/>
                </a:lnTo>
                <a:lnTo>
                  <a:pt x="333" y="929"/>
                </a:lnTo>
                <a:lnTo>
                  <a:pt x="337" y="929"/>
                </a:lnTo>
                <a:lnTo>
                  <a:pt x="292" y="1001"/>
                </a:lnTo>
                <a:lnTo>
                  <a:pt x="292" y="1001"/>
                </a:lnTo>
                <a:lnTo>
                  <a:pt x="290" y="1005"/>
                </a:lnTo>
                <a:lnTo>
                  <a:pt x="290" y="1009"/>
                </a:lnTo>
                <a:lnTo>
                  <a:pt x="292" y="1009"/>
                </a:lnTo>
                <a:lnTo>
                  <a:pt x="293" y="1009"/>
                </a:lnTo>
                <a:lnTo>
                  <a:pt x="296" y="1005"/>
                </a:lnTo>
                <a:lnTo>
                  <a:pt x="296" y="1005"/>
                </a:lnTo>
                <a:lnTo>
                  <a:pt x="297" y="1002"/>
                </a:lnTo>
                <a:lnTo>
                  <a:pt x="299" y="1001"/>
                </a:lnTo>
                <a:lnTo>
                  <a:pt x="300" y="1001"/>
                </a:lnTo>
                <a:lnTo>
                  <a:pt x="302" y="1002"/>
                </a:lnTo>
                <a:lnTo>
                  <a:pt x="303" y="1005"/>
                </a:lnTo>
                <a:lnTo>
                  <a:pt x="303" y="1009"/>
                </a:lnTo>
                <a:lnTo>
                  <a:pt x="303" y="1009"/>
                </a:lnTo>
                <a:lnTo>
                  <a:pt x="309" y="1012"/>
                </a:lnTo>
                <a:lnTo>
                  <a:pt x="314" y="1014"/>
                </a:lnTo>
                <a:lnTo>
                  <a:pt x="320" y="1015"/>
                </a:lnTo>
                <a:lnTo>
                  <a:pt x="327" y="1015"/>
                </a:lnTo>
                <a:lnTo>
                  <a:pt x="392" y="925"/>
                </a:lnTo>
                <a:lnTo>
                  <a:pt x="392" y="925"/>
                </a:lnTo>
                <a:lnTo>
                  <a:pt x="375" y="939"/>
                </a:lnTo>
                <a:lnTo>
                  <a:pt x="358" y="956"/>
                </a:lnTo>
                <a:lnTo>
                  <a:pt x="342" y="972"/>
                </a:lnTo>
                <a:lnTo>
                  <a:pt x="326" y="988"/>
                </a:lnTo>
                <a:lnTo>
                  <a:pt x="324" y="983"/>
                </a:lnTo>
                <a:lnTo>
                  <a:pt x="307" y="998"/>
                </a:lnTo>
                <a:lnTo>
                  <a:pt x="307" y="998"/>
                </a:lnTo>
                <a:lnTo>
                  <a:pt x="307" y="994"/>
                </a:lnTo>
                <a:lnTo>
                  <a:pt x="309" y="991"/>
                </a:lnTo>
                <a:lnTo>
                  <a:pt x="312" y="988"/>
                </a:lnTo>
                <a:lnTo>
                  <a:pt x="313" y="983"/>
                </a:lnTo>
                <a:lnTo>
                  <a:pt x="313" y="983"/>
                </a:lnTo>
                <a:lnTo>
                  <a:pt x="314" y="983"/>
                </a:lnTo>
                <a:lnTo>
                  <a:pt x="317" y="980"/>
                </a:lnTo>
                <a:lnTo>
                  <a:pt x="324" y="974"/>
                </a:lnTo>
                <a:lnTo>
                  <a:pt x="327" y="972"/>
                </a:lnTo>
                <a:lnTo>
                  <a:pt x="328" y="972"/>
                </a:lnTo>
                <a:lnTo>
                  <a:pt x="327" y="976"/>
                </a:lnTo>
                <a:lnTo>
                  <a:pt x="324" y="983"/>
                </a:lnTo>
                <a:lnTo>
                  <a:pt x="324" y="983"/>
                </a:lnTo>
                <a:lnTo>
                  <a:pt x="328" y="980"/>
                </a:lnTo>
                <a:lnTo>
                  <a:pt x="333" y="976"/>
                </a:lnTo>
                <a:lnTo>
                  <a:pt x="338" y="967"/>
                </a:lnTo>
                <a:lnTo>
                  <a:pt x="338" y="964"/>
                </a:lnTo>
                <a:lnTo>
                  <a:pt x="338" y="964"/>
                </a:lnTo>
                <a:lnTo>
                  <a:pt x="340" y="960"/>
                </a:lnTo>
                <a:lnTo>
                  <a:pt x="340" y="960"/>
                </a:lnTo>
                <a:lnTo>
                  <a:pt x="362" y="936"/>
                </a:lnTo>
                <a:lnTo>
                  <a:pt x="386" y="914"/>
                </a:lnTo>
                <a:lnTo>
                  <a:pt x="411" y="893"/>
                </a:lnTo>
                <a:lnTo>
                  <a:pt x="439" y="875"/>
                </a:lnTo>
                <a:lnTo>
                  <a:pt x="439" y="875"/>
                </a:lnTo>
                <a:lnTo>
                  <a:pt x="437" y="882"/>
                </a:lnTo>
                <a:lnTo>
                  <a:pt x="432" y="890"/>
                </a:lnTo>
                <a:lnTo>
                  <a:pt x="421" y="907"/>
                </a:lnTo>
                <a:lnTo>
                  <a:pt x="407" y="922"/>
                </a:lnTo>
                <a:lnTo>
                  <a:pt x="394" y="935"/>
                </a:lnTo>
                <a:lnTo>
                  <a:pt x="394" y="935"/>
                </a:lnTo>
                <a:lnTo>
                  <a:pt x="396" y="939"/>
                </a:lnTo>
                <a:lnTo>
                  <a:pt x="396" y="942"/>
                </a:lnTo>
                <a:lnTo>
                  <a:pt x="392" y="949"/>
                </a:lnTo>
                <a:lnTo>
                  <a:pt x="392" y="949"/>
                </a:lnTo>
                <a:lnTo>
                  <a:pt x="379" y="964"/>
                </a:lnTo>
                <a:lnTo>
                  <a:pt x="366" y="981"/>
                </a:lnTo>
                <a:lnTo>
                  <a:pt x="354" y="1000"/>
                </a:lnTo>
                <a:lnTo>
                  <a:pt x="342" y="1019"/>
                </a:lnTo>
                <a:lnTo>
                  <a:pt x="342" y="1019"/>
                </a:lnTo>
                <a:lnTo>
                  <a:pt x="349" y="1015"/>
                </a:lnTo>
                <a:lnTo>
                  <a:pt x="355" y="1011"/>
                </a:lnTo>
                <a:lnTo>
                  <a:pt x="359" y="1005"/>
                </a:lnTo>
                <a:lnTo>
                  <a:pt x="363" y="1000"/>
                </a:lnTo>
                <a:lnTo>
                  <a:pt x="372" y="988"/>
                </a:lnTo>
                <a:lnTo>
                  <a:pt x="376" y="984"/>
                </a:lnTo>
                <a:lnTo>
                  <a:pt x="383" y="979"/>
                </a:lnTo>
                <a:lnTo>
                  <a:pt x="383" y="979"/>
                </a:lnTo>
                <a:lnTo>
                  <a:pt x="383" y="981"/>
                </a:lnTo>
                <a:lnTo>
                  <a:pt x="382" y="986"/>
                </a:lnTo>
                <a:lnTo>
                  <a:pt x="378" y="991"/>
                </a:lnTo>
                <a:lnTo>
                  <a:pt x="373" y="997"/>
                </a:lnTo>
                <a:lnTo>
                  <a:pt x="372" y="1001"/>
                </a:lnTo>
                <a:lnTo>
                  <a:pt x="372" y="1005"/>
                </a:lnTo>
                <a:lnTo>
                  <a:pt x="372" y="1005"/>
                </a:lnTo>
                <a:lnTo>
                  <a:pt x="371" y="1007"/>
                </a:lnTo>
                <a:lnTo>
                  <a:pt x="368" y="1008"/>
                </a:lnTo>
                <a:lnTo>
                  <a:pt x="362" y="1014"/>
                </a:lnTo>
                <a:lnTo>
                  <a:pt x="361" y="1015"/>
                </a:lnTo>
                <a:lnTo>
                  <a:pt x="361" y="1018"/>
                </a:lnTo>
                <a:lnTo>
                  <a:pt x="362" y="1019"/>
                </a:lnTo>
                <a:lnTo>
                  <a:pt x="366" y="1022"/>
                </a:lnTo>
                <a:lnTo>
                  <a:pt x="366" y="1022"/>
                </a:lnTo>
                <a:lnTo>
                  <a:pt x="380" y="1025"/>
                </a:lnTo>
                <a:lnTo>
                  <a:pt x="394" y="1026"/>
                </a:lnTo>
                <a:lnTo>
                  <a:pt x="421" y="1029"/>
                </a:lnTo>
                <a:lnTo>
                  <a:pt x="421" y="1029"/>
                </a:lnTo>
                <a:lnTo>
                  <a:pt x="424" y="1018"/>
                </a:lnTo>
                <a:lnTo>
                  <a:pt x="430" y="1007"/>
                </a:lnTo>
                <a:lnTo>
                  <a:pt x="437" y="997"/>
                </a:lnTo>
                <a:lnTo>
                  <a:pt x="444" y="987"/>
                </a:lnTo>
                <a:lnTo>
                  <a:pt x="459" y="970"/>
                </a:lnTo>
                <a:lnTo>
                  <a:pt x="465" y="963"/>
                </a:lnTo>
                <a:lnTo>
                  <a:pt x="466" y="957"/>
                </a:lnTo>
                <a:lnTo>
                  <a:pt x="466" y="957"/>
                </a:lnTo>
                <a:lnTo>
                  <a:pt x="479" y="939"/>
                </a:lnTo>
                <a:lnTo>
                  <a:pt x="493" y="921"/>
                </a:lnTo>
                <a:lnTo>
                  <a:pt x="507" y="903"/>
                </a:lnTo>
                <a:lnTo>
                  <a:pt x="514" y="893"/>
                </a:lnTo>
                <a:lnTo>
                  <a:pt x="519" y="880"/>
                </a:lnTo>
                <a:lnTo>
                  <a:pt x="519" y="880"/>
                </a:lnTo>
                <a:lnTo>
                  <a:pt x="500" y="893"/>
                </a:lnTo>
                <a:lnTo>
                  <a:pt x="482" y="905"/>
                </a:lnTo>
                <a:lnTo>
                  <a:pt x="463" y="918"/>
                </a:lnTo>
                <a:lnTo>
                  <a:pt x="446" y="932"/>
                </a:lnTo>
                <a:lnTo>
                  <a:pt x="414" y="960"/>
                </a:lnTo>
                <a:lnTo>
                  <a:pt x="385" y="988"/>
                </a:lnTo>
                <a:lnTo>
                  <a:pt x="385" y="988"/>
                </a:lnTo>
                <a:lnTo>
                  <a:pt x="396" y="972"/>
                </a:lnTo>
                <a:lnTo>
                  <a:pt x="407" y="956"/>
                </a:lnTo>
                <a:lnTo>
                  <a:pt x="420" y="942"/>
                </a:lnTo>
                <a:lnTo>
                  <a:pt x="435" y="928"/>
                </a:lnTo>
                <a:lnTo>
                  <a:pt x="451" y="915"/>
                </a:lnTo>
                <a:lnTo>
                  <a:pt x="467" y="903"/>
                </a:lnTo>
                <a:lnTo>
                  <a:pt x="503" y="880"/>
                </a:lnTo>
                <a:lnTo>
                  <a:pt x="503" y="880"/>
                </a:lnTo>
                <a:lnTo>
                  <a:pt x="480" y="875"/>
                </a:lnTo>
                <a:lnTo>
                  <a:pt x="458" y="870"/>
                </a:lnTo>
                <a:lnTo>
                  <a:pt x="434" y="868"/>
                </a:lnTo>
                <a:lnTo>
                  <a:pt x="408" y="868"/>
                </a:lnTo>
                <a:lnTo>
                  <a:pt x="359" y="865"/>
                </a:lnTo>
                <a:lnTo>
                  <a:pt x="335" y="862"/>
                </a:lnTo>
                <a:lnTo>
                  <a:pt x="313" y="859"/>
                </a:lnTo>
                <a:lnTo>
                  <a:pt x="313" y="859"/>
                </a:lnTo>
                <a:lnTo>
                  <a:pt x="307" y="872"/>
                </a:lnTo>
                <a:lnTo>
                  <a:pt x="297" y="887"/>
                </a:lnTo>
                <a:lnTo>
                  <a:pt x="278" y="914"/>
                </a:lnTo>
                <a:lnTo>
                  <a:pt x="278" y="914"/>
                </a:lnTo>
                <a:lnTo>
                  <a:pt x="252" y="952"/>
                </a:lnTo>
                <a:lnTo>
                  <a:pt x="240" y="973"/>
                </a:lnTo>
                <a:lnTo>
                  <a:pt x="234" y="983"/>
                </a:lnTo>
                <a:lnTo>
                  <a:pt x="231" y="993"/>
                </a:lnTo>
                <a:lnTo>
                  <a:pt x="231" y="993"/>
                </a:lnTo>
                <a:close/>
                <a:moveTo>
                  <a:pt x="992" y="986"/>
                </a:moveTo>
                <a:lnTo>
                  <a:pt x="992" y="986"/>
                </a:lnTo>
                <a:lnTo>
                  <a:pt x="1021" y="956"/>
                </a:lnTo>
                <a:lnTo>
                  <a:pt x="1037" y="942"/>
                </a:lnTo>
                <a:lnTo>
                  <a:pt x="1053" y="928"/>
                </a:lnTo>
                <a:lnTo>
                  <a:pt x="1070" y="914"/>
                </a:lnTo>
                <a:lnTo>
                  <a:pt x="1089" y="901"/>
                </a:lnTo>
                <a:lnTo>
                  <a:pt x="1110" y="890"/>
                </a:lnTo>
                <a:lnTo>
                  <a:pt x="1131" y="879"/>
                </a:lnTo>
                <a:lnTo>
                  <a:pt x="1131" y="879"/>
                </a:lnTo>
                <a:lnTo>
                  <a:pt x="1129" y="890"/>
                </a:lnTo>
                <a:lnTo>
                  <a:pt x="1127" y="901"/>
                </a:lnTo>
                <a:lnTo>
                  <a:pt x="1122" y="911"/>
                </a:lnTo>
                <a:lnTo>
                  <a:pt x="1115" y="921"/>
                </a:lnTo>
                <a:lnTo>
                  <a:pt x="1108" y="931"/>
                </a:lnTo>
                <a:lnTo>
                  <a:pt x="1101" y="938"/>
                </a:lnTo>
                <a:lnTo>
                  <a:pt x="1090" y="950"/>
                </a:lnTo>
                <a:lnTo>
                  <a:pt x="1093" y="949"/>
                </a:lnTo>
                <a:lnTo>
                  <a:pt x="1090" y="950"/>
                </a:lnTo>
                <a:lnTo>
                  <a:pt x="1090" y="950"/>
                </a:lnTo>
                <a:lnTo>
                  <a:pt x="1075" y="973"/>
                </a:lnTo>
                <a:lnTo>
                  <a:pt x="1056" y="998"/>
                </a:lnTo>
                <a:lnTo>
                  <a:pt x="1039" y="1022"/>
                </a:lnTo>
                <a:lnTo>
                  <a:pt x="1024" y="1046"/>
                </a:lnTo>
                <a:lnTo>
                  <a:pt x="1024" y="1046"/>
                </a:lnTo>
                <a:lnTo>
                  <a:pt x="1032" y="1045"/>
                </a:lnTo>
                <a:lnTo>
                  <a:pt x="1037" y="1043"/>
                </a:lnTo>
                <a:lnTo>
                  <a:pt x="1037" y="1042"/>
                </a:lnTo>
                <a:lnTo>
                  <a:pt x="1035" y="1042"/>
                </a:lnTo>
                <a:lnTo>
                  <a:pt x="1030" y="1043"/>
                </a:lnTo>
                <a:lnTo>
                  <a:pt x="1030" y="1043"/>
                </a:lnTo>
                <a:lnTo>
                  <a:pt x="1042" y="1032"/>
                </a:lnTo>
                <a:lnTo>
                  <a:pt x="1053" y="1019"/>
                </a:lnTo>
                <a:lnTo>
                  <a:pt x="1065" y="1007"/>
                </a:lnTo>
                <a:lnTo>
                  <a:pt x="1070" y="1002"/>
                </a:lnTo>
                <a:lnTo>
                  <a:pt x="1077" y="998"/>
                </a:lnTo>
                <a:lnTo>
                  <a:pt x="1082" y="994"/>
                </a:lnTo>
                <a:lnTo>
                  <a:pt x="1083" y="991"/>
                </a:lnTo>
                <a:lnTo>
                  <a:pt x="1083" y="991"/>
                </a:lnTo>
                <a:lnTo>
                  <a:pt x="1084" y="988"/>
                </a:lnTo>
                <a:lnTo>
                  <a:pt x="1084" y="986"/>
                </a:lnTo>
                <a:lnTo>
                  <a:pt x="1084" y="986"/>
                </a:lnTo>
                <a:lnTo>
                  <a:pt x="1094" y="974"/>
                </a:lnTo>
                <a:lnTo>
                  <a:pt x="1104" y="964"/>
                </a:lnTo>
                <a:lnTo>
                  <a:pt x="1125" y="943"/>
                </a:lnTo>
                <a:lnTo>
                  <a:pt x="1125" y="943"/>
                </a:lnTo>
                <a:lnTo>
                  <a:pt x="1143" y="927"/>
                </a:lnTo>
                <a:lnTo>
                  <a:pt x="1164" y="908"/>
                </a:lnTo>
                <a:lnTo>
                  <a:pt x="1176" y="900"/>
                </a:lnTo>
                <a:lnTo>
                  <a:pt x="1187" y="891"/>
                </a:lnTo>
                <a:lnTo>
                  <a:pt x="1200" y="886"/>
                </a:lnTo>
                <a:lnTo>
                  <a:pt x="1212" y="879"/>
                </a:lnTo>
                <a:lnTo>
                  <a:pt x="1212" y="879"/>
                </a:lnTo>
                <a:lnTo>
                  <a:pt x="1209" y="887"/>
                </a:lnTo>
                <a:lnTo>
                  <a:pt x="1205" y="896"/>
                </a:lnTo>
                <a:lnTo>
                  <a:pt x="1193" y="911"/>
                </a:lnTo>
                <a:lnTo>
                  <a:pt x="1181" y="924"/>
                </a:lnTo>
                <a:lnTo>
                  <a:pt x="1177" y="927"/>
                </a:lnTo>
                <a:lnTo>
                  <a:pt x="1174" y="927"/>
                </a:lnTo>
                <a:lnTo>
                  <a:pt x="1174" y="927"/>
                </a:lnTo>
                <a:lnTo>
                  <a:pt x="1173" y="927"/>
                </a:lnTo>
                <a:lnTo>
                  <a:pt x="1170" y="927"/>
                </a:lnTo>
                <a:lnTo>
                  <a:pt x="1167" y="929"/>
                </a:lnTo>
                <a:lnTo>
                  <a:pt x="1166" y="934"/>
                </a:lnTo>
                <a:lnTo>
                  <a:pt x="1166" y="938"/>
                </a:lnTo>
                <a:lnTo>
                  <a:pt x="1172" y="939"/>
                </a:lnTo>
                <a:lnTo>
                  <a:pt x="1172" y="939"/>
                </a:lnTo>
                <a:lnTo>
                  <a:pt x="1143" y="972"/>
                </a:lnTo>
                <a:lnTo>
                  <a:pt x="1131" y="988"/>
                </a:lnTo>
                <a:lnTo>
                  <a:pt x="1120" y="1007"/>
                </a:lnTo>
                <a:lnTo>
                  <a:pt x="1186" y="942"/>
                </a:lnTo>
                <a:lnTo>
                  <a:pt x="1186" y="942"/>
                </a:lnTo>
                <a:lnTo>
                  <a:pt x="1204" y="925"/>
                </a:lnTo>
                <a:lnTo>
                  <a:pt x="1225" y="907"/>
                </a:lnTo>
                <a:lnTo>
                  <a:pt x="1247" y="891"/>
                </a:lnTo>
                <a:lnTo>
                  <a:pt x="1259" y="886"/>
                </a:lnTo>
                <a:lnTo>
                  <a:pt x="1270" y="880"/>
                </a:lnTo>
                <a:lnTo>
                  <a:pt x="1270" y="880"/>
                </a:lnTo>
                <a:lnTo>
                  <a:pt x="1274" y="882"/>
                </a:lnTo>
                <a:lnTo>
                  <a:pt x="1278" y="883"/>
                </a:lnTo>
                <a:lnTo>
                  <a:pt x="1281" y="886"/>
                </a:lnTo>
                <a:lnTo>
                  <a:pt x="1281" y="887"/>
                </a:lnTo>
                <a:lnTo>
                  <a:pt x="1281" y="889"/>
                </a:lnTo>
                <a:lnTo>
                  <a:pt x="1198" y="1004"/>
                </a:lnTo>
                <a:lnTo>
                  <a:pt x="1198" y="1004"/>
                </a:lnTo>
                <a:lnTo>
                  <a:pt x="1214" y="986"/>
                </a:lnTo>
                <a:lnTo>
                  <a:pt x="1231" y="969"/>
                </a:lnTo>
                <a:lnTo>
                  <a:pt x="1247" y="953"/>
                </a:lnTo>
                <a:lnTo>
                  <a:pt x="1264" y="938"/>
                </a:lnTo>
                <a:lnTo>
                  <a:pt x="1283" y="922"/>
                </a:lnTo>
                <a:lnTo>
                  <a:pt x="1301" y="908"/>
                </a:lnTo>
                <a:lnTo>
                  <a:pt x="1319" y="896"/>
                </a:lnTo>
                <a:lnTo>
                  <a:pt x="1339" y="883"/>
                </a:lnTo>
                <a:lnTo>
                  <a:pt x="1339" y="883"/>
                </a:lnTo>
                <a:lnTo>
                  <a:pt x="1342" y="883"/>
                </a:lnTo>
                <a:lnTo>
                  <a:pt x="1343" y="883"/>
                </a:lnTo>
                <a:lnTo>
                  <a:pt x="1344" y="884"/>
                </a:lnTo>
                <a:lnTo>
                  <a:pt x="1346" y="887"/>
                </a:lnTo>
                <a:lnTo>
                  <a:pt x="1347" y="893"/>
                </a:lnTo>
                <a:lnTo>
                  <a:pt x="1347" y="896"/>
                </a:lnTo>
                <a:lnTo>
                  <a:pt x="1285" y="991"/>
                </a:lnTo>
                <a:lnTo>
                  <a:pt x="1285" y="991"/>
                </a:lnTo>
                <a:lnTo>
                  <a:pt x="1315" y="963"/>
                </a:lnTo>
                <a:lnTo>
                  <a:pt x="1344" y="935"/>
                </a:lnTo>
                <a:lnTo>
                  <a:pt x="1377" y="907"/>
                </a:lnTo>
                <a:lnTo>
                  <a:pt x="1394" y="894"/>
                </a:lnTo>
                <a:lnTo>
                  <a:pt x="1410" y="882"/>
                </a:lnTo>
                <a:lnTo>
                  <a:pt x="1410" y="882"/>
                </a:lnTo>
                <a:lnTo>
                  <a:pt x="1367" y="879"/>
                </a:lnTo>
                <a:lnTo>
                  <a:pt x="1323" y="877"/>
                </a:lnTo>
                <a:lnTo>
                  <a:pt x="1235" y="877"/>
                </a:lnTo>
                <a:lnTo>
                  <a:pt x="1149" y="877"/>
                </a:lnTo>
                <a:lnTo>
                  <a:pt x="1107" y="877"/>
                </a:lnTo>
                <a:lnTo>
                  <a:pt x="1065" y="877"/>
                </a:lnTo>
                <a:lnTo>
                  <a:pt x="1065" y="877"/>
                </a:lnTo>
                <a:lnTo>
                  <a:pt x="1059" y="889"/>
                </a:lnTo>
                <a:lnTo>
                  <a:pt x="1052" y="900"/>
                </a:lnTo>
                <a:lnTo>
                  <a:pt x="1035" y="922"/>
                </a:lnTo>
                <a:lnTo>
                  <a:pt x="1032" y="925"/>
                </a:lnTo>
                <a:lnTo>
                  <a:pt x="1032" y="925"/>
                </a:lnTo>
                <a:lnTo>
                  <a:pt x="1024" y="941"/>
                </a:lnTo>
                <a:lnTo>
                  <a:pt x="1013" y="956"/>
                </a:lnTo>
                <a:lnTo>
                  <a:pt x="992" y="986"/>
                </a:lnTo>
                <a:lnTo>
                  <a:pt x="992" y="986"/>
                </a:lnTo>
                <a:close/>
                <a:moveTo>
                  <a:pt x="1617" y="898"/>
                </a:moveTo>
                <a:lnTo>
                  <a:pt x="1617" y="898"/>
                </a:lnTo>
                <a:lnTo>
                  <a:pt x="1593" y="917"/>
                </a:lnTo>
                <a:lnTo>
                  <a:pt x="1571" y="935"/>
                </a:lnTo>
                <a:lnTo>
                  <a:pt x="1548" y="953"/>
                </a:lnTo>
                <a:lnTo>
                  <a:pt x="1527" y="974"/>
                </a:lnTo>
                <a:lnTo>
                  <a:pt x="1507" y="994"/>
                </a:lnTo>
                <a:lnTo>
                  <a:pt x="1488" y="1016"/>
                </a:lnTo>
                <a:lnTo>
                  <a:pt x="1469" y="1039"/>
                </a:lnTo>
                <a:lnTo>
                  <a:pt x="1451" y="1063"/>
                </a:lnTo>
                <a:lnTo>
                  <a:pt x="1451" y="1063"/>
                </a:lnTo>
                <a:lnTo>
                  <a:pt x="1509" y="1066"/>
                </a:lnTo>
                <a:lnTo>
                  <a:pt x="1535" y="1067"/>
                </a:lnTo>
                <a:lnTo>
                  <a:pt x="1562" y="1066"/>
                </a:lnTo>
                <a:lnTo>
                  <a:pt x="1562" y="1066"/>
                </a:lnTo>
                <a:lnTo>
                  <a:pt x="1594" y="1026"/>
                </a:lnTo>
                <a:lnTo>
                  <a:pt x="1628" y="987"/>
                </a:lnTo>
                <a:lnTo>
                  <a:pt x="1645" y="967"/>
                </a:lnTo>
                <a:lnTo>
                  <a:pt x="1661" y="946"/>
                </a:lnTo>
                <a:lnTo>
                  <a:pt x="1675" y="925"/>
                </a:lnTo>
                <a:lnTo>
                  <a:pt x="1687" y="904"/>
                </a:lnTo>
                <a:lnTo>
                  <a:pt x="1687" y="904"/>
                </a:lnTo>
                <a:lnTo>
                  <a:pt x="1663" y="920"/>
                </a:lnTo>
                <a:lnTo>
                  <a:pt x="1639" y="936"/>
                </a:lnTo>
                <a:lnTo>
                  <a:pt x="1616" y="953"/>
                </a:lnTo>
                <a:lnTo>
                  <a:pt x="1594" y="973"/>
                </a:lnTo>
                <a:lnTo>
                  <a:pt x="1572" y="993"/>
                </a:lnTo>
                <a:lnTo>
                  <a:pt x="1552" y="1012"/>
                </a:lnTo>
                <a:lnTo>
                  <a:pt x="1533" y="1033"/>
                </a:lnTo>
                <a:lnTo>
                  <a:pt x="1513" y="1054"/>
                </a:lnTo>
                <a:lnTo>
                  <a:pt x="1513" y="1054"/>
                </a:lnTo>
                <a:lnTo>
                  <a:pt x="1541" y="1015"/>
                </a:lnTo>
                <a:lnTo>
                  <a:pt x="1571" y="974"/>
                </a:lnTo>
                <a:lnTo>
                  <a:pt x="1602" y="934"/>
                </a:lnTo>
                <a:lnTo>
                  <a:pt x="1632" y="891"/>
                </a:lnTo>
                <a:lnTo>
                  <a:pt x="1632" y="891"/>
                </a:lnTo>
                <a:lnTo>
                  <a:pt x="1617" y="898"/>
                </a:lnTo>
                <a:lnTo>
                  <a:pt x="1617" y="898"/>
                </a:lnTo>
                <a:close/>
                <a:moveTo>
                  <a:pt x="2529" y="905"/>
                </a:moveTo>
                <a:lnTo>
                  <a:pt x="2529" y="905"/>
                </a:lnTo>
                <a:lnTo>
                  <a:pt x="2512" y="918"/>
                </a:lnTo>
                <a:lnTo>
                  <a:pt x="2495" y="931"/>
                </a:lnTo>
                <a:lnTo>
                  <a:pt x="2480" y="945"/>
                </a:lnTo>
                <a:lnTo>
                  <a:pt x="2464" y="959"/>
                </a:lnTo>
                <a:lnTo>
                  <a:pt x="2436" y="988"/>
                </a:lnTo>
                <a:lnTo>
                  <a:pt x="2422" y="1001"/>
                </a:lnTo>
                <a:lnTo>
                  <a:pt x="2407" y="1014"/>
                </a:lnTo>
                <a:lnTo>
                  <a:pt x="2407" y="1014"/>
                </a:lnTo>
                <a:lnTo>
                  <a:pt x="2393" y="1028"/>
                </a:lnTo>
                <a:lnTo>
                  <a:pt x="2380" y="1045"/>
                </a:lnTo>
                <a:lnTo>
                  <a:pt x="2369" y="1061"/>
                </a:lnTo>
                <a:lnTo>
                  <a:pt x="2356" y="1077"/>
                </a:lnTo>
                <a:lnTo>
                  <a:pt x="2356" y="1077"/>
                </a:lnTo>
                <a:lnTo>
                  <a:pt x="2388" y="1077"/>
                </a:lnTo>
                <a:lnTo>
                  <a:pt x="2419" y="1077"/>
                </a:lnTo>
                <a:lnTo>
                  <a:pt x="2480" y="1074"/>
                </a:lnTo>
                <a:lnTo>
                  <a:pt x="2480" y="1074"/>
                </a:lnTo>
                <a:lnTo>
                  <a:pt x="2498" y="1046"/>
                </a:lnTo>
                <a:lnTo>
                  <a:pt x="2518" y="1019"/>
                </a:lnTo>
                <a:lnTo>
                  <a:pt x="2557" y="966"/>
                </a:lnTo>
                <a:lnTo>
                  <a:pt x="2560" y="964"/>
                </a:lnTo>
                <a:lnTo>
                  <a:pt x="2563" y="962"/>
                </a:lnTo>
                <a:lnTo>
                  <a:pt x="2564" y="960"/>
                </a:lnTo>
                <a:lnTo>
                  <a:pt x="2567" y="957"/>
                </a:lnTo>
                <a:lnTo>
                  <a:pt x="2567" y="957"/>
                </a:lnTo>
                <a:lnTo>
                  <a:pt x="2568" y="953"/>
                </a:lnTo>
                <a:lnTo>
                  <a:pt x="2570" y="952"/>
                </a:lnTo>
                <a:lnTo>
                  <a:pt x="2571" y="952"/>
                </a:lnTo>
                <a:lnTo>
                  <a:pt x="2571" y="952"/>
                </a:lnTo>
                <a:lnTo>
                  <a:pt x="2573" y="948"/>
                </a:lnTo>
                <a:lnTo>
                  <a:pt x="2573" y="948"/>
                </a:lnTo>
                <a:lnTo>
                  <a:pt x="2575" y="942"/>
                </a:lnTo>
                <a:lnTo>
                  <a:pt x="2581" y="938"/>
                </a:lnTo>
                <a:lnTo>
                  <a:pt x="2585" y="935"/>
                </a:lnTo>
                <a:lnTo>
                  <a:pt x="2591" y="932"/>
                </a:lnTo>
                <a:lnTo>
                  <a:pt x="2591" y="932"/>
                </a:lnTo>
                <a:lnTo>
                  <a:pt x="2591" y="931"/>
                </a:lnTo>
                <a:lnTo>
                  <a:pt x="2591" y="928"/>
                </a:lnTo>
                <a:lnTo>
                  <a:pt x="2592" y="924"/>
                </a:lnTo>
                <a:lnTo>
                  <a:pt x="2592" y="920"/>
                </a:lnTo>
                <a:lnTo>
                  <a:pt x="2591" y="920"/>
                </a:lnTo>
                <a:lnTo>
                  <a:pt x="2589" y="921"/>
                </a:lnTo>
                <a:lnTo>
                  <a:pt x="2589" y="921"/>
                </a:lnTo>
                <a:lnTo>
                  <a:pt x="2554" y="949"/>
                </a:lnTo>
                <a:lnTo>
                  <a:pt x="2519" y="979"/>
                </a:lnTo>
                <a:lnTo>
                  <a:pt x="2487" y="1011"/>
                </a:lnTo>
                <a:lnTo>
                  <a:pt x="2456" y="1043"/>
                </a:lnTo>
                <a:lnTo>
                  <a:pt x="2456" y="1043"/>
                </a:lnTo>
                <a:lnTo>
                  <a:pt x="2450" y="1052"/>
                </a:lnTo>
                <a:lnTo>
                  <a:pt x="2445" y="1060"/>
                </a:lnTo>
                <a:lnTo>
                  <a:pt x="2440" y="1064"/>
                </a:lnTo>
                <a:lnTo>
                  <a:pt x="2436" y="1067"/>
                </a:lnTo>
                <a:lnTo>
                  <a:pt x="2431" y="1068"/>
                </a:lnTo>
                <a:lnTo>
                  <a:pt x="2424" y="1068"/>
                </a:lnTo>
                <a:lnTo>
                  <a:pt x="2424" y="1068"/>
                </a:lnTo>
                <a:lnTo>
                  <a:pt x="2443" y="1035"/>
                </a:lnTo>
                <a:lnTo>
                  <a:pt x="2464" y="1002"/>
                </a:lnTo>
                <a:lnTo>
                  <a:pt x="2487" y="972"/>
                </a:lnTo>
                <a:lnTo>
                  <a:pt x="2508" y="942"/>
                </a:lnTo>
                <a:lnTo>
                  <a:pt x="2508" y="942"/>
                </a:lnTo>
                <a:lnTo>
                  <a:pt x="2509" y="938"/>
                </a:lnTo>
                <a:lnTo>
                  <a:pt x="2512" y="934"/>
                </a:lnTo>
                <a:lnTo>
                  <a:pt x="2519" y="927"/>
                </a:lnTo>
                <a:lnTo>
                  <a:pt x="2522" y="924"/>
                </a:lnTo>
                <a:lnTo>
                  <a:pt x="2526" y="920"/>
                </a:lnTo>
                <a:lnTo>
                  <a:pt x="2528" y="912"/>
                </a:lnTo>
                <a:lnTo>
                  <a:pt x="2529" y="905"/>
                </a:lnTo>
                <a:lnTo>
                  <a:pt x="2529" y="905"/>
                </a:lnTo>
                <a:close/>
                <a:moveTo>
                  <a:pt x="2329" y="969"/>
                </a:moveTo>
                <a:lnTo>
                  <a:pt x="2332" y="964"/>
                </a:lnTo>
                <a:lnTo>
                  <a:pt x="2334" y="962"/>
                </a:lnTo>
                <a:lnTo>
                  <a:pt x="2336" y="957"/>
                </a:lnTo>
                <a:lnTo>
                  <a:pt x="2336" y="957"/>
                </a:lnTo>
                <a:lnTo>
                  <a:pt x="2338" y="953"/>
                </a:lnTo>
                <a:lnTo>
                  <a:pt x="2339" y="952"/>
                </a:lnTo>
                <a:lnTo>
                  <a:pt x="2341" y="950"/>
                </a:lnTo>
                <a:lnTo>
                  <a:pt x="2341" y="950"/>
                </a:lnTo>
                <a:lnTo>
                  <a:pt x="2345" y="945"/>
                </a:lnTo>
                <a:lnTo>
                  <a:pt x="2350" y="939"/>
                </a:lnTo>
                <a:lnTo>
                  <a:pt x="2352" y="936"/>
                </a:lnTo>
                <a:lnTo>
                  <a:pt x="2353" y="932"/>
                </a:lnTo>
                <a:lnTo>
                  <a:pt x="2355" y="929"/>
                </a:lnTo>
                <a:lnTo>
                  <a:pt x="2353" y="927"/>
                </a:lnTo>
                <a:lnTo>
                  <a:pt x="2353" y="927"/>
                </a:lnTo>
                <a:lnTo>
                  <a:pt x="2314" y="962"/>
                </a:lnTo>
                <a:lnTo>
                  <a:pt x="2277" y="1000"/>
                </a:lnTo>
                <a:lnTo>
                  <a:pt x="2242" y="1039"/>
                </a:lnTo>
                <a:lnTo>
                  <a:pt x="2209" y="1081"/>
                </a:lnTo>
                <a:lnTo>
                  <a:pt x="2343" y="1077"/>
                </a:lnTo>
                <a:lnTo>
                  <a:pt x="2343" y="1077"/>
                </a:lnTo>
                <a:lnTo>
                  <a:pt x="2358" y="1050"/>
                </a:lnTo>
                <a:lnTo>
                  <a:pt x="2372" y="1026"/>
                </a:lnTo>
                <a:lnTo>
                  <a:pt x="2387" y="1004"/>
                </a:lnTo>
                <a:lnTo>
                  <a:pt x="2402" y="984"/>
                </a:lnTo>
                <a:lnTo>
                  <a:pt x="2405" y="984"/>
                </a:lnTo>
                <a:lnTo>
                  <a:pt x="2418" y="969"/>
                </a:lnTo>
                <a:lnTo>
                  <a:pt x="2418" y="969"/>
                </a:lnTo>
                <a:lnTo>
                  <a:pt x="2418" y="964"/>
                </a:lnTo>
                <a:lnTo>
                  <a:pt x="2418" y="964"/>
                </a:lnTo>
                <a:lnTo>
                  <a:pt x="2425" y="956"/>
                </a:lnTo>
                <a:lnTo>
                  <a:pt x="2429" y="950"/>
                </a:lnTo>
                <a:lnTo>
                  <a:pt x="2433" y="946"/>
                </a:lnTo>
                <a:lnTo>
                  <a:pt x="2433" y="946"/>
                </a:lnTo>
                <a:lnTo>
                  <a:pt x="2433" y="950"/>
                </a:lnTo>
                <a:lnTo>
                  <a:pt x="2432" y="952"/>
                </a:lnTo>
                <a:lnTo>
                  <a:pt x="2431" y="955"/>
                </a:lnTo>
                <a:lnTo>
                  <a:pt x="2429" y="957"/>
                </a:lnTo>
                <a:lnTo>
                  <a:pt x="2429" y="957"/>
                </a:lnTo>
                <a:lnTo>
                  <a:pt x="2432" y="957"/>
                </a:lnTo>
                <a:lnTo>
                  <a:pt x="2435" y="956"/>
                </a:lnTo>
                <a:lnTo>
                  <a:pt x="2436" y="953"/>
                </a:lnTo>
                <a:lnTo>
                  <a:pt x="2438" y="950"/>
                </a:lnTo>
                <a:lnTo>
                  <a:pt x="2438" y="950"/>
                </a:lnTo>
                <a:lnTo>
                  <a:pt x="2439" y="943"/>
                </a:lnTo>
                <a:lnTo>
                  <a:pt x="2442" y="936"/>
                </a:lnTo>
                <a:lnTo>
                  <a:pt x="2446" y="929"/>
                </a:lnTo>
                <a:lnTo>
                  <a:pt x="2449" y="921"/>
                </a:lnTo>
                <a:lnTo>
                  <a:pt x="2449" y="921"/>
                </a:lnTo>
                <a:lnTo>
                  <a:pt x="2402" y="956"/>
                </a:lnTo>
                <a:lnTo>
                  <a:pt x="2356" y="993"/>
                </a:lnTo>
                <a:lnTo>
                  <a:pt x="2334" y="1011"/>
                </a:lnTo>
                <a:lnTo>
                  <a:pt x="2311" y="1031"/>
                </a:lnTo>
                <a:lnTo>
                  <a:pt x="2291" y="1052"/>
                </a:lnTo>
                <a:lnTo>
                  <a:pt x="2272" y="1073"/>
                </a:lnTo>
                <a:lnTo>
                  <a:pt x="2272" y="1073"/>
                </a:lnTo>
                <a:lnTo>
                  <a:pt x="2270" y="1074"/>
                </a:lnTo>
                <a:lnTo>
                  <a:pt x="2270" y="1073"/>
                </a:lnTo>
                <a:lnTo>
                  <a:pt x="2269" y="1068"/>
                </a:lnTo>
                <a:lnTo>
                  <a:pt x="2268" y="1064"/>
                </a:lnTo>
                <a:lnTo>
                  <a:pt x="2269" y="1060"/>
                </a:lnTo>
                <a:lnTo>
                  <a:pt x="2269" y="1060"/>
                </a:lnTo>
                <a:lnTo>
                  <a:pt x="2282" y="1036"/>
                </a:lnTo>
                <a:lnTo>
                  <a:pt x="2296" y="1014"/>
                </a:lnTo>
                <a:lnTo>
                  <a:pt x="2327" y="970"/>
                </a:lnTo>
                <a:lnTo>
                  <a:pt x="2329" y="969"/>
                </a:lnTo>
                <a:close/>
                <a:moveTo>
                  <a:pt x="1899" y="1078"/>
                </a:moveTo>
                <a:lnTo>
                  <a:pt x="1899" y="1078"/>
                </a:lnTo>
                <a:lnTo>
                  <a:pt x="1904" y="1078"/>
                </a:lnTo>
                <a:lnTo>
                  <a:pt x="1908" y="1075"/>
                </a:lnTo>
                <a:lnTo>
                  <a:pt x="1911" y="1074"/>
                </a:lnTo>
                <a:lnTo>
                  <a:pt x="1912" y="1071"/>
                </a:lnTo>
                <a:lnTo>
                  <a:pt x="1916" y="1066"/>
                </a:lnTo>
                <a:lnTo>
                  <a:pt x="1918" y="1064"/>
                </a:lnTo>
                <a:lnTo>
                  <a:pt x="1919" y="1064"/>
                </a:lnTo>
                <a:lnTo>
                  <a:pt x="1919" y="1064"/>
                </a:lnTo>
                <a:lnTo>
                  <a:pt x="1922" y="1066"/>
                </a:lnTo>
                <a:lnTo>
                  <a:pt x="1923" y="1067"/>
                </a:lnTo>
                <a:lnTo>
                  <a:pt x="1923" y="1068"/>
                </a:lnTo>
                <a:lnTo>
                  <a:pt x="1922" y="1071"/>
                </a:lnTo>
                <a:lnTo>
                  <a:pt x="1912" y="1080"/>
                </a:lnTo>
                <a:lnTo>
                  <a:pt x="1912" y="1080"/>
                </a:lnTo>
                <a:lnTo>
                  <a:pt x="1919" y="1078"/>
                </a:lnTo>
                <a:lnTo>
                  <a:pt x="1926" y="1080"/>
                </a:lnTo>
                <a:lnTo>
                  <a:pt x="1942" y="1081"/>
                </a:lnTo>
                <a:lnTo>
                  <a:pt x="1954" y="1081"/>
                </a:lnTo>
                <a:lnTo>
                  <a:pt x="1960" y="1080"/>
                </a:lnTo>
                <a:lnTo>
                  <a:pt x="1963" y="1078"/>
                </a:lnTo>
                <a:lnTo>
                  <a:pt x="1963" y="1078"/>
                </a:lnTo>
                <a:lnTo>
                  <a:pt x="2032" y="994"/>
                </a:lnTo>
                <a:lnTo>
                  <a:pt x="2067" y="953"/>
                </a:lnTo>
                <a:lnTo>
                  <a:pt x="2099" y="910"/>
                </a:lnTo>
                <a:lnTo>
                  <a:pt x="2099" y="910"/>
                </a:lnTo>
                <a:lnTo>
                  <a:pt x="2084" y="915"/>
                </a:lnTo>
                <a:lnTo>
                  <a:pt x="2076" y="918"/>
                </a:lnTo>
                <a:lnTo>
                  <a:pt x="2071" y="922"/>
                </a:lnTo>
                <a:lnTo>
                  <a:pt x="1923" y="1057"/>
                </a:lnTo>
                <a:lnTo>
                  <a:pt x="1923" y="1057"/>
                </a:lnTo>
                <a:lnTo>
                  <a:pt x="1958" y="1018"/>
                </a:lnTo>
                <a:lnTo>
                  <a:pt x="1995" y="979"/>
                </a:lnTo>
                <a:lnTo>
                  <a:pt x="2034" y="942"/>
                </a:lnTo>
                <a:lnTo>
                  <a:pt x="2055" y="925"/>
                </a:lnTo>
                <a:lnTo>
                  <a:pt x="2075" y="908"/>
                </a:lnTo>
                <a:lnTo>
                  <a:pt x="2075" y="908"/>
                </a:lnTo>
                <a:lnTo>
                  <a:pt x="2064" y="905"/>
                </a:lnTo>
                <a:lnTo>
                  <a:pt x="2053" y="904"/>
                </a:lnTo>
                <a:lnTo>
                  <a:pt x="2029" y="905"/>
                </a:lnTo>
                <a:lnTo>
                  <a:pt x="2029" y="905"/>
                </a:lnTo>
                <a:lnTo>
                  <a:pt x="2023" y="915"/>
                </a:lnTo>
                <a:lnTo>
                  <a:pt x="2016" y="924"/>
                </a:lnTo>
                <a:lnTo>
                  <a:pt x="2010" y="932"/>
                </a:lnTo>
                <a:lnTo>
                  <a:pt x="2005" y="941"/>
                </a:lnTo>
                <a:lnTo>
                  <a:pt x="2003" y="943"/>
                </a:lnTo>
                <a:lnTo>
                  <a:pt x="2003" y="943"/>
                </a:lnTo>
                <a:lnTo>
                  <a:pt x="1978" y="977"/>
                </a:lnTo>
                <a:lnTo>
                  <a:pt x="1951" y="1009"/>
                </a:lnTo>
                <a:lnTo>
                  <a:pt x="1925" y="1043"/>
                </a:lnTo>
                <a:lnTo>
                  <a:pt x="1899" y="1078"/>
                </a:lnTo>
                <a:lnTo>
                  <a:pt x="1899" y="1078"/>
                </a:lnTo>
                <a:close/>
                <a:moveTo>
                  <a:pt x="248" y="839"/>
                </a:moveTo>
                <a:lnTo>
                  <a:pt x="248" y="839"/>
                </a:lnTo>
                <a:lnTo>
                  <a:pt x="243" y="858"/>
                </a:lnTo>
                <a:lnTo>
                  <a:pt x="234" y="877"/>
                </a:lnTo>
                <a:lnTo>
                  <a:pt x="224" y="894"/>
                </a:lnTo>
                <a:lnTo>
                  <a:pt x="213" y="912"/>
                </a:lnTo>
                <a:lnTo>
                  <a:pt x="191" y="945"/>
                </a:lnTo>
                <a:lnTo>
                  <a:pt x="168" y="977"/>
                </a:lnTo>
                <a:lnTo>
                  <a:pt x="168" y="977"/>
                </a:lnTo>
                <a:lnTo>
                  <a:pt x="177" y="970"/>
                </a:lnTo>
                <a:lnTo>
                  <a:pt x="184" y="963"/>
                </a:lnTo>
                <a:lnTo>
                  <a:pt x="189" y="956"/>
                </a:lnTo>
                <a:lnTo>
                  <a:pt x="198" y="949"/>
                </a:lnTo>
                <a:lnTo>
                  <a:pt x="203" y="943"/>
                </a:lnTo>
                <a:lnTo>
                  <a:pt x="203" y="943"/>
                </a:lnTo>
                <a:lnTo>
                  <a:pt x="203" y="945"/>
                </a:lnTo>
                <a:lnTo>
                  <a:pt x="203" y="948"/>
                </a:lnTo>
                <a:lnTo>
                  <a:pt x="200" y="949"/>
                </a:lnTo>
                <a:lnTo>
                  <a:pt x="198" y="949"/>
                </a:lnTo>
                <a:lnTo>
                  <a:pt x="198" y="949"/>
                </a:lnTo>
                <a:lnTo>
                  <a:pt x="196" y="955"/>
                </a:lnTo>
                <a:lnTo>
                  <a:pt x="193" y="960"/>
                </a:lnTo>
                <a:lnTo>
                  <a:pt x="188" y="970"/>
                </a:lnTo>
                <a:lnTo>
                  <a:pt x="170" y="987"/>
                </a:lnTo>
                <a:lnTo>
                  <a:pt x="170" y="987"/>
                </a:lnTo>
                <a:lnTo>
                  <a:pt x="181" y="991"/>
                </a:lnTo>
                <a:lnTo>
                  <a:pt x="193" y="995"/>
                </a:lnTo>
                <a:lnTo>
                  <a:pt x="202" y="995"/>
                </a:lnTo>
                <a:lnTo>
                  <a:pt x="206" y="995"/>
                </a:lnTo>
                <a:lnTo>
                  <a:pt x="208" y="994"/>
                </a:lnTo>
                <a:lnTo>
                  <a:pt x="208" y="994"/>
                </a:lnTo>
                <a:lnTo>
                  <a:pt x="229" y="963"/>
                </a:lnTo>
                <a:lnTo>
                  <a:pt x="250" y="932"/>
                </a:lnTo>
                <a:lnTo>
                  <a:pt x="293" y="875"/>
                </a:lnTo>
                <a:lnTo>
                  <a:pt x="293" y="875"/>
                </a:lnTo>
                <a:lnTo>
                  <a:pt x="271" y="891"/>
                </a:lnTo>
                <a:lnTo>
                  <a:pt x="250" y="910"/>
                </a:lnTo>
                <a:lnTo>
                  <a:pt x="229" y="929"/>
                </a:lnTo>
                <a:lnTo>
                  <a:pt x="209" y="948"/>
                </a:lnTo>
                <a:lnTo>
                  <a:pt x="209" y="948"/>
                </a:lnTo>
                <a:lnTo>
                  <a:pt x="219" y="935"/>
                </a:lnTo>
                <a:lnTo>
                  <a:pt x="229" y="921"/>
                </a:lnTo>
                <a:lnTo>
                  <a:pt x="238" y="908"/>
                </a:lnTo>
                <a:lnTo>
                  <a:pt x="251" y="896"/>
                </a:lnTo>
                <a:lnTo>
                  <a:pt x="262" y="884"/>
                </a:lnTo>
                <a:lnTo>
                  <a:pt x="276" y="873"/>
                </a:lnTo>
                <a:lnTo>
                  <a:pt x="290" y="863"/>
                </a:lnTo>
                <a:lnTo>
                  <a:pt x="304" y="853"/>
                </a:lnTo>
                <a:lnTo>
                  <a:pt x="304" y="853"/>
                </a:lnTo>
                <a:lnTo>
                  <a:pt x="267" y="842"/>
                </a:lnTo>
                <a:lnTo>
                  <a:pt x="248" y="837"/>
                </a:lnTo>
                <a:lnTo>
                  <a:pt x="240" y="832"/>
                </a:lnTo>
                <a:lnTo>
                  <a:pt x="233" y="827"/>
                </a:lnTo>
                <a:lnTo>
                  <a:pt x="233" y="827"/>
                </a:lnTo>
                <a:lnTo>
                  <a:pt x="230" y="832"/>
                </a:lnTo>
                <a:lnTo>
                  <a:pt x="226" y="838"/>
                </a:lnTo>
                <a:lnTo>
                  <a:pt x="216" y="848"/>
                </a:lnTo>
                <a:lnTo>
                  <a:pt x="205" y="858"/>
                </a:lnTo>
                <a:lnTo>
                  <a:pt x="200" y="862"/>
                </a:lnTo>
                <a:lnTo>
                  <a:pt x="196" y="868"/>
                </a:lnTo>
                <a:lnTo>
                  <a:pt x="200" y="869"/>
                </a:lnTo>
                <a:lnTo>
                  <a:pt x="200" y="869"/>
                </a:lnTo>
                <a:lnTo>
                  <a:pt x="200" y="872"/>
                </a:lnTo>
                <a:lnTo>
                  <a:pt x="199" y="875"/>
                </a:lnTo>
                <a:lnTo>
                  <a:pt x="140" y="960"/>
                </a:lnTo>
                <a:lnTo>
                  <a:pt x="140" y="960"/>
                </a:lnTo>
                <a:lnTo>
                  <a:pt x="146" y="959"/>
                </a:lnTo>
                <a:lnTo>
                  <a:pt x="150" y="956"/>
                </a:lnTo>
                <a:lnTo>
                  <a:pt x="160" y="949"/>
                </a:lnTo>
                <a:lnTo>
                  <a:pt x="164" y="946"/>
                </a:lnTo>
                <a:lnTo>
                  <a:pt x="168" y="945"/>
                </a:lnTo>
                <a:lnTo>
                  <a:pt x="172" y="945"/>
                </a:lnTo>
                <a:lnTo>
                  <a:pt x="175" y="946"/>
                </a:lnTo>
                <a:lnTo>
                  <a:pt x="175" y="946"/>
                </a:lnTo>
                <a:lnTo>
                  <a:pt x="195" y="922"/>
                </a:lnTo>
                <a:lnTo>
                  <a:pt x="215" y="896"/>
                </a:lnTo>
                <a:lnTo>
                  <a:pt x="231" y="868"/>
                </a:lnTo>
                <a:lnTo>
                  <a:pt x="248" y="839"/>
                </a:lnTo>
                <a:lnTo>
                  <a:pt x="248" y="839"/>
                </a:lnTo>
                <a:close/>
                <a:moveTo>
                  <a:pt x="2275" y="962"/>
                </a:moveTo>
                <a:lnTo>
                  <a:pt x="2276" y="960"/>
                </a:lnTo>
                <a:lnTo>
                  <a:pt x="2276" y="960"/>
                </a:lnTo>
                <a:lnTo>
                  <a:pt x="2283" y="950"/>
                </a:lnTo>
                <a:lnTo>
                  <a:pt x="2289" y="939"/>
                </a:lnTo>
                <a:lnTo>
                  <a:pt x="2293" y="929"/>
                </a:lnTo>
                <a:lnTo>
                  <a:pt x="2297" y="917"/>
                </a:lnTo>
                <a:lnTo>
                  <a:pt x="2297" y="917"/>
                </a:lnTo>
                <a:lnTo>
                  <a:pt x="2289" y="921"/>
                </a:lnTo>
                <a:lnTo>
                  <a:pt x="2282" y="925"/>
                </a:lnTo>
                <a:lnTo>
                  <a:pt x="2282" y="925"/>
                </a:lnTo>
                <a:lnTo>
                  <a:pt x="2241" y="960"/>
                </a:lnTo>
                <a:lnTo>
                  <a:pt x="2200" y="998"/>
                </a:lnTo>
                <a:lnTo>
                  <a:pt x="2162" y="1038"/>
                </a:lnTo>
                <a:lnTo>
                  <a:pt x="2124" y="1080"/>
                </a:lnTo>
                <a:lnTo>
                  <a:pt x="2124" y="1080"/>
                </a:lnTo>
                <a:lnTo>
                  <a:pt x="2144" y="1081"/>
                </a:lnTo>
                <a:lnTo>
                  <a:pt x="2161" y="1081"/>
                </a:lnTo>
                <a:lnTo>
                  <a:pt x="2178" y="1080"/>
                </a:lnTo>
                <a:lnTo>
                  <a:pt x="2193" y="1080"/>
                </a:lnTo>
                <a:lnTo>
                  <a:pt x="2193" y="1080"/>
                </a:lnTo>
                <a:lnTo>
                  <a:pt x="2210" y="1054"/>
                </a:lnTo>
                <a:lnTo>
                  <a:pt x="2227" y="1029"/>
                </a:lnTo>
                <a:lnTo>
                  <a:pt x="2244" y="1005"/>
                </a:lnTo>
                <a:lnTo>
                  <a:pt x="2263" y="981"/>
                </a:lnTo>
                <a:lnTo>
                  <a:pt x="2263" y="977"/>
                </a:lnTo>
                <a:lnTo>
                  <a:pt x="2275" y="962"/>
                </a:lnTo>
                <a:close/>
                <a:moveTo>
                  <a:pt x="444" y="1031"/>
                </a:moveTo>
                <a:lnTo>
                  <a:pt x="489" y="1033"/>
                </a:lnTo>
                <a:lnTo>
                  <a:pt x="489" y="1033"/>
                </a:lnTo>
                <a:lnTo>
                  <a:pt x="501" y="1011"/>
                </a:lnTo>
                <a:lnTo>
                  <a:pt x="515" y="990"/>
                </a:lnTo>
                <a:lnTo>
                  <a:pt x="546" y="950"/>
                </a:lnTo>
                <a:lnTo>
                  <a:pt x="546" y="950"/>
                </a:lnTo>
                <a:lnTo>
                  <a:pt x="546" y="949"/>
                </a:lnTo>
                <a:lnTo>
                  <a:pt x="590" y="893"/>
                </a:lnTo>
                <a:lnTo>
                  <a:pt x="590" y="893"/>
                </a:lnTo>
                <a:lnTo>
                  <a:pt x="573" y="903"/>
                </a:lnTo>
                <a:lnTo>
                  <a:pt x="556" y="915"/>
                </a:lnTo>
                <a:lnTo>
                  <a:pt x="539" y="931"/>
                </a:lnTo>
                <a:lnTo>
                  <a:pt x="522" y="946"/>
                </a:lnTo>
                <a:lnTo>
                  <a:pt x="522" y="946"/>
                </a:lnTo>
                <a:lnTo>
                  <a:pt x="501" y="966"/>
                </a:lnTo>
                <a:lnTo>
                  <a:pt x="491" y="974"/>
                </a:lnTo>
                <a:lnTo>
                  <a:pt x="490" y="974"/>
                </a:lnTo>
                <a:lnTo>
                  <a:pt x="490" y="974"/>
                </a:lnTo>
                <a:lnTo>
                  <a:pt x="494" y="970"/>
                </a:lnTo>
                <a:lnTo>
                  <a:pt x="487" y="966"/>
                </a:lnTo>
                <a:lnTo>
                  <a:pt x="487" y="966"/>
                </a:lnTo>
                <a:lnTo>
                  <a:pt x="505" y="946"/>
                </a:lnTo>
                <a:lnTo>
                  <a:pt x="525" y="928"/>
                </a:lnTo>
                <a:lnTo>
                  <a:pt x="566" y="891"/>
                </a:lnTo>
                <a:lnTo>
                  <a:pt x="531" y="886"/>
                </a:lnTo>
                <a:lnTo>
                  <a:pt x="531" y="886"/>
                </a:lnTo>
                <a:lnTo>
                  <a:pt x="511" y="918"/>
                </a:lnTo>
                <a:lnTo>
                  <a:pt x="489" y="948"/>
                </a:lnTo>
                <a:lnTo>
                  <a:pt x="466" y="977"/>
                </a:lnTo>
                <a:lnTo>
                  <a:pt x="444" y="1008"/>
                </a:lnTo>
                <a:lnTo>
                  <a:pt x="444" y="1008"/>
                </a:lnTo>
                <a:lnTo>
                  <a:pt x="442" y="1011"/>
                </a:lnTo>
                <a:lnTo>
                  <a:pt x="444" y="1011"/>
                </a:lnTo>
                <a:lnTo>
                  <a:pt x="448" y="1009"/>
                </a:lnTo>
                <a:lnTo>
                  <a:pt x="452" y="1008"/>
                </a:lnTo>
                <a:lnTo>
                  <a:pt x="458" y="1007"/>
                </a:lnTo>
                <a:lnTo>
                  <a:pt x="458" y="1007"/>
                </a:lnTo>
                <a:lnTo>
                  <a:pt x="452" y="1012"/>
                </a:lnTo>
                <a:lnTo>
                  <a:pt x="446" y="1018"/>
                </a:lnTo>
                <a:lnTo>
                  <a:pt x="445" y="1021"/>
                </a:lnTo>
                <a:lnTo>
                  <a:pt x="444" y="1023"/>
                </a:lnTo>
                <a:lnTo>
                  <a:pt x="442" y="1026"/>
                </a:lnTo>
                <a:lnTo>
                  <a:pt x="444" y="1031"/>
                </a:lnTo>
                <a:lnTo>
                  <a:pt x="444" y="1031"/>
                </a:lnTo>
                <a:close/>
                <a:moveTo>
                  <a:pt x="1486" y="903"/>
                </a:moveTo>
                <a:lnTo>
                  <a:pt x="1486" y="903"/>
                </a:lnTo>
                <a:lnTo>
                  <a:pt x="1438" y="936"/>
                </a:lnTo>
                <a:lnTo>
                  <a:pt x="1416" y="953"/>
                </a:lnTo>
                <a:lnTo>
                  <a:pt x="1395" y="972"/>
                </a:lnTo>
                <a:lnTo>
                  <a:pt x="1374" y="991"/>
                </a:lnTo>
                <a:lnTo>
                  <a:pt x="1354" y="1012"/>
                </a:lnTo>
                <a:lnTo>
                  <a:pt x="1335" y="1035"/>
                </a:lnTo>
                <a:lnTo>
                  <a:pt x="1318" y="1059"/>
                </a:lnTo>
                <a:lnTo>
                  <a:pt x="1318" y="1059"/>
                </a:lnTo>
                <a:lnTo>
                  <a:pt x="1335" y="1061"/>
                </a:lnTo>
                <a:lnTo>
                  <a:pt x="1350" y="1063"/>
                </a:lnTo>
                <a:lnTo>
                  <a:pt x="1364" y="1063"/>
                </a:lnTo>
                <a:lnTo>
                  <a:pt x="1368" y="1061"/>
                </a:lnTo>
                <a:lnTo>
                  <a:pt x="1372" y="1059"/>
                </a:lnTo>
                <a:lnTo>
                  <a:pt x="1372" y="1059"/>
                </a:lnTo>
                <a:lnTo>
                  <a:pt x="1387" y="1039"/>
                </a:lnTo>
                <a:lnTo>
                  <a:pt x="1401" y="1019"/>
                </a:lnTo>
                <a:lnTo>
                  <a:pt x="1433" y="980"/>
                </a:lnTo>
                <a:lnTo>
                  <a:pt x="1464" y="942"/>
                </a:lnTo>
                <a:lnTo>
                  <a:pt x="1478" y="922"/>
                </a:lnTo>
                <a:lnTo>
                  <a:pt x="1490" y="903"/>
                </a:lnTo>
                <a:lnTo>
                  <a:pt x="1490" y="903"/>
                </a:lnTo>
                <a:lnTo>
                  <a:pt x="1488" y="903"/>
                </a:lnTo>
                <a:lnTo>
                  <a:pt x="1486" y="903"/>
                </a:lnTo>
                <a:lnTo>
                  <a:pt x="1486" y="903"/>
                </a:lnTo>
                <a:close/>
                <a:moveTo>
                  <a:pt x="505" y="866"/>
                </a:moveTo>
                <a:lnTo>
                  <a:pt x="505" y="866"/>
                </a:lnTo>
                <a:lnTo>
                  <a:pt x="529" y="872"/>
                </a:lnTo>
                <a:lnTo>
                  <a:pt x="556" y="876"/>
                </a:lnTo>
                <a:lnTo>
                  <a:pt x="609" y="882"/>
                </a:lnTo>
                <a:lnTo>
                  <a:pt x="664" y="884"/>
                </a:lnTo>
                <a:lnTo>
                  <a:pt x="722" y="884"/>
                </a:lnTo>
                <a:lnTo>
                  <a:pt x="779" y="883"/>
                </a:lnTo>
                <a:lnTo>
                  <a:pt x="837" y="879"/>
                </a:lnTo>
                <a:lnTo>
                  <a:pt x="893" y="875"/>
                </a:lnTo>
                <a:lnTo>
                  <a:pt x="948" y="869"/>
                </a:lnTo>
                <a:lnTo>
                  <a:pt x="948" y="869"/>
                </a:lnTo>
                <a:lnTo>
                  <a:pt x="869" y="866"/>
                </a:lnTo>
                <a:lnTo>
                  <a:pt x="792" y="863"/>
                </a:lnTo>
                <a:lnTo>
                  <a:pt x="713" y="860"/>
                </a:lnTo>
                <a:lnTo>
                  <a:pt x="674" y="860"/>
                </a:lnTo>
                <a:lnTo>
                  <a:pt x="633" y="862"/>
                </a:lnTo>
                <a:lnTo>
                  <a:pt x="633" y="862"/>
                </a:lnTo>
                <a:lnTo>
                  <a:pt x="570" y="863"/>
                </a:lnTo>
                <a:lnTo>
                  <a:pt x="538" y="865"/>
                </a:lnTo>
                <a:lnTo>
                  <a:pt x="505" y="866"/>
                </a:lnTo>
                <a:lnTo>
                  <a:pt x="505" y="866"/>
                </a:lnTo>
                <a:close/>
                <a:moveTo>
                  <a:pt x="2050" y="1008"/>
                </a:moveTo>
                <a:lnTo>
                  <a:pt x="2050" y="1008"/>
                </a:lnTo>
                <a:lnTo>
                  <a:pt x="2016" y="1042"/>
                </a:lnTo>
                <a:lnTo>
                  <a:pt x="1999" y="1059"/>
                </a:lnTo>
                <a:lnTo>
                  <a:pt x="1984" y="1077"/>
                </a:lnTo>
                <a:lnTo>
                  <a:pt x="1984" y="1077"/>
                </a:lnTo>
                <a:lnTo>
                  <a:pt x="1991" y="1080"/>
                </a:lnTo>
                <a:lnTo>
                  <a:pt x="1998" y="1081"/>
                </a:lnTo>
                <a:lnTo>
                  <a:pt x="2005" y="1081"/>
                </a:lnTo>
                <a:lnTo>
                  <a:pt x="2012" y="1081"/>
                </a:lnTo>
                <a:lnTo>
                  <a:pt x="2027" y="1080"/>
                </a:lnTo>
                <a:lnTo>
                  <a:pt x="2034" y="1080"/>
                </a:lnTo>
                <a:lnTo>
                  <a:pt x="2041" y="1081"/>
                </a:lnTo>
                <a:lnTo>
                  <a:pt x="2041" y="1081"/>
                </a:lnTo>
                <a:lnTo>
                  <a:pt x="2071" y="1040"/>
                </a:lnTo>
                <a:lnTo>
                  <a:pt x="2102" y="1001"/>
                </a:lnTo>
                <a:lnTo>
                  <a:pt x="2166" y="918"/>
                </a:lnTo>
                <a:lnTo>
                  <a:pt x="2166" y="918"/>
                </a:lnTo>
                <a:lnTo>
                  <a:pt x="2166" y="917"/>
                </a:lnTo>
                <a:lnTo>
                  <a:pt x="2165" y="912"/>
                </a:lnTo>
                <a:lnTo>
                  <a:pt x="2162" y="910"/>
                </a:lnTo>
                <a:lnTo>
                  <a:pt x="2161" y="910"/>
                </a:lnTo>
                <a:lnTo>
                  <a:pt x="2159" y="910"/>
                </a:lnTo>
                <a:lnTo>
                  <a:pt x="2159" y="910"/>
                </a:lnTo>
                <a:lnTo>
                  <a:pt x="2130" y="935"/>
                </a:lnTo>
                <a:lnTo>
                  <a:pt x="2102" y="959"/>
                </a:lnTo>
                <a:lnTo>
                  <a:pt x="2075" y="984"/>
                </a:lnTo>
                <a:lnTo>
                  <a:pt x="2050" y="1008"/>
                </a:lnTo>
                <a:lnTo>
                  <a:pt x="2050" y="1008"/>
                </a:lnTo>
                <a:close/>
                <a:moveTo>
                  <a:pt x="1558" y="893"/>
                </a:moveTo>
                <a:lnTo>
                  <a:pt x="1558" y="893"/>
                </a:lnTo>
                <a:lnTo>
                  <a:pt x="1533" y="911"/>
                </a:lnTo>
                <a:lnTo>
                  <a:pt x="1507" y="929"/>
                </a:lnTo>
                <a:lnTo>
                  <a:pt x="1485" y="949"/>
                </a:lnTo>
                <a:lnTo>
                  <a:pt x="1462" y="970"/>
                </a:lnTo>
                <a:lnTo>
                  <a:pt x="1443" y="991"/>
                </a:lnTo>
                <a:lnTo>
                  <a:pt x="1423" y="1014"/>
                </a:lnTo>
                <a:lnTo>
                  <a:pt x="1405" y="1038"/>
                </a:lnTo>
                <a:lnTo>
                  <a:pt x="1388" y="1061"/>
                </a:lnTo>
                <a:lnTo>
                  <a:pt x="1388" y="1061"/>
                </a:lnTo>
                <a:lnTo>
                  <a:pt x="1416" y="1063"/>
                </a:lnTo>
                <a:lnTo>
                  <a:pt x="1430" y="1064"/>
                </a:lnTo>
                <a:lnTo>
                  <a:pt x="1436" y="1063"/>
                </a:lnTo>
                <a:lnTo>
                  <a:pt x="1438" y="1061"/>
                </a:lnTo>
                <a:lnTo>
                  <a:pt x="1513" y="962"/>
                </a:lnTo>
                <a:lnTo>
                  <a:pt x="1513" y="962"/>
                </a:lnTo>
                <a:lnTo>
                  <a:pt x="1535" y="931"/>
                </a:lnTo>
                <a:lnTo>
                  <a:pt x="1548" y="914"/>
                </a:lnTo>
                <a:lnTo>
                  <a:pt x="1552" y="904"/>
                </a:lnTo>
                <a:lnTo>
                  <a:pt x="1558" y="893"/>
                </a:lnTo>
                <a:lnTo>
                  <a:pt x="1558" y="893"/>
                </a:lnTo>
                <a:close/>
                <a:moveTo>
                  <a:pt x="2788" y="931"/>
                </a:moveTo>
                <a:lnTo>
                  <a:pt x="2788" y="931"/>
                </a:lnTo>
                <a:lnTo>
                  <a:pt x="2786" y="929"/>
                </a:lnTo>
                <a:lnTo>
                  <a:pt x="2786" y="927"/>
                </a:lnTo>
                <a:lnTo>
                  <a:pt x="2788" y="924"/>
                </a:lnTo>
                <a:lnTo>
                  <a:pt x="2790" y="922"/>
                </a:lnTo>
                <a:lnTo>
                  <a:pt x="2796" y="921"/>
                </a:lnTo>
                <a:lnTo>
                  <a:pt x="2796" y="921"/>
                </a:lnTo>
                <a:lnTo>
                  <a:pt x="2796" y="915"/>
                </a:lnTo>
                <a:lnTo>
                  <a:pt x="2799" y="911"/>
                </a:lnTo>
                <a:lnTo>
                  <a:pt x="2806" y="903"/>
                </a:lnTo>
                <a:lnTo>
                  <a:pt x="2814" y="893"/>
                </a:lnTo>
                <a:lnTo>
                  <a:pt x="2818" y="886"/>
                </a:lnTo>
                <a:lnTo>
                  <a:pt x="2821" y="879"/>
                </a:lnTo>
                <a:lnTo>
                  <a:pt x="2821" y="879"/>
                </a:lnTo>
                <a:lnTo>
                  <a:pt x="2793" y="898"/>
                </a:lnTo>
                <a:lnTo>
                  <a:pt x="2765" y="918"/>
                </a:lnTo>
                <a:lnTo>
                  <a:pt x="2740" y="939"/>
                </a:lnTo>
                <a:lnTo>
                  <a:pt x="2714" y="962"/>
                </a:lnTo>
                <a:lnTo>
                  <a:pt x="2692" y="984"/>
                </a:lnTo>
                <a:lnTo>
                  <a:pt x="2669" y="1009"/>
                </a:lnTo>
                <a:lnTo>
                  <a:pt x="2648" y="1035"/>
                </a:lnTo>
                <a:lnTo>
                  <a:pt x="2629" y="1060"/>
                </a:lnTo>
                <a:lnTo>
                  <a:pt x="2629" y="1060"/>
                </a:lnTo>
                <a:lnTo>
                  <a:pt x="2647" y="1057"/>
                </a:lnTo>
                <a:lnTo>
                  <a:pt x="2662" y="1053"/>
                </a:lnTo>
                <a:lnTo>
                  <a:pt x="2677" y="1047"/>
                </a:lnTo>
                <a:lnTo>
                  <a:pt x="2689" y="1043"/>
                </a:lnTo>
                <a:lnTo>
                  <a:pt x="2776" y="941"/>
                </a:lnTo>
                <a:lnTo>
                  <a:pt x="2776" y="941"/>
                </a:lnTo>
                <a:lnTo>
                  <a:pt x="2780" y="939"/>
                </a:lnTo>
                <a:lnTo>
                  <a:pt x="2785" y="938"/>
                </a:lnTo>
                <a:lnTo>
                  <a:pt x="2788" y="935"/>
                </a:lnTo>
                <a:lnTo>
                  <a:pt x="2788" y="931"/>
                </a:lnTo>
                <a:lnTo>
                  <a:pt x="2788" y="931"/>
                </a:lnTo>
                <a:close/>
                <a:moveTo>
                  <a:pt x="1167" y="1049"/>
                </a:moveTo>
                <a:lnTo>
                  <a:pt x="1167" y="1049"/>
                </a:lnTo>
                <a:lnTo>
                  <a:pt x="1181" y="1053"/>
                </a:lnTo>
                <a:lnTo>
                  <a:pt x="1197" y="1056"/>
                </a:lnTo>
                <a:lnTo>
                  <a:pt x="1211" y="1057"/>
                </a:lnTo>
                <a:lnTo>
                  <a:pt x="1223" y="1057"/>
                </a:lnTo>
                <a:lnTo>
                  <a:pt x="1223" y="1057"/>
                </a:lnTo>
                <a:lnTo>
                  <a:pt x="1249" y="1021"/>
                </a:lnTo>
                <a:lnTo>
                  <a:pt x="1274" y="986"/>
                </a:lnTo>
                <a:lnTo>
                  <a:pt x="1323" y="915"/>
                </a:lnTo>
                <a:lnTo>
                  <a:pt x="1323" y="915"/>
                </a:lnTo>
                <a:lnTo>
                  <a:pt x="1329" y="907"/>
                </a:lnTo>
                <a:lnTo>
                  <a:pt x="1330" y="903"/>
                </a:lnTo>
                <a:lnTo>
                  <a:pt x="1332" y="897"/>
                </a:lnTo>
                <a:lnTo>
                  <a:pt x="1332" y="897"/>
                </a:lnTo>
                <a:lnTo>
                  <a:pt x="1315" y="908"/>
                </a:lnTo>
                <a:lnTo>
                  <a:pt x="1298" y="921"/>
                </a:lnTo>
                <a:lnTo>
                  <a:pt x="1283" y="934"/>
                </a:lnTo>
                <a:lnTo>
                  <a:pt x="1267" y="948"/>
                </a:lnTo>
                <a:lnTo>
                  <a:pt x="1239" y="976"/>
                </a:lnTo>
                <a:lnTo>
                  <a:pt x="1211" y="1007"/>
                </a:lnTo>
                <a:lnTo>
                  <a:pt x="1208" y="1000"/>
                </a:lnTo>
                <a:lnTo>
                  <a:pt x="1208" y="1000"/>
                </a:lnTo>
                <a:lnTo>
                  <a:pt x="1198" y="1011"/>
                </a:lnTo>
                <a:lnTo>
                  <a:pt x="1188" y="1023"/>
                </a:lnTo>
                <a:lnTo>
                  <a:pt x="1179" y="1036"/>
                </a:lnTo>
                <a:lnTo>
                  <a:pt x="1167" y="1049"/>
                </a:lnTo>
                <a:lnTo>
                  <a:pt x="1167" y="1049"/>
                </a:lnTo>
                <a:close/>
                <a:moveTo>
                  <a:pt x="1263" y="1026"/>
                </a:moveTo>
                <a:lnTo>
                  <a:pt x="1263" y="1026"/>
                </a:lnTo>
                <a:lnTo>
                  <a:pt x="1259" y="1032"/>
                </a:lnTo>
                <a:lnTo>
                  <a:pt x="1253" y="1040"/>
                </a:lnTo>
                <a:lnTo>
                  <a:pt x="1250" y="1050"/>
                </a:lnTo>
                <a:lnTo>
                  <a:pt x="1250" y="1054"/>
                </a:lnTo>
                <a:lnTo>
                  <a:pt x="1250" y="1060"/>
                </a:lnTo>
                <a:lnTo>
                  <a:pt x="1250" y="1060"/>
                </a:lnTo>
                <a:lnTo>
                  <a:pt x="1266" y="1059"/>
                </a:lnTo>
                <a:lnTo>
                  <a:pt x="1281" y="1060"/>
                </a:lnTo>
                <a:lnTo>
                  <a:pt x="1304" y="1061"/>
                </a:lnTo>
                <a:lnTo>
                  <a:pt x="1304" y="1061"/>
                </a:lnTo>
                <a:lnTo>
                  <a:pt x="1313" y="1040"/>
                </a:lnTo>
                <a:lnTo>
                  <a:pt x="1326" y="1021"/>
                </a:lnTo>
                <a:lnTo>
                  <a:pt x="1351" y="980"/>
                </a:lnTo>
                <a:lnTo>
                  <a:pt x="1377" y="943"/>
                </a:lnTo>
                <a:lnTo>
                  <a:pt x="1403" y="910"/>
                </a:lnTo>
                <a:lnTo>
                  <a:pt x="1403" y="910"/>
                </a:lnTo>
                <a:lnTo>
                  <a:pt x="1405" y="907"/>
                </a:lnTo>
                <a:lnTo>
                  <a:pt x="1405" y="904"/>
                </a:lnTo>
                <a:lnTo>
                  <a:pt x="1403" y="898"/>
                </a:lnTo>
                <a:lnTo>
                  <a:pt x="1403" y="898"/>
                </a:lnTo>
                <a:lnTo>
                  <a:pt x="1367" y="929"/>
                </a:lnTo>
                <a:lnTo>
                  <a:pt x="1330" y="962"/>
                </a:lnTo>
                <a:lnTo>
                  <a:pt x="1294" y="994"/>
                </a:lnTo>
                <a:lnTo>
                  <a:pt x="1263" y="1026"/>
                </a:lnTo>
                <a:lnTo>
                  <a:pt x="1263" y="1026"/>
                </a:lnTo>
                <a:close/>
                <a:moveTo>
                  <a:pt x="1104" y="904"/>
                </a:moveTo>
                <a:lnTo>
                  <a:pt x="1104" y="904"/>
                </a:lnTo>
                <a:lnTo>
                  <a:pt x="1082" y="920"/>
                </a:lnTo>
                <a:lnTo>
                  <a:pt x="1062" y="936"/>
                </a:lnTo>
                <a:lnTo>
                  <a:pt x="1041" y="953"/>
                </a:lnTo>
                <a:lnTo>
                  <a:pt x="1021" y="970"/>
                </a:lnTo>
                <a:lnTo>
                  <a:pt x="1003" y="988"/>
                </a:lnTo>
                <a:lnTo>
                  <a:pt x="985" y="1007"/>
                </a:lnTo>
                <a:lnTo>
                  <a:pt x="966" y="1026"/>
                </a:lnTo>
                <a:lnTo>
                  <a:pt x="949" y="1046"/>
                </a:lnTo>
                <a:lnTo>
                  <a:pt x="949" y="1046"/>
                </a:lnTo>
                <a:lnTo>
                  <a:pt x="964" y="1047"/>
                </a:lnTo>
                <a:lnTo>
                  <a:pt x="978" y="1047"/>
                </a:lnTo>
                <a:lnTo>
                  <a:pt x="1010" y="1047"/>
                </a:lnTo>
                <a:lnTo>
                  <a:pt x="1010" y="1047"/>
                </a:lnTo>
                <a:lnTo>
                  <a:pt x="1011" y="1046"/>
                </a:lnTo>
                <a:lnTo>
                  <a:pt x="1014" y="1045"/>
                </a:lnTo>
                <a:lnTo>
                  <a:pt x="1017" y="1039"/>
                </a:lnTo>
                <a:lnTo>
                  <a:pt x="1020" y="1032"/>
                </a:lnTo>
                <a:lnTo>
                  <a:pt x="1024" y="1026"/>
                </a:lnTo>
                <a:lnTo>
                  <a:pt x="1024" y="1026"/>
                </a:lnTo>
                <a:lnTo>
                  <a:pt x="1069" y="964"/>
                </a:lnTo>
                <a:lnTo>
                  <a:pt x="1091" y="934"/>
                </a:lnTo>
                <a:lnTo>
                  <a:pt x="1110" y="903"/>
                </a:lnTo>
                <a:lnTo>
                  <a:pt x="1110" y="903"/>
                </a:lnTo>
                <a:lnTo>
                  <a:pt x="1105" y="903"/>
                </a:lnTo>
                <a:lnTo>
                  <a:pt x="1104" y="904"/>
                </a:lnTo>
                <a:lnTo>
                  <a:pt x="1104" y="904"/>
                </a:lnTo>
                <a:close/>
                <a:moveTo>
                  <a:pt x="1107" y="1032"/>
                </a:moveTo>
                <a:lnTo>
                  <a:pt x="1107" y="1032"/>
                </a:lnTo>
                <a:lnTo>
                  <a:pt x="1103" y="1033"/>
                </a:lnTo>
                <a:lnTo>
                  <a:pt x="1101" y="1035"/>
                </a:lnTo>
                <a:lnTo>
                  <a:pt x="1100" y="1038"/>
                </a:lnTo>
                <a:lnTo>
                  <a:pt x="1098" y="1042"/>
                </a:lnTo>
                <a:lnTo>
                  <a:pt x="1098" y="1042"/>
                </a:lnTo>
                <a:lnTo>
                  <a:pt x="1098" y="1046"/>
                </a:lnTo>
                <a:lnTo>
                  <a:pt x="1098" y="1049"/>
                </a:lnTo>
                <a:lnTo>
                  <a:pt x="1101" y="1052"/>
                </a:lnTo>
                <a:lnTo>
                  <a:pt x="1104" y="1053"/>
                </a:lnTo>
                <a:lnTo>
                  <a:pt x="1111" y="1056"/>
                </a:lnTo>
                <a:lnTo>
                  <a:pt x="1121" y="1057"/>
                </a:lnTo>
                <a:lnTo>
                  <a:pt x="1129" y="1057"/>
                </a:lnTo>
                <a:lnTo>
                  <a:pt x="1138" y="1056"/>
                </a:lnTo>
                <a:lnTo>
                  <a:pt x="1145" y="1053"/>
                </a:lnTo>
                <a:lnTo>
                  <a:pt x="1149" y="1052"/>
                </a:lnTo>
                <a:lnTo>
                  <a:pt x="1261" y="898"/>
                </a:lnTo>
                <a:lnTo>
                  <a:pt x="1261" y="898"/>
                </a:lnTo>
                <a:lnTo>
                  <a:pt x="1257" y="898"/>
                </a:lnTo>
                <a:lnTo>
                  <a:pt x="1256" y="897"/>
                </a:lnTo>
                <a:lnTo>
                  <a:pt x="1254" y="896"/>
                </a:lnTo>
                <a:lnTo>
                  <a:pt x="1256" y="894"/>
                </a:lnTo>
                <a:lnTo>
                  <a:pt x="1233" y="908"/>
                </a:lnTo>
                <a:lnTo>
                  <a:pt x="1238" y="908"/>
                </a:lnTo>
                <a:lnTo>
                  <a:pt x="1240" y="905"/>
                </a:lnTo>
                <a:lnTo>
                  <a:pt x="1238" y="908"/>
                </a:lnTo>
                <a:lnTo>
                  <a:pt x="1238" y="908"/>
                </a:lnTo>
                <a:lnTo>
                  <a:pt x="1222" y="921"/>
                </a:lnTo>
                <a:lnTo>
                  <a:pt x="1208" y="934"/>
                </a:lnTo>
                <a:lnTo>
                  <a:pt x="1180" y="962"/>
                </a:lnTo>
                <a:lnTo>
                  <a:pt x="1152" y="990"/>
                </a:lnTo>
                <a:lnTo>
                  <a:pt x="1136" y="1002"/>
                </a:lnTo>
                <a:lnTo>
                  <a:pt x="1122" y="1014"/>
                </a:lnTo>
                <a:lnTo>
                  <a:pt x="1122" y="1014"/>
                </a:lnTo>
                <a:lnTo>
                  <a:pt x="1118" y="1015"/>
                </a:lnTo>
                <a:lnTo>
                  <a:pt x="1114" y="1015"/>
                </a:lnTo>
                <a:lnTo>
                  <a:pt x="1114" y="1015"/>
                </a:lnTo>
                <a:lnTo>
                  <a:pt x="1115" y="1021"/>
                </a:lnTo>
                <a:lnTo>
                  <a:pt x="1115" y="1026"/>
                </a:lnTo>
                <a:lnTo>
                  <a:pt x="1112" y="1031"/>
                </a:lnTo>
                <a:lnTo>
                  <a:pt x="1107" y="1032"/>
                </a:lnTo>
                <a:lnTo>
                  <a:pt x="1107" y="1032"/>
                </a:lnTo>
                <a:close/>
                <a:moveTo>
                  <a:pt x="663" y="1039"/>
                </a:moveTo>
                <a:lnTo>
                  <a:pt x="663" y="1039"/>
                </a:lnTo>
                <a:lnTo>
                  <a:pt x="695" y="1042"/>
                </a:lnTo>
                <a:lnTo>
                  <a:pt x="711" y="1042"/>
                </a:lnTo>
                <a:lnTo>
                  <a:pt x="725" y="1042"/>
                </a:lnTo>
                <a:lnTo>
                  <a:pt x="725" y="1042"/>
                </a:lnTo>
                <a:lnTo>
                  <a:pt x="747" y="1005"/>
                </a:lnTo>
                <a:lnTo>
                  <a:pt x="770" y="970"/>
                </a:lnTo>
                <a:lnTo>
                  <a:pt x="792" y="938"/>
                </a:lnTo>
                <a:lnTo>
                  <a:pt x="816" y="910"/>
                </a:lnTo>
                <a:lnTo>
                  <a:pt x="816" y="910"/>
                </a:lnTo>
                <a:lnTo>
                  <a:pt x="817" y="907"/>
                </a:lnTo>
                <a:lnTo>
                  <a:pt x="817" y="904"/>
                </a:lnTo>
                <a:lnTo>
                  <a:pt x="817" y="898"/>
                </a:lnTo>
                <a:lnTo>
                  <a:pt x="817" y="898"/>
                </a:lnTo>
                <a:lnTo>
                  <a:pt x="799" y="910"/>
                </a:lnTo>
                <a:lnTo>
                  <a:pt x="782" y="922"/>
                </a:lnTo>
                <a:lnTo>
                  <a:pt x="765" y="935"/>
                </a:lnTo>
                <a:lnTo>
                  <a:pt x="750" y="949"/>
                </a:lnTo>
                <a:lnTo>
                  <a:pt x="720" y="979"/>
                </a:lnTo>
                <a:lnTo>
                  <a:pt x="691" y="1008"/>
                </a:lnTo>
                <a:lnTo>
                  <a:pt x="688" y="1007"/>
                </a:lnTo>
                <a:lnTo>
                  <a:pt x="688" y="1007"/>
                </a:lnTo>
                <a:lnTo>
                  <a:pt x="682" y="1009"/>
                </a:lnTo>
                <a:lnTo>
                  <a:pt x="678" y="1012"/>
                </a:lnTo>
                <a:lnTo>
                  <a:pt x="674" y="1016"/>
                </a:lnTo>
                <a:lnTo>
                  <a:pt x="671" y="1021"/>
                </a:lnTo>
                <a:lnTo>
                  <a:pt x="667" y="1031"/>
                </a:lnTo>
                <a:lnTo>
                  <a:pt x="663" y="1039"/>
                </a:lnTo>
                <a:lnTo>
                  <a:pt x="663" y="1039"/>
                </a:lnTo>
                <a:close/>
                <a:moveTo>
                  <a:pt x="2196" y="964"/>
                </a:moveTo>
                <a:lnTo>
                  <a:pt x="2196" y="964"/>
                </a:lnTo>
                <a:lnTo>
                  <a:pt x="2200" y="957"/>
                </a:lnTo>
                <a:lnTo>
                  <a:pt x="2203" y="953"/>
                </a:lnTo>
                <a:lnTo>
                  <a:pt x="2210" y="945"/>
                </a:lnTo>
                <a:lnTo>
                  <a:pt x="2217" y="936"/>
                </a:lnTo>
                <a:lnTo>
                  <a:pt x="2220" y="931"/>
                </a:lnTo>
                <a:lnTo>
                  <a:pt x="2221" y="922"/>
                </a:lnTo>
                <a:lnTo>
                  <a:pt x="2221" y="922"/>
                </a:lnTo>
                <a:lnTo>
                  <a:pt x="2200" y="939"/>
                </a:lnTo>
                <a:lnTo>
                  <a:pt x="2179" y="956"/>
                </a:lnTo>
                <a:lnTo>
                  <a:pt x="2159" y="973"/>
                </a:lnTo>
                <a:lnTo>
                  <a:pt x="2140" y="991"/>
                </a:lnTo>
                <a:lnTo>
                  <a:pt x="2102" y="1028"/>
                </a:lnTo>
                <a:lnTo>
                  <a:pt x="2068" y="1067"/>
                </a:lnTo>
                <a:lnTo>
                  <a:pt x="2068" y="1067"/>
                </a:lnTo>
                <a:lnTo>
                  <a:pt x="2065" y="1073"/>
                </a:lnTo>
                <a:lnTo>
                  <a:pt x="2064" y="1077"/>
                </a:lnTo>
                <a:lnTo>
                  <a:pt x="2064" y="1078"/>
                </a:lnTo>
                <a:lnTo>
                  <a:pt x="2065" y="1080"/>
                </a:lnTo>
                <a:lnTo>
                  <a:pt x="2068" y="1081"/>
                </a:lnTo>
                <a:lnTo>
                  <a:pt x="2071" y="1081"/>
                </a:lnTo>
                <a:lnTo>
                  <a:pt x="2071" y="1081"/>
                </a:lnTo>
                <a:lnTo>
                  <a:pt x="2093" y="1080"/>
                </a:lnTo>
                <a:lnTo>
                  <a:pt x="2103" y="1080"/>
                </a:lnTo>
                <a:lnTo>
                  <a:pt x="2113" y="1080"/>
                </a:lnTo>
                <a:lnTo>
                  <a:pt x="2193" y="969"/>
                </a:lnTo>
                <a:lnTo>
                  <a:pt x="2196" y="964"/>
                </a:lnTo>
                <a:close/>
                <a:moveTo>
                  <a:pt x="1741" y="910"/>
                </a:moveTo>
                <a:lnTo>
                  <a:pt x="1741" y="910"/>
                </a:lnTo>
                <a:lnTo>
                  <a:pt x="1720" y="927"/>
                </a:lnTo>
                <a:lnTo>
                  <a:pt x="1698" y="945"/>
                </a:lnTo>
                <a:lnTo>
                  <a:pt x="1679" y="964"/>
                </a:lnTo>
                <a:lnTo>
                  <a:pt x="1661" y="984"/>
                </a:lnTo>
                <a:lnTo>
                  <a:pt x="1624" y="1026"/>
                </a:lnTo>
                <a:lnTo>
                  <a:pt x="1589" y="1068"/>
                </a:lnTo>
                <a:lnTo>
                  <a:pt x="1589" y="1068"/>
                </a:lnTo>
                <a:lnTo>
                  <a:pt x="1596" y="1073"/>
                </a:lnTo>
                <a:lnTo>
                  <a:pt x="1604" y="1074"/>
                </a:lnTo>
                <a:lnTo>
                  <a:pt x="1611" y="1074"/>
                </a:lnTo>
                <a:lnTo>
                  <a:pt x="1616" y="1071"/>
                </a:lnTo>
                <a:lnTo>
                  <a:pt x="1616" y="1071"/>
                </a:lnTo>
                <a:lnTo>
                  <a:pt x="1655" y="1032"/>
                </a:lnTo>
                <a:lnTo>
                  <a:pt x="1693" y="991"/>
                </a:lnTo>
                <a:lnTo>
                  <a:pt x="1711" y="970"/>
                </a:lnTo>
                <a:lnTo>
                  <a:pt x="1728" y="949"/>
                </a:lnTo>
                <a:lnTo>
                  <a:pt x="1743" y="927"/>
                </a:lnTo>
                <a:lnTo>
                  <a:pt x="1759" y="904"/>
                </a:lnTo>
                <a:lnTo>
                  <a:pt x="1759" y="904"/>
                </a:lnTo>
                <a:lnTo>
                  <a:pt x="1749" y="905"/>
                </a:lnTo>
                <a:lnTo>
                  <a:pt x="1741" y="910"/>
                </a:lnTo>
                <a:lnTo>
                  <a:pt x="1741" y="910"/>
                </a:lnTo>
                <a:close/>
                <a:moveTo>
                  <a:pt x="1836" y="1078"/>
                </a:moveTo>
                <a:lnTo>
                  <a:pt x="1836" y="1078"/>
                </a:lnTo>
                <a:lnTo>
                  <a:pt x="1852" y="1081"/>
                </a:lnTo>
                <a:lnTo>
                  <a:pt x="1870" y="1084"/>
                </a:lnTo>
                <a:lnTo>
                  <a:pt x="1878" y="1083"/>
                </a:lnTo>
                <a:lnTo>
                  <a:pt x="1887" y="1081"/>
                </a:lnTo>
                <a:lnTo>
                  <a:pt x="1892" y="1078"/>
                </a:lnTo>
                <a:lnTo>
                  <a:pt x="1898" y="1074"/>
                </a:lnTo>
                <a:lnTo>
                  <a:pt x="1898" y="1074"/>
                </a:lnTo>
                <a:lnTo>
                  <a:pt x="1908" y="1059"/>
                </a:lnTo>
                <a:lnTo>
                  <a:pt x="1912" y="1052"/>
                </a:lnTo>
                <a:lnTo>
                  <a:pt x="1915" y="1043"/>
                </a:lnTo>
                <a:lnTo>
                  <a:pt x="1915" y="1043"/>
                </a:lnTo>
                <a:lnTo>
                  <a:pt x="1915" y="1042"/>
                </a:lnTo>
                <a:lnTo>
                  <a:pt x="1916" y="1038"/>
                </a:lnTo>
                <a:lnTo>
                  <a:pt x="1923" y="1028"/>
                </a:lnTo>
                <a:lnTo>
                  <a:pt x="1942" y="1007"/>
                </a:lnTo>
                <a:lnTo>
                  <a:pt x="1942" y="1007"/>
                </a:lnTo>
                <a:lnTo>
                  <a:pt x="1943" y="1007"/>
                </a:lnTo>
                <a:lnTo>
                  <a:pt x="2015" y="908"/>
                </a:lnTo>
                <a:lnTo>
                  <a:pt x="2015" y="908"/>
                </a:lnTo>
                <a:lnTo>
                  <a:pt x="1980" y="938"/>
                </a:lnTo>
                <a:lnTo>
                  <a:pt x="1946" y="967"/>
                </a:lnTo>
                <a:lnTo>
                  <a:pt x="1913" y="1000"/>
                </a:lnTo>
                <a:lnTo>
                  <a:pt x="1881" y="1032"/>
                </a:lnTo>
                <a:lnTo>
                  <a:pt x="1880" y="1026"/>
                </a:lnTo>
                <a:lnTo>
                  <a:pt x="1880" y="1026"/>
                </a:lnTo>
                <a:lnTo>
                  <a:pt x="1874" y="1032"/>
                </a:lnTo>
                <a:lnTo>
                  <a:pt x="1869" y="1038"/>
                </a:lnTo>
                <a:lnTo>
                  <a:pt x="1860" y="1052"/>
                </a:lnTo>
                <a:lnTo>
                  <a:pt x="1849" y="1066"/>
                </a:lnTo>
                <a:lnTo>
                  <a:pt x="1843" y="1073"/>
                </a:lnTo>
                <a:lnTo>
                  <a:pt x="1836" y="1078"/>
                </a:lnTo>
                <a:lnTo>
                  <a:pt x="1836" y="1078"/>
                </a:lnTo>
                <a:close/>
                <a:moveTo>
                  <a:pt x="2650" y="918"/>
                </a:moveTo>
                <a:lnTo>
                  <a:pt x="2650" y="918"/>
                </a:lnTo>
                <a:lnTo>
                  <a:pt x="2608" y="952"/>
                </a:lnTo>
                <a:lnTo>
                  <a:pt x="2588" y="970"/>
                </a:lnTo>
                <a:lnTo>
                  <a:pt x="2568" y="988"/>
                </a:lnTo>
                <a:lnTo>
                  <a:pt x="2549" y="1008"/>
                </a:lnTo>
                <a:lnTo>
                  <a:pt x="2530" y="1028"/>
                </a:lnTo>
                <a:lnTo>
                  <a:pt x="2512" y="1049"/>
                </a:lnTo>
                <a:lnTo>
                  <a:pt x="2495" y="1071"/>
                </a:lnTo>
                <a:lnTo>
                  <a:pt x="2495" y="1071"/>
                </a:lnTo>
                <a:lnTo>
                  <a:pt x="2509" y="1071"/>
                </a:lnTo>
                <a:lnTo>
                  <a:pt x="2525" y="1073"/>
                </a:lnTo>
                <a:lnTo>
                  <a:pt x="2533" y="1073"/>
                </a:lnTo>
                <a:lnTo>
                  <a:pt x="2540" y="1071"/>
                </a:lnTo>
                <a:lnTo>
                  <a:pt x="2544" y="1070"/>
                </a:lnTo>
                <a:lnTo>
                  <a:pt x="2549" y="1067"/>
                </a:lnTo>
                <a:lnTo>
                  <a:pt x="2549" y="1067"/>
                </a:lnTo>
                <a:lnTo>
                  <a:pt x="2570" y="1033"/>
                </a:lnTo>
                <a:lnTo>
                  <a:pt x="2592" y="1001"/>
                </a:lnTo>
                <a:lnTo>
                  <a:pt x="2603" y="986"/>
                </a:lnTo>
                <a:lnTo>
                  <a:pt x="2616" y="972"/>
                </a:lnTo>
                <a:lnTo>
                  <a:pt x="2629" y="957"/>
                </a:lnTo>
                <a:lnTo>
                  <a:pt x="2643" y="945"/>
                </a:lnTo>
                <a:lnTo>
                  <a:pt x="2643" y="945"/>
                </a:lnTo>
                <a:lnTo>
                  <a:pt x="2644" y="943"/>
                </a:lnTo>
                <a:lnTo>
                  <a:pt x="2641" y="946"/>
                </a:lnTo>
                <a:lnTo>
                  <a:pt x="2639" y="948"/>
                </a:lnTo>
                <a:lnTo>
                  <a:pt x="2640" y="945"/>
                </a:lnTo>
                <a:lnTo>
                  <a:pt x="2640" y="945"/>
                </a:lnTo>
                <a:lnTo>
                  <a:pt x="2644" y="939"/>
                </a:lnTo>
                <a:lnTo>
                  <a:pt x="2648" y="931"/>
                </a:lnTo>
                <a:lnTo>
                  <a:pt x="2650" y="924"/>
                </a:lnTo>
                <a:lnTo>
                  <a:pt x="2654" y="917"/>
                </a:lnTo>
                <a:lnTo>
                  <a:pt x="2654" y="917"/>
                </a:lnTo>
                <a:lnTo>
                  <a:pt x="2650" y="918"/>
                </a:lnTo>
                <a:lnTo>
                  <a:pt x="2650" y="918"/>
                </a:lnTo>
                <a:close/>
                <a:moveTo>
                  <a:pt x="23" y="461"/>
                </a:moveTo>
                <a:lnTo>
                  <a:pt x="23" y="461"/>
                </a:lnTo>
                <a:lnTo>
                  <a:pt x="35" y="439"/>
                </a:lnTo>
                <a:lnTo>
                  <a:pt x="46" y="415"/>
                </a:lnTo>
                <a:lnTo>
                  <a:pt x="71" y="370"/>
                </a:lnTo>
                <a:lnTo>
                  <a:pt x="71" y="370"/>
                </a:lnTo>
                <a:lnTo>
                  <a:pt x="61" y="380"/>
                </a:lnTo>
                <a:lnTo>
                  <a:pt x="53" y="391"/>
                </a:lnTo>
                <a:lnTo>
                  <a:pt x="45" y="401"/>
                </a:lnTo>
                <a:lnTo>
                  <a:pt x="35" y="409"/>
                </a:lnTo>
                <a:lnTo>
                  <a:pt x="35" y="409"/>
                </a:lnTo>
                <a:lnTo>
                  <a:pt x="39" y="394"/>
                </a:lnTo>
                <a:lnTo>
                  <a:pt x="45" y="378"/>
                </a:lnTo>
                <a:lnTo>
                  <a:pt x="57" y="349"/>
                </a:lnTo>
                <a:lnTo>
                  <a:pt x="73" y="319"/>
                </a:lnTo>
                <a:lnTo>
                  <a:pt x="87" y="293"/>
                </a:lnTo>
                <a:lnTo>
                  <a:pt x="52" y="339"/>
                </a:lnTo>
                <a:lnTo>
                  <a:pt x="52" y="339"/>
                </a:lnTo>
                <a:lnTo>
                  <a:pt x="49" y="342"/>
                </a:lnTo>
                <a:lnTo>
                  <a:pt x="47" y="343"/>
                </a:lnTo>
                <a:lnTo>
                  <a:pt x="46" y="341"/>
                </a:lnTo>
                <a:lnTo>
                  <a:pt x="45" y="339"/>
                </a:lnTo>
                <a:lnTo>
                  <a:pt x="45" y="332"/>
                </a:lnTo>
                <a:lnTo>
                  <a:pt x="46" y="326"/>
                </a:lnTo>
                <a:lnTo>
                  <a:pt x="46" y="326"/>
                </a:lnTo>
                <a:lnTo>
                  <a:pt x="68" y="290"/>
                </a:lnTo>
                <a:lnTo>
                  <a:pt x="89" y="252"/>
                </a:lnTo>
                <a:lnTo>
                  <a:pt x="111" y="214"/>
                </a:lnTo>
                <a:lnTo>
                  <a:pt x="132" y="178"/>
                </a:lnTo>
                <a:lnTo>
                  <a:pt x="122" y="185"/>
                </a:lnTo>
                <a:lnTo>
                  <a:pt x="122" y="185"/>
                </a:lnTo>
                <a:lnTo>
                  <a:pt x="99" y="208"/>
                </a:lnTo>
                <a:lnTo>
                  <a:pt x="78" y="235"/>
                </a:lnTo>
                <a:lnTo>
                  <a:pt x="68" y="251"/>
                </a:lnTo>
                <a:lnTo>
                  <a:pt x="60" y="266"/>
                </a:lnTo>
                <a:lnTo>
                  <a:pt x="52" y="282"/>
                </a:lnTo>
                <a:lnTo>
                  <a:pt x="43" y="298"/>
                </a:lnTo>
                <a:lnTo>
                  <a:pt x="37" y="315"/>
                </a:lnTo>
                <a:lnTo>
                  <a:pt x="32" y="334"/>
                </a:lnTo>
                <a:lnTo>
                  <a:pt x="26" y="353"/>
                </a:lnTo>
                <a:lnTo>
                  <a:pt x="23" y="373"/>
                </a:lnTo>
                <a:lnTo>
                  <a:pt x="21" y="394"/>
                </a:lnTo>
                <a:lnTo>
                  <a:pt x="21" y="415"/>
                </a:lnTo>
                <a:lnTo>
                  <a:pt x="21" y="438"/>
                </a:lnTo>
                <a:lnTo>
                  <a:pt x="23" y="461"/>
                </a:lnTo>
                <a:lnTo>
                  <a:pt x="23" y="461"/>
                </a:lnTo>
                <a:close/>
                <a:moveTo>
                  <a:pt x="926" y="1002"/>
                </a:moveTo>
                <a:lnTo>
                  <a:pt x="926" y="1002"/>
                </a:lnTo>
                <a:lnTo>
                  <a:pt x="919" y="1005"/>
                </a:lnTo>
                <a:lnTo>
                  <a:pt x="913" y="1008"/>
                </a:lnTo>
                <a:lnTo>
                  <a:pt x="906" y="1012"/>
                </a:lnTo>
                <a:lnTo>
                  <a:pt x="900" y="1018"/>
                </a:lnTo>
                <a:lnTo>
                  <a:pt x="895" y="1025"/>
                </a:lnTo>
                <a:lnTo>
                  <a:pt x="890" y="1032"/>
                </a:lnTo>
                <a:lnTo>
                  <a:pt x="888" y="1040"/>
                </a:lnTo>
                <a:lnTo>
                  <a:pt x="886" y="1049"/>
                </a:lnTo>
                <a:lnTo>
                  <a:pt x="886" y="1049"/>
                </a:lnTo>
                <a:lnTo>
                  <a:pt x="909" y="1050"/>
                </a:lnTo>
                <a:lnTo>
                  <a:pt x="923" y="1050"/>
                </a:lnTo>
                <a:lnTo>
                  <a:pt x="928" y="1050"/>
                </a:lnTo>
                <a:lnTo>
                  <a:pt x="931" y="1049"/>
                </a:lnTo>
                <a:lnTo>
                  <a:pt x="931" y="1049"/>
                </a:lnTo>
                <a:lnTo>
                  <a:pt x="935" y="1046"/>
                </a:lnTo>
                <a:lnTo>
                  <a:pt x="940" y="1040"/>
                </a:lnTo>
                <a:lnTo>
                  <a:pt x="949" y="1028"/>
                </a:lnTo>
                <a:lnTo>
                  <a:pt x="965" y="1004"/>
                </a:lnTo>
                <a:lnTo>
                  <a:pt x="965" y="1004"/>
                </a:lnTo>
                <a:lnTo>
                  <a:pt x="985" y="977"/>
                </a:lnTo>
                <a:lnTo>
                  <a:pt x="1006" y="949"/>
                </a:lnTo>
                <a:lnTo>
                  <a:pt x="1024" y="920"/>
                </a:lnTo>
                <a:lnTo>
                  <a:pt x="1041" y="891"/>
                </a:lnTo>
                <a:lnTo>
                  <a:pt x="1041" y="891"/>
                </a:lnTo>
                <a:lnTo>
                  <a:pt x="1010" y="917"/>
                </a:lnTo>
                <a:lnTo>
                  <a:pt x="980" y="942"/>
                </a:lnTo>
                <a:lnTo>
                  <a:pt x="952" y="972"/>
                </a:lnTo>
                <a:lnTo>
                  <a:pt x="926" y="1002"/>
                </a:lnTo>
                <a:lnTo>
                  <a:pt x="926" y="1002"/>
                </a:lnTo>
                <a:close/>
                <a:moveTo>
                  <a:pt x="948" y="901"/>
                </a:moveTo>
                <a:lnTo>
                  <a:pt x="948" y="901"/>
                </a:lnTo>
                <a:lnTo>
                  <a:pt x="930" y="914"/>
                </a:lnTo>
                <a:lnTo>
                  <a:pt x="913" y="929"/>
                </a:lnTo>
                <a:lnTo>
                  <a:pt x="879" y="960"/>
                </a:lnTo>
                <a:lnTo>
                  <a:pt x="845" y="991"/>
                </a:lnTo>
                <a:lnTo>
                  <a:pt x="829" y="1005"/>
                </a:lnTo>
                <a:lnTo>
                  <a:pt x="810" y="1021"/>
                </a:lnTo>
                <a:lnTo>
                  <a:pt x="810" y="1021"/>
                </a:lnTo>
                <a:lnTo>
                  <a:pt x="810" y="1023"/>
                </a:lnTo>
                <a:lnTo>
                  <a:pt x="810" y="1026"/>
                </a:lnTo>
                <a:lnTo>
                  <a:pt x="808" y="1031"/>
                </a:lnTo>
                <a:lnTo>
                  <a:pt x="803" y="1033"/>
                </a:lnTo>
                <a:lnTo>
                  <a:pt x="798" y="1035"/>
                </a:lnTo>
                <a:lnTo>
                  <a:pt x="798" y="1035"/>
                </a:lnTo>
                <a:lnTo>
                  <a:pt x="795" y="1036"/>
                </a:lnTo>
                <a:lnTo>
                  <a:pt x="793" y="1038"/>
                </a:lnTo>
                <a:lnTo>
                  <a:pt x="793" y="1040"/>
                </a:lnTo>
                <a:lnTo>
                  <a:pt x="793" y="1040"/>
                </a:lnTo>
                <a:lnTo>
                  <a:pt x="795" y="1042"/>
                </a:lnTo>
                <a:lnTo>
                  <a:pt x="796" y="1040"/>
                </a:lnTo>
                <a:lnTo>
                  <a:pt x="798" y="1039"/>
                </a:lnTo>
                <a:lnTo>
                  <a:pt x="798" y="1039"/>
                </a:lnTo>
                <a:lnTo>
                  <a:pt x="802" y="1042"/>
                </a:lnTo>
                <a:lnTo>
                  <a:pt x="809" y="1043"/>
                </a:lnTo>
                <a:lnTo>
                  <a:pt x="816" y="1045"/>
                </a:lnTo>
                <a:lnTo>
                  <a:pt x="824" y="1045"/>
                </a:lnTo>
                <a:lnTo>
                  <a:pt x="840" y="1043"/>
                </a:lnTo>
                <a:lnTo>
                  <a:pt x="855" y="1043"/>
                </a:lnTo>
                <a:lnTo>
                  <a:pt x="855" y="1043"/>
                </a:lnTo>
                <a:lnTo>
                  <a:pt x="867" y="1023"/>
                </a:lnTo>
                <a:lnTo>
                  <a:pt x="879" y="1005"/>
                </a:lnTo>
                <a:lnTo>
                  <a:pt x="906" y="967"/>
                </a:lnTo>
                <a:lnTo>
                  <a:pt x="933" y="931"/>
                </a:lnTo>
                <a:lnTo>
                  <a:pt x="959" y="898"/>
                </a:lnTo>
                <a:lnTo>
                  <a:pt x="959" y="898"/>
                </a:lnTo>
                <a:lnTo>
                  <a:pt x="954" y="898"/>
                </a:lnTo>
                <a:lnTo>
                  <a:pt x="948" y="901"/>
                </a:lnTo>
                <a:lnTo>
                  <a:pt x="948" y="901"/>
                </a:lnTo>
                <a:close/>
                <a:moveTo>
                  <a:pt x="2724" y="912"/>
                </a:moveTo>
                <a:lnTo>
                  <a:pt x="2724" y="912"/>
                </a:lnTo>
                <a:lnTo>
                  <a:pt x="2702" y="929"/>
                </a:lnTo>
                <a:lnTo>
                  <a:pt x="2679" y="946"/>
                </a:lnTo>
                <a:lnTo>
                  <a:pt x="2658" y="964"/>
                </a:lnTo>
                <a:lnTo>
                  <a:pt x="2639" y="983"/>
                </a:lnTo>
                <a:lnTo>
                  <a:pt x="2619" y="1002"/>
                </a:lnTo>
                <a:lnTo>
                  <a:pt x="2599" y="1023"/>
                </a:lnTo>
                <a:lnTo>
                  <a:pt x="2581" y="1046"/>
                </a:lnTo>
                <a:lnTo>
                  <a:pt x="2564" y="1068"/>
                </a:lnTo>
                <a:lnTo>
                  <a:pt x="2564" y="1068"/>
                </a:lnTo>
                <a:lnTo>
                  <a:pt x="2578" y="1068"/>
                </a:lnTo>
                <a:lnTo>
                  <a:pt x="2591" y="1070"/>
                </a:lnTo>
                <a:lnTo>
                  <a:pt x="2602" y="1068"/>
                </a:lnTo>
                <a:lnTo>
                  <a:pt x="2606" y="1067"/>
                </a:lnTo>
                <a:lnTo>
                  <a:pt x="2609" y="1064"/>
                </a:lnTo>
                <a:lnTo>
                  <a:pt x="2692" y="962"/>
                </a:lnTo>
                <a:lnTo>
                  <a:pt x="2692" y="962"/>
                </a:lnTo>
                <a:lnTo>
                  <a:pt x="2698" y="959"/>
                </a:lnTo>
                <a:lnTo>
                  <a:pt x="2703" y="953"/>
                </a:lnTo>
                <a:lnTo>
                  <a:pt x="2709" y="948"/>
                </a:lnTo>
                <a:lnTo>
                  <a:pt x="2714" y="941"/>
                </a:lnTo>
                <a:lnTo>
                  <a:pt x="2720" y="932"/>
                </a:lnTo>
                <a:lnTo>
                  <a:pt x="2724" y="924"/>
                </a:lnTo>
                <a:lnTo>
                  <a:pt x="2729" y="915"/>
                </a:lnTo>
                <a:lnTo>
                  <a:pt x="2730" y="907"/>
                </a:lnTo>
                <a:lnTo>
                  <a:pt x="2730" y="907"/>
                </a:lnTo>
                <a:lnTo>
                  <a:pt x="2724" y="912"/>
                </a:lnTo>
                <a:lnTo>
                  <a:pt x="2724" y="912"/>
                </a:lnTo>
                <a:close/>
                <a:moveTo>
                  <a:pt x="81" y="737"/>
                </a:moveTo>
                <a:lnTo>
                  <a:pt x="81" y="737"/>
                </a:lnTo>
                <a:lnTo>
                  <a:pt x="75" y="747"/>
                </a:lnTo>
                <a:lnTo>
                  <a:pt x="71" y="757"/>
                </a:lnTo>
                <a:lnTo>
                  <a:pt x="71" y="757"/>
                </a:lnTo>
                <a:lnTo>
                  <a:pt x="92" y="730"/>
                </a:lnTo>
                <a:lnTo>
                  <a:pt x="113" y="703"/>
                </a:lnTo>
                <a:lnTo>
                  <a:pt x="136" y="679"/>
                </a:lnTo>
                <a:lnTo>
                  <a:pt x="161" y="657"/>
                </a:lnTo>
                <a:lnTo>
                  <a:pt x="161" y="657"/>
                </a:lnTo>
                <a:lnTo>
                  <a:pt x="160" y="601"/>
                </a:lnTo>
                <a:lnTo>
                  <a:pt x="158" y="574"/>
                </a:lnTo>
                <a:lnTo>
                  <a:pt x="156" y="549"/>
                </a:lnTo>
                <a:lnTo>
                  <a:pt x="156" y="549"/>
                </a:lnTo>
                <a:lnTo>
                  <a:pt x="151" y="558"/>
                </a:lnTo>
                <a:lnTo>
                  <a:pt x="144" y="570"/>
                </a:lnTo>
                <a:lnTo>
                  <a:pt x="137" y="577"/>
                </a:lnTo>
                <a:lnTo>
                  <a:pt x="136" y="578"/>
                </a:lnTo>
                <a:lnTo>
                  <a:pt x="134" y="577"/>
                </a:lnTo>
                <a:lnTo>
                  <a:pt x="134" y="577"/>
                </a:lnTo>
                <a:lnTo>
                  <a:pt x="132" y="577"/>
                </a:lnTo>
                <a:lnTo>
                  <a:pt x="130" y="578"/>
                </a:lnTo>
                <a:lnTo>
                  <a:pt x="129" y="581"/>
                </a:lnTo>
                <a:lnTo>
                  <a:pt x="130" y="584"/>
                </a:lnTo>
                <a:lnTo>
                  <a:pt x="130" y="589"/>
                </a:lnTo>
                <a:lnTo>
                  <a:pt x="130" y="589"/>
                </a:lnTo>
                <a:lnTo>
                  <a:pt x="101" y="636"/>
                </a:lnTo>
                <a:lnTo>
                  <a:pt x="87" y="661"/>
                </a:lnTo>
                <a:lnTo>
                  <a:pt x="73" y="686"/>
                </a:lnTo>
                <a:lnTo>
                  <a:pt x="73" y="686"/>
                </a:lnTo>
                <a:lnTo>
                  <a:pt x="87" y="668"/>
                </a:lnTo>
                <a:lnTo>
                  <a:pt x="101" y="653"/>
                </a:lnTo>
                <a:lnTo>
                  <a:pt x="130" y="622"/>
                </a:lnTo>
                <a:lnTo>
                  <a:pt x="130" y="622"/>
                </a:lnTo>
                <a:lnTo>
                  <a:pt x="136" y="616"/>
                </a:lnTo>
                <a:lnTo>
                  <a:pt x="141" y="612"/>
                </a:lnTo>
                <a:lnTo>
                  <a:pt x="146" y="610"/>
                </a:lnTo>
                <a:lnTo>
                  <a:pt x="148" y="610"/>
                </a:lnTo>
                <a:lnTo>
                  <a:pt x="151" y="610"/>
                </a:lnTo>
                <a:lnTo>
                  <a:pt x="156" y="613"/>
                </a:lnTo>
                <a:lnTo>
                  <a:pt x="112" y="683"/>
                </a:lnTo>
                <a:lnTo>
                  <a:pt x="112" y="683"/>
                </a:lnTo>
                <a:lnTo>
                  <a:pt x="111" y="682"/>
                </a:lnTo>
                <a:lnTo>
                  <a:pt x="112" y="679"/>
                </a:lnTo>
                <a:lnTo>
                  <a:pt x="113" y="675"/>
                </a:lnTo>
                <a:lnTo>
                  <a:pt x="113" y="672"/>
                </a:lnTo>
                <a:lnTo>
                  <a:pt x="94" y="706"/>
                </a:lnTo>
                <a:lnTo>
                  <a:pt x="94" y="707"/>
                </a:lnTo>
                <a:lnTo>
                  <a:pt x="92" y="712"/>
                </a:lnTo>
                <a:lnTo>
                  <a:pt x="89" y="713"/>
                </a:lnTo>
                <a:lnTo>
                  <a:pt x="89" y="713"/>
                </a:lnTo>
                <a:lnTo>
                  <a:pt x="84" y="717"/>
                </a:lnTo>
                <a:lnTo>
                  <a:pt x="82" y="720"/>
                </a:lnTo>
                <a:lnTo>
                  <a:pt x="84" y="723"/>
                </a:lnTo>
                <a:lnTo>
                  <a:pt x="85" y="723"/>
                </a:lnTo>
                <a:lnTo>
                  <a:pt x="85" y="723"/>
                </a:lnTo>
                <a:lnTo>
                  <a:pt x="82" y="727"/>
                </a:lnTo>
                <a:lnTo>
                  <a:pt x="81" y="733"/>
                </a:lnTo>
                <a:lnTo>
                  <a:pt x="81" y="733"/>
                </a:lnTo>
                <a:lnTo>
                  <a:pt x="81" y="737"/>
                </a:lnTo>
                <a:lnTo>
                  <a:pt x="81" y="737"/>
                </a:lnTo>
                <a:close/>
                <a:moveTo>
                  <a:pt x="147" y="324"/>
                </a:moveTo>
                <a:lnTo>
                  <a:pt x="60" y="433"/>
                </a:lnTo>
                <a:lnTo>
                  <a:pt x="60" y="433"/>
                </a:lnTo>
                <a:lnTo>
                  <a:pt x="42" y="454"/>
                </a:lnTo>
                <a:lnTo>
                  <a:pt x="35" y="467"/>
                </a:lnTo>
                <a:lnTo>
                  <a:pt x="28" y="478"/>
                </a:lnTo>
                <a:lnTo>
                  <a:pt x="22" y="492"/>
                </a:lnTo>
                <a:lnTo>
                  <a:pt x="19" y="506"/>
                </a:lnTo>
                <a:lnTo>
                  <a:pt x="19" y="515"/>
                </a:lnTo>
                <a:lnTo>
                  <a:pt x="19" y="523"/>
                </a:lnTo>
                <a:lnTo>
                  <a:pt x="21" y="532"/>
                </a:lnTo>
                <a:lnTo>
                  <a:pt x="23" y="540"/>
                </a:lnTo>
                <a:lnTo>
                  <a:pt x="125" y="370"/>
                </a:lnTo>
                <a:lnTo>
                  <a:pt x="125" y="370"/>
                </a:lnTo>
                <a:lnTo>
                  <a:pt x="130" y="360"/>
                </a:lnTo>
                <a:lnTo>
                  <a:pt x="139" y="349"/>
                </a:lnTo>
                <a:lnTo>
                  <a:pt x="143" y="342"/>
                </a:lnTo>
                <a:lnTo>
                  <a:pt x="146" y="336"/>
                </a:lnTo>
                <a:lnTo>
                  <a:pt x="148" y="331"/>
                </a:lnTo>
                <a:lnTo>
                  <a:pt x="147" y="324"/>
                </a:lnTo>
                <a:lnTo>
                  <a:pt x="147" y="324"/>
                </a:lnTo>
                <a:close/>
                <a:moveTo>
                  <a:pt x="883" y="898"/>
                </a:moveTo>
                <a:lnTo>
                  <a:pt x="883" y="898"/>
                </a:lnTo>
                <a:lnTo>
                  <a:pt x="844" y="929"/>
                </a:lnTo>
                <a:lnTo>
                  <a:pt x="824" y="946"/>
                </a:lnTo>
                <a:lnTo>
                  <a:pt x="805" y="963"/>
                </a:lnTo>
                <a:lnTo>
                  <a:pt x="788" y="981"/>
                </a:lnTo>
                <a:lnTo>
                  <a:pt x="771" y="1001"/>
                </a:lnTo>
                <a:lnTo>
                  <a:pt x="756" y="1021"/>
                </a:lnTo>
                <a:lnTo>
                  <a:pt x="742" y="1043"/>
                </a:lnTo>
                <a:lnTo>
                  <a:pt x="775" y="1045"/>
                </a:lnTo>
                <a:lnTo>
                  <a:pt x="775" y="1045"/>
                </a:lnTo>
                <a:lnTo>
                  <a:pt x="782" y="1033"/>
                </a:lnTo>
                <a:lnTo>
                  <a:pt x="789" y="1022"/>
                </a:lnTo>
                <a:lnTo>
                  <a:pt x="799" y="1011"/>
                </a:lnTo>
                <a:lnTo>
                  <a:pt x="809" y="1002"/>
                </a:lnTo>
                <a:lnTo>
                  <a:pt x="809" y="1000"/>
                </a:lnTo>
                <a:lnTo>
                  <a:pt x="809" y="1000"/>
                </a:lnTo>
                <a:lnTo>
                  <a:pt x="829" y="976"/>
                </a:lnTo>
                <a:lnTo>
                  <a:pt x="850" y="952"/>
                </a:lnTo>
                <a:lnTo>
                  <a:pt x="868" y="925"/>
                </a:lnTo>
                <a:lnTo>
                  <a:pt x="883" y="898"/>
                </a:lnTo>
                <a:lnTo>
                  <a:pt x="883" y="898"/>
                </a:lnTo>
                <a:close/>
                <a:moveTo>
                  <a:pt x="25" y="554"/>
                </a:moveTo>
                <a:lnTo>
                  <a:pt x="25" y="554"/>
                </a:lnTo>
                <a:lnTo>
                  <a:pt x="23" y="558"/>
                </a:lnTo>
                <a:lnTo>
                  <a:pt x="22" y="564"/>
                </a:lnTo>
                <a:lnTo>
                  <a:pt x="22" y="577"/>
                </a:lnTo>
                <a:lnTo>
                  <a:pt x="22" y="603"/>
                </a:lnTo>
                <a:lnTo>
                  <a:pt x="22" y="603"/>
                </a:lnTo>
                <a:lnTo>
                  <a:pt x="39" y="579"/>
                </a:lnTo>
                <a:lnTo>
                  <a:pt x="56" y="554"/>
                </a:lnTo>
                <a:lnTo>
                  <a:pt x="88" y="502"/>
                </a:lnTo>
                <a:lnTo>
                  <a:pt x="119" y="449"/>
                </a:lnTo>
                <a:lnTo>
                  <a:pt x="151" y="398"/>
                </a:lnTo>
                <a:lnTo>
                  <a:pt x="151" y="398"/>
                </a:lnTo>
                <a:lnTo>
                  <a:pt x="133" y="415"/>
                </a:lnTo>
                <a:lnTo>
                  <a:pt x="116" y="433"/>
                </a:lnTo>
                <a:lnTo>
                  <a:pt x="99" y="452"/>
                </a:lnTo>
                <a:lnTo>
                  <a:pt x="82" y="471"/>
                </a:lnTo>
                <a:lnTo>
                  <a:pt x="67" y="491"/>
                </a:lnTo>
                <a:lnTo>
                  <a:pt x="53" y="512"/>
                </a:lnTo>
                <a:lnTo>
                  <a:pt x="39" y="533"/>
                </a:lnTo>
                <a:lnTo>
                  <a:pt x="25" y="554"/>
                </a:lnTo>
                <a:lnTo>
                  <a:pt x="25" y="554"/>
                </a:lnTo>
                <a:close/>
                <a:moveTo>
                  <a:pt x="527" y="1033"/>
                </a:moveTo>
                <a:lnTo>
                  <a:pt x="527" y="1033"/>
                </a:lnTo>
                <a:lnTo>
                  <a:pt x="549" y="1038"/>
                </a:lnTo>
                <a:lnTo>
                  <a:pt x="560" y="1038"/>
                </a:lnTo>
                <a:lnTo>
                  <a:pt x="564" y="1038"/>
                </a:lnTo>
                <a:lnTo>
                  <a:pt x="566" y="1035"/>
                </a:lnTo>
                <a:lnTo>
                  <a:pt x="566" y="1035"/>
                </a:lnTo>
                <a:lnTo>
                  <a:pt x="576" y="1022"/>
                </a:lnTo>
                <a:lnTo>
                  <a:pt x="584" y="1009"/>
                </a:lnTo>
                <a:lnTo>
                  <a:pt x="605" y="987"/>
                </a:lnTo>
                <a:lnTo>
                  <a:pt x="626" y="964"/>
                </a:lnTo>
                <a:lnTo>
                  <a:pt x="636" y="952"/>
                </a:lnTo>
                <a:lnTo>
                  <a:pt x="645" y="939"/>
                </a:lnTo>
                <a:lnTo>
                  <a:pt x="645" y="939"/>
                </a:lnTo>
                <a:lnTo>
                  <a:pt x="652" y="929"/>
                </a:lnTo>
                <a:lnTo>
                  <a:pt x="659" y="922"/>
                </a:lnTo>
                <a:lnTo>
                  <a:pt x="666" y="915"/>
                </a:lnTo>
                <a:lnTo>
                  <a:pt x="668" y="911"/>
                </a:lnTo>
                <a:lnTo>
                  <a:pt x="670" y="904"/>
                </a:lnTo>
                <a:lnTo>
                  <a:pt x="670" y="904"/>
                </a:lnTo>
                <a:lnTo>
                  <a:pt x="654" y="914"/>
                </a:lnTo>
                <a:lnTo>
                  <a:pt x="639" y="925"/>
                </a:lnTo>
                <a:lnTo>
                  <a:pt x="609" y="948"/>
                </a:lnTo>
                <a:lnTo>
                  <a:pt x="581" y="973"/>
                </a:lnTo>
                <a:lnTo>
                  <a:pt x="555" y="998"/>
                </a:lnTo>
                <a:lnTo>
                  <a:pt x="555" y="998"/>
                </a:lnTo>
                <a:lnTo>
                  <a:pt x="550" y="998"/>
                </a:lnTo>
                <a:lnTo>
                  <a:pt x="546" y="1001"/>
                </a:lnTo>
                <a:lnTo>
                  <a:pt x="543" y="1005"/>
                </a:lnTo>
                <a:lnTo>
                  <a:pt x="539" y="1011"/>
                </a:lnTo>
                <a:lnTo>
                  <a:pt x="527" y="1033"/>
                </a:lnTo>
                <a:lnTo>
                  <a:pt x="527" y="1033"/>
                </a:lnTo>
                <a:close/>
                <a:moveTo>
                  <a:pt x="1916" y="949"/>
                </a:moveTo>
                <a:lnTo>
                  <a:pt x="1916" y="949"/>
                </a:lnTo>
                <a:lnTo>
                  <a:pt x="1915" y="955"/>
                </a:lnTo>
                <a:lnTo>
                  <a:pt x="1913" y="959"/>
                </a:lnTo>
                <a:lnTo>
                  <a:pt x="1906" y="969"/>
                </a:lnTo>
                <a:lnTo>
                  <a:pt x="1906" y="969"/>
                </a:lnTo>
                <a:lnTo>
                  <a:pt x="1888" y="993"/>
                </a:lnTo>
                <a:lnTo>
                  <a:pt x="1870" y="1016"/>
                </a:lnTo>
                <a:lnTo>
                  <a:pt x="1852" y="1043"/>
                </a:lnTo>
                <a:lnTo>
                  <a:pt x="1835" y="1071"/>
                </a:lnTo>
                <a:lnTo>
                  <a:pt x="1835" y="1071"/>
                </a:lnTo>
                <a:lnTo>
                  <a:pt x="1839" y="1070"/>
                </a:lnTo>
                <a:lnTo>
                  <a:pt x="1842" y="1067"/>
                </a:lnTo>
                <a:lnTo>
                  <a:pt x="1843" y="1063"/>
                </a:lnTo>
                <a:lnTo>
                  <a:pt x="1843" y="1063"/>
                </a:lnTo>
                <a:lnTo>
                  <a:pt x="1861" y="1040"/>
                </a:lnTo>
                <a:lnTo>
                  <a:pt x="1880" y="1019"/>
                </a:lnTo>
                <a:lnTo>
                  <a:pt x="1919" y="979"/>
                </a:lnTo>
                <a:lnTo>
                  <a:pt x="1961" y="941"/>
                </a:lnTo>
                <a:lnTo>
                  <a:pt x="2002" y="903"/>
                </a:lnTo>
                <a:lnTo>
                  <a:pt x="1951" y="903"/>
                </a:lnTo>
                <a:lnTo>
                  <a:pt x="1951" y="903"/>
                </a:lnTo>
                <a:lnTo>
                  <a:pt x="1943" y="915"/>
                </a:lnTo>
                <a:lnTo>
                  <a:pt x="1932" y="927"/>
                </a:lnTo>
                <a:lnTo>
                  <a:pt x="1920" y="938"/>
                </a:lnTo>
                <a:lnTo>
                  <a:pt x="1909" y="949"/>
                </a:lnTo>
                <a:lnTo>
                  <a:pt x="1916" y="949"/>
                </a:lnTo>
                <a:close/>
                <a:moveTo>
                  <a:pt x="144" y="488"/>
                </a:moveTo>
                <a:lnTo>
                  <a:pt x="144" y="488"/>
                </a:lnTo>
                <a:lnTo>
                  <a:pt x="129" y="504"/>
                </a:lnTo>
                <a:lnTo>
                  <a:pt x="113" y="519"/>
                </a:lnTo>
                <a:lnTo>
                  <a:pt x="85" y="550"/>
                </a:lnTo>
                <a:lnTo>
                  <a:pt x="59" y="584"/>
                </a:lnTo>
                <a:lnTo>
                  <a:pt x="33" y="619"/>
                </a:lnTo>
                <a:lnTo>
                  <a:pt x="33" y="619"/>
                </a:lnTo>
                <a:lnTo>
                  <a:pt x="29" y="626"/>
                </a:lnTo>
                <a:lnTo>
                  <a:pt x="26" y="631"/>
                </a:lnTo>
                <a:lnTo>
                  <a:pt x="23" y="645"/>
                </a:lnTo>
                <a:lnTo>
                  <a:pt x="22" y="662"/>
                </a:lnTo>
                <a:lnTo>
                  <a:pt x="18" y="681"/>
                </a:lnTo>
                <a:lnTo>
                  <a:pt x="18" y="681"/>
                </a:lnTo>
                <a:lnTo>
                  <a:pt x="64" y="620"/>
                </a:lnTo>
                <a:lnTo>
                  <a:pt x="85" y="589"/>
                </a:lnTo>
                <a:lnTo>
                  <a:pt x="94" y="574"/>
                </a:lnTo>
                <a:lnTo>
                  <a:pt x="102" y="557"/>
                </a:lnTo>
                <a:lnTo>
                  <a:pt x="102" y="557"/>
                </a:lnTo>
                <a:lnTo>
                  <a:pt x="125" y="523"/>
                </a:lnTo>
                <a:lnTo>
                  <a:pt x="134" y="506"/>
                </a:lnTo>
                <a:lnTo>
                  <a:pt x="144" y="488"/>
                </a:lnTo>
                <a:lnTo>
                  <a:pt x="144" y="488"/>
                </a:lnTo>
                <a:close/>
                <a:moveTo>
                  <a:pt x="871" y="1045"/>
                </a:moveTo>
                <a:lnTo>
                  <a:pt x="871" y="1045"/>
                </a:lnTo>
                <a:lnTo>
                  <a:pt x="909" y="1001"/>
                </a:lnTo>
                <a:lnTo>
                  <a:pt x="948" y="959"/>
                </a:lnTo>
                <a:lnTo>
                  <a:pt x="990" y="918"/>
                </a:lnTo>
                <a:lnTo>
                  <a:pt x="1032" y="880"/>
                </a:lnTo>
                <a:lnTo>
                  <a:pt x="1032" y="880"/>
                </a:lnTo>
                <a:lnTo>
                  <a:pt x="1023" y="877"/>
                </a:lnTo>
                <a:lnTo>
                  <a:pt x="1010" y="876"/>
                </a:lnTo>
                <a:lnTo>
                  <a:pt x="1004" y="876"/>
                </a:lnTo>
                <a:lnTo>
                  <a:pt x="999" y="877"/>
                </a:lnTo>
                <a:lnTo>
                  <a:pt x="994" y="879"/>
                </a:lnTo>
                <a:lnTo>
                  <a:pt x="990" y="882"/>
                </a:lnTo>
                <a:lnTo>
                  <a:pt x="990" y="882"/>
                </a:lnTo>
                <a:lnTo>
                  <a:pt x="958" y="921"/>
                </a:lnTo>
                <a:lnTo>
                  <a:pt x="927" y="960"/>
                </a:lnTo>
                <a:lnTo>
                  <a:pt x="897" y="1002"/>
                </a:lnTo>
                <a:lnTo>
                  <a:pt x="883" y="1023"/>
                </a:lnTo>
                <a:lnTo>
                  <a:pt x="871" y="1045"/>
                </a:lnTo>
                <a:lnTo>
                  <a:pt x="871" y="1045"/>
                </a:lnTo>
                <a:close/>
                <a:moveTo>
                  <a:pt x="638" y="1032"/>
                </a:moveTo>
                <a:lnTo>
                  <a:pt x="638" y="1032"/>
                </a:lnTo>
                <a:lnTo>
                  <a:pt x="643" y="1031"/>
                </a:lnTo>
                <a:lnTo>
                  <a:pt x="647" y="1026"/>
                </a:lnTo>
                <a:lnTo>
                  <a:pt x="654" y="1016"/>
                </a:lnTo>
                <a:lnTo>
                  <a:pt x="661" y="1007"/>
                </a:lnTo>
                <a:lnTo>
                  <a:pt x="670" y="995"/>
                </a:lnTo>
                <a:lnTo>
                  <a:pt x="670" y="993"/>
                </a:lnTo>
                <a:lnTo>
                  <a:pt x="670" y="993"/>
                </a:lnTo>
                <a:lnTo>
                  <a:pt x="675" y="983"/>
                </a:lnTo>
                <a:lnTo>
                  <a:pt x="678" y="979"/>
                </a:lnTo>
                <a:lnTo>
                  <a:pt x="682" y="976"/>
                </a:lnTo>
                <a:lnTo>
                  <a:pt x="685" y="973"/>
                </a:lnTo>
                <a:lnTo>
                  <a:pt x="685" y="973"/>
                </a:lnTo>
                <a:lnTo>
                  <a:pt x="690" y="966"/>
                </a:lnTo>
                <a:lnTo>
                  <a:pt x="695" y="959"/>
                </a:lnTo>
                <a:lnTo>
                  <a:pt x="706" y="946"/>
                </a:lnTo>
                <a:lnTo>
                  <a:pt x="718" y="932"/>
                </a:lnTo>
                <a:lnTo>
                  <a:pt x="722" y="924"/>
                </a:lnTo>
                <a:lnTo>
                  <a:pt x="725" y="915"/>
                </a:lnTo>
                <a:lnTo>
                  <a:pt x="725" y="915"/>
                </a:lnTo>
                <a:lnTo>
                  <a:pt x="698" y="934"/>
                </a:lnTo>
                <a:lnTo>
                  <a:pt x="673" y="953"/>
                </a:lnTo>
                <a:lnTo>
                  <a:pt x="650" y="976"/>
                </a:lnTo>
                <a:lnTo>
                  <a:pt x="629" y="998"/>
                </a:lnTo>
                <a:lnTo>
                  <a:pt x="629" y="998"/>
                </a:lnTo>
                <a:lnTo>
                  <a:pt x="628" y="1000"/>
                </a:lnTo>
                <a:lnTo>
                  <a:pt x="628" y="998"/>
                </a:lnTo>
                <a:lnTo>
                  <a:pt x="629" y="994"/>
                </a:lnTo>
                <a:lnTo>
                  <a:pt x="629" y="993"/>
                </a:lnTo>
                <a:lnTo>
                  <a:pt x="629" y="991"/>
                </a:lnTo>
                <a:lnTo>
                  <a:pt x="626" y="991"/>
                </a:lnTo>
                <a:lnTo>
                  <a:pt x="623" y="995"/>
                </a:lnTo>
                <a:lnTo>
                  <a:pt x="623" y="995"/>
                </a:lnTo>
                <a:lnTo>
                  <a:pt x="616" y="1005"/>
                </a:lnTo>
                <a:lnTo>
                  <a:pt x="611" y="1015"/>
                </a:lnTo>
                <a:lnTo>
                  <a:pt x="604" y="1025"/>
                </a:lnTo>
                <a:lnTo>
                  <a:pt x="597" y="1033"/>
                </a:lnTo>
                <a:lnTo>
                  <a:pt x="597" y="1033"/>
                </a:lnTo>
                <a:lnTo>
                  <a:pt x="602" y="1036"/>
                </a:lnTo>
                <a:lnTo>
                  <a:pt x="607" y="1038"/>
                </a:lnTo>
                <a:lnTo>
                  <a:pt x="616" y="1038"/>
                </a:lnTo>
                <a:lnTo>
                  <a:pt x="628" y="1036"/>
                </a:lnTo>
                <a:lnTo>
                  <a:pt x="638" y="1032"/>
                </a:lnTo>
                <a:lnTo>
                  <a:pt x="638" y="1032"/>
                </a:lnTo>
                <a:close/>
                <a:moveTo>
                  <a:pt x="50" y="891"/>
                </a:moveTo>
                <a:lnTo>
                  <a:pt x="50" y="891"/>
                </a:lnTo>
                <a:lnTo>
                  <a:pt x="53" y="893"/>
                </a:lnTo>
                <a:lnTo>
                  <a:pt x="53" y="894"/>
                </a:lnTo>
                <a:lnTo>
                  <a:pt x="54" y="896"/>
                </a:lnTo>
                <a:lnTo>
                  <a:pt x="53" y="897"/>
                </a:lnTo>
                <a:lnTo>
                  <a:pt x="50" y="898"/>
                </a:lnTo>
                <a:lnTo>
                  <a:pt x="46" y="898"/>
                </a:lnTo>
                <a:lnTo>
                  <a:pt x="54" y="908"/>
                </a:lnTo>
                <a:lnTo>
                  <a:pt x="94" y="849"/>
                </a:lnTo>
                <a:lnTo>
                  <a:pt x="94" y="849"/>
                </a:lnTo>
                <a:lnTo>
                  <a:pt x="123" y="806"/>
                </a:lnTo>
                <a:lnTo>
                  <a:pt x="139" y="782"/>
                </a:lnTo>
                <a:lnTo>
                  <a:pt x="144" y="771"/>
                </a:lnTo>
                <a:lnTo>
                  <a:pt x="150" y="759"/>
                </a:lnTo>
                <a:lnTo>
                  <a:pt x="150" y="759"/>
                </a:lnTo>
                <a:lnTo>
                  <a:pt x="122" y="783"/>
                </a:lnTo>
                <a:lnTo>
                  <a:pt x="95" y="807"/>
                </a:lnTo>
                <a:lnTo>
                  <a:pt x="70" y="834"/>
                </a:lnTo>
                <a:lnTo>
                  <a:pt x="49" y="860"/>
                </a:lnTo>
                <a:lnTo>
                  <a:pt x="49" y="860"/>
                </a:lnTo>
                <a:lnTo>
                  <a:pt x="50" y="860"/>
                </a:lnTo>
                <a:lnTo>
                  <a:pt x="50" y="863"/>
                </a:lnTo>
                <a:lnTo>
                  <a:pt x="47" y="872"/>
                </a:lnTo>
                <a:lnTo>
                  <a:pt x="45" y="880"/>
                </a:lnTo>
                <a:lnTo>
                  <a:pt x="45" y="886"/>
                </a:lnTo>
                <a:lnTo>
                  <a:pt x="46" y="889"/>
                </a:lnTo>
                <a:lnTo>
                  <a:pt x="46" y="889"/>
                </a:lnTo>
                <a:lnTo>
                  <a:pt x="50" y="891"/>
                </a:lnTo>
                <a:lnTo>
                  <a:pt x="50" y="891"/>
                </a:lnTo>
                <a:close/>
                <a:moveTo>
                  <a:pt x="101" y="943"/>
                </a:moveTo>
                <a:lnTo>
                  <a:pt x="101" y="943"/>
                </a:lnTo>
                <a:lnTo>
                  <a:pt x="104" y="952"/>
                </a:lnTo>
                <a:lnTo>
                  <a:pt x="105" y="957"/>
                </a:lnTo>
                <a:lnTo>
                  <a:pt x="109" y="963"/>
                </a:lnTo>
                <a:lnTo>
                  <a:pt x="116" y="969"/>
                </a:lnTo>
                <a:lnTo>
                  <a:pt x="116" y="969"/>
                </a:lnTo>
                <a:lnTo>
                  <a:pt x="119" y="969"/>
                </a:lnTo>
                <a:lnTo>
                  <a:pt x="123" y="969"/>
                </a:lnTo>
                <a:lnTo>
                  <a:pt x="126" y="966"/>
                </a:lnTo>
                <a:lnTo>
                  <a:pt x="129" y="963"/>
                </a:lnTo>
                <a:lnTo>
                  <a:pt x="129" y="963"/>
                </a:lnTo>
                <a:lnTo>
                  <a:pt x="167" y="904"/>
                </a:lnTo>
                <a:lnTo>
                  <a:pt x="185" y="875"/>
                </a:lnTo>
                <a:lnTo>
                  <a:pt x="206" y="846"/>
                </a:lnTo>
                <a:lnTo>
                  <a:pt x="206" y="846"/>
                </a:lnTo>
                <a:lnTo>
                  <a:pt x="209" y="846"/>
                </a:lnTo>
                <a:lnTo>
                  <a:pt x="212" y="846"/>
                </a:lnTo>
                <a:lnTo>
                  <a:pt x="215" y="845"/>
                </a:lnTo>
                <a:lnTo>
                  <a:pt x="216" y="842"/>
                </a:lnTo>
                <a:lnTo>
                  <a:pt x="216" y="842"/>
                </a:lnTo>
                <a:lnTo>
                  <a:pt x="212" y="844"/>
                </a:lnTo>
                <a:lnTo>
                  <a:pt x="209" y="844"/>
                </a:lnTo>
                <a:lnTo>
                  <a:pt x="209" y="842"/>
                </a:lnTo>
                <a:lnTo>
                  <a:pt x="212" y="839"/>
                </a:lnTo>
                <a:lnTo>
                  <a:pt x="212" y="839"/>
                </a:lnTo>
                <a:lnTo>
                  <a:pt x="213" y="838"/>
                </a:lnTo>
                <a:lnTo>
                  <a:pt x="215" y="835"/>
                </a:lnTo>
                <a:lnTo>
                  <a:pt x="215" y="828"/>
                </a:lnTo>
                <a:lnTo>
                  <a:pt x="215" y="828"/>
                </a:lnTo>
                <a:lnTo>
                  <a:pt x="184" y="855"/>
                </a:lnTo>
                <a:lnTo>
                  <a:pt x="154" y="883"/>
                </a:lnTo>
                <a:lnTo>
                  <a:pt x="126" y="912"/>
                </a:lnTo>
                <a:lnTo>
                  <a:pt x="101" y="943"/>
                </a:lnTo>
                <a:lnTo>
                  <a:pt x="101" y="943"/>
                </a:lnTo>
                <a:close/>
                <a:moveTo>
                  <a:pt x="2304" y="1023"/>
                </a:moveTo>
                <a:lnTo>
                  <a:pt x="2446" y="908"/>
                </a:lnTo>
                <a:lnTo>
                  <a:pt x="2446" y="908"/>
                </a:lnTo>
                <a:lnTo>
                  <a:pt x="2410" y="910"/>
                </a:lnTo>
                <a:lnTo>
                  <a:pt x="2393" y="911"/>
                </a:lnTo>
                <a:lnTo>
                  <a:pt x="2377" y="910"/>
                </a:lnTo>
                <a:lnTo>
                  <a:pt x="2377" y="910"/>
                </a:lnTo>
                <a:lnTo>
                  <a:pt x="2360" y="939"/>
                </a:lnTo>
                <a:lnTo>
                  <a:pt x="2342" y="967"/>
                </a:lnTo>
                <a:lnTo>
                  <a:pt x="2304" y="1023"/>
                </a:lnTo>
                <a:lnTo>
                  <a:pt x="2304" y="1023"/>
                </a:lnTo>
                <a:close/>
                <a:moveTo>
                  <a:pt x="583" y="924"/>
                </a:moveTo>
                <a:lnTo>
                  <a:pt x="583" y="924"/>
                </a:lnTo>
                <a:lnTo>
                  <a:pt x="580" y="928"/>
                </a:lnTo>
                <a:lnTo>
                  <a:pt x="576" y="929"/>
                </a:lnTo>
                <a:lnTo>
                  <a:pt x="573" y="928"/>
                </a:lnTo>
                <a:lnTo>
                  <a:pt x="570" y="927"/>
                </a:lnTo>
                <a:lnTo>
                  <a:pt x="570" y="927"/>
                </a:lnTo>
                <a:lnTo>
                  <a:pt x="566" y="934"/>
                </a:lnTo>
                <a:lnTo>
                  <a:pt x="564" y="938"/>
                </a:lnTo>
                <a:lnTo>
                  <a:pt x="566" y="941"/>
                </a:lnTo>
                <a:lnTo>
                  <a:pt x="569" y="939"/>
                </a:lnTo>
                <a:lnTo>
                  <a:pt x="569" y="939"/>
                </a:lnTo>
                <a:lnTo>
                  <a:pt x="536" y="983"/>
                </a:lnTo>
                <a:lnTo>
                  <a:pt x="519" y="1005"/>
                </a:lnTo>
                <a:lnTo>
                  <a:pt x="505" y="1029"/>
                </a:lnTo>
                <a:lnTo>
                  <a:pt x="505" y="1029"/>
                </a:lnTo>
                <a:lnTo>
                  <a:pt x="508" y="1029"/>
                </a:lnTo>
                <a:lnTo>
                  <a:pt x="512" y="1029"/>
                </a:lnTo>
                <a:lnTo>
                  <a:pt x="515" y="1026"/>
                </a:lnTo>
                <a:lnTo>
                  <a:pt x="515" y="1025"/>
                </a:lnTo>
                <a:lnTo>
                  <a:pt x="515" y="1022"/>
                </a:lnTo>
                <a:lnTo>
                  <a:pt x="515" y="1022"/>
                </a:lnTo>
                <a:lnTo>
                  <a:pt x="548" y="990"/>
                </a:lnTo>
                <a:lnTo>
                  <a:pt x="581" y="959"/>
                </a:lnTo>
                <a:lnTo>
                  <a:pt x="616" y="928"/>
                </a:lnTo>
                <a:lnTo>
                  <a:pt x="635" y="914"/>
                </a:lnTo>
                <a:lnTo>
                  <a:pt x="653" y="901"/>
                </a:lnTo>
                <a:lnTo>
                  <a:pt x="600" y="898"/>
                </a:lnTo>
                <a:lnTo>
                  <a:pt x="600" y="898"/>
                </a:lnTo>
                <a:lnTo>
                  <a:pt x="595" y="904"/>
                </a:lnTo>
                <a:lnTo>
                  <a:pt x="591" y="911"/>
                </a:lnTo>
                <a:lnTo>
                  <a:pt x="586" y="917"/>
                </a:lnTo>
                <a:lnTo>
                  <a:pt x="583" y="924"/>
                </a:lnTo>
                <a:lnTo>
                  <a:pt x="583" y="924"/>
                </a:lnTo>
                <a:close/>
                <a:moveTo>
                  <a:pt x="140" y="863"/>
                </a:moveTo>
                <a:lnTo>
                  <a:pt x="144" y="862"/>
                </a:lnTo>
                <a:lnTo>
                  <a:pt x="144" y="862"/>
                </a:lnTo>
                <a:lnTo>
                  <a:pt x="151" y="855"/>
                </a:lnTo>
                <a:lnTo>
                  <a:pt x="153" y="853"/>
                </a:lnTo>
                <a:lnTo>
                  <a:pt x="151" y="853"/>
                </a:lnTo>
                <a:lnTo>
                  <a:pt x="144" y="856"/>
                </a:lnTo>
                <a:lnTo>
                  <a:pt x="144" y="856"/>
                </a:lnTo>
                <a:lnTo>
                  <a:pt x="153" y="841"/>
                </a:lnTo>
                <a:lnTo>
                  <a:pt x="164" y="827"/>
                </a:lnTo>
                <a:lnTo>
                  <a:pt x="175" y="811"/>
                </a:lnTo>
                <a:lnTo>
                  <a:pt x="179" y="804"/>
                </a:lnTo>
                <a:lnTo>
                  <a:pt x="184" y="796"/>
                </a:lnTo>
                <a:lnTo>
                  <a:pt x="184" y="796"/>
                </a:lnTo>
                <a:lnTo>
                  <a:pt x="156" y="824"/>
                </a:lnTo>
                <a:lnTo>
                  <a:pt x="129" y="852"/>
                </a:lnTo>
                <a:lnTo>
                  <a:pt x="80" y="908"/>
                </a:lnTo>
                <a:lnTo>
                  <a:pt x="80" y="908"/>
                </a:lnTo>
                <a:lnTo>
                  <a:pt x="71" y="915"/>
                </a:lnTo>
                <a:lnTo>
                  <a:pt x="70" y="915"/>
                </a:lnTo>
                <a:lnTo>
                  <a:pt x="71" y="914"/>
                </a:lnTo>
                <a:lnTo>
                  <a:pt x="71" y="914"/>
                </a:lnTo>
                <a:lnTo>
                  <a:pt x="66" y="918"/>
                </a:lnTo>
                <a:lnTo>
                  <a:pt x="64" y="922"/>
                </a:lnTo>
                <a:lnTo>
                  <a:pt x="64" y="927"/>
                </a:lnTo>
                <a:lnTo>
                  <a:pt x="66" y="931"/>
                </a:lnTo>
                <a:lnTo>
                  <a:pt x="68" y="935"/>
                </a:lnTo>
                <a:lnTo>
                  <a:pt x="73" y="939"/>
                </a:lnTo>
                <a:lnTo>
                  <a:pt x="84" y="948"/>
                </a:lnTo>
                <a:lnTo>
                  <a:pt x="137" y="865"/>
                </a:lnTo>
                <a:lnTo>
                  <a:pt x="140" y="863"/>
                </a:lnTo>
                <a:close/>
                <a:moveTo>
                  <a:pt x="1419" y="903"/>
                </a:moveTo>
                <a:lnTo>
                  <a:pt x="1354" y="997"/>
                </a:lnTo>
                <a:lnTo>
                  <a:pt x="1354" y="997"/>
                </a:lnTo>
                <a:lnTo>
                  <a:pt x="1387" y="967"/>
                </a:lnTo>
                <a:lnTo>
                  <a:pt x="1420" y="938"/>
                </a:lnTo>
                <a:lnTo>
                  <a:pt x="1438" y="922"/>
                </a:lnTo>
                <a:lnTo>
                  <a:pt x="1455" y="910"/>
                </a:lnTo>
                <a:lnTo>
                  <a:pt x="1475" y="897"/>
                </a:lnTo>
                <a:lnTo>
                  <a:pt x="1495" y="884"/>
                </a:lnTo>
                <a:lnTo>
                  <a:pt x="1495" y="884"/>
                </a:lnTo>
                <a:lnTo>
                  <a:pt x="1479" y="887"/>
                </a:lnTo>
                <a:lnTo>
                  <a:pt x="1461" y="886"/>
                </a:lnTo>
                <a:lnTo>
                  <a:pt x="1444" y="886"/>
                </a:lnTo>
                <a:lnTo>
                  <a:pt x="1429" y="883"/>
                </a:lnTo>
                <a:lnTo>
                  <a:pt x="1429" y="883"/>
                </a:lnTo>
                <a:lnTo>
                  <a:pt x="1424" y="894"/>
                </a:lnTo>
                <a:lnTo>
                  <a:pt x="1419" y="903"/>
                </a:lnTo>
                <a:lnTo>
                  <a:pt x="1419" y="903"/>
                </a:lnTo>
                <a:close/>
                <a:moveTo>
                  <a:pt x="1075" y="1008"/>
                </a:moveTo>
                <a:lnTo>
                  <a:pt x="1075" y="1008"/>
                </a:lnTo>
                <a:lnTo>
                  <a:pt x="1075" y="1007"/>
                </a:lnTo>
                <a:lnTo>
                  <a:pt x="1076" y="1005"/>
                </a:lnTo>
                <a:lnTo>
                  <a:pt x="1079" y="1001"/>
                </a:lnTo>
                <a:lnTo>
                  <a:pt x="1080" y="1000"/>
                </a:lnTo>
                <a:lnTo>
                  <a:pt x="1079" y="998"/>
                </a:lnTo>
                <a:lnTo>
                  <a:pt x="1077" y="998"/>
                </a:lnTo>
                <a:lnTo>
                  <a:pt x="1077" y="998"/>
                </a:lnTo>
                <a:lnTo>
                  <a:pt x="1068" y="1008"/>
                </a:lnTo>
                <a:lnTo>
                  <a:pt x="1058" y="1021"/>
                </a:lnTo>
                <a:lnTo>
                  <a:pt x="1049" y="1033"/>
                </a:lnTo>
                <a:lnTo>
                  <a:pt x="1046" y="1040"/>
                </a:lnTo>
                <a:lnTo>
                  <a:pt x="1044" y="1047"/>
                </a:lnTo>
                <a:lnTo>
                  <a:pt x="1044" y="1047"/>
                </a:lnTo>
                <a:lnTo>
                  <a:pt x="1053" y="1050"/>
                </a:lnTo>
                <a:lnTo>
                  <a:pt x="1063" y="1050"/>
                </a:lnTo>
                <a:lnTo>
                  <a:pt x="1069" y="1050"/>
                </a:lnTo>
                <a:lnTo>
                  <a:pt x="1075" y="1047"/>
                </a:lnTo>
                <a:lnTo>
                  <a:pt x="1079" y="1045"/>
                </a:lnTo>
                <a:lnTo>
                  <a:pt x="1083" y="1039"/>
                </a:lnTo>
                <a:lnTo>
                  <a:pt x="1083" y="1039"/>
                </a:lnTo>
                <a:lnTo>
                  <a:pt x="1103" y="1008"/>
                </a:lnTo>
                <a:lnTo>
                  <a:pt x="1125" y="979"/>
                </a:lnTo>
                <a:lnTo>
                  <a:pt x="1169" y="920"/>
                </a:lnTo>
                <a:lnTo>
                  <a:pt x="1169" y="920"/>
                </a:lnTo>
                <a:lnTo>
                  <a:pt x="1148" y="936"/>
                </a:lnTo>
                <a:lnTo>
                  <a:pt x="1128" y="955"/>
                </a:lnTo>
                <a:lnTo>
                  <a:pt x="1110" y="974"/>
                </a:lnTo>
                <a:lnTo>
                  <a:pt x="1091" y="994"/>
                </a:lnTo>
                <a:lnTo>
                  <a:pt x="1091" y="994"/>
                </a:lnTo>
                <a:lnTo>
                  <a:pt x="1089" y="995"/>
                </a:lnTo>
                <a:lnTo>
                  <a:pt x="1086" y="995"/>
                </a:lnTo>
                <a:lnTo>
                  <a:pt x="1086" y="995"/>
                </a:lnTo>
                <a:lnTo>
                  <a:pt x="1084" y="1000"/>
                </a:lnTo>
                <a:lnTo>
                  <a:pt x="1082" y="1004"/>
                </a:lnTo>
                <a:lnTo>
                  <a:pt x="1075" y="1008"/>
                </a:lnTo>
                <a:lnTo>
                  <a:pt x="1073" y="1011"/>
                </a:lnTo>
                <a:lnTo>
                  <a:pt x="1075" y="1008"/>
                </a:lnTo>
                <a:close/>
                <a:moveTo>
                  <a:pt x="25" y="699"/>
                </a:moveTo>
                <a:lnTo>
                  <a:pt x="25" y="699"/>
                </a:lnTo>
                <a:lnTo>
                  <a:pt x="23" y="705"/>
                </a:lnTo>
                <a:lnTo>
                  <a:pt x="22" y="709"/>
                </a:lnTo>
                <a:lnTo>
                  <a:pt x="23" y="720"/>
                </a:lnTo>
                <a:lnTo>
                  <a:pt x="25" y="731"/>
                </a:lnTo>
                <a:lnTo>
                  <a:pt x="26" y="742"/>
                </a:lnTo>
                <a:lnTo>
                  <a:pt x="26" y="742"/>
                </a:lnTo>
                <a:lnTo>
                  <a:pt x="75" y="655"/>
                </a:lnTo>
                <a:lnTo>
                  <a:pt x="101" y="613"/>
                </a:lnTo>
                <a:lnTo>
                  <a:pt x="129" y="571"/>
                </a:lnTo>
                <a:lnTo>
                  <a:pt x="129" y="571"/>
                </a:lnTo>
                <a:lnTo>
                  <a:pt x="101" y="601"/>
                </a:lnTo>
                <a:lnTo>
                  <a:pt x="74" y="631"/>
                </a:lnTo>
                <a:lnTo>
                  <a:pt x="49" y="664"/>
                </a:lnTo>
                <a:lnTo>
                  <a:pt x="25" y="699"/>
                </a:lnTo>
                <a:lnTo>
                  <a:pt x="25" y="699"/>
                </a:lnTo>
                <a:close/>
                <a:moveTo>
                  <a:pt x="67" y="821"/>
                </a:moveTo>
                <a:lnTo>
                  <a:pt x="119" y="769"/>
                </a:lnTo>
                <a:lnTo>
                  <a:pt x="119" y="769"/>
                </a:lnTo>
                <a:lnTo>
                  <a:pt x="129" y="761"/>
                </a:lnTo>
                <a:lnTo>
                  <a:pt x="141" y="752"/>
                </a:lnTo>
                <a:lnTo>
                  <a:pt x="153" y="745"/>
                </a:lnTo>
                <a:lnTo>
                  <a:pt x="165" y="741"/>
                </a:lnTo>
                <a:lnTo>
                  <a:pt x="161" y="683"/>
                </a:lnTo>
                <a:lnTo>
                  <a:pt x="148" y="697"/>
                </a:lnTo>
                <a:lnTo>
                  <a:pt x="148" y="697"/>
                </a:lnTo>
                <a:lnTo>
                  <a:pt x="146" y="697"/>
                </a:lnTo>
                <a:lnTo>
                  <a:pt x="141" y="699"/>
                </a:lnTo>
                <a:lnTo>
                  <a:pt x="139" y="703"/>
                </a:lnTo>
                <a:lnTo>
                  <a:pt x="136" y="707"/>
                </a:lnTo>
                <a:lnTo>
                  <a:pt x="134" y="710"/>
                </a:lnTo>
                <a:lnTo>
                  <a:pt x="134" y="713"/>
                </a:lnTo>
                <a:lnTo>
                  <a:pt x="136" y="714"/>
                </a:lnTo>
                <a:lnTo>
                  <a:pt x="139" y="713"/>
                </a:lnTo>
                <a:lnTo>
                  <a:pt x="139" y="713"/>
                </a:lnTo>
                <a:lnTo>
                  <a:pt x="120" y="740"/>
                </a:lnTo>
                <a:lnTo>
                  <a:pt x="102" y="768"/>
                </a:lnTo>
                <a:lnTo>
                  <a:pt x="84" y="794"/>
                </a:lnTo>
                <a:lnTo>
                  <a:pt x="67" y="821"/>
                </a:lnTo>
                <a:lnTo>
                  <a:pt x="67" y="821"/>
                </a:lnTo>
                <a:close/>
                <a:moveTo>
                  <a:pt x="801" y="896"/>
                </a:moveTo>
                <a:lnTo>
                  <a:pt x="801" y="896"/>
                </a:lnTo>
                <a:lnTo>
                  <a:pt x="785" y="897"/>
                </a:lnTo>
                <a:lnTo>
                  <a:pt x="772" y="898"/>
                </a:lnTo>
                <a:lnTo>
                  <a:pt x="758" y="898"/>
                </a:lnTo>
                <a:lnTo>
                  <a:pt x="747" y="900"/>
                </a:lnTo>
                <a:lnTo>
                  <a:pt x="747" y="900"/>
                </a:lnTo>
                <a:lnTo>
                  <a:pt x="742" y="911"/>
                </a:lnTo>
                <a:lnTo>
                  <a:pt x="736" y="922"/>
                </a:lnTo>
                <a:lnTo>
                  <a:pt x="729" y="932"/>
                </a:lnTo>
                <a:lnTo>
                  <a:pt x="720" y="942"/>
                </a:lnTo>
                <a:lnTo>
                  <a:pt x="712" y="950"/>
                </a:lnTo>
                <a:lnTo>
                  <a:pt x="704" y="959"/>
                </a:lnTo>
                <a:lnTo>
                  <a:pt x="685" y="973"/>
                </a:lnTo>
                <a:lnTo>
                  <a:pt x="682" y="976"/>
                </a:lnTo>
                <a:lnTo>
                  <a:pt x="677" y="988"/>
                </a:lnTo>
                <a:lnTo>
                  <a:pt x="677" y="988"/>
                </a:lnTo>
                <a:lnTo>
                  <a:pt x="684" y="984"/>
                </a:lnTo>
                <a:lnTo>
                  <a:pt x="687" y="983"/>
                </a:lnTo>
                <a:lnTo>
                  <a:pt x="685" y="986"/>
                </a:lnTo>
                <a:lnTo>
                  <a:pt x="685" y="986"/>
                </a:lnTo>
                <a:lnTo>
                  <a:pt x="674" y="1001"/>
                </a:lnTo>
                <a:lnTo>
                  <a:pt x="668" y="1009"/>
                </a:lnTo>
                <a:lnTo>
                  <a:pt x="664" y="1019"/>
                </a:lnTo>
                <a:lnTo>
                  <a:pt x="664" y="1019"/>
                </a:lnTo>
                <a:lnTo>
                  <a:pt x="697" y="987"/>
                </a:lnTo>
                <a:lnTo>
                  <a:pt x="729" y="955"/>
                </a:lnTo>
                <a:lnTo>
                  <a:pt x="764" y="924"/>
                </a:lnTo>
                <a:lnTo>
                  <a:pt x="801" y="896"/>
                </a:lnTo>
                <a:lnTo>
                  <a:pt x="801" y="896"/>
                </a:lnTo>
                <a:close/>
                <a:moveTo>
                  <a:pt x="40" y="959"/>
                </a:moveTo>
                <a:lnTo>
                  <a:pt x="40" y="959"/>
                </a:lnTo>
                <a:lnTo>
                  <a:pt x="81" y="980"/>
                </a:lnTo>
                <a:lnTo>
                  <a:pt x="101" y="990"/>
                </a:lnTo>
                <a:lnTo>
                  <a:pt x="122" y="1000"/>
                </a:lnTo>
                <a:lnTo>
                  <a:pt x="146" y="1007"/>
                </a:lnTo>
                <a:lnTo>
                  <a:pt x="170" y="1012"/>
                </a:lnTo>
                <a:lnTo>
                  <a:pt x="196" y="1016"/>
                </a:lnTo>
                <a:lnTo>
                  <a:pt x="224" y="1016"/>
                </a:lnTo>
                <a:lnTo>
                  <a:pt x="224" y="1016"/>
                </a:lnTo>
                <a:lnTo>
                  <a:pt x="199" y="1014"/>
                </a:lnTo>
                <a:lnTo>
                  <a:pt x="174" y="1008"/>
                </a:lnTo>
                <a:lnTo>
                  <a:pt x="151" y="1001"/>
                </a:lnTo>
                <a:lnTo>
                  <a:pt x="129" y="993"/>
                </a:lnTo>
                <a:lnTo>
                  <a:pt x="108" y="983"/>
                </a:lnTo>
                <a:lnTo>
                  <a:pt x="88" y="973"/>
                </a:lnTo>
                <a:lnTo>
                  <a:pt x="50" y="949"/>
                </a:lnTo>
                <a:lnTo>
                  <a:pt x="50" y="949"/>
                </a:lnTo>
                <a:lnTo>
                  <a:pt x="37" y="920"/>
                </a:lnTo>
                <a:lnTo>
                  <a:pt x="29" y="903"/>
                </a:lnTo>
                <a:lnTo>
                  <a:pt x="25" y="897"/>
                </a:lnTo>
                <a:lnTo>
                  <a:pt x="21" y="893"/>
                </a:lnTo>
                <a:lnTo>
                  <a:pt x="21" y="893"/>
                </a:lnTo>
                <a:lnTo>
                  <a:pt x="25" y="911"/>
                </a:lnTo>
                <a:lnTo>
                  <a:pt x="29" y="928"/>
                </a:lnTo>
                <a:lnTo>
                  <a:pt x="35" y="945"/>
                </a:lnTo>
                <a:lnTo>
                  <a:pt x="40" y="959"/>
                </a:lnTo>
                <a:lnTo>
                  <a:pt x="40" y="959"/>
                </a:lnTo>
                <a:close/>
                <a:moveTo>
                  <a:pt x="26" y="783"/>
                </a:moveTo>
                <a:lnTo>
                  <a:pt x="26" y="783"/>
                </a:lnTo>
                <a:lnTo>
                  <a:pt x="25" y="789"/>
                </a:lnTo>
                <a:lnTo>
                  <a:pt x="25" y="796"/>
                </a:lnTo>
                <a:lnTo>
                  <a:pt x="26" y="801"/>
                </a:lnTo>
                <a:lnTo>
                  <a:pt x="28" y="804"/>
                </a:lnTo>
                <a:lnTo>
                  <a:pt x="32" y="807"/>
                </a:lnTo>
                <a:lnTo>
                  <a:pt x="32" y="807"/>
                </a:lnTo>
                <a:lnTo>
                  <a:pt x="52" y="766"/>
                </a:lnTo>
                <a:lnTo>
                  <a:pt x="73" y="726"/>
                </a:lnTo>
                <a:lnTo>
                  <a:pt x="95" y="688"/>
                </a:lnTo>
                <a:lnTo>
                  <a:pt x="119" y="651"/>
                </a:lnTo>
                <a:lnTo>
                  <a:pt x="119" y="651"/>
                </a:lnTo>
                <a:lnTo>
                  <a:pt x="92" y="681"/>
                </a:lnTo>
                <a:lnTo>
                  <a:pt x="78" y="695"/>
                </a:lnTo>
                <a:lnTo>
                  <a:pt x="66" y="710"/>
                </a:lnTo>
                <a:lnTo>
                  <a:pt x="54" y="727"/>
                </a:lnTo>
                <a:lnTo>
                  <a:pt x="43" y="744"/>
                </a:lnTo>
                <a:lnTo>
                  <a:pt x="33" y="764"/>
                </a:lnTo>
                <a:lnTo>
                  <a:pt x="26" y="783"/>
                </a:lnTo>
                <a:lnTo>
                  <a:pt x="26" y="783"/>
                </a:lnTo>
                <a:close/>
                <a:moveTo>
                  <a:pt x="59" y="418"/>
                </a:moveTo>
                <a:lnTo>
                  <a:pt x="59" y="418"/>
                </a:lnTo>
                <a:lnTo>
                  <a:pt x="81" y="390"/>
                </a:lnTo>
                <a:lnTo>
                  <a:pt x="94" y="376"/>
                </a:lnTo>
                <a:lnTo>
                  <a:pt x="105" y="362"/>
                </a:lnTo>
                <a:lnTo>
                  <a:pt x="105" y="362"/>
                </a:lnTo>
                <a:lnTo>
                  <a:pt x="112" y="352"/>
                </a:lnTo>
                <a:lnTo>
                  <a:pt x="120" y="342"/>
                </a:lnTo>
                <a:lnTo>
                  <a:pt x="137" y="324"/>
                </a:lnTo>
                <a:lnTo>
                  <a:pt x="144" y="312"/>
                </a:lnTo>
                <a:lnTo>
                  <a:pt x="150" y="300"/>
                </a:lnTo>
                <a:lnTo>
                  <a:pt x="151" y="293"/>
                </a:lnTo>
                <a:lnTo>
                  <a:pt x="153" y="286"/>
                </a:lnTo>
                <a:lnTo>
                  <a:pt x="153" y="276"/>
                </a:lnTo>
                <a:lnTo>
                  <a:pt x="153" y="266"/>
                </a:lnTo>
                <a:lnTo>
                  <a:pt x="153" y="266"/>
                </a:lnTo>
                <a:lnTo>
                  <a:pt x="148" y="275"/>
                </a:lnTo>
                <a:lnTo>
                  <a:pt x="143" y="282"/>
                </a:lnTo>
                <a:lnTo>
                  <a:pt x="132" y="293"/>
                </a:lnTo>
                <a:lnTo>
                  <a:pt x="122" y="305"/>
                </a:lnTo>
                <a:lnTo>
                  <a:pt x="118" y="312"/>
                </a:lnTo>
                <a:lnTo>
                  <a:pt x="113" y="319"/>
                </a:lnTo>
                <a:lnTo>
                  <a:pt x="113" y="319"/>
                </a:lnTo>
                <a:lnTo>
                  <a:pt x="101" y="345"/>
                </a:lnTo>
                <a:lnTo>
                  <a:pt x="85" y="369"/>
                </a:lnTo>
                <a:lnTo>
                  <a:pt x="71" y="393"/>
                </a:lnTo>
                <a:lnTo>
                  <a:pt x="59" y="418"/>
                </a:lnTo>
                <a:lnTo>
                  <a:pt x="59" y="418"/>
                </a:lnTo>
                <a:close/>
                <a:moveTo>
                  <a:pt x="129" y="439"/>
                </a:moveTo>
                <a:lnTo>
                  <a:pt x="137" y="442"/>
                </a:lnTo>
                <a:lnTo>
                  <a:pt x="70" y="553"/>
                </a:lnTo>
                <a:lnTo>
                  <a:pt x="70" y="553"/>
                </a:lnTo>
                <a:lnTo>
                  <a:pt x="82" y="536"/>
                </a:lnTo>
                <a:lnTo>
                  <a:pt x="97" y="520"/>
                </a:lnTo>
                <a:lnTo>
                  <a:pt x="129" y="488"/>
                </a:lnTo>
                <a:lnTo>
                  <a:pt x="129" y="488"/>
                </a:lnTo>
                <a:lnTo>
                  <a:pt x="136" y="484"/>
                </a:lnTo>
                <a:lnTo>
                  <a:pt x="143" y="478"/>
                </a:lnTo>
                <a:lnTo>
                  <a:pt x="150" y="471"/>
                </a:lnTo>
                <a:lnTo>
                  <a:pt x="154" y="461"/>
                </a:lnTo>
                <a:lnTo>
                  <a:pt x="157" y="452"/>
                </a:lnTo>
                <a:lnTo>
                  <a:pt x="158" y="440"/>
                </a:lnTo>
                <a:lnTo>
                  <a:pt x="157" y="429"/>
                </a:lnTo>
                <a:lnTo>
                  <a:pt x="154" y="418"/>
                </a:lnTo>
                <a:lnTo>
                  <a:pt x="154" y="418"/>
                </a:lnTo>
                <a:lnTo>
                  <a:pt x="151" y="422"/>
                </a:lnTo>
                <a:lnTo>
                  <a:pt x="148" y="425"/>
                </a:lnTo>
                <a:lnTo>
                  <a:pt x="146" y="428"/>
                </a:lnTo>
                <a:lnTo>
                  <a:pt x="143" y="429"/>
                </a:lnTo>
                <a:lnTo>
                  <a:pt x="136" y="432"/>
                </a:lnTo>
                <a:lnTo>
                  <a:pt x="132" y="435"/>
                </a:lnTo>
                <a:lnTo>
                  <a:pt x="129" y="439"/>
                </a:lnTo>
                <a:lnTo>
                  <a:pt x="129" y="439"/>
                </a:lnTo>
                <a:close/>
                <a:moveTo>
                  <a:pt x="146" y="215"/>
                </a:moveTo>
                <a:lnTo>
                  <a:pt x="146" y="215"/>
                </a:lnTo>
                <a:lnTo>
                  <a:pt x="134" y="231"/>
                </a:lnTo>
                <a:lnTo>
                  <a:pt x="125" y="248"/>
                </a:lnTo>
                <a:lnTo>
                  <a:pt x="105" y="282"/>
                </a:lnTo>
                <a:lnTo>
                  <a:pt x="88" y="317"/>
                </a:lnTo>
                <a:lnTo>
                  <a:pt x="71" y="352"/>
                </a:lnTo>
                <a:lnTo>
                  <a:pt x="71" y="352"/>
                </a:lnTo>
                <a:lnTo>
                  <a:pt x="89" y="326"/>
                </a:lnTo>
                <a:lnTo>
                  <a:pt x="108" y="301"/>
                </a:lnTo>
                <a:lnTo>
                  <a:pt x="129" y="276"/>
                </a:lnTo>
                <a:lnTo>
                  <a:pt x="140" y="263"/>
                </a:lnTo>
                <a:lnTo>
                  <a:pt x="151" y="252"/>
                </a:lnTo>
                <a:lnTo>
                  <a:pt x="151" y="252"/>
                </a:lnTo>
                <a:lnTo>
                  <a:pt x="153" y="249"/>
                </a:lnTo>
                <a:lnTo>
                  <a:pt x="154" y="246"/>
                </a:lnTo>
                <a:lnTo>
                  <a:pt x="153" y="235"/>
                </a:lnTo>
                <a:lnTo>
                  <a:pt x="151" y="211"/>
                </a:lnTo>
                <a:lnTo>
                  <a:pt x="151" y="211"/>
                </a:lnTo>
                <a:lnTo>
                  <a:pt x="146" y="215"/>
                </a:lnTo>
                <a:lnTo>
                  <a:pt x="146" y="215"/>
                </a:lnTo>
                <a:close/>
                <a:moveTo>
                  <a:pt x="75" y="900"/>
                </a:moveTo>
                <a:lnTo>
                  <a:pt x="75" y="900"/>
                </a:lnTo>
                <a:lnTo>
                  <a:pt x="97" y="872"/>
                </a:lnTo>
                <a:lnTo>
                  <a:pt x="120" y="845"/>
                </a:lnTo>
                <a:lnTo>
                  <a:pt x="146" y="818"/>
                </a:lnTo>
                <a:lnTo>
                  <a:pt x="171" y="794"/>
                </a:lnTo>
                <a:lnTo>
                  <a:pt x="171" y="794"/>
                </a:lnTo>
                <a:lnTo>
                  <a:pt x="175" y="790"/>
                </a:lnTo>
                <a:lnTo>
                  <a:pt x="177" y="785"/>
                </a:lnTo>
                <a:lnTo>
                  <a:pt x="177" y="780"/>
                </a:lnTo>
                <a:lnTo>
                  <a:pt x="175" y="775"/>
                </a:lnTo>
                <a:lnTo>
                  <a:pt x="171" y="766"/>
                </a:lnTo>
                <a:lnTo>
                  <a:pt x="167" y="758"/>
                </a:lnTo>
                <a:lnTo>
                  <a:pt x="167" y="758"/>
                </a:lnTo>
                <a:lnTo>
                  <a:pt x="161" y="769"/>
                </a:lnTo>
                <a:lnTo>
                  <a:pt x="154" y="779"/>
                </a:lnTo>
                <a:lnTo>
                  <a:pt x="139" y="800"/>
                </a:lnTo>
                <a:lnTo>
                  <a:pt x="136" y="803"/>
                </a:lnTo>
                <a:lnTo>
                  <a:pt x="134" y="808"/>
                </a:lnTo>
                <a:lnTo>
                  <a:pt x="134" y="808"/>
                </a:lnTo>
                <a:lnTo>
                  <a:pt x="104" y="853"/>
                </a:lnTo>
                <a:lnTo>
                  <a:pt x="88" y="876"/>
                </a:lnTo>
                <a:lnTo>
                  <a:pt x="75" y="900"/>
                </a:lnTo>
                <a:lnTo>
                  <a:pt x="75" y="900"/>
                </a:lnTo>
                <a:close/>
                <a:moveTo>
                  <a:pt x="40" y="824"/>
                </a:moveTo>
                <a:lnTo>
                  <a:pt x="40" y="824"/>
                </a:lnTo>
                <a:lnTo>
                  <a:pt x="32" y="821"/>
                </a:lnTo>
                <a:lnTo>
                  <a:pt x="29" y="820"/>
                </a:lnTo>
                <a:lnTo>
                  <a:pt x="28" y="821"/>
                </a:lnTo>
                <a:lnTo>
                  <a:pt x="28" y="823"/>
                </a:lnTo>
                <a:lnTo>
                  <a:pt x="28" y="827"/>
                </a:lnTo>
                <a:lnTo>
                  <a:pt x="28" y="827"/>
                </a:lnTo>
                <a:lnTo>
                  <a:pt x="29" y="832"/>
                </a:lnTo>
                <a:lnTo>
                  <a:pt x="30" y="841"/>
                </a:lnTo>
                <a:lnTo>
                  <a:pt x="30" y="855"/>
                </a:lnTo>
                <a:lnTo>
                  <a:pt x="30" y="855"/>
                </a:lnTo>
                <a:lnTo>
                  <a:pt x="57" y="814"/>
                </a:lnTo>
                <a:lnTo>
                  <a:pt x="85" y="773"/>
                </a:lnTo>
                <a:lnTo>
                  <a:pt x="112" y="733"/>
                </a:lnTo>
                <a:lnTo>
                  <a:pt x="139" y="693"/>
                </a:lnTo>
                <a:lnTo>
                  <a:pt x="139" y="693"/>
                </a:lnTo>
                <a:lnTo>
                  <a:pt x="112" y="723"/>
                </a:lnTo>
                <a:lnTo>
                  <a:pt x="85" y="754"/>
                </a:lnTo>
                <a:lnTo>
                  <a:pt x="73" y="771"/>
                </a:lnTo>
                <a:lnTo>
                  <a:pt x="61" y="787"/>
                </a:lnTo>
                <a:lnTo>
                  <a:pt x="50" y="804"/>
                </a:lnTo>
                <a:lnTo>
                  <a:pt x="40" y="824"/>
                </a:lnTo>
                <a:lnTo>
                  <a:pt x="40" y="824"/>
                </a:lnTo>
                <a:close/>
                <a:moveTo>
                  <a:pt x="2481" y="1001"/>
                </a:moveTo>
                <a:lnTo>
                  <a:pt x="2481" y="1001"/>
                </a:lnTo>
                <a:lnTo>
                  <a:pt x="2532" y="955"/>
                </a:lnTo>
                <a:lnTo>
                  <a:pt x="2560" y="931"/>
                </a:lnTo>
                <a:lnTo>
                  <a:pt x="2587" y="908"/>
                </a:lnTo>
                <a:lnTo>
                  <a:pt x="2587" y="908"/>
                </a:lnTo>
                <a:lnTo>
                  <a:pt x="2580" y="910"/>
                </a:lnTo>
                <a:lnTo>
                  <a:pt x="2574" y="910"/>
                </a:lnTo>
                <a:lnTo>
                  <a:pt x="2560" y="908"/>
                </a:lnTo>
                <a:lnTo>
                  <a:pt x="2550" y="908"/>
                </a:lnTo>
                <a:lnTo>
                  <a:pt x="2546" y="910"/>
                </a:lnTo>
                <a:lnTo>
                  <a:pt x="2543" y="911"/>
                </a:lnTo>
                <a:lnTo>
                  <a:pt x="2481" y="1001"/>
                </a:lnTo>
                <a:close/>
                <a:moveTo>
                  <a:pt x="333" y="936"/>
                </a:moveTo>
                <a:lnTo>
                  <a:pt x="333" y="929"/>
                </a:lnTo>
                <a:lnTo>
                  <a:pt x="333" y="929"/>
                </a:lnTo>
                <a:lnTo>
                  <a:pt x="344" y="920"/>
                </a:lnTo>
                <a:lnTo>
                  <a:pt x="354" y="907"/>
                </a:lnTo>
                <a:lnTo>
                  <a:pt x="363" y="893"/>
                </a:lnTo>
                <a:lnTo>
                  <a:pt x="371" y="877"/>
                </a:lnTo>
                <a:lnTo>
                  <a:pt x="371" y="877"/>
                </a:lnTo>
                <a:lnTo>
                  <a:pt x="371" y="872"/>
                </a:lnTo>
                <a:lnTo>
                  <a:pt x="369" y="870"/>
                </a:lnTo>
                <a:lnTo>
                  <a:pt x="365" y="869"/>
                </a:lnTo>
                <a:lnTo>
                  <a:pt x="362" y="870"/>
                </a:lnTo>
                <a:lnTo>
                  <a:pt x="362" y="870"/>
                </a:lnTo>
                <a:lnTo>
                  <a:pt x="335" y="889"/>
                </a:lnTo>
                <a:lnTo>
                  <a:pt x="323" y="900"/>
                </a:lnTo>
                <a:lnTo>
                  <a:pt x="312" y="910"/>
                </a:lnTo>
                <a:lnTo>
                  <a:pt x="300" y="922"/>
                </a:lnTo>
                <a:lnTo>
                  <a:pt x="289" y="935"/>
                </a:lnTo>
                <a:lnTo>
                  <a:pt x="279" y="948"/>
                </a:lnTo>
                <a:lnTo>
                  <a:pt x="271" y="962"/>
                </a:lnTo>
                <a:lnTo>
                  <a:pt x="351" y="889"/>
                </a:lnTo>
                <a:lnTo>
                  <a:pt x="351" y="889"/>
                </a:lnTo>
                <a:lnTo>
                  <a:pt x="348" y="896"/>
                </a:lnTo>
                <a:lnTo>
                  <a:pt x="344" y="903"/>
                </a:lnTo>
                <a:lnTo>
                  <a:pt x="335" y="915"/>
                </a:lnTo>
                <a:lnTo>
                  <a:pt x="327" y="927"/>
                </a:lnTo>
                <a:lnTo>
                  <a:pt x="323" y="934"/>
                </a:lnTo>
                <a:lnTo>
                  <a:pt x="320" y="941"/>
                </a:lnTo>
                <a:lnTo>
                  <a:pt x="333" y="936"/>
                </a:lnTo>
                <a:close/>
                <a:moveTo>
                  <a:pt x="1122" y="1014"/>
                </a:moveTo>
                <a:lnTo>
                  <a:pt x="1122" y="1014"/>
                </a:lnTo>
                <a:lnTo>
                  <a:pt x="1136" y="1002"/>
                </a:lnTo>
                <a:lnTo>
                  <a:pt x="1152" y="990"/>
                </a:lnTo>
                <a:lnTo>
                  <a:pt x="1180" y="962"/>
                </a:lnTo>
                <a:lnTo>
                  <a:pt x="1208" y="934"/>
                </a:lnTo>
                <a:lnTo>
                  <a:pt x="1222" y="921"/>
                </a:lnTo>
                <a:lnTo>
                  <a:pt x="1238" y="908"/>
                </a:lnTo>
                <a:lnTo>
                  <a:pt x="1233" y="908"/>
                </a:lnTo>
                <a:lnTo>
                  <a:pt x="1256" y="894"/>
                </a:lnTo>
                <a:lnTo>
                  <a:pt x="1256" y="894"/>
                </a:lnTo>
                <a:lnTo>
                  <a:pt x="1260" y="889"/>
                </a:lnTo>
                <a:lnTo>
                  <a:pt x="1263" y="887"/>
                </a:lnTo>
                <a:lnTo>
                  <a:pt x="1266" y="887"/>
                </a:lnTo>
                <a:lnTo>
                  <a:pt x="1266" y="887"/>
                </a:lnTo>
                <a:lnTo>
                  <a:pt x="1266" y="884"/>
                </a:lnTo>
                <a:lnTo>
                  <a:pt x="1267" y="883"/>
                </a:lnTo>
                <a:lnTo>
                  <a:pt x="1270" y="880"/>
                </a:lnTo>
                <a:lnTo>
                  <a:pt x="1270" y="880"/>
                </a:lnTo>
                <a:lnTo>
                  <a:pt x="1259" y="886"/>
                </a:lnTo>
                <a:lnTo>
                  <a:pt x="1247" y="891"/>
                </a:lnTo>
                <a:lnTo>
                  <a:pt x="1225" y="907"/>
                </a:lnTo>
                <a:lnTo>
                  <a:pt x="1204" y="925"/>
                </a:lnTo>
                <a:lnTo>
                  <a:pt x="1186" y="942"/>
                </a:lnTo>
                <a:lnTo>
                  <a:pt x="1120" y="1007"/>
                </a:lnTo>
                <a:lnTo>
                  <a:pt x="1117" y="1009"/>
                </a:lnTo>
                <a:lnTo>
                  <a:pt x="1114" y="1015"/>
                </a:lnTo>
                <a:lnTo>
                  <a:pt x="1114" y="1015"/>
                </a:lnTo>
                <a:lnTo>
                  <a:pt x="1118" y="1015"/>
                </a:lnTo>
                <a:lnTo>
                  <a:pt x="1122" y="1014"/>
                </a:lnTo>
                <a:lnTo>
                  <a:pt x="1122" y="1014"/>
                </a:lnTo>
                <a:close/>
                <a:moveTo>
                  <a:pt x="200" y="776"/>
                </a:moveTo>
                <a:lnTo>
                  <a:pt x="200" y="776"/>
                </a:lnTo>
                <a:lnTo>
                  <a:pt x="200" y="783"/>
                </a:lnTo>
                <a:lnTo>
                  <a:pt x="203" y="789"/>
                </a:lnTo>
                <a:lnTo>
                  <a:pt x="208" y="793"/>
                </a:lnTo>
                <a:lnTo>
                  <a:pt x="212" y="797"/>
                </a:lnTo>
                <a:lnTo>
                  <a:pt x="223" y="803"/>
                </a:lnTo>
                <a:lnTo>
                  <a:pt x="234" y="807"/>
                </a:lnTo>
                <a:lnTo>
                  <a:pt x="234" y="807"/>
                </a:lnTo>
                <a:lnTo>
                  <a:pt x="224" y="794"/>
                </a:lnTo>
                <a:lnTo>
                  <a:pt x="216" y="780"/>
                </a:lnTo>
                <a:lnTo>
                  <a:pt x="209" y="765"/>
                </a:lnTo>
                <a:lnTo>
                  <a:pt x="202" y="748"/>
                </a:lnTo>
                <a:lnTo>
                  <a:pt x="189" y="716"/>
                </a:lnTo>
                <a:lnTo>
                  <a:pt x="178" y="681"/>
                </a:lnTo>
                <a:lnTo>
                  <a:pt x="178" y="681"/>
                </a:lnTo>
                <a:lnTo>
                  <a:pt x="178" y="706"/>
                </a:lnTo>
                <a:lnTo>
                  <a:pt x="181" y="730"/>
                </a:lnTo>
                <a:lnTo>
                  <a:pt x="184" y="752"/>
                </a:lnTo>
                <a:lnTo>
                  <a:pt x="191" y="772"/>
                </a:lnTo>
                <a:lnTo>
                  <a:pt x="191" y="772"/>
                </a:lnTo>
                <a:lnTo>
                  <a:pt x="192" y="775"/>
                </a:lnTo>
                <a:lnTo>
                  <a:pt x="196" y="775"/>
                </a:lnTo>
                <a:lnTo>
                  <a:pt x="199" y="775"/>
                </a:lnTo>
                <a:lnTo>
                  <a:pt x="200" y="776"/>
                </a:lnTo>
                <a:lnTo>
                  <a:pt x="200" y="776"/>
                </a:lnTo>
                <a:close/>
                <a:moveTo>
                  <a:pt x="907" y="887"/>
                </a:moveTo>
                <a:lnTo>
                  <a:pt x="861" y="960"/>
                </a:lnTo>
                <a:lnTo>
                  <a:pt x="861" y="960"/>
                </a:lnTo>
                <a:lnTo>
                  <a:pt x="883" y="939"/>
                </a:lnTo>
                <a:lnTo>
                  <a:pt x="907" y="920"/>
                </a:lnTo>
                <a:lnTo>
                  <a:pt x="931" y="900"/>
                </a:lnTo>
                <a:lnTo>
                  <a:pt x="958" y="882"/>
                </a:lnTo>
                <a:lnTo>
                  <a:pt x="958" y="882"/>
                </a:lnTo>
                <a:lnTo>
                  <a:pt x="935" y="884"/>
                </a:lnTo>
                <a:lnTo>
                  <a:pt x="926" y="884"/>
                </a:lnTo>
                <a:lnTo>
                  <a:pt x="916" y="884"/>
                </a:lnTo>
                <a:lnTo>
                  <a:pt x="916" y="884"/>
                </a:lnTo>
                <a:lnTo>
                  <a:pt x="907" y="887"/>
                </a:lnTo>
                <a:lnTo>
                  <a:pt x="907" y="887"/>
                </a:lnTo>
                <a:close/>
                <a:moveTo>
                  <a:pt x="2720" y="903"/>
                </a:moveTo>
                <a:lnTo>
                  <a:pt x="2720" y="903"/>
                </a:lnTo>
                <a:lnTo>
                  <a:pt x="2709" y="901"/>
                </a:lnTo>
                <a:lnTo>
                  <a:pt x="2699" y="901"/>
                </a:lnTo>
                <a:lnTo>
                  <a:pt x="2675" y="903"/>
                </a:lnTo>
                <a:lnTo>
                  <a:pt x="2675" y="903"/>
                </a:lnTo>
                <a:lnTo>
                  <a:pt x="2664" y="922"/>
                </a:lnTo>
                <a:lnTo>
                  <a:pt x="2653" y="942"/>
                </a:lnTo>
                <a:lnTo>
                  <a:pt x="2627" y="980"/>
                </a:lnTo>
                <a:lnTo>
                  <a:pt x="2627" y="980"/>
                </a:lnTo>
                <a:lnTo>
                  <a:pt x="2671" y="941"/>
                </a:lnTo>
                <a:lnTo>
                  <a:pt x="2695" y="921"/>
                </a:lnTo>
                <a:lnTo>
                  <a:pt x="2720" y="903"/>
                </a:lnTo>
                <a:lnTo>
                  <a:pt x="2720" y="903"/>
                </a:lnTo>
                <a:close/>
                <a:moveTo>
                  <a:pt x="2737" y="51"/>
                </a:moveTo>
                <a:lnTo>
                  <a:pt x="2744" y="47"/>
                </a:lnTo>
                <a:lnTo>
                  <a:pt x="2744" y="47"/>
                </a:lnTo>
                <a:lnTo>
                  <a:pt x="2712" y="44"/>
                </a:lnTo>
                <a:lnTo>
                  <a:pt x="2675" y="41"/>
                </a:lnTo>
                <a:lnTo>
                  <a:pt x="2591" y="36"/>
                </a:lnTo>
                <a:lnTo>
                  <a:pt x="2516" y="34"/>
                </a:lnTo>
                <a:lnTo>
                  <a:pt x="2491" y="34"/>
                </a:lnTo>
                <a:lnTo>
                  <a:pt x="2477" y="36"/>
                </a:lnTo>
                <a:lnTo>
                  <a:pt x="2737" y="51"/>
                </a:lnTo>
                <a:close/>
                <a:moveTo>
                  <a:pt x="725" y="898"/>
                </a:moveTo>
                <a:lnTo>
                  <a:pt x="725" y="898"/>
                </a:lnTo>
                <a:lnTo>
                  <a:pt x="711" y="898"/>
                </a:lnTo>
                <a:lnTo>
                  <a:pt x="705" y="898"/>
                </a:lnTo>
                <a:lnTo>
                  <a:pt x="698" y="900"/>
                </a:lnTo>
                <a:lnTo>
                  <a:pt x="698" y="900"/>
                </a:lnTo>
                <a:lnTo>
                  <a:pt x="697" y="904"/>
                </a:lnTo>
                <a:lnTo>
                  <a:pt x="697" y="905"/>
                </a:lnTo>
                <a:lnTo>
                  <a:pt x="695" y="905"/>
                </a:lnTo>
                <a:lnTo>
                  <a:pt x="694" y="903"/>
                </a:lnTo>
                <a:lnTo>
                  <a:pt x="694" y="900"/>
                </a:lnTo>
                <a:lnTo>
                  <a:pt x="694" y="900"/>
                </a:lnTo>
                <a:lnTo>
                  <a:pt x="684" y="907"/>
                </a:lnTo>
                <a:lnTo>
                  <a:pt x="678" y="914"/>
                </a:lnTo>
                <a:lnTo>
                  <a:pt x="666" y="932"/>
                </a:lnTo>
                <a:lnTo>
                  <a:pt x="666" y="932"/>
                </a:lnTo>
                <a:lnTo>
                  <a:pt x="660" y="938"/>
                </a:lnTo>
                <a:lnTo>
                  <a:pt x="654" y="942"/>
                </a:lnTo>
                <a:lnTo>
                  <a:pt x="649" y="942"/>
                </a:lnTo>
                <a:lnTo>
                  <a:pt x="647" y="941"/>
                </a:lnTo>
                <a:lnTo>
                  <a:pt x="645" y="939"/>
                </a:lnTo>
                <a:lnTo>
                  <a:pt x="645" y="939"/>
                </a:lnTo>
                <a:lnTo>
                  <a:pt x="646" y="945"/>
                </a:lnTo>
                <a:lnTo>
                  <a:pt x="646" y="948"/>
                </a:lnTo>
                <a:lnTo>
                  <a:pt x="646" y="950"/>
                </a:lnTo>
                <a:lnTo>
                  <a:pt x="646" y="950"/>
                </a:lnTo>
                <a:lnTo>
                  <a:pt x="642" y="957"/>
                </a:lnTo>
                <a:lnTo>
                  <a:pt x="638" y="964"/>
                </a:lnTo>
                <a:lnTo>
                  <a:pt x="628" y="977"/>
                </a:lnTo>
                <a:lnTo>
                  <a:pt x="616" y="991"/>
                </a:lnTo>
                <a:lnTo>
                  <a:pt x="608" y="1004"/>
                </a:lnTo>
                <a:lnTo>
                  <a:pt x="608" y="1004"/>
                </a:lnTo>
                <a:lnTo>
                  <a:pt x="635" y="976"/>
                </a:lnTo>
                <a:lnTo>
                  <a:pt x="663" y="949"/>
                </a:lnTo>
                <a:lnTo>
                  <a:pt x="694" y="922"/>
                </a:lnTo>
                <a:lnTo>
                  <a:pt x="725" y="898"/>
                </a:lnTo>
                <a:lnTo>
                  <a:pt x="725" y="898"/>
                </a:lnTo>
                <a:close/>
                <a:moveTo>
                  <a:pt x="2397" y="1012"/>
                </a:moveTo>
                <a:lnTo>
                  <a:pt x="2397" y="1012"/>
                </a:lnTo>
                <a:lnTo>
                  <a:pt x="2449" y="962"/>
                </a:lnTo>
                <a:lnTo>
                  <a:pt x="2476" y="936"/>
                </a:lnTo>
                <a:lnTo>
                  <a:pt x="2502" y="912"/>
                </a:lnTo>
                <a:lnTo>
                  <a:pt x="2502" y="912"/>
                </a:lnTo>
                <a:lnTo>
                  <a:pt x="2494" y="910"/>
                </a:lnTo>
                <a:lnTo>
                  <a:pt x="2485" y="908"/>
                </a:lnTo>
                <a:lnTo>
                  <a:pt x="2477" y="908"/>
                </a:lnTo>
                <a:lnTo>
                  <a:pt x="2474" y="908"/>
                </a:lnTo>
                <a:lnTo>
                  <a:pt x="2471" y="911"/>
                </a:lnTo>
                <a:lnTo>
                  <a:pt x="2397" y="1012"/>
                </a:lnTo>
                <a:close/>
                <a:moveTo>
                  <a:pt x="2128" y="981"/>
                </a:moveTo>
                <a:lnTo>
                  <a:pt x="2128" y="981"/>
                </a:lnTo>
                <a:lnTo>
                  <a:pt x="2133" y="983"/>
                </a:lnTo>
                <a:lnTo>
                  <a:pt x="2133" y="983"/>
                </a:lnTo>
                <a:lnTo>
                  <a:pt x="2173" y="948"/>
                </a:lnTo>
                <a:lnTo>
                  <a:pt x="2195" y="929"/>
                </a:lnTo>
                <a:lnTo>
                  <a:pt x="2218" y="914"/>
                </a:lnTo>
                <a:lnTo>
                  <a:pt x="2179" y="911"/>
                </a:lnTo>
                <a:lnTo>
                  <a:pt x="2140" y="969"/>
                </a:lnTo>
                <a:lnTo>
                  <a:pt x="2137" y="972"/>
                </a:lnTo>
                <a:lnTo>
                  <a:pt x="2140" y="969"/>
                </a:lnTo>
                <a:lnTo>
                  <a:pt x="2140" y="969"/>
                </a:lnTo>
                <a:lnTo>
                  <a:pt x="2141" y="963"/>
                </a:lnTo>
                <a:lnTo>
                  <a:pt x="2144" y="959"/>
                </a:lnTo>
                <a:lnTo>
                  <a:pt x="2147" y="955"/>
                </a:lnTo>
                <a:lnTo>
                  <a:pt x="2148" y="949"/>
                </a:lnTo>
                <a:lnTo>
                  <a:pt x="2148" y="949"/>
                </a:lnTo>
                <a:lnTo>
                  <a:pt x="2141" y="955"/>
                </a:lnTo>
                <a:lnTo>
                  <a:pt x="2137" y="963"/>
                </a:lnTo>
                <a:lnTo>
                  <a:pt x="2128" y="979"/>
                </a:lnTo>
                <a:lnTo>
                  <a:pt x="2128" y="979"/>
                </a:lnTo>
                <a:lnTo>
                  <a:pt x="2131" y="979"/>
                </a:lnTo>
                <a:lnTo>
                  <a:pt x="2131" y="980"/>
                </a:lnTo>
                <a:lnTo>
                  <a:pt x="2131" y="981"/>
                </a:lnTo>
                <a:lnTo>
                  <a:pt x="2128" y="981"/>
                </a:lnTo>
                <a:lnTo>
                  <a:pt x="2128" y="981"/>
                </a:lnTo>
                <a:close/>
                <a:moveTo>
                  <a:pt x="2352" y="912"/>
                </a:moveTo>
                <a:lnTo>
                  <a:pt x="2313" y="911"/>
                </a:lnTo>
                <a:lnTo>
                  <a:pt x="2313" y="911"/>
                </a:lnTo>
                <a:lnTo>
                  <a:pt x="2306" y="931"/>
                </a:lnTo>
                <a:lnTo>
                  <a:pt x="2294" y="949"/>
                </a:lnTo>
                <a:lnTo>
                  <a:pt x="2284" y="967"/>
                </a:lnTo>
                <a:lnTo>
                  <a:pt x="2275" y="984"/>
                </a:lnTo>
                <a:lnTo>
                  <a:pt x="2352" y="912"/>
                </a:lnTo>
                <a:close/>
                <a:moveTo>
                  <a:pt x="2279" y="914"/>
                </a:moveTo>
                <a:lnTo>
                  <a:pt x="2279" y="914"/>
                </a:lnTo>
                <a:lnTo>
                  <a:pt x="2269" y="911"/>
                </a:lnTo>
                <a:lnTo>
                  <a:pt x="2258" y="911"/>
                </a:lnTo>
                <a:lnTo>
                  <a:pt x="2249" y="912"/>
                </a:lnTo>
                <a:lnTo>
                  <a:pt x="2247" y="914"/>
                </a:lnTo>
                <a:lnTo>
                  <a:pt x="2244" y="915"/>
                </a:lnTo>
                <a:lnTo>
                  <a:pt x="2244" y="915"/>
                </a:lnTo>
                <a:lnTo>
                  <a:pt x="2237" y="928"/>
                </a:lnTo>
                <a:lnTo>
                  <a:pt x="2228" y="941"/>
                </a:lnTo>
                <a:lnTo>
                  <a:pt x="2218" y="952"/>
                </a:lnTo>
                <a:lnTo>
                  <a:pt x="2209" y="962"/>
                </a:lnTo>
                <a:lnTo>
                  <a:pt x="2195" y="987"/>
                </a:lnTo>
                <a:lnTo>
                  <a:pt x="2279" y="914"/>
                </a:lnTo>
                <a:close/>
                <a:moveTo>
                  <a:pt x="2051" y="993"/>
                </a:moveTo>
                <a:lnTo>
                  <a:pt x="2141" y="912"/>
                </a:lnTo>
                <a:lnTo>
                  <a:pt x="2110" y="911"/>
                </a:lnTo>
                <a:lnTo>
                  <a:pt x="2110" y="911"/>
                </a:lnTo>
                <a:lnTo>
                  <a:pt x="2096" y="932"/>
                </a:lnTo>
                <a:lnTo>
                  <a:pt x="2081" y="952"/>
                </a:lnTo>
                <a:lnTo>
                  <a:pt x="2065" y="972"/>
                </a:lnTo>
                <a:lnTo>
                  <a:pt x="2051" y="993"/>
                </a:lnTo>
                <a:lnTo>
                  <a:pt x="2051" y="993"/>
                </a:lnTo>
                <a:close/>
                <a:moveTo>
                  <a:pt x="1571" y="891"/>
                </a:moveTo>
                <a:lnTo>
                  <a:pt x="1571" y="891"/>
                </a:lnTo>
                <a:lnTo>
                  <a:pt x="1568" y="901"/>
                </a:lnTo>
                <a:lnTo>
                  <a:pt x="1564" y="910"/>
                </a:lnTo>
                <a:lnTo>
                  <a:pt x="1559" y="918"/>
                </a:lnTo>
                <a:lnTo>
                  <a:pt x="1554" y="927"/>
                </a:lnTo>
                <a:lnTo>
                  <a:pt x="1548" y="934"/>
                </a:lnTo>
                <a:lnTo>
                  <a:pt x="1542" y="939"/>
                </a:lnTo>
                <a:lnTo>
                  <a:pt x="1535" y="945"/>
                </a:lnTo>
                <a:lnTo>
                  <a:pt x="1528" y="948"/>
                </a:lnTo>
                <a:lnTo>
                  <a:pt x="1528" y="948"/>
                </a:lnTo>
                <a:lnTo>
                  <a:pt x="1527" y="949"/>
                </a:lnTo>
                <a:lnTo>
                  <a:pt x="1527" y="948"/>
                </a:lnTo>
                <a:lnTo>
                  <a:pt x="1530" y="946"/>
                </a:lnTo>
                <a:lnTo>
                  <a:pt x="1533" y="945"/>
                </a:lnTo>
                <a:lnTo>
                  <a:pt x="1534" y="945"/>
                </a:lnTo>
                <a:lnTo>
                  <a:pt x="1535" y="946"/>
                </a:lnTo>
                <a:lnTo>
                  <a:pt x="1537" y="949"/>
                </a:lnTo>
                <a:lnTo>
                  <a:pt x="1537" y="949"/>
                </a:lnTo>
                <a:lnTo>
                  <a:pt x="1554" y="935"/>
                </a:lnTo>
                <a:lnTo>
                  <a:pt x="1573" y="918"/>
                </a:lnTo>
                <a:lnTo>
                  <a:pt x="1596" y="901"/>
                </a:lnTo>
                <a:lnTo>
                  <a:pt x="1607" y="893"/>
                </a:lnTo>
                <a:lnTo>
                  <a:pt x="1618" y="887"/>
                </a:lnTo>
                <a:lnTo>
                  <a:pt x="1568" y="890"/>
                </a:lnTo>
                <a:lnTo>
                  <a:pt x="1571" y="891"/>
                </a:lnTo>
                <a:close/>
                <a:moveTo>
                  <a:pt x="98" y="438"/>
                </a:moveTo>
                <a:lnTo>
                  <a:pt x="98" y="438"/>
                </a:lnTo>
                <a:lnTo>
                  <a:pt x="125" y="408"/>
                </a:lnTo>
                <a:lnTo>
                  <a:pt x="139" y="393"/>
                </a:lnTo>
                <a:lnTo>
                  <a:pt x="154" y="378"/>
                </a:lnTo>
                <a:lnTo>
                  <a:pt x="154" y="378"/>
                </a:lnTo>
                <a:lnTo>
                  <a:pt x="156" y="376"/>
                </a:lnTo>
                <a:lnTo>
                  <a:pt x="157" y="371"/>
                </a:lnTo>
                <a:lnTo>
                  <a:pt x="157" y="362"/>
                </a:lnTo>
                <a:lnTo>
                  <a:pt x="153" y="338"/>
                </a:lnTo>
                <a:lnTo>
                  <a:pt x="153" y="338"/>
                </a:lnTo>
                <a:lnTo>
                  <a:pt x="150" y="346"/>
                </a:lnTo>
                <a:lnTo>
                  <a:pt x="146" y="353"/>
                </a:lnTo>
                <a:lnTo>
                  <a:pt x="139" y="366"/>
                </a:lnTo>
                <a:lnTo>
                  <a:pt x="139" y="366"/>
                </a:lnTo>
                <a:lnTo>
                  <a:pt x="136" y="367"/>
                </a:lnTo>
                <a:lnTo>
                  <a:pt x="98" y="438"/>
                </a:lnTo>
                <a:close/>
                <a:moveTo>
                  <a:pt x="146" y="876"/>
                </a:moveTo>
                <a:lnTo>
                  <a:pt x="146" y="876"/>
                </a:lnTo>
                <a:lnTo>
                  <a:pt x="163" y="860"/>
                </a:lnTo>
                <a:lnTo>
                  <a:pt x="179" y="845"/>
                </a:lnTo>
                <a:lnTo>
                  <a:pt x="213" y="817"/>
                </a:lnTo>
                <a:lnTo>
                  <a:pt x="213" y="817"/>
                </a:lnTo>
                <a:lnTo>
                  <a:pt x="209" y="813"/>
                </a:lnTo>
                <a:lnTo>
                  <a:pt x="203" y="810"/>
                </a:lnTo>
                <a:lnTo>
                  <a:pt x="199" y="807"/>
                </a:lnTo>
                <a:lnTo>
                  <a:pt x="195" y="804"/>
                </a:lnTo>
                <a:lnTo>
                  <a:pt x="195" y="804"/>
                </a:lnTo>
                <a:lnTo>
                  <a:pt x="179" y="820"/>
                </a:lnTo>
                <a:lnTo>
                  <a:pt x="168" y="837"/>
                </a:lnTo>
                <a:lnTo>
                  <a:pt x="157" y="855"/>
                </a:lnTo>
                <a:lnTo>
                  <a:pt x="146" y="876"/>
                </a:lnTo>
                <a:lnTo>
                  <a:pt x="146" y="876"/>
                </a:lnTo>
                <a:close/>
                <a:moveTo>
                  <a:pt x="874" y="889"/>
                </a:moveTo>
                <a:lnTo>
                  <a:pt x="874" y="889"/>
                </a:lnTo>
                <a:lnTo>
                  <a:pt x="864" y="890"/>
                </a:lnTo>
                <a:lnTo>
                  <a:pt x="855" y="891"/>
                </a:lnTo>
                <a:lnTo>
                  <a:pt x="845" y="894"/>
                </a:lnTo>
                <a:lnTo>
                  <a:pt x="837" y="897"/>
                </a:lnTo>
                <a:lnTo>
                  <a:pt x="837" y="897"/>
                </a:lnTo>
                <a:lnTo>
                  <a:pt x="833" y="901"/>
                </a:lnTo>
                <a:lnTo>
                  <a:pt x="829" y="905"/>
                </a:lnTo>
                <a:lnTo>
                  <a:pt x="820" y="917"/>
                </a:lnTo>
                <a:lnTo>
                  <a:pt x="812" y="928"/>
                </a:lnTo>
                <a:lnTo>
                  <a:pt x="808" y="932"/>
                </a:lnTo>
                <a:lnTo>
                  <a:pt x="803" y="936"/>
                </a:lnTo>
                <a:lnTo>
                  <a:pt x="808" y="936"/>
                </a:lnTo>
                <a:lnTo>
                  <a:pt x="808" y="936"/>
                </a:lnTo>
                <a:lnTo>
                  <a:pt x="798" y="950"/>
                </a:lnTo>
                <a:lnTo>
                  <a:pt x="793" y="957"/>
                </a:lnTo>
                <a:lnTo>
                  <a:pt x="789" y="964"/>
                </a:lnTo>
                <a:lnTo>
                  <a:pt x="789" y="964"/>
                </a:lnTo>
                <a:lnTo>
                  <a:pt x="830" y="925"/>
                </a:lnTo>
                <a:lnTo>
                  <a:pt x="851" y="905"/>
                </a:lnTo>
                <a:lnTo>
                  <a:pt x="862" y="897"/>
                </a:lnTo>
                <a:lnTo>
                  <a:pt x="874" y="889"/>
                </a:lnTo>
                <a:lnTo>
                  <a:pt x="874" y="889"/>
                </a:lnTo>
                <a:close/>
                <a:moveTo>
                  <a:pt x="1683" y="943"/>
                </a:moveTo>
                <a:lnTo>
                  <a:pt x="1749" y="891"/>
                </a:lnTo>
                <a:lnTo>
                  <a:pt x="1749" y="891"/>
                </a:lnTo>
                <a:lnTo>
                  <a:pt x="1741" y="891"/>
                </a:lnTo>
                <a:lnTo>
                  <a:pt x="1735" y="893"/>
                </a:lnTo>
                <a:lnTo>
                  <a:pt x="1729" y="894"/>
                </a:lnTo>
                <a:lnTo>
                  <a:pt x="1725" y="894"/>
                </a:lnTo>
                <a:lnTo>
                  <a:pt x="1725" y="894"/>
                </a:lnTo>
                <a:lnTo>
                  <a:pt x="1717" y="891"/>
                </a:lnTo>
                <a:lnTo>
                  <a:pt x="1708" y="890"/>
                </a:lnTo>
                <a:lnTo>
                  <a:pt x="1704" y="891"/>
                </a:lnTo>
                <a:lnTo>
                  <a:pt x="1701" y="893"/>
                </a:lnTo>
                <a:lnTo>
                  <a:pt x="1700" y="896"/>
                </a:lnTo>
                <a:lnTo>
                  <a:pt x="1700" y="900"/>
                </a:lnTo>
                <a:lnTo>
                  <a:pt x="1700" y="900"/>
                </a:lnTo>
                <a:lnTo>
                  <a:pt x="1700" y="907"/>
                </a:lnTo>
                <a:lnTo>
                  <a:pt x="1698" y="914"/>
                </a:lnTo>
                <a:lnTo>
                  <a:pt x="1694" y="920"/>
                </a:lnTo>
                <a:lnTo>
                  <a:pt x="1691" y="925"/>
                </a:lnTo>
                <a:lnTo>
                  <a:pt x="1684" y="935"/>
                </a:lnTo>
                <a:lnTo>
                  <a:pt x="1683" y="939"/>
                </a:lnTo>
                <a:lnTo>
                  <a:pt x="1683" y="943"/>
                </a:lnTo>
                <a:lnTo>
                  <a:pt x="1683" y="943"/>
                </a:lnTo>
                <a:close/>
                <a:moveTo>
                  <a:pt x="115" y="550"/>
                </a:moveTo>
                <a:lnTo>
                  <a:pt x="115" y="550"/>
                </a:lnTo>
                <a:lnTo>
                  <a:pt x="122" y="540"/>
                </a:lnTo>
                <a:lnTo>
                  <a:pt x="125" y="537"/>
                </a:lnTo>
                <a:lnTo>
                  <a:pt x="127" y="534"/>
                </a:lnTo>
                <a:lnTo>
                  <a:pt x="127" y="534"/>
                </a:lnTo>
                <a:lnTo>
                  <a:pt x="122" y="546"/>
                </a:lnTo>
                <a:lnTo>
                  <a:pt x="115" y="558"/>
                </a:lnTo>
                <a:lnTo>
                  <a:pt x="106" y="571"/>
                </a:lnTo>
                <a:lnTo>
                  <a:pt x="99" y="584"/>
                </a:lnTo>
                <a:lnTo>
                  <a:pt x="99" y="584"/>
                </a:lnTo>
                <a:lnTo>
                  <a:pt x="125" y="557"/>
                </a:lnTo>
                <a:lnTo>
                  <a:pt x="137" y="546"/>
                </a:lnTo>
                <a:lnTo>
                  <a:pt x="150" y="534"/>
                </a:lnTo>
                <a:lnTo>
                  <a:pt x="150" y="534"/>
                </a:lnTo>
                <a:lnTo>
                  <a:pt x="153" y="530"/>
                </a:lnTo>
                <a:lnTo>
                  <a:pt x="156" y="526"/>
                </a:lnTo>
                <a:lnTo>
                  <a:pt x="156" y="522"/>
                </a:lnTo>
                <a:lnTo>
                  <a:pt x="156" y="518"/>
                </a:lnTo>
                <a:lnTo>
                  <a:pt x="154" y="509"/>
                </a:lnTo>
                <a:lnTo>
                  <a:pt x="153" y="502"/>
                </a:lnTo>
                <a:lnTo>
                  <a:pt x="153" y="502"/>
                </a:lnTo>
                <a:lnTo>
                  <a:pt x="148" y="508"/>
                </a:lnTo>
                <a:lnTo>
                  <a:pt x="144" y="513"/>
                </a:lnTo>
                <a:lnTo>
                  <a:pt x="133" y="523"/>
                </a:lnTo>
                <a:lnTo>
                  <a:pt x="127" y="527"/>
                </a:lnTo>
                <a:lnTo>
                  <a:pt x="123" y="534"/>
                </a:lnTo>
                <a:lnTo>
                  <a:pt x="119" y="542"/>
                </a:lnTo>
                <a:lnTo>
                  <a:pt x="115" y="550"/>
                </a:lnTo>
                <a:lnTo>
                  <a:pt x="115" y="550"/>
                </a:lnTo>
                <a:close/>
                <a:moveTo>
                  <a:pt x="1607" y="946"/>
                </a:moveTo>
                <a:lnTo>
                  <a:pt x="1607" y="946"/>
                </a:lnTo>
                <a:lnTo>
                  <a:pt x="1645" y="917"/>
                </a:lnTo>
                <a:lnTo>
                  <a:pt x="1663" y="903"/>
                </a:lnTo>
                <a:lnTo>
                  <a:pt x="1683" y="891"/>
                </a:lnTo>
                <a:lnTo>
                  <a:pt x="1683" y="891"/>
                </a:lnTo>
                <a:lnTo>
                  <a:pt x="1673" y="889"/>
                </a:lnTo>
                <a:lnTo>
                  <a:pt x="1662" y="887"/>
                </a:lnTo>
                <a:lnTo>
                  <a:pt x="1651" y="887"/>
                </a:lnTo>
                <a:lnTo>
                  <a:pt x="1646" y="889"/>
                </a:lnTo>
                <a:lnTo>
                  <a:pt x="1644" y="891"/>
                </a:lnTo>
                <a:lnTo>
                  <a:pt x="1644" y="891"/>
                </a:lnTo>
                <a:lnTo>
                  <a:pt x="1634" y="903"/>
                </a:lnTo>
                <a:lnTo>
                  <a:pt x="1625" y="915"/>
                </a:lnTo>
                <a:lnTo>
                  <a:pt x="1617" y="931"/>
                </a:lnTo>
                <a:lnTo>
                  <a:pt x="1607" y="946"/>
                </a:lnTo>
                <a:lnTo>
                  <a:pt x="1607" y="946"/>
                </a:lnTo>
                <a:close/>
                <a:moveTo>
                  <a:pt x="2613" y="912"/>
                </a:moveTo>
                <a:lnTo>
                  <a:pt x="2613" y="912"/>
                </a:lnTo>
                <a:lnTo>
                  <a:pt x="2603" y="928"/>
                </a:lnTo>
                <a:lnTo>
                  <a:pt x="2591" y="943"/>
                </a:lnTo>
                <a:lnTo>
                  <a:pt x="2580" y="957"/>
                </a:lnTo>
                <a:lnTo>
                  <a:pt x="2570" y="973"/>
                </a:lnTo>
                <a:lnTo>
                  <a:pt x="2570" y="973"/>
                </a:lnTo>
                <a:lnTo>
                  <a:pt x="2606" y="939"/>
                </a:lnTo>
                <a:lnTo>
                  <a:pt x="2626" y="924"/>
                </a:lnTo>
                <a:lnTo>
                  <a:pt x="2647" y="908"/>
                </a:lnTo>
                <a:lnTo>
                  <a:pt x="2647" y="908"/>
                </a:lnTo>
                <a:lnTo>
                  <a:pt x="2637" y="908"/>
                </a:lnTo>
                <a:lnTo>
                  <a:pt x="2627" y="910"/>
                </a:lnTo>
                <a:lnTo>
                  <a:pt x="2627" y="910"/>
                </a:lnTo>
                <a:lnTo>
                  <a:pt x="2623" y="910"/>
                </a:lnTo>
                <a:lnTo>
                  <a:pt x="2620" y="910"/>
                </a:lnTo>
                <a:lnTo>
                  <a:pt x="2616" y="910"/>
                </a:lnTo>
                <a:lnTo>
                  <a:pt x="2613" y="912"/>
                </a:lnTo>
                <a:lnTo>
                  <a:pt x="2613" y="912"/>
                </a:lnTo>
                <a:close/>
                <a:moveTo>
                  <a:pt x="1510" y="894"/>
                </a:moveTo>
                <a:lnTo>
                  <a:pt x="1510" y="894"/>
                </a:lnTo>
                <a:lnTo>
                  <a:pt x="1505" y="904"/>
                </a:lnTo>
                <a:lnTo>
                  <a:pt x="1499" y="914"/>
                </a:lnTo>
                <a:lnTo>
                  <a:pt x="1490" y="924"/>
                </a:lnTo>
                <a:lnTo>
                  <a:pt x="1483" y="935"/>
                </a:lnTo>
                <a:lnTo>
                  <a:pt x="1483" y="935"/>
                </a:lnTo>
                <a:lnTo>
                  <a:pt x="1499" y="922"/>
                </a:lnTo>
                <a:lnTo>
                  <a:pt x="1516" y="910"/>
                </a:lnTo>
                <a:lnTo>
                  <a:pt x="1533" y="897"/>
                </a:lnTo>
                <a:lnTo>
                  <a:pt x="1548" y="887"/>
                </a:lnTo>
                <a:lnTo>
                  <a:pt x="1548" y="887"/>
                </a:lnTo>
                <a:lnTo>
                  <a:pt x="1526" y="887"/>
                </a:lnTo>
                <a:lnTo>
                  <a:pt x="1517" y="887"/>
                </a:lnTo>
                <a:lnTo>
                  <a:pt x="1510" y="889"/>
                </a:lnTo>
                <a:lnTo>
                  <a:pt x="1510" y="889"/>
                </a:lnTo>
                <a:lnTo>
                  <a:pt x="1510" y="894"/>
                </a:lnTo>
                <a:lnTo>
                  <a:pt x="1510" y="894"/>
                </a:lnTo>
                <a:close/>
                <a:moveTo>
                  <a:pt x="2731" y="1011"/>
                </a:moveTo>
                <a:lnTo>
                  <a:pt x="2731" y="1011"/>
                </a:lnTo>
                <a:lnTo>
                  <a:pt x="2751" y="993"/>
                </a:lnTo>
                <a:lnTo>
                  <a:pt x="2769" y="973"/>
                </a:lnTo>
                <a:lnTo>
                  <a:pt x="2788" y="950"/>
                </a:lnTo>
                <a:lnTo>
                  <a:pt x="2803" y="929"/>
                </a:lnTo>
                <a:lnTo>
                  <a:pt x="2803" y="929"/>
                </a:lnTo>
                <a:lnTo>
                  <a:pt x="2803" y="924"/>
                </a:lnTo>
                <a:lnTo>
                  <a:pt x="2771" y="960"/>
                </a:lnTo>
                <a:lnTo>
                  <a:pt x="2771" y="960"/>
                </a:lnTo>
                <a:lnTo>
                  <a:pt x="2759" y="973"/>
                </a:lnTo>
                <a:lnTo>
                  <a:pt x="2751" y="986"/>
                </a:lnTo>
                <a:lnTo>
                  <a:pt x="2731" y="1011"/>
                </a:lnTo>
                <a:lnTo>
                  <a:pt x="2731" y="1011"/>
                </a:lnTo>
                <a:close/>
                <a:moveTo>
                  <a:pt x="2751" y="896"/>
                </a:moveTo>
                <a:lnTo>
                  <a:pt x="2751" y="896"/>
                </a:lnTo>
                <a:lnTo>
                  <a:pt x="2738" y="918"/>
                </a:lnTo>
                <a:lnTo>
                  <a:pt x="2724" y="939"/>
                </a:lnTo>
                <a:lnTo>
                  <a:pt x="2783" y="891"/>
                </a:lnTo>
                <a:lnTo>
                  <a:pt x="2783" y="891"/>
                </a:lnTo>
                <a:lnTo>
                  <a:pt x="2776" y="891"/>
                </a:lnTo>
                <a:lnTo>
                  <a:pt x="2769" y="891"/>
                </a:lnTo>
                <a:lnTo>
                  <a:pt x="2754" y="894"/>
                </a:lnTo>
                <a:lnTo>
                  <a:pt x="2754" y="894"/>
                </a:lnTo>
                <a:lnTo>
                  <a:pt x="2751" y="896"/>
                </a:lnTo>
                <a:lnTo>
                  <a:pt x="2751" y="896"/>
                </a:lnTo>
                <a:close/>
                <a:moveTo>
                  <a:pt x="151" y="151"/>
                </a:moveTo>
                <a:lnTo>
                  <a:pt x="151" y="151"/>
                </a:lnTo>
                <a:lnTo>
                  <a:pt x="156" y="155"/>
                </a:lnTo>
                <a:lnTo>
                  <a:pt x="157" y="155"/>
                </a:lnTo>
                <a:lnTo>
                  <a:pt x="157" y="155"/>
                </a:lnTo>
                <a:lnTo>
                  <a:pt x="158" y="148"/>
                </a:lnTo>
                <a:lnTo>
                  <a:pt x="158" y="148"/>
                </a:lnTo>
                <a:lnTo>
                  <a:pt x="160" y="142"/>
                </a:lnTo>
                <a:lnTo>
                  <a:pt x="158" y="138"/>
                </a:lnTo>
                <a:lnTo>
                  <a:pt x="158" y="134"/>
                </a:lnTo>
                <a:lnTo>
                  <a:pt x="160" y="130"/>
                </a:lnTo>
                <a:lnTo>
                  <a:pt x="160" y="130"/>
                </a:lnTo>
                <a:lnTo>
                  <a:pt x="150" y="140"/>
                </a:lnTo>
                <a:lnTo>
                  <a:pt x="140" y="149"/>
                </a:lnTo>
                <a:lnTo>
                  <a:pt x="122" y="172"/>
                </a:lnTo>
                <a:lnTo>
                  <a:pt x="122" y="172"/>
                </a:lnTo>
                <a:lnTo>
                  <a:pt x="120" y="173"/>
                </a:lnTo>
                <a:lnTo>
                  <a:pt x="120" y="175"/>
                </a:lnTo>
                <a:lnTo>
                  <a:pt x="120" y="175"/>
                </a:lnTo>
                <a:lnTo>
                  <a:pt x="129" y="172"/>
                </a:lnTo>
                <a:lnTo>
                  <a:pt x="137" y="166"/>
                </a:lnTo>
                <a:lnTo>
                  <a:pt x="146" y="161"/>
                </a:lnTo>
                <a:lnTo>
                  <a:pt x="148" y="156"/>
                </a:lnTo>
                <a:lnTo>
                  <a:pt x="151" y="151"/>
                </a:lnTo>
                <a:lnTo>
                  <a:pt x="151" y="151"/>
                </a:lnTo>
                <a:close/>
                <a:moveTo>
                  <a:pt x="1625" y="1074"/>
                </a:moveTo>
                <a:lnTo>
                  <a:pt x="1625" y="1074"/>
                </a:lnTo>
                <a:lnTo>
                  <a:pt x="1631" y="1075"/>
                </a:lnTo>
                <a:lnTo>
                  <a:pt x="1637" y="1075"/>
                </a:lnTo>
                <a:lnTo>
                  <a:pt x="1642" y="1074"/>
                </a:lnTo>
                <a:lnTo>
                  <a:pt x="1645" y="1073"/>
                </a:lnTo>
                <a:lnTo>
                  <a:pt x="1646" y="1071"/>
                </a:lnTo>
                <a:lnTo>
                  <a:pt x="1646" y="1071"/>
                </a:lnTo>
                <a:lnTo>
                  <a:pt x="1659" y="1050"/>
                </a:lnTo>
                <a:lnTo>
                  <a:pt x="1665" y="1039"/>
                </a:lnTo>
                <a:lnTo>
                  <a:pt x="1668" y="1032"/>
                </a:lnTo>
                <a:lnTo>
                  <a:pt x="1668" y="1032"/>
                </a:lnTo>
                <a:lnTo>
                  <a:pt x="1656" y="1043"/>
                </a:lnTo>
                <a:lnTo>
                  <a:pt x="1645" y="1053"/>
                </a:lnTo>
                <a:lnTo>
                  <a:pt x="1635" y="1063"/>
                </a:lnTo>
                <a:lnTo>
                  <a:pt x="1625" y="1074"/>
                </a:lnTo>
                <a:lnTo>
                  <a:pt x="1625" y="1074"/>
                </a:lnTo>
                <a:close/>
                <a:moveTo>
                  <a:pt x="132" y="210"/>
                </a:moveTo>
                <a:lnTo>
                  <a:pt x="132" y="210"/>
                </a:lnTo>
                <a:lnTo>
                  <a:pt x="137" y="207"/>
                </a:lnTo>
                <a:lnTo>
                  <a:pt x="141" y="201"/>
                </a:lnTo>
                <a:lnTo>
                  <a:pt x="150" y="187"/>
                </a:lnTo>
                <a:lnTo>
                  <a:pt x="150" y="187"/>
                </a:lnTo>
                <a:lnTo>
                  <a:pt x="153" y="182"/>
                </a:lnTo>
                <a:lnTo>
                  <a:pt x="154" y="173"/>
                </a:lnTo>
                <a:lnTo>
                  <a:pt x="153" y="168"/>
                </a:lnTo>
                <a:lnTo>
                  <a:pt x="151" y="165"/>
                </a:lnTo>
                <a:lnTo>
                  <a:pt x="150" y="165"/>
                </a:lnTo>
                <a:lnTo>
                  <a:pt x="150" y="165"/>
                </a:lnTo>
                <a:lnTo>
                  <a:pt x="150" y="166"/>
                </a:lnTo>
                <a:lnTo>
                  <a:pt x="150" y="169"/>
                </a:lnTo>
                <a:lnTo>
                  <a:pt x="147" y="175"/>
                </a:lnTo>
                <a:lnTo>
                  <a:pt x="139" y="192"/>
                </a:lnTo>
                <a:lnTo>
                  <a:pt x="130" y="207"/>
                </a:lnTo>
                <a:lnTo>
                  <a:pt x="130" y="211"/>
                </a:lnTo>
                <a:lnTo>
                  <a:pt x="130" y="211"/>
                </a:lnTo>
                <a:lnTo>
                  <a:pt x="132" y="210"/>
                </a:lnTo>
                <a:lnTo>
                  <a:pt x="132" y="210"/>
                </a:lnTo>
                <a:close/>
                <a:moveTo>
                  <a:pt x="140" y="977"/>
                </a:moveTo>
                <a:lnTo>
                  <a:pt x="140" y="977"/>
                </a:lnTo>
                <a:lnTo>
                  <a:pt x="144" y="980"/>
                </a:lnTo>
                <a:lnTo>
                  <a:pt x="150" y="980"/>
                </a:lnTo>
                <a:lnTo>
                  <a:pt x="156" y="977"/>
                </a:lnTo>
                <a:lnTo>
                  <a:pt x="157" y="974"/>
                </a:lnTo>
                <a:lnTo>
                  <a:pt x="158" y="973"/>
                </a:lnTo>
                <a:lnTo>
                  <a:pt x="158" y="973"/>
                </a:lnTo>
                <a:lnTo>
                  <a:pt x="161" y="967"/>
                </a:lnTo>
                <a:lnTo>
                  <a:pt x="165" y="962"/>
                </a:lnTo>
                <a:lnTo>
                  <a:pt x="172" y="952"/>
                </a:lnTo>
                <a:lnTo>
                  <a:pt x="172" y="952"/>
                </a:lnTo>
                <a:lnTo>
                  <a:pt x="163" y="957"/>
                </a:lnTo>
                <a:lnTo>
                  <a:pt x="153" y="962"/>
                </a:lnTo>
                <a:lnTo>
                  <a:pt x="148" y="964"/>
                </a:lnTo>
                <a:lnTo>
                  <a:pt x="144" y="969"/>
                </a:lnTo>
                <a:lnTo>
                  <a:pt x="141" y="973"/>
                </a:lnTo>
                <a:lnTo>
                  <a:pt x="140" y="977"/>
                </a:lnTo>
                <a:lnTo>
                  <a:pt x="140" y="977"/>
                </a:lnTo>
                <a:close/>
                <a:moveTo>
                  <a:pt x="473" y="981"/>
                </a:moveTo>
                <a:lnTo>
                  <a:pt x="473" y="981"/>
                </a:lnTo>
                <a:lnTo>
                  <a:pt x="467" y="984"/>
                </a:lnTo>
                <a:lnTo>
                  <a:pt x="462" y="991"/>
                </a:lnTo>
                <a:lnTo>
                  <a:pt x="458" y="998"/>
                </a:lnTo>
                <a:lnTo>
                  <a:pt x="456" y="1002"/>
                </a:lnTo>
                <a:lnTo>
                  <a:pt x="458" y="1007"/>
                </a:lnTo>
                <a:lnTo>
                  <a:pt x="458" y="1007"/>
                </a:lnTo>
                <a:lnTo>
                  <a:pt x="462" y="1005"/>
                </a:lnTo>
                <a:lnTo>
                  <a:pt x="465" y="1002"/>
                </a:lnTo>
                <a:lnTo>
                  <a:pt x="466" y="1000"/>
                </a:lnTo>
                <a:lnTo>
                  <a:pt x="467" y="995"/>
                </a:lnTo>
                <a:lnTo>
                  <a:pt x="470" y="988"/>
                </a:lnTo>
                <a:lnTo>
                  <a:pt x="472" y="984"/>
                </a:lnTo>
                <a:lnTo>
                  <a:pt x="473" y="981"/>
                </a:lnTo>
                <a:lnTo>
                  <a:pt x="473" y="981"/>
                </a:lnTo>
                <a:close/>
                <a:moveTo>
                  <a:pt x="313" y="983"/>
                </a:moveTo>
                <a:lnTo>
                  <a:pt x="313" y="983"/>
                </a:lnTo>
                <a:lnTo>
                  <a:pt x="312" y="988"/>
                </a:lnTo>
                <a:lnTo>
                  <a:pt x="309" y="991"/>
                </a:lnTo>
                <a:lnTo>
                  <a:pt x="307" y="994"/>
                </a:lnTo>
                <a:lnTo>
                  <a:pt x="307" y="998"/>
                </a:lnTo>
                <a:lnTo>
                  <a:pt x="324" y="983"/>
                </a:lnTo>
                <a:lnTo>
                  <a:pt x="324" y="983"/>
                </a:lnTo>
                <a:lnTo>
                  <a:pt x="327" y="976"/>
                </a:lnTo>
                <a:lnTo>
                  <a:pt x="328" y="972"/>
                </a:lnTo>
                <a:lnTo>
                  <a:pt x="327" y="972"/>
                </a:lnTo>
                <a:lnTo>
                  <a:pt x="324" y="974"/>
                </a:lnTo>
                <a:lnTo>
                  <a:pt x="317" y="980"/>
                </a:lnTo>
                <a:lnTo>
                  <a:pt x="314" y="983"/>
                </a:lnTo>
                <a:lnTo>
                  <a:pt x="313" y="983"/>
                </a:lnTo>
                <a:lnTo>
                  <a:pt x="313" y="983"/>
                </a:lnTo>
                <a:close/>
                <a:moveTo>
                  <a:pt x="2824" y="898"/>
                </a:moveTo>
                <a:lnTo>
                  <a:pt x="2824" y="898"/>
                </a:lnTo>
                <a:lnTo>
                  <a:pt x="2830" y="891"/>
                </a:lnTo>
                <a:lnTo>
                  <a:pt x="2834" y="886"/>
                </a:lnTo>
                <a:lnTo>
                  <a:pt x="2838" y="879"/>
                </a:lnTo>
                <a:lnTo>
                  <a:pt x="2841" y="870"/>
                </a:lnTo>
                <a:lnTo>
                  <a:pt x="2841" y="870"/>
                </a:lnTo>
                <a:lnTo>
                  <a:pt x="2835" y="877"/>
                </a:lnTo>
                <a:lnTo>
                  <a:pt x="2830" y="883"/>
                </a:lnTo>
                <a:lnTo>
                  <a:pt x="2827" y="891"/>
                </a:lnTo>
                <a:lnTo>
                  <a:pt x="2824" y="898"/>
                </a:lnTo>
                <a:lnTo>
                  <a:pt x="2824" y="898"/>
                </a:lnTo>
                <a:close/>
                <a:moveTo>
                  <a:pt x="2332" y="969"/>
                </a:moveTo>
                <a:lnTo>
                  <a:pt x="2332" y="969"/>
                </a:lnTo>
                <a:lnTo>
                  <a:pt x="2342" y="960"/>
                </a:lnTo>
                <a:lnTo>
                  <a:pt x="2346" y="955"/>
                </a:lnTo>
                <a:lnTo>
                  <a:pt x="2349" y="949"/>
                </a:lnTo>
                <a:lnTo>
                  <a:pt x="2349" y="949"/>
                </a:lnTo>
                <a:lnTo>
                  <a:pt x="2348" y="948"/>
                </a:lnTo>
                <a:lnTo>
                  <a:pt x="2346" y="948"/>
                </a:lnTo>
                <a:lnTo>
                  <a:pt x="2343" y="949"/>
                </a:lnTo>
                <a:lnTo>
                  <a:pt x="2341" y="950"/>
                </a:lnTo>
                <a:lnTo>
                  <a:pt x="2341" y="950"/>
                </a:lnTo>
                <a:lnTo>
                  <a:pt x="2339" y="955"/>
                </a:lnTo>
                <a:lnTo>
                  <a:pt x="2338" y="957"/>
                </a:lnTo>
                <a:lnTo>
                  <a:pt x="2336" y="957"/>
                </a:lnTo>
                <a:lnTo>
                  <a:pt x="2334" y="962"/>
                </a:lnTo>
                <a:lnTo>
                  <a:pt x="2332" y="964"/>
                </a:lnTo>
                <a:lnTo>
                  <a:pt x="2332" y="969"/>
                </a:lnTo>
                <a:close/>
                <a:moveTo>
                  <a:pt x="136" y="803"/>
                </a:moveTo>
                <a:lnTo>
                  <a:pt x="139" y="800"/>
                </a:lnTo>
                <a:lnTo>
                  <a:pt x="139" y="800"/>
                </a:lnTo>
                <a:lnTo>
                  <a:pt x="139" y="796"/>
                </a:lnTo>
                <a:lnTo>
                  <a:pt x="137" y="793"/>
                </a:lnTo>
                <a:lnTo>
                  <a:pt x="136" y="793"/>
                </a:lnTo>
                <a:lnTo>
                  <a:pt x="133" y="796"/>
                </a:lnTo>
                <a:lnTo>
                  <a:pt x="133" y="796"/>
                </a:lnTo>
                <a:lnTo>
                  <a:pt x="129" y="806"/>
                </a:lnTo>
                <a:lnTo>
                  <a:pt x="126" y="810"/>
                </a:lnTo>
                <a:lnTo>
                  <a:pt x="126" y="814"/>
                </a:lnTo>
                <a:lnTo>
                  <a:pt x="134" y="808"/>
                </a:lnTo>
                <a:lnTo>
                  <a:pt x="136" y="803"/>
                </a:lnTo>
                <a:close/>
                <a:moveTo>
                  <a:pt x="71" y="364"/>
                </a:moveTo>
                <a:lnTo>
                  <a:pt x="71" y="364"/>
                </a:lnTo>
                <a:lnTo>
                  <a:pt x="78" y="360"/>
                </a:lnTo>
                <a:lnTo>
                  <a:pt x="84" y="353"/>
                </a:lnTo>
                <a:lnTo>
                  <a:pt x="88" y="346"/>
                </a:lnTo>
                <a:lnTo>
                  <a:pt x="88" y="343"/>
                </a:lnTo>
                <a:lnTo>
                  <a:pt x="87" y="342"/>
                </a:lnTo>
                <a:lnTo>
                  <a:pt x="87" y="342"/>
                </a:lnTo>
                <a:lnTo>
                  <a:pt x="78" y="353"/>
                </a:lnTo>
                <a:lnTo>
                  <a:pt x="75" y="359"/>
                </a:lnTo>
                <a:lnTo>
                  <a:pt x="71" y="364"/>
                </a:lnTo>
                <a:lnTo>
                  <a:pt x="71" y="364"/>
                </a:lnTo>
                <a:close/>
                <a:moveTo>
                  <a:pt x="538" y="964"/>
                </a:moveTo>
                <a:lnTo>
                  <a:pt x="538" y="964"/>
                </a:lnTo>
                <a:lnTo>
                  <a:pt x="541" y="964"/>
                </a:lnTo>
                <a:lnTo>
                  <a:pt x="545" y="963"/>
                </a:lnTo>
                <a:lnTo>
                  <a:pt x="550" y="956"/>
                </a:lnTo>
                <a:lnTo>
                  <a:pt x="553" y="953"/>
                </a:lnTo>
                <a:lnTo>
                  <a:pt x="553" y="950"/>
                </a:lnTo>
                <a:lnTo>
                  <a:pt x="550" y="950"/>
                </a:lnTo>
                <a:lnTo>
                  <a:pt x="546" y="950"/>
                </a:lnTo>
                <a:lnTo>
                  <a:pt x="538" y="964"/>
                </a:lnTo>
                <a:close/>
                <a:moveTo>
                  <a:pt x="2571" y="957"/>
                </a:moveTo>
                <a:lnTo>
                  <a:pt x="2571" y="957"/>
                </a:lnTo>
                <a:lnTo>
                  <a:pt x="2581" y="949"/>
                </a:lnTo>
                <a:lnTo>
                  <a:pt x="2584" y="945"/>
                </a:lnTo>
                <a:lnTo>
                  <a:pt x="2585" y="942"/>
                </a:lnTo>
                <a:lnTo>
                  <a:pt x="2585" y="939"/>
                </a:lnTo>
                <a:lnTo>
                  <a:pt x="2571" y="952"/>
                </a:lnTo>
                <a:lnTo>
                  <a:pt x="2571" y="957"/>
                </a:lnTo>
                <a:close/>
                <a:moveTo>
                  <a:pt x="2421" y="967"/>
                </a:moveTo>
                <a:lnTo>
                  <a:pt x="2428" y="960"/>
                </a:lnTo>
                <a:lnTo>
                  <a:pt x="2429" y="957"/>
                </a:lnTo>
                <a:lnTo>
                  <a:pt x="2429" y="957"/>
                </a:lnTo>
                <a:lnTo>
                  <a:pt x="2431" y="955"/>
                </a:lnTo>
                <a:lnTo>
                  <a:pt x="2432" y="952"/>
                </a:lnTo>
                <a:lnTo>
                  <a:pt x="2433" y="950"/>
                </a:lnTo>
                <a:lnTo>
                  <a:pt x="2433" y="946"/>
                </a:lnTo>
                <a:lnTo>
                  <a:pt x="2433" y="946"/>
                </a:lnTo>
                <a:lnTo>
                  <a:pt x="2429" y="950"/>
                </a:lnTo>
                <a:lnTo>
                  <a:pt x="2425" y="956"/>
                </a:lnTo>
                <a:lnTo>
                  <a:pt x="2418" y="964"/>
                </a:lnTo>
                <a:lnTo>
                  <a:pt x="2418" y="964"/>
                </a:lnTo>
                <a:lnTo>
                  <a:pt x="2418" y="969"/>
                </a:lnTo>
                <a:lnTo>
                  <a:pt x="2421" y="967"/>
                </a:lnTo>
                <a:close/>
                <a:moveTo>
                  <a:pt x="198" y="685"/>
                </a:moveTo>
                <a:lnTo>
                  <a:pt x="198" y="685"/>
                </a:lnTo>
                <a:lnTo>
                  <a:pt x="198" y="676"/>
                </a:lnTo>
                <a:lnTo>
                  <a:pt x="195" y="669"/>
                </a:lnTo>
                <a:lnTo>
                  <a:pt x="191" y="657"/>
                </a:lnTo>
                <a:lnTo>
                  <a:pt x="191" y="657"/>
                </a:lnTo>
                <a:lnTo>
                  <a:pt x="189" y="657"/>
                </a:lnTo>
                <a:lnTo>
                  <a:pt x="189" y="660"/>
                </a:lnTo>
                <a:lnTo>
                  <a:pt x="191" y="665"/>
                </a:lnTo>
                <a:lnTo>
                  <a:pt x="191" y="665"/>
                </a:lnTo>
                <a:lnTo>
                  <a:pt x="193" y="675"/>
                </a:lnTo>
                <a:lnTo>
                  <a:pt x="195" y="679"/>
                </a:lnTo>
                <a:lnTo>
                  <a:pt x="198" y="685"/>
                </a:lnTo>
                <a:lnTo>
                  <a:pt x="198" y="685"/>
                </a:lnTo>
                <a:close/>
                <a:moveTo>
                  <a:pt x="861" y="948"/>
                </a:moveTo>
                <a:lnTo>
                  <a:pt x="861" y="948"/>
                </a:lnTo>
                <a:lnTo>
                  <a:pt x="872" y="936"/>
                </a:lnTo>
                <a:lnTo>
                  <a:pt x="876" y="931"/>
                </a:lnTo>
                <a:lnTo>
                  <a:pt x="875" y="931"/>
                </a:lnTo>
                <a:lnTo>
                  <a:pt x="874" y="932"/>
                </a:lnTo>
                <a:lnTo>
                  <a:pt x="874" y="932"/>
                </a:lnTo>
                <a:lnTo>
                  <a:pt x="864" y="941"/>
                </a:lnTo>
                <a:lnTo>
                  <a:pt x="862" y="943"/>
                </a:lnTo>
                <a:lnTo>
                  <a:pt x="861" y="948"/>
                </a:lnTo>
                <a:lnTo>
                  <a:pt x="861" y="948"/>
                </a:lnTo>
                <a:close/>
                <a:moveTo>
                  <a:pt x="2209" y="962"/>
                </a:moveTo>
                <a:lnTo>
                  <a:pt x="2209" y="962"/>
                </a:lnTo>
                <a:lnTo>
                  <a:pt x="2209" y="959"/>
                </a:lnTo>
                <a:lnTo>
                  <a:pt x="2209" y="956"/>
                </a:lnTo>
                <a:lnTo>
                  <a:pt x="2207" y="956"/>
                </a:lnTo>
                <a:lnTo>
                  <a:pt x="2206" y="957"/>
                </a:lnTo>
                <a:lnTo>
                  <a:pt x="2203" y="960"/>
                </a:lnTo>
                <a:lnTo>
                  <a:pt x="2200" y="963"/>
                </a:lnTo>
                <a:lnTo>
                  <a:pt x="2196" y="964"/>
                </a:lnTo>
                <a:lnTo>
                  <a:pt x="2193" y="969"/>
                </a:lnTo>
                <a:lnTo>
                  <a:pt x="2193" y="969"/>
                </a:lnTo>
                <a:lnTo>
                  <a:pt x="2196" y="969"/>
                </a:lnTo>
                <a:lnTo>
                  <a:pt x="2199" y="969"/>
                </a:lnTo>
                <a:lnTo>
                  <a:pt x="2202" y="967"/>
                </a:lnTo>
                <a:lnTo>
                  <a:pt x="2204" y="964"/>
                </a:lnTo>
                <a:lnTo>
                  <a:pt x="2209" y="962"/>
                </a:lnTo>
                <a:lnTo>
                  <a:pt x="2209" y="962"/>
                </a:lnTo>
                <a:close/>
                <a:moveTo>
                  <a:pt x="1086" y="995"/>
                </a:moveTo>
                <a:lnTo>
                  <a:pt x="1082" y="994"/>
                </a:lnTo>
                <a:lnTo>
                  <a:pt x="1077" y="998"/>
                </a:lnTo>
                <a:lnTo>
                  <a:pt x="1077" y="998"/>
                </a:lnTo>
                <a:lnTo>
                  <a:pt x="1079" y="998"/>
                </a:lnTo>
                <a:lnTo>
                  <a:pt x="1080" y="1000"/>
                </a:lnTo>
                <a:lnTo>
                  <a:pt x="1079" y="1001"/>
                </a:lnTo>
                <a:lnTo>
                  <a:pt x="1076" y="1005"/>
                </a:lnTo>
                <a:lnTo>
                  <a:pt x="1075" y="1007"/>
                </a:lnTo>
                <a:lnTo>
                  <a:pt x="1075" y="1008"/>
                </a:lnTo>
                <a:lnTo>
                  <a:pt x="1075" y="1008"/>
                </a:lnTo>
                <a:lnTo>
                  <a:pt x="1082" y="1004"/>
                </a:lnTo>
                <a:lnTo>
                  <a:pt x="1084" y="1000"/>
                </a:lnTo>
                <a:lnTo>
                  <a:pt x="1086" y="995"/>
                </a:lnTo>
                <a:lnTo>
                  <a:pt x="1086" y="995"/>
                </a:lnTo>
                <a:close/>
                <a:moveTo>
                  <a:pt x="671" y="994"/>
                </a:moveTo>
                <a:lnTo>
                  <a:pt x="674" y="991"/>
                </a:lnTo>
                <a:lnTo>
                  <a:pt x="677" y="988"/>
                </a:lnTo>
                <a:lnTo>
                  <a:pt x="682" y="976"/>
                </a:lnTo>
                <a:lnTo>
                  <a:pt x="682" y="976"/>
                </a:lnTo>
                <a:lnTo>
                  <a:pt x="678" y="979"/>
                </a:lnTo>
                <a:lnTo>
                  <a:pt x="675" y="983"/>
                </a:lnTo>
                <a:lnTo>
                  <a:pt x="670" y="993"/>
                </a:lnTo>
                <a:lnTo>
                  <a:pt x="671" y="994"/>
                </a:lnTo>
                <a:close/>
                <a:moveTo>
                  <a:pt x="46" y="898"/>
                </a:moveTo>
                <a:lnTo>
                  <a:pt x="46" y="898"/>
                </a:lnTo>
                <a:lnTo>
                  <a:pt x="50" y="898"/>
                </a:lnTo>
                <a:lnTo>
                  <a:pt x="53" y="897"/>
                </a:lnTo>
                <a:lnTo>
                  <a:pt x="54" y="896"/>
                </a:lnTo>
                <a:lnTo>
                  <a:pt x="53" y="894"/>
                </a:lnTo>
                <a:lnTo>
                  <a:pt x="53" y="893"/>
                </a:lnTo>
                <a:lnTo>
                  <a:pt x="50" y="891"/>
                </a:lnTo>
                <a:lnTo>
                  <a:pt x="50" y="891"/>
                </a:lnTo>
                <a:lnTo>
                  <a:pt x="46" y="889"/>
                </a:lnTo>
                <a:lnTo>
                  <a:pt x="46" y="898"/>
                </a:lnTo>
                <a:close/>
                <a:moveTo>
                  <a:pt x="42" y="894"/>
                </a:moveTo>
                <a:lnTo>
                  <a:pt x="46" y="898"/>
                </a:lnTo>
                <a:lnTo>
                  <a:pt x="46" y="889"/>
                </a:lnTo>
                <a:lnTo>
                  <a:pt x="42" y="894"/>
                </a:lnTo>
                <a:close/>
                <a:moveTo>
                  <a:pt x="269" y="915"/>
                </a:moveTo>
                <a:lnTo>
                  <a:pt x="269" y="915"/>
                </a:lnTo>
                <a:lnTo>
                  <a:pt x="269" y="920"/>
                </a:lnTo>
                <a:lnTo>
                  <a:pt x="269" y="920"/>
                </a:lnTo>
                <a:lnTo>
                  <a:pt x="272" y="920"/>
                </a:lnTo>
                <a:lnTo>
                  <a:pt x="275" y="915"/>
                </a:lnTo>
                <a:lnTo>
                  <a:pt x="278" y="914"/>
                </a:lnTo>
                <a:lnTo>
                  <a:pt x="278" y="914"/>
                </a:lnTo>
                <a:lnTo>
                  <a:pt x="278" y="911"/>
                </a:lnTo>
                <a:lnTo>
                  <a:pt x="276" y="908"/>
                </a:lnTo>
                <a:lnTo>
                  <a:pt x="275" y="908"/>
                </a:lnTo>
                <a:lnTo>
                  <a:pt x="274" y="908"/>
                </a:lnTo>
                <a:lnTo>
                  <a:pt x="272" y="912"/>
                </a:lnTo>
                <a:lnTo>
                  <a:pt x="269" y="915"/>
                </a:lnTo>
                <a:lnTo>
                  <a:pt x="269" y="915"/>
                </a:lnTo>
                <a:close/>
                <a:moveTo>
                  <a:pt x="2776" y="941"/>
                </a:moveTo>
                <a:lnTo>
                  <a:pt x="2776" y="941"/>
                </a:lnTo>
                <a:lnTo>
                  <a:pt x="2771" y="950"/>
                </a:lnTo>
                <a:lnTo>
                  <a:pt x="2769" y="955"/>
                </a:lnTo>
                <a:lnTo>
                  <a:pt x="2769" y="957"/>
                </a:lnTo>
                <a:lnTo>
                  <a:pt x="2771" y="960"/>
                </a:lnTo>
                <a:lnTo>
                  <a:pt x="2771" y="960"/>
                </a:lnTo>
                <a:lnTo>
                  <a:pt x="2772" y="955"/>
                </a:lnTo>
                <a:lnTo>
                  <a:pt x="2773" y="950"/>
                </a:lnTo>
                <a:lnTo>
                  <a:pt x="2776" y="946"/>
                </a:lnTo>
                <a:lnTo>
                  <a:pt x="2776" y="941"/>
                </a:lnTo>
                <a:lnTo>
                  <a:pt x="2776" y="941"/>
                </a:lnTo>
                <a:close/>
                <a:moveTo>
                  <a:pt x="2283" y="955"/>
                </a:moveTo>
                <a:lnTo>
                  <a:pt x="2276" y="960"/>
                </a:lnTo>
                <a:lnTo>
                  <a:pt x="2275" y="962"/>
                </a:lnTo>
                <a:lnTo>
                  <a:pt x="2272" y="972"/>
                </a:lnTo>
                <a:lnTo>
                  <a:pt x="2272" y="972"/>
                </a:lnTo>
                <a:lnTo>
                  <a:pt x="2276" y="969"/>
                </a:lnTo>
                <a:lnTo>
                  <a:pt x="2279" y="964"/>
                </a:lnTo>
                <a:lnTo>
                  <a:pt x="2283" y="955"/>
                </a:lnTo>
                <a:lnTo>
                  <a:pt x="2283" y="955"/>
                </a:lnTo>
                <a:close/>
                <a:moveTo>
                  <a:pt x="584" y="1026"/>
                </a:moveTo>
                <a:lnTo>
                  <a:pt x="584" y="1026"/>
                </a:lnTo>
                <a:lnTo>
                  <a:pt x="586" y="1029"/>
                </a:lnTo>
                <a:lnTo>
                  <a:pt x="587" y="1032"/>
                </a:lnTo>
                <a:lnTo>
                  <a:pt x="590" y="1032"/>
                </a:lnTo>
                <a:lnTo>
                  <a:pt x="594" y="1032"/>
                </a:lnTo>
                <a:lnTo>
                  <a:pt x="597" y="1033"/>
                </a:lnTo>
                <a:lnTo>
                  <a:pt x="597" y="1033"/>
                </a:lnTo>
                <a:lnTo>
                  <a:pt x="597" y="1026"/>
                </a:lnTo>
                <a:lnTo>
                  <a:pt x="597" y="1026"/>
                </a:lnTo>
                <a:lnTo>
                  <a:pt x="595" y="1026"/>
                </a:lnTo>
                <a:lnTo>
                  <a:pt x="591" y="1028"/>
                </a:lnTo>
                <a:lnTo>
                  <a:pt x="588" y="1028"/>
                </a:lnTo>
                <a:lnTo>
                  <a:pt x="584" y="1026"/>
                </a:lnTo>
                <a:lnTo>
                  <a:pt x="584" y="1026"/>
                </a:lnTo>
                <a:close/>
                <a:moveTo>
                  <a:pt x="2521" y="931"/>
                </a:moveTo>
                <a:lnTo>
                  <a:pt x="2521" y="931"/>
                </a:lnTo>
                <a:lnTo>
                  <a:pt x="2518" y="934"/>
                </a:lnTo>
                <a:lnTo>
                  <a:pt x="2516" y="936"/>
                </a:lnTo>
                <a:lnTo>
                  <a:pt x="2514" y="942"/>
                </a:lnTo>
                <a:lnTo>
                  <a:pt x="2514" y="942"/>
                </a:lnTo>
                <a:lnTo>
                  <a:pt x="2518" y="941"/>
                </a:lnTo>
                <a:lnTo>
                  <a:pt x="2521" y="938"/>
                </a:lnTo>
                <a:lnTo>
                  <a:pt x="2522" y="934"/>
                </a:lnTo>
                <a:lnTo>
                  <a:pt x="2521" y="931"/>
                </a:lnTo>
                <a:lnTo>
                  <a:pt x="2521" y="931"/>
                </a:lnTo>
                <a:close/>
                <a:moveTo>
                  <a:pt x="2270" y="973"/>
                </a:moveTo>
                <a:lnTo>
                  <a:pt x="2272" y="972"/>
                </a:lnTo>
                <a:lnTo>
                  <a:pt x="2275" y="962"/>
                </a:lnTo>
                <a:lnTo>
                  <a:pt x="2263" y="977"/>
                </a:lnTo>
                <a:lnTo>
                  <a:pt x="2270" y="973"/>
                </a:lnTo>
                <a:close/>
                <a:moveTo>
                  <a:pt x="81" y="733"/>
                </a:moveTo>
                <a:lnTo>
                  <a:pt x="82" y="727"/>
                </a:lnTo>
                <a:lnTo>
                  <a:pt x="84" y="723"/>
                </a:lnTo>
                <a:lnTo>
                  <a:pt x="84" y="723"/>
                </a:lnTo>
                <a:lnTo>
                  <a:pt x="78" y="730"/>
                </a:lnTo>
                <a:lnTo>
                  <a:pt x="75" y="733"/>
                </a:lnTo>
                <a:lnTo>
                  <a:pt x="74" y="737"/>
                </a:lnTo>
                <a:lnTo>
                  <a:pt x="81" y="733"/>
                </a:lnTo>
                <a:close/>
                <a:moveTo>
                  <a:pt x="1646" y="973"/>
                </a:moveTo>
                <a:lnTo>
                  <a:pt x="1646" y="973"/>
                </a:lnTo>
                <a:lnTo>
                  <a:pt x="1654" y="967"/>
                </a:lnTo>
                <a:lnTo>
                  <a:pt x="1656" y="964"/>
                </a:lnTo>
                <a:lnTo>
                  <a:pt x="1658" y="960"/>
                </a:lnTo>
                <a:lnTo>
                  <a:pt x="1658" y="960"/>
                </a:lnTo>
                <a:lnTo>
                  <a:pt x="1649" y="966"/>
                </a:lnTo>
                <a:lnTo>
                  <a:pt x="1648" y="969"/>
                </a:lnTo>
                <a:lnTo>
                  <a:pt x="1646" y="973"/>
                </a:lnTo>
                <a:lnTo>
                  <a:pt x="1646" y="973"/>
                </a:lnTo>
                <a:close/>
                <a:moveTo>
                  <a:pt x="1235" y="942"/>
                </a:moveTo>
                <a:lnTo>
                  <a:pt x="1235" y="942"/>
                </a:lnTo>
                <a:lnTo>
                  <a:pt x="1239" y="938"/>
                </a:lnTo>
                <a:lnTo>
                  <a:pt x="1243" y="934"/>
                </a:lnTo>
                <a:lnTo>
                  <a:pt x="1243" y="932"/>
                </a:lnTo>
                <a:lnTo>
                  <a:pt x="1242" y="932"/>
                </a:lnTo>
                <a:lnTo>
                  <a:pt x="1235" y="936"/>
                </a:lnTo>
                <a:lnTo>
                  <a:pt x="1235" y="936"/>
                </a:lnTo>
                <a:lnTo>
                  <a:pt x="1235" y="942"/>
                </a:lnTo>
                <a:lnTo>
                  <a:pt x="1235" y="942"/>
                </a:lnTo>
                <a:close/>
                <a:moveTo>
                  <a:pt x="1035" y="922"/>
                </a:moveTo>
                <a:lnTo>
                  <a:pt x="1035" y="922"/>
                </a:lnTo>
                <a:lnTo>
                  <a:pt x="1037" y="918"/>
                </a:lnTo>
                <a:lnTo>
                  <a:pt x="1035" y="917"/>
                </a:lnTo>
                <a:lnTo>
                  <a:pt x="1035" y="917"/>
                </a:lnTo>
                <a:lnTo>
                  <a:pt x="1032" y="917"/>
                </a:lnTo>
                <a:lnTo>
                  <a:pt x="1030" y="921"/>
                </a:lnTo>
                <a:lnTo>
                  <a:pt x="1028" y="924"/>
                </a:lnTo>
                <a:lnTo>
                  <a:pt x="1028" y="924"/>
                </a:lnTo>
                <a:lnTo>
                  <a:pt x="1028" y="925"/>
                </a:lnTo>
                <a:lnTo>
                  <a:pt x="1030" y="927"/>
                </a:lnTo>
                <a:lnTo>
                  <a:pt x="1032" y="925"/>
                </a:lnTo>
                <a:lnTo>
                  <a:pt x="1035" y="922"/>
                </a:lnTo>
                <a:close/>
                <a:moveTo>
                  <a:pt x="1935" y="920"/>
                </a:moveTo>
                <a:lnTo>
                  <a:pt x="1935" y="920"/>
                </a:lnTo>
                <a:lnTo>
                  <a:pt x="1933" y="918"/>
                </a:lnTo>
                <a:lnTo>
                  <a:pt x="1933" y="917"/>
                </a:lnTo>
                <a:lnTo>
                  <a:pt x="1932" y="915"/>
                </a:lnTo>
                <a:lnTo>
                  <a:pt x="1930" y="915"/>
                </a:lnTo>
                <a:lnTo>
                  <a:pt x="1926" y="918"/>
                </a:lnTo>
                <a:lnTo>
                  <a:pt x="1926" y="918"/>
                </a:lnTo>
                <a:lnTo>
                  <a:pt x="1926" y="920"/>
                </a:lnTo>
                <a:lnTo>
                  <a:pt x="1928" y="922"/>
                </a:lnTo>
                <a:lnTo>
                  <a:pt x="1928" y="924"/>
                </a:lnTo>
                <a:lnTo>
                  <a:pt x="1929" y="924"/>
                </a:lnTo>
                <a:lnTo>
                  <a:pt x="1930" y="922"/>
                </a:lnTo>
                <a:lnTo>
                  <a:pt x="1935" y="920"/>
                </a:lnTo>
                <a:lnTo>
                  <a:pt x="1935" y="920"/>
                </a:lnTo>
                <a:close/>
                <a:moveTo>
                  <a:pt x="659" y="1038"/>
                </a:moveTo>
                <a:lnTo>
                  <a:pt x="659" y="1038"/>
                </a:lnTo>
                <a:lnTo>
                  <a:pt x="659" y="1032"/>
                </a:lnTo>
                <a:lnTo>
                  <a:pt x="659" y="1029"/>
                </a:lnTo>
                <a:lnTo>
                  <a:pt x="657" y="1028"/>
                </a:lnTo>
                <a:lnTo>
                  <a:pt x="657" y="1028"/>
                </a:lnTo>
                <a:lnTo>
                  <a:pt x="657" y="1029"/>
                </a:lnTo>
                <a:lnTo>
                  <a:pt x="656" y="1031"/>
                </a:lnTo>
                <a:lnTo>
                  <a:pt x="653" y="1035"/>
                </a:lnTo>
                <a:lnTo>
                  <a:pt x="652" y="1038"/>
                </a:lnTo>
                <a:lnTo>
                  <a:pt x="653" y="1038"/>
                </a:lnTo>
                <a:lnTo>
                  <a:pt x="654" y="1039"/>
                </a:lnTo>
                <a:lnTo>
                  <a:pt x="659" y="1038"/>
                </a:lnTo>
                <a:lnTo>
                  <a:pt x="659" y="1038"/>
                </a:lnTo>
                <a:close/>
                <a:moveTo>
                  <a:pt x="2811" y="914"/>
                </a:moveTo>
                <a:lnTo>
                  <a:pt x="2811" y="914"/>
                </a:lnTo>
                <a:lnTo>
                  <a:pt x="2806" y="918"/>
                </a:lnTo>
                <a:lnTo>
                  <a:pt x="2804" y="921"/>
                </a:lnTo>
                <a:lnTo>
                  <a:pt x="2803" y="924"/>
                </a:lnTo>
                <a:lnTo>
                  <a:pt x="2803" y="924"/>
                </a:lnTo>
                <a:lnTo>
                  <a:pt x="2807" y="922"/>
                </a:lnTo>
                <a:lnTo>
                  <a:pt x="2810" y="921"/>
                </a:lnTo>
                <a:lnTo>
                  <a:pt x="2811" y="917"/>
                </a:lnTo>
                <a:lnTo>
                  <a:pt x="2811" y="914"/>
                </a:lnTo>
                <a:lnTo>
                  <a:pt x="2811" y="914"/>
                </a:lnTo>
                <a:close/>
                <a:moveTo>
                  <a:pt x="213" y="735"/>
                </a:moveTo>
                <a:lnTo>
                  <a:pt x="213" y="735"/>
                </a:lnTo>
                <a:lnTo>
                  <a:pt x="215" y="734"/>
                </a:lnTo>
                <a:lnTo>
                  <a:pt x="215" y="731"/>
                </a:lnTo>
                <a:lnTo>
                  <a:pt x="213" y="726"/>
                </a:lnTo>
                <a:lnTo>
                  <a:pt x="210" y="723"/>
                </a:lnTo>
                <a:lnTo>
                  <a:pt x="210" y="723"/>
                </a:lnTo>
                <a:lnTo>
                  <a:pt x="210" y="727"/>
                </a:lnTo>
                <a:lnTo>
                  <a:pt x="210" y="727"/>
                </a:lnTo>
                <a:lnTo>
                  <a:pt x="212" y="733"/>
                </a:lnTo>
                <a:lnTo>
                  <a:pt x="213" y="735"/>
                </a:lnTo>
                <a:lnTo>
                  <a:pt x="213" y="735"/>
                </a:lnTo>
                <a:close/>
              </a:path>
            </a:pathLst>
          </a:custGeom>
          <a:solidFill>
            <a:schemeClr val="accent2">
              <a:lumMod val="75000"/>
            </a:schemeClr>
          </a:solid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PA_任意多边形 100"/>
          <p:cNvSpPr>
            <a:spLocks noEditPoints="1"/>
          </p:cNvSpPr>
          <p:nvPr>
            <p:custDataLst>
              <p:tags r:id="rId5"/>
            </p:custDataLst>
          </p:nvPr>
        </p:nvSpPr>
        <p:spPr bwMode="auto">
          <a:xfrm flipH="1" flipV="1">
            <a:off x="3062343" y="2936546"/>
            <a:ext cx="181598" cy="213533"/>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PA_任意多边形 100"/>
          <p:cNvSpPr>
            <a:spLocks noEditPoints="1"/>
          </p:cNvSpPr>
          <p:nvPr>
            <p:custDataLst>
              <p:tags r:id="rId6"/>
            </p:custDataLst>
          </p:nvPr>
        </p:nvSpPr>
        <p:spPr bwMode="auto">
          <a:xfrm flipH="1" flipV="1">
            <a:off x="4775372" y="2936546"/>
            <a:ext cx="181598" cy="213533"/>
          </a:xfrm>
          <a:custGeom>
            <a:avLst/>
            <a:gdLst/>
            <a:ahLst/>
            <a:cxnLst>
              <a:cxn ang="0">
                <a:pos x="49" y="26"/>
              </a:cxn>
              <a:cxn ang="0">
                <a:pos x="117" y="2"/>
              </a:cxn>
              <a:cxn ang="0">
                <a:pos x="191" y="6"/>
              </a:cxn>
              <a:cxn ang="0">
                <a:pos x="233" y="33"/>
              </a:cxn>
              <a:cxn ang="0">
                <a:pos x="256" y="85"/>
              </a:cxn>
              <a:cxn ang="0">
                <a:pos x="254" y="147"/>
              </a:cxn>
              <a:cxn ang="0">
                <a:pos x="230" y="193"/>
              </a:cxn>
              <a:cxn ang="0">
                <a:pos x="199" y="227"/>
              </a:cxn>
              <a:cxn ang="0">
                <a:pos x="152" y="244"/>
              </a:cxn>
              <a:cxn ang="0">
                <a:pos x="91" y="239"/>
              </a:cxn>
              <a:cxn ang="0">
                <a:pos x="42" y="211"/>
              </a:cxn>
              <a:cxn ang="0">
                <a:pos x="18" y="182"/>
              </a:cxn>
              <a:cxn ang="0">
                <a:pos x="0" y="110"/>
              </a:cxn>
              <a:cxn ang="0">
                <a:pos x="15" y="69"/>
              </a:cxn>
              <a:cxn ang="0">
                <a:pos x="59" y="155"/>
              </a:cxn>
              <a:cxn ang="0">
                <a:pos x="128" y="107"/>
              </a:cxn>
              <a:cxn ang="0">
                <a:pos x="198" y="54"/>
              </a:cxn>
              <a:cxn ang="0">
                <a:pos x="183" y="38"/>
              </a:cxn>
              <a:cxn ang="0">
                <a:pos x="174" y="52"/>
              </a:cxn>
              <a:cxn ang="0">
                <a:pos x="124" y="88"/>
              </a:cxn>
              <a:cxn ang="0">
                <a:pos x="59" y="151"/>
              </a:cxn>
              <a:cxn ang="0">
                <a:pos x="46" y="109"/>
              </a:cxn>
              <a:cxn ang="0">
                <a:pos x="63" y="95"/>
              </a:cxn>
              <a:cxn ang="0">
                <a:pos x="129" y="29"/>
              </a:cxn>
              <a:cxn ang="0">
                <a:pos x="63" y="68"/>
              </a:cxn>
              <a:cxn ang="0">
                <a:pos x="35" y="86"/>
              </a:cxn>
              <a:cxn ang="0">
                <a:pos x="29" y="125"/>
              </a:cxn>
              <a:cxn ang="0">
                <a:pos x="216" y="140"/>
              </a:cxn>
              <a:cxn ang="0">
                <a:pos x="216" y="109"/>
              </a:cxn>
              <a:cxn ang="0">
                <a:pos x="149" y="182"/>
              </a:cxn>
              <a:cxn ang="0">
                <a:pos x="83" y="211"/>
              </a:cxn>
              <a:cxn ang="0">
                <a:pos x="135" y="175"/>
              </a:cxn>
              <a:cxn ang="0">
                <a:pos x="150" y="151"/>
              </a:cxn>
              <a:cxn ang="0">
                <a:pos x="46" y="180"/>
              </a:cxn>
              <a:cxn ang="0">
                <a:pos x="56" y="193"/>
              </a:cxn>
              <a:cxn ang="0">
                <a:pos x="132" y="120"/>
              </a:cxn>
              <a:cxn ang="0">
                <a:pos x="46" y="180"/>
              </a:cxn>
              <a:cxn ang="0">
                <a:pos x="152" y="24"/>
              </a:cxn>
              <a:cxn ang="0">
                <a:pos x="91" y="90"/>
              </a:cxn>
              <a:cxn ang="0">
                <a:pos x="156" y="48"/>
              </a:cxn>
              <a:cxn ang="0">
                <a:pos x="143" y="138"/>
              </a:cxn>
              <a:cxn ang="0">
                <a:pos x="209" y="90"/>
              </a:cxn>
              <a:cxn ang="0">
                <a:pos x="208" y="71"/>
              </a:cxn>
              <a:cxn ang="0">
                <a:pos x="169" y="102"/>
              </a:cxn>
              <a:cxn ang="0">
                <a:pos x="143" y="138"/>
              </a:cxn>
              <a:cxn ang="0">
                <a:pos x="239" y="121"/>
              </a:cxn>
              <a:cxn ang="0">
                <a:pos x="236" y="71"/>
              </a:cxn>
              <a:cxn ang="0">
                <a:pos x="230" y="79"/>
              </a:cxn>
              <a:cxn ang="0">
                <a:pos x="139" y="222"/>
              </a:cxn>
              <a:cxn ang="0">
                <a:pos x="173" y="204"/>
              </a:cxn>
              <a:cxn ang="0">
                <a:pos x="174" y="190"/>
              </a:cxn>
              <a:cxn ang="0">
                <a:pos x="103" y="26"/>
              </a:cxn>
              <a:cxn ang="0">
                <a:pos x="76" y="38"/>
              </a:cxn>
              <a:cxn ang="0">
                <a:pos x="84" y="44"/>
              </a:cxn>
              <a:cxn ang="0">
                <a:pos x="103" y="26"/>
              </a:cxn>
              <a:cxn ang="0">
                <a:pos x="38" y="155"/>
              </a:cxn>
              <a:cxn ang="0">
                <a:pos x="49" y="141"/>
              </a:cxn>
              <a:cxn ang="0">
                <a:pos x="29" y="145"/>
              </a:cxn>
              <a:cxn ang="0">
                <a:pos x="34" y="156"/>
              </a:cxn>
              <a:cxn ang="0">
                <a:pos x="201" y="200"/>
              </a:cxn>
              <a:cxn ang="0">
                <a:pos x="136" y="151"/>
              </a:cxn>
              <a:cxn ang="0">
                <a:pos x="126" y="148"/>
              </a:cxn>
              <a:cxn ang="0">
                <a:pos x="136" y="151"/>
              </a:cxn>
            </a:cxnLst>
            <a:rect l="0" t="0" r="r" b="b"/>
            <a:pathLst>
              <a:path w="258" h="245">
                <a:moveTo>
                  <a:pt x="24" y="51"/>
                </a:moveTo>
                <a:lnTo>
                  <a:pt x="24" y="51"/>
                </a:lnTo>
                <a:lnTo>
                  <a:pt x="31" y="43"/>
                </a:lnTo>
                <a:lnTo>
                  <a:pt x="39" y="33"/>
                </a:lnTo>
                <a:lnTo>
                  <a:pt x="49" y="26"/>
                </a:lnTo>
                <a:lnTo>
                  <a:pt x="62" y="19"/>
                </a:lnTo>
                <a:lnTo>
                  <a:pt x="74" y="13"/>
                </a:lnTo>
                <a:lnTo>
                  <a:pt x="87" y="7"/>
                </a:lnTo>
                <a:lnTo>
                  <a:pt x="103" y="5"/>
                </a:lnTo>
                <a:lnTo>
                  <a:pt x="117" y="2"/>
                </a:lnTo>
                <a:lnTo>
                  <a:pt x="132" y="0"/>
                </a:lnTo>
                <a:lnTo>
                  <a:pt x="147" y="0"/>
                </a:lnTo>
                <a:lnTo>
                  <a:pt x="162" y="0"/>
                </a:lnTo>
                <a:lnTo>
                  <a:pt x="177" y="3"/>
                </a:lnTo>
                <a:lnTo>
                  <a:pt x="191" y="6"/>
                </a:lnTo>
                <a:lnTo>
                  <a:pt x="204" y="12"/>
                </a:lnTo>
                <a:lnTo>
                  <a:pt x="215" y="17"/>
                </a:lnTo>
                <a:lnTo>
                  <a:pt x="226" y="26"/>
                </a:lnTo>
                <a:lnTo>
                  <a:pt x="226" y="26"/>
                </a:lnTo>
                <a:lnTo>
                  <a:pt x="233" y="33"/>
                </a:lnTo>
                <a:lnTo>
                  <a:pt x="240" y="41"/>
                </a:lnTo>
                <a:lnTo>
                  <a:pt x="246" y="51"/>
                </a:lnTo>
                <a:lnTo>
                  <a:pt x="250" y="62"/>
                </a:lnTo>
                <a:lnTo>
                  <a:pt x="253" y="73"/>
                </a:lnTo>
                <a:lnTo>
                  <a:pt x="256" y="85"/>
                </a:lnTo>
                <a:lnTo>
                  <a:pt x="257" y="97"/>
                </a:lnTo>
                <a:lnTo>
                  <a:pt x="258" y="110"/>
                </a:lnTo>
                <a:lnTo>
                  <a:pt x="257" y="123"/>
                </a:lnTo>
                <a:lnTo>
                  <a:pt x="257" y="134"/>
                </a:lnTo>
                <a:lnTo>
                  <a:pt x="254" y="147"/>
                </a:lnTo>
                <a:lnTo>
                  <a:pt x="251" y="158"/>
                </a:lnTo>
                <a:lnTo>
                  <a:pt x="247" y="168"/>
                </a:lnTo>
                <a:lnTo>
                  <a:pt x="243" y="177"/>
                </a:lnTo>
                <a:lnTo>
                  <a:pt x="237" y="186"/>
                </a:lnTo>
                <a:lnTo>
                  <a:pt x="230" y="193"/>
                </a:lnTo>
                <a:lnTo>
                  <a:pt x="230" y="193"/>
                </a:lnTo>
                <a:lnTo>
                  <a:pt x="223" y="201"/>
                </a:lnTo>
                <a:lnTo>
                  <a:pt x="216" y="211"/>
                </a:lnTo>
                <a:lnTo>
                  <a:pt x="208" y="220"/>
                </a:lnTo>
                <a:lnTo>
                  <a:pt x="199" y="227"/>
                </a:lnTo>
                <a:lnTo>
                  <a:pt x="199" y="227"/>
                </a:lnTo>
                <a:lnTo>
                  <a:pt x="188" y="232"/>
                </a:lnTo>
                <a:lnTo>
                  <a:pt x="177" y="236"/>
                </a:lnTo>
                <a:lnTo>
                  <a:pt x="164" y="241"/>
                </a:lnTo>
                <a:lnTo>
                  <a:pt x="152" y="244"/>
                </a:lnTo>
                <a:lnTo>
                  <a:pt x="140" y="245"/>
                </a:lnTo>
                <a:lnTo>
                  <a:pt x="128" y="245"/>
                </a:lnTo>
                <a:lnTo>
                  <a:pt x="115" y="244"/>
                </a:lnTo>
                <a:lnTo>
                  <a:pt x="103" y="242"/>
                </a:lnTo>
                <a:lnTo>
                  <a:pt x="91" y="239"/>
                </a:lnTo>
                <a:lnTo>
                  <a:pt x="80" y="236"/>
                </a:lnTo>
                <a:lnTo>
                  <a:pt x="69" y="231"/>
                </a:lnTo>
                <a:lnTo>
                  <a:pt x="59" y="225"/>
                </a:lnTo>
                <a:lnTo>
                  <a:pt x="51" y="220"/>
                </a:lnTo>
                <a:lnTo>
                  <a:pt x="42" y="211"/>
                </a:lnTo>
                <a:lnTo>
                  <a:pt x="35" y="204"/>
                </a:lnTo>
                <a:lnTo>
                  <a:pt x="28" y="194"/>
                </a:lnTo>
                <a:lnTo>
                  <a:pt x="28" y="194"/>
                </a:lnTo>
                <a:lnTo>
                  <a:pt x="22" y="189"/>
                </a:lnTo>
                <a:lnTo>
                  <a:pt x="18" y="182"/>
                </a:lnTo>
                <a:lnTo>
                  <a:pt x="13" y="175"/>
                </a:lnTo>
                <a:lnTo>
                  <a:pt x="8" y="166"/>
                </a:lnTo>
                <a:lnTo>
                  <a:pt x="3" y="148"/>
                </a:lnTo>
                <a:lnTo>
                  <a:pt x="0" y="130"/>
                </a:lnTo>
                <a:lnTo>
                  <a:pt x="0" y="110"/>
                </a:lnTo>
                <a:lnTo>
                  <a:pt x="1" y="102"/>
                </a:lnTo>
                <a:lnTo>
                  <a:pt x="3" y="92"/>
                </a:lnTo>
                <a:lnTo>
                  <a:pt x="6" y="85"/>
                </a:lnTo>
                <a:lnTo>
                  <a:pt x="10" y="76"/>
                </a:lnTo>
                <a:lnTo>
                  <a:pt x="15" y="69"/>
                </a:lnTo>
                <a:lnTo>
                  <a:pt x="21" y="62"/>
                </a:lnTo>
                <a:lnTo>
                  <a:pt x="21" y="62"/>
                </a:lnTo>
                <a:lnTo>
                  <a:pt x="27" y="57"/>
                </a:lnTo>
                <a:lnTo>
                  <a:pt x="24" y="51"/>
                </a:lnTo>
                <a:close/>
                <a:moveTo>
                  <a:pt x="59" y="155"/>
                </a:moveTo>
                <a:lnTo>
                  <a:pt x="60" y="159"/>
                </a:lnTo>
                <a:lnTo>
                  <a:pt x="60" y="159"/>
                </a:lnTo>
                <a:lnTo>
                  <a:pt x="77" y="145"/>
                </a:lnTo>
                <a:lnTo>
                  <a:pt x="94" y="132"/>
                </a:lnTo>
                <a:lnTo>
                  <a:pt x="128" y="107"/>
                </a:lnTo>
                <a:lnTo>
                  <a:pt x="162" y="85"/>
                </a:lnTo>
                <a:lnTo>
                  <a:pt x="195" y="61"/>
                </a:lnTo>
                <a:lnTo>
                  <a:pt x="195" y="61"/>
                </a:lnTo>
                <a:lnTo>
                  <a:pt x="198" y="58"/>
                </a:lnTo>
                <a:lnTo>
                  <a:pt x="198" y="54"/>
                </a:lnTo>
                <a:lnTo>
                  <a:pt x="198" y="51"/>
                </a:lnTo>
                <a:lnTo>
                  <a:pt x="195" y="48"/>
                </a:lnTo>
                <a:lnTo>
                  <a:pt x="190" y="41"/>
                </a:lnTo>
                <a:lnTo>
                  <a:pt x="183" y="38"/>
                </a:lnTo>
                <a:lnTo>
                  <a:pt x="183" y="38"/>
                </a:lnTo>
                <a:lnTo>
                  <a:pt x="178" y="37"/>
                </a:lnTo>
                <a:lnTo>
                  <a:pt x="176" y="38"/>
                </a:lnTo>
                <a:lnTo>
                  <a:pt x="174" y="41"/>
                </a:lnTo>
                <a:lnTo>
                  <a:pt x="173" y="44"/>
                </a:lnTo>
                <a:lnTo>
                  <a:pt x="174" y="52"/>
                </a:lnTo>
                <a:lnTo>
                  <a:pt x="173" y="55"/>
                </a:lnTo>
                <a:lnTo>
                  <a:pt x="173" y="57"/>
                </a:lnTo>
                <a:lnTo>
                  <a:pt x="173" y="57"/>
                </a:lnTo>
                <a:lnTo>
                  <a:pt x="139" y="76"/>
                </a:lnTo>
                <a:lnTo>
                  <a:pt x="124" y="88"/>
                </a:lnTo>
                <a:lnTo>
                  <a:pt x="110" y="99"/>
                </a:lnTo>
                <a:lnTo>
                  <a:pt x="95" y="111"/>
                </a:lnTo>
                <a:lnTo>
                  <a:pt x="81" y="124"/>
                </a:lnTo>
                <a:lnTo>
                  <a:pt x="70" y="137"/>
                </a:lnTo>
                <a:lnTo>
                  <a:pt x="59" y="151"/>
                </a:lnTo>
                <a:lnTo>
                  <a:pt x="59" y="155"/>
                </a:lnTo>
                <a:close/>
                <a:moveTo>
                  <a:pt x="34" y="123"/>
                </a:moveTo>
                <a:lnTo>
                  <a:pt x="34" y="123"/>
                </a:lnTo>
                <a:lnTo>
                  <a:pt x="42" y="113"/>
                </a:lnTo>
                <a:lnTo>
                  <a:pt x="46" y="109"/>
                </a:lnTo>
                <a:lnTo>
                  <a:pt x="52" y="106"/>
                </a:lnTo>
                <a:lnTo>
                  <a:pt x="55" y="103"/>
                </a:lnTo>
                <a:lnTo>
                  <a:pt x="58" y="100"/>
                </a:lnTo>
                <a:lnTo>
                  <a:pt x="60" y="97"/>
                </a:lnTo>
                <a:lnTo>
                  <a:pt x="63" y="95"/>
                </a:lnTo>
                <a:lnTo>
                  <a:pt x="67" y="92"/>
                </a:lnTo>
                <a:lnTo>
                  <a:pt x="67" y="92"/>
                </a:lnTo>
                <a:lnTo>
                  <a:pt x="97" y="64"/>
                </a:lnTo>
                <a:lnTo>
                  <a:pt x="112" y="47"/>
                </a:lnTo>
                <a:lnTo>
                  <a:pt x="129" y="29"/>
                </a:lnTo>
                <a:lnTo>
                  <a:pt x="129" y="29"/>
                </a:lnTo>
                <a:lnTo>
                  <a:pt x="117" y="34"/>
                </a:lnTo>
                <a:lnTo>
                  <a:pt x="105" y="41"/>
                </a:lnTo>
                <a:lnTo>
                  <a:pt x="84" y="55"/>
                </a:lnTo>
                <a:lnTo>
                  <a:pt x="63" y="68"/>
                </a:lnTo>
                <a:lnTo>
                  <a:pt x="53" y="73"/>
                </a:lnTo>
                <a:lnTo>
                  <a:pt x="43" y="78"/>
                </a:lnTo>
                <a:lnTo>
                  <a:pt x="43" y="78"/>
                </a:lnTo>
                <a:lnTo>
                  <a:pt x="38" y="80"/>
                </a:lnTo>
                <a:lnTo>
                  <a:pt x="35" y="86"/>
                </a:lnTo>
                <a:lnTo>
                  <a:pt x="32" y="92"/>
                </a:lnTo>
                <a:lnTo>
                  <a:pt x="29" y="99"/>
                </a:lnTo>
                <a:lnTo>
                  <a:pt x="28" y="114"/>
                </a:lnTo>
                <a:lnTo>
                  <a:pt x="28" y="120"/>
                </a:lnTo>
                <a:lnTo>
                  <a:pt x="29" y="125"/>
                </a:lnTo>
                <a:lnTo>
                  <a:pt x="34" y="123"/>
                </a:lnTo>
                <a:close/>
                <a:moveTo>
                  <a:pt x="129" y="210"/>
                </a:moveTo>
                <a:lnTo>
                  <a:pt x="214" y="144"/>
                </a:lnTo>
                <a:lnTo>
                  <a:pt x="214" y="144"/>
                </a:lnTo>
                <a:lnTo>
                  <a:pt x="216" y="140"/>
                </a:lnTo>
                <a:lnTo>
                  <a:pt x="218" y="137"/>
                </a:lnTo>
                <a:lnTo>
                  <a:pt x="218" y="128"/>
                </a:lnTo>
                <a:lnTo>
                  <a:pt x="216" y="118"/>
                </a:lnTo>
                <a:lnTo>
                  <a:pt x="216" y="109"/>
                </a:lnTo>
                <a:lnTo>
                  <a:pt x="216" y="109"/>
                </a:lnTo>
                <a:lnTo>
                  <a:pt x="211" y="103"/>
                </a:lnTo>
                <a:lnTo>
                  <a:pt x="211" y="103"/>
                </a:lnTo>
                <a:lnTo>
                  <a:pt x="191" y="130"/>
                </a:lnTo>
                <a:lnTo>
                  <a:pt x="170" y="156"/>
                </a:lnTo>
                <a:lnTo>
                  <a:pt x="149" y="182"/>
                </a:lnTo>
                <a:lnTo>
                  <a:pt x="129" y="210"/>
                </a:lnTo>
                <a:lnTo>
                  <a:pt x="129" y="210"/>
                </a:lnTo>
                <a:close/>
                <a:moveTo>
                  <a:pt x="79" y="207"/>
                </a:moveTo>
                <a:lnTo>
                  <a:pt x="79" y="207"/>
                </a:lnTo>
                <a:lnTo>
                  <a:pt x="83" y="211"/>
                </a:lnTo>
                <a:lnTo>
                  <a:pt x="88" y="214"/>
                </a:lnTo>
                <a:lnTo>
                  <a:pt x="101" y="220"/>
                </a:lnTo>
                <a:lnTo>
                  <a:pt x="101" y="220"/>
                </a:lnTo>
                <a:lnTo>
                  <a:pt x="118" y="199"/>
                </a:lnTo>
                <a:lnTo>
                  <a:pt x="135" y="175"/>
                </a:lnTo>
                <a:lnTo>
                  <a:pt x="155" y="152"/>
                </a:lnTo>
                <a:lnTo>
                  <a:pt x="164" y="142"/>
                </a:lnTo>
                <a:lnTo>
                  <a:pt x="174" y="134"/>
                </a:lnTo>
                <a:lnTo>
                  <a:pt x="174" y="134"/>
                </a:lnTo>
                <a:lnTo>
                  <a:pt x="150" y="151"/>
                </a:lnTo>
                <a:lnTo>
                  <a:pt x="125" y="168"/>
                </a:lnTo>
                <a:lnTo>
                  <a:pt x="101" y="187"/>
                </a:lnTo>
                <a:lnTo>
                  <a:pt x="79" y="207"/>
                </a:lnTo>
                <a:lnTo>
                  <a:pt x="79" y="207"/>
                </a:lnTo>
                <a:close/>
                <a:moveTo>
                  <a:pt x="46" y="180"/>
                </a:moveTo>
                <a:lnTo>
                  <a:pt x="46" y="180"/>
                </a:lnTo>
                <a:lnTo>
                  <a:pt x="45" y="182"/>
                </a:lnTo>
                <a:lnTo>
                  <a:pt x="46" y="184"/>
                </a:lnTo>
                <a:lnTo>
                  <a:pt x="51" y="189"/>
                </a:lnTo>
                <a:lnTo>
                  <a:pt x="56" y="193"/>
                </a:lnTo>
                <a:lnTo>
                  <a:pt x="59" y="194"/>
                </a:lnTo>
                <a:lnTo>
                  <a:pt x="60" y="193"/>
                </a:lnTo>
                <a:lnTo>
                  <a:pt x="146" y="113"/>
                </a:lnTo>
                <a:lnTo>
                  <a:pt x="146" y="113"/>
                </a:lnTo>
                <a:lnTo>
                  <a:pt x="132" y="120"/>
                </a:lnTo>
                <a:lnTo>
                  <a:pt x="119" y="127"/>
                </a:lnTo>
                <a:lnTo>
                  <a:pt x="95" y="145"/>
                </a:lnTo>
                <a:lnTo>
                  <a:pt x="72" y="163"/>
                </a:lnTo>
                <a:lnTo>
                  <a:pt x="46" y="180"/>
                </a:lnTo>
                <a:lnTo>
                  <a:pt x="46" y="180"/>
                </a:lnTo>
                <a:close/>
                <a:moveTo>
                  <a:pt x="174" y="30"/>
                </a:moveTo>
                <a:lnTo>
                  <a:pt x="174" y="30"/>
                </a:lnTo>
                <a:lnTo>
                  <a:pt x="160" y="24"/>
                </a:lnTo>
                <a:lnTo>
                  <a:pt x="155" y="24"/>
                </a:lnTo>
                <a:lnTo>
                  <a:pt x="152" y="24"/>
                </a:lnTo>
                <a:lnTo>
                  <a:pt x="149" y="26"/>
                </a:lnTo>
                <a:lnTo>
                  <a:pt x="149" y="26"/>
                </a:lnTo>
                <a:lnTo>
                  <a:pt x="119" y="57"/>
                </a:lnTo>
                <a:lnTo>
                  <a:pt x="104" y="73"/>
                </a:lnTo>
                <a:lnTo>
                  <a:pt x="91" y="90"/>
                </a:lnTo>
                <a:lnTo>
                  <a:pt x="91" y="90"/>
                </a:lnTo>
                <a:lnTo>
                  <a:pt x="112" y="76"/>
                </a:lnTo>
                <a:lnTo>
                  <a:pt x="135" y="64"/>
                </a:lnTo>
                <a:lnTo>
                  <a:pt x="146" y="57"/>
                </a:lnTo>
                <a:lnTo>
                  <a:pt x="156" y="48"/>
                </a:lnTo>
                <a:lnTo>
                  <a:pt x="166" y="40"/>
                </a:lnTo>
                <a:lnTo>
                  <a:pt x="174" y="30"/>
                </a:lnTo>
                <a:lnTo>
                  <a:pt x="174" y="30"/>
                </a:lnTo>
                <a:close/>
                <a:moveTo>
                  <a:pt x="143" y="138"/>
                </a:moveTo>
                <a:lnTo>
                  <a:pt x="143" y="138"/>
                </a:lnTo>
                <a:lnTo>
                  <a:pt x="159" y="125"/>
                </a:lnTo>
                <a:lnTo>
                  <a:pt x="174" y="114"/>
                </a:lnTo>
                <a:lnTo>
                  <a:pt x="207" y="92"/>
                </a:lnTo>
                <a:lnTo>
                  <a:pt x="207" y="92"/>
                </a:lnTo>
                <a:lnTo>
                  <a:pt x="209" y="90"/>
                </a:lnTo>
                <a:lnTo>
                  <a:pt x="211" y="88"/>
                </a:lnTo>
                <a:lnTo>
                  <a:pt x="212" y="80"/>
                </a:lnTo>
                <a:lnTo>
                  <a:pt x="211" y="78"/>
                </a:lnTo>
                <a:lnTo>
                  <a:pt x="209" y="73"/>
                </a:lnTo>
                <a:lnTo>
                  <a:pt x="208" y="71"/>
                </a:lnTo>
                <a:lnTo>
                  <a:pt x="204" y="69"/>
                </a:lnTo>
                <a:lnTo>
                  <a:pt x="204" y="69"/>
                </a:lnTo>
                <a:lnTo>
                  <a:pt x="194" y="76"/>
                </a:lnTo>
                <a:lnTo>
                  <a:pt x="185" y="85"/>
                </a:lnTo>
                <a:lnTo>
                  <a:pt x="169" y="102"/>
                </a:lnTo>
                <a:lnTo>
                  <a:pt x="153" y="121"/>
                </a:lnTo>
                <a:lnTo>
                  <a:pt x="136" y="140"/>
                </a:lnTo>
                <a:lnTo>
                  <a:pt x="136" y="140"/>
                </a:lnTo>
                <a:lnTo>
                  <a:pt x="140" y="140"/>
                </a:lnTo>
                <a:lnTo>
                  <a:pt x="143" y="138"/>
                </a:lnTo>
                <a:lnTo>
                  <a:pt x="143" y="138"/>
                </a:lnTo>
                <a:close/>
                <a:moveTo>
                  <a:pt x="232" y="138"/>
                </a:moveTo>
                <a:lnTo>
                  <a:pt x="232" y="138"/>
                </a:lnTo>
                <a:lnTo>
                  <a:pt x="236" y="131"/>
                </a:lnTo>
                <a:lnTo>
                  <a:pt x="239" y="121"/>
                </a:lnTo>
                <a:lnTo>
                  <a:pt x="242" y="111"/>
                </a:lnTo>
                <a:lnTo>
                  <a:pt x="243" y="100"/>
                </a:lnTo>
                <a:lnTo>
                  <a:pt x="243" y="90"/>
                </a:lnTo>
                <a:lnTo>
                  <a:pt x="240" y="79"/>
                </a:lnTo>
                <a:lnTo>
                  <a:pt x="236" y="71"/>
                </a:lnTo>
                <a:lnTo>
                  <a:pt x="230" y="62"/>
                </a:lnTo>
                <a:lnTo>
                  <a:pt x="230" y="62"/>
                </a:lnTo>
                <a:lnTo>
                  <a:pt x="226" y="59"/>
                </a:lnTo>
                <a:lnTo>
                  <a:pt x="226" y="59"/>
                </a:lnTo>
                <a:lnTo>
                  <a:pt x="230" y="79"/>
                </a:lnTo>
                <a:lnTo>
                  <a:pt x="233" y="99"/>
                </a:lnTo>
                <a:lnTo>
                  <a:pt x="233" y="118"/>
                </a:lnTo>
                <a:lnTo>
                  <a:pt x="232" y="138"/>
                </a:lnTo>
                <a:lnTo>
                  <a:pt x="232" y="138"/>
                </a:lnTo>
                <a:close/>
                <a:moveTo>
                  <a:pt x="139" y="222"/>
                </a:moveTo>
                <a:lnTo>
                  <a:pt x="139" y="222"/>
                </a:lnTo>
                <a:lnTo>
                  <a:pt x="149" y="221"/>
                </a:lnTo>
                <a:lnTo>
                  <a:pt x="157" y="217"/>
                </a:lnTo>
                <a:lnTo>
                  <a:pt x="166" y="211"/>
                </a:lnTo>
                <a:lnTo>
                  <a:pt x="173" y="204"/>
                </a:lnTo>
                <a:lnTo>
                  <a:pt x="178" y="197"/>
                </a:lnTo>
                <a:lnTo>
                  <a:pt x="183" y="192"/>
                </a:lnTo>
                <a:lnTo>
                  <a:pt x="188" y="182"/>
                </a:lnTo>
                <a:lnTo>
                  <a:pt x="188" y="182"/>
                </a:lnTo>
                <a:lnTo>
                  <a:pt x="174" y="190"/>
                </a:lnTo>
                <a:lnTo>
                  <a:pt x="162" y="200"/>
                </a:lnTo>
                <a:lnTo>
                  <a:pt x="150" y="211"/>
                </a:lnTo>
                <a:lnTo>
                  <a:pt x="139" y="222"/>
                </a:lnTo>
                <a:lnTo>
                  <a:pt x="139" y="222"/>
                </a:lnTo>
                <a:close/>
                <a:moveTo>
                  <a:pt x="103" y="26"/>
                </a:moveTo>
                <a:lnTo>
                  <a:pt x="103" y="26"/>
                </a:lnTo>
                <a:lnTo>
                  <a:pt x="95" y="27"/>
                </a:lnTo>
                <a:lnTo>
                  <a:pt x="88" y="30"/>
                </a:lnTo>
                <a:lnTo>
                  <a:pt x="81" y="34"/>
                </a:lnTo>
                <a:lnTo>
                  <a:pt x="76" y="38"/>
                </a:lnTo>
                <a:lnTo>
                  <a:pt x="63" y="50"/>
                </a:lnTo>
                <a:lnTo>
                  <a:pt x="55" y="59"/>
                </a:lnTo>
                <a:lnTo>
                  <a:pt x="55" y="59"/>
                </a:lnTo>
                <a:lnTo>
                  <a:pt x="67" y="54"/>
                </a:lnTo>
                <a:lnTo>
                  <a:pt x="84" y="44"/>
                </a:lnTo>
                <a:lnTo>
                  <a:pt x="101" y="34"/>
                </a:lnTo>
                <a:lnTo>
                  <a:pt x="105" y="29"/>
                </a:lnTo>
                <a:lnTo>
                  <a:pt x="107" y="26"/>
                </a:lnTo>
                <a:lnTo>
                  <a:pt x="107" y="26"/>
                </a:lnTo>
                <a:lnTo>
                  <a:pt x="103" y="26"/>
                </a:lnTo>
                <a:lnTo>
                  <a:pt x="103" y="26"/>
                </a:lnTo>
                <a:close/>
                <a:moveTo>
                  <a:pt x="34" y="156"/>
                </a:moveTo>
                <a:lnTo>
                  <a:pt x="34" y="156"/>
                </a:lnTo>
                <a:lnTo>
                  <a:pt x="36" y="156"/>
                </a:lnTo>
                <a:lnTo>
                  <a:pt x="38" y="155"/>
                </a:lnTo>
                <a:lnTo>
                  <a:pt x="39" y="149"/>
                </a:lnTo>
                <a:lnTo>
                  <a:pt x="39" y="145"/>
                </a:lnTo>
                <a:lnTo>
                  <a:pt x="42" y="142"/>
                </a:lnTo>
                <a:lnTo>
                  <a:pt x="45" y="140"/>
                </a:lnTo>
                <a:lnTo>
                  <a:pt x="49" y="141"/>
                </a:lnTo>
                <a:lnTo>
                  <a:pt x="46" y="138"/>
                </a:lnTo>
                <a:lnTo>
                  <a:pt x="46" y="138"/>
                </a:lnTo>
                <a:lnTo>
                  <a:pt x="43" y="140"/>
                </a:lnTo>
                <a:lnTo>
                  <a:pt x="38" y="142"/>
                </a:lnTo>
                <a:lnTo>
                  <a:pt x="29" y="145"/>
                </a:lnTo>
                <a:lnTo>
                  <a:pt x="27" y="147"/>
                </a:lnTo>
                <a:lnTo>
                  <a:pt x="25" y="149"/>
                </a:lnTo>
                <a:lnTo>
                  <a:pt x="28" y="152"/>
                </a:lnTo>
                <a:lnTo>
                  <a:pt x="34" y="156"/>
                </a:lnTo>
                <a:lnTo>
                  <a:pt x="34" y="156"/>
                </a:lnTo>
                <a:close/>
                <a:moveTo>
                  <a:pt x="190" y="206"/>
                </a:moveTo>
                <a:lnTo>
                  <a:pt x="190" y="206"/>
                </a:lnTo>
                <a:lnTo>
                  <a:pt x="194" y="204"/>
                </a:lnTo>
                <a:lnTo>
                  <a:pt x="198" y="203"/>
                </a:lnTo>
                <a:lnTo>
                  <a:pt x="201" y="200"/>
                </a:lnTo>
                <a:lnTo>
                  <a:pt x="202" y="196"/>
                </a:lnTo>
                <a:lnTo>
                  <a:pt x="205" y="187"/>
                </a:lnTo>
                <a:lnTo>
                  <a:pt x="208" y="180"/>
                </a:lnTo>
                <a:lnTo>
                  <a:pt x="190" y="206"/>
                </a:lnTo>
                <a:close/>
                <a:moveTo>
                  <a:pt x="136" y="151"/>
                </a:moveTo>
                <a:lnTo>
                  <a:pt x="133" y="144"/>
                </a:lnTo>
                <a:lnTo>
                  <a:pt x="133" y="144"/>
                </a:lnTo>
                <a:lnTo>
                  <a:pt x="129" y="144"/>
                </a:lnTo>
                <a:lnTo>
                  <a:pt x="126" y="145"/>
                </a:lnTo>
                <a:lnTo>
                  <a:pt x="126" y="148"/>
                </a:lnTo>
                <a:lnTo>
                  <a:pt x="126" y="149"/>
                </a:lnTo>
                <a:lnTo>
                  <a:pt x="128" y="152"/>
                </a:lnTo>
                <a:lnTo>
                  <a:pt x="129" y="152"/>
                </a:lnTo>
                <a:lnTo>
                  <a:pt x="132" y="152"/>
                </a:lnTo>
                <a:lnTo>
                  <a:pt x="136" y="151"/>
                </a:lnTo>
                <a:lnTo>
                  <a:pt x="136" y="151"/>
                </a:lnTo>
                <a:close/>
              </a:path>
            </a:pathLst>
          </a:custGeom>
          <a:noFill/>
          <a:ln w="9525">
            <a:solidFill>
              <a:schemeClr val="tx1"/>
            </a:solid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PA_文本框 13"/>
          <p:cNvSpPr txBox="1"/>
          <p:nvPr>
            <p:custDataLst>
              <p:tags r:id="rId7"/>
            </p:custDataLst>
          </p:nvPr>
        </p:nvSpPr>
        <p:spPr>
          <a:xfrm>
            <a:off x="1444592"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5" name="PA_文本框 14"/>
          <p:cNvSpPr txBox="1"/>
          <p:nvPr>
            <p:custDataLst>
              <p:tags r:id="rId8"/>
            </p:custDataLst>
          </p:nvPr>
        </p:nvSpPr>
        <p:spPr>
          <a:xfrm>
            <a:off x="3233156"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6" name="PA_文本框 15"/>
          <p:cNvSpPr txBox="1"/>
          <p:nvPr>
            <p:custDataLst>
              <p:tags r:id="rId9"/>
            </p:custDataLst>
          </p:nvPr>
        </p:nvSpPr>
        <p:spPr>
          <a:xfrm>
            <a:off x="4984658" y="180182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3" name="PA_chenying0907 22"/>
          <p:cNvGrpSpPr/>
          <p:nvPr>
            <p:custDataLst>
              <p:tags r:id="rId10"/>
            </p:custDataLst>
          </p:nvPr>
        </p:nvGrpSpPr>
        <p:grpSpPr>
          <a:xfrm>
            <a:off x="1403648" y="267494"/>
            <a:ext cx="6192688" cy="767437"/>
            <a:chOff x="1492256" y="411510"/>
            <a:chExt cx="6192688" cy="767437"/>
          </a:xfrm>
        </p:grpSpPr>
        <p:sp>
          <p:nvSpPr>
            <p:cNvPr id="24" name="任意多边形 23"/>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5"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6"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7" name="PA_矩形 26"/>
          <p:cNvSpPr/>
          <p:nvPr>
            <p:custDataLst>
              <p:tags r:id="rId11"/>
            </p:custDataLst>
          </p:nvPr>
        </p:nvSpPr>
        <p:spPr>
          <a:xfrm>
            <a:off x="1367905" y="4103482"/>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28" name="PA_矩形 27"/>
          <p:cNvSpPr/>
          <p:nvPr>
            <p:custDataLst>
              <p:tags r:id="rId12"/>
            </p:custDataLst>
          </p:nvPr>
        </p:nvSpPr>
        <p:spPr>
          <a:xfrm>
            <a:off x="4752676" y="408391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239689682"/>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6"/>
                                        </p:tgtEl>
                                        <p:attrNameLst>
                                          <p:attrName>style.visibility</p:attrName>
                                        </p:attrNameLst>
                                      </p:cBhvr>
                                      <p:to>
                                        <p:strVal val="visible"/>
                                      </p:to>
                                    </p:set>
                                    <p:anim calcmode="lin" valueType="num">
                                      <p:cBhvr>
                                        <p:cTn id="10" dur="500" fill="hold"/>
                                        <p:tgtEl>
                                          <p:spTgt spid="6"/>
                                        </p:tgtEl>
                                        <p:attrNameLst>
                                          <p:attrName>ppt_w</p:attrName>
                                        </p:attrNameLst>
                                      </p:cBhvr>
                                      <p:tavLst>
                                        <p:tav tm="0">
                                          <p:val>
                                            <p:fltVal val="0"/>
                                          </p:val>
                                        </p:tav>
                                        <p:tav tm="100000">
                                          <p:val>
                                            <p:strVal val="#ppt_w"/>
                                          </p:val>
                                        </p:tav>
                                      </p:tavLst>
                                    </p:anim>
                                    <p:anim calcmode="lin" valueType="num">
                                      <p:cBhvr>
                                        <p:cTn id="11" dur="500" fill="hold"/>
                                        <p:tgtEl>
                                          <p:spTgt spid="6"/>
                                        </p:tgtEl>
                                        <p:attrNameLst>
                                          <p:attrName>ppt_h</p:attrName>
                                        </p:attrNameLst>
                                      </p:cBhvr>
                                      <p:tavLst>
                                        <p:tav tm="0">
                                          <p:val>
                                            <p:fltVal val="0"/>
                                          </p:val>
                                        </p:tav>
                                        <p:tav tm="100000">
                                          <p:val>
                                            <p:strVal val="#ppt_h"/>
                                          </p:val>
                                        </p:tav>
                                      </p:tavLst>
                                    </p:anim>
                                    <p:animEffect transition="in" filter="fade">
                                      <p:cBhvr>
                                        <p:cTn id="12" dur="500"/>
                                        <p:tgtEl>
                                          <p:spTgt spid="6"/>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Effect transition="in" filter="fade">
                                      <p:cBhvr>
                                        <p:cTn id="22" dur="500"/>
                                        <p:tgtEl>
                                          <p:spTgt spid="7"/>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9"/>
                                        </p:tgtEl>
                                        <p:attrNameLst>
                                          <p:attrName>style.visibility</p:attrName>
                                        </p:attrNameLst>
                                      </p:cBhvr>
                                      <p:to>
                                        <p:strVal val="visible"/>
                                      </p:to>
                                    </p:set>
                                    <p:animEffect transition="in" filter="wipe(left)">
                                      <p:cBhvr>
                                        <p:cTn id="28" dur="500"/>
                                        <p:tgtEl>
                                          <p:spTgt spid="9"/>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10"/>
                                        </p:tgtEl>
                                        <p:attrNameLst>
                                          <p:attrName>style.visibility</p:attrName>
                                        </p:attrNameLst>
                                      </p:cBhvr>
                                      <p:to>
                                        <p:strVal val="visible"/>
                                      </p:to>
                                    </p:set>
                                    <p:animEffect transition="in" filter="wipe(left)">
                                      <p:cBhvr>
                                        <p:cTn id="31" dur="500"/>
                                        <p:tgtEl>
                                          <p:spTgt spid="10"/>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16"/>
                                        </p:tgtEl>
                                        <p:attrNameLst>
                                          <p:attrName>style.visibility</p:attrName>
                                        </p:attrNameLst>
                                      </p:cBhvr>
                                      <p:to>
                                        <p:strVal val="visible"/>
                                      </p:to>
                                    </p:set>
                                    <p:animEffect transition="in" filter="wipe(left)">
                                      <p:cBhvr>
                                        <p:cTn id="40" dur="500"/>
                                        <p:tgtEl>
                                          <p:spTgt spid="16"/>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autoUpdateAnimBg="0"/>
      <p:bldP spid="9" grpId="0" animBg="1"/>
      <p:bldP spid="10" grpId="0" animBg="1"/>
      <p:bldP spid="14" grpId="0" animBg="1" autoUpdateAnimBg="0"/>
      <p:bldP spid="15" grpId="0"/>
      <p:bldP spid="1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5"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6" name="PA_文本框 5"/>
          <p:cNvSpPr txBox="1"/>
          <p:nvPr>
            <p:custDataLst>
              <p:tags r:id="rId3"/>
            </p:custDataLst>
          </p:nvPr>
        </p:nvSpPr>
        <p:spPr>
          <a:xfrm>
            <a:off x="3131840" y="1812761"/>
            <a:ext cx="2970685"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THREE</a:t>
            </a:r>
            <a:endParaRPr lang="zh-CN" altLang="en-US" sz="4800" dirty="0">
              <a:latin typeface="落落补 汤圆" pitchFamily="2" charset="-128"/>
              <a:ea typeface="落落补 汤圆" pitchFamily="2" charset="-128"/>
              <a:cs typeface="落落补 汤圆" pitchFamily="2" charset="-128"/>
            </a:endParaRPr>
          </a:p>
        </p:txBody>
      </p:sp>
      <p:sp>
        <p:nvSpPr>
          <p:cNvPr id="17"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2019</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045177089"/>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animEffect transition="in" filter="fade">
                                      <p:cBhvr>
                                        <p:cTn id="14" dur="500"/>
                                        <p:tgtEl>
                                          <p:spTgt spid="14"/>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7"/>
                                        </p:tgtEl>
                                        <p:attrNameLst>
                                          <p:attrName>style.visibility</p:attrName>
                                        </p:attrNameLst>
                                      </p:cBhvr>
                                      <p:to>
                                        <p:strVal val="visible"/>
                                      </p:to>
                                    </p:set>
                                    <p:animEffect transition="in" filter="wipe(left)">
                                      <p:cBhvr>
                                        <p:cTn id="2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7" grpId="0" animBg="1"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25" name="PA_chenying0907 24"/>
          <p:cNvGrpSpPr/>
          <p:nvPr>
            <p:custDataLst>
              <p:tags r:id="rId2"/>
            </p:custDataLst>
          </p:nvPr>
        </p:nvGrpSpPr>
        <p:grpSpPr>
          <a:xfrm>
            <a:off x="1208781" y="1419622"/>
            <a:ext cx="3507235" cy="3168352"/>
            <a:chOff x="1580274" y="1988664"/>
            <a:chExt cx="3917291" cy="3503612"/>
          </a:xfrm>
        </p:grpSpPr>
        <p:grpSp>
          <p:nvGrpSpPr>
            <p:cNvPr id="26" name="Group 4"/>
            <p:cNvGrpSpPr>
              <a:grpSpLocks noChangeAspect="1"/>
            </p:cNvGrpSpPr>
            <p:nvPr/>
          </p:nvGrpSpPr>
          <p:grpSpPr bwMode="auto">
            <a:xfrm>
              <a:off x="1580274" y="1988664"/>
              <a:ext cx="3687762" cy="3503612"/>
              <a:chOff x="1133" y="1545"/>
              <a:chExt cx="2323" cy="2207"/>
            </a:xfrm>
            <a:solidFill>
              <a:schemeClr val="tx1">
                <a:lumMod val="65000"/>
                <a:lumOff val="35000"/>
              </a:schemeClr>
            </a:solidFill>
          </p:grpSpPr>
          <p:sp>
            <p:nvSpPr>
              <p:cNvPr id="30" name="chenying0907 5"/>
              <p:cNvSpPr>
                <a:spLocks noEditPoints="1"/>
              </p:cNvSpPr>
              <p:nvPr/>
            </p:nvSpPr>
            <p:spPr bwMode="auto">
              <a:xfrm>
                <a:off x="1133" y="2148"/>
                <a:ext cx="2148" cy="1604"/>
              </a:xfrm>
              <a:custGeom>
                <a:avLst/>
                <a:gdLst>
                  <a:gd name="T0" fmla="*/ 221 w 552"/>
                  <a:gd name="T1" fmla="*/ 173 h 412"/>
                  <a:gd name="T2" fmla="*/ 122 w 552"/>
                  <a:gd name="T3" fmla="*/ 165 h 412"/>
                  <a:gd name="T4" fmla="*/ 61 w 552"/>
                  <a:gd name="T5" fmla="*/ 206 h 412"/>
                  <a:gd name="T6" fmla="*/ 20 w 552"/>
                  <a:gd name="T7" fmla="*/ 308 h 412"/>
                  <a:gd name="T8" fmla="*/ 3 w 552"/>
                  <a:gd name="T9" fmla="*/ 364 h 412"/>
                  <a:gd name="T10" fmla="*/ 31 w 552"/>
                  <a:gd name="T11" fmla="*/ 376 h 412"/>
                  <a:gd name="T12" fmla="*/ 60 w 552"/>
                  <a:gd name="T13" fmla="*/ 394 h 412"/>
                  <a:gd name="T14" fmla="*/ 95 w 552"/>
                  <a:gd name="T15" fmla="*/ 412 h 412"/>
                  <a:gd name="T16" fmla="*/ 215 w 552"/>
                  <a:gd name="T17" fmla="*/ 357 h 412"/>
                  <a:gd name="T18" fmla="*/ 231 w 552"/>
                  <a:gd name="T19" fmla="*/ 370 h 412"/>
                  <a:gd name="T20" fmla="*/ 251 w 552"/>
                  <a:gd name="T21" fmla="*/ 382 h 412"/>
                  <a:gd name="T22" fmla="*/ 401 w 552"/>
                  <a:gd name="T23" fmla="*/ 333 h 412"/>
                  <a:gd name="T24" fmla="*/ 417 w 552"/>
                  <a:gd name="T25" fmla="*/ 342 h 412"/>
                  <a:gd name="T26" fmla="*/ 549 w 552"/>
                  <a:gd name="T27" fmla="*/ 310 h 412"/>
                  <a:gd name="T28" fmla="*/ 444 w 552"/>
                  <a:gd name="T29" fmla="*/ 126 h 412"/>
                  <a:gd name="T30" fmla="*/ 408 w 552"/>
                  <a:gd name="T31" fmla="*/ 195 h 412"/>
                  <a:gd name="T32" fmla="*/ 348 w 552"/>
                  <a:gd name="T33" fmla="*/ 198 h 412"/>
                  <a:gd name="T34" fmla="*/ 267 w 552"/>
                  <a:gd name="T35" fmla="*/ 7 h 412"/>
                  <a:gd name="T36" fmla="*/ 192 w 552"/>
                  <a:gd name="T37" fmla="*/ 313 h 412"/>
                  <a:gd name="T38" fmla="*/ 270 w 552"/>
                  <a:gd name="T39" fmla="*/ 129 h 412"/>
                  <a:gd name="T40" fmla="*/ 210 w 552"/>
                  <a:gd name="T41" fmla="*/ 236 h 412"/>
                  <a:gd name="T42" fmla="*/ 269 w 552"/>
                  <a:gd name="T43" fmla="*/ 94 h 412"/>
                  <a:gd name="T44" fmla="*/ 240 w 552"/>
                  <a:gd name="T45" fmla="*/ 132 h 412"/>
                  <a:gd name="T46" fmla="*/ 188 w 552"/>
                  <a:gd name="T47" fmla="*/ 301 h 412"/>
                  <a:gd name="T48" fmla="*/ 191 w 552"/>
                  <a:gd name="T49" fmla="*/ 309 h 412"/>
                  <a:gd name="T50" fmla="*/ 21 w 552"/>
                  <a:gd name="T51" fmla="*/ 333 h 412"/>
                  <a:gd name="T52" fmla="*/ 9 w 552"/>
                  <a:gd name="T53" fmla="*/ 358 h 412"/>
                  <a:gd name="T54" fmla="*/ 59 w 552"/>
                  <a:gd name="T55" fmla="*/ 229 h 412"/>
                  <a:gd name="T56" fmla="*/ 93 w 552"/>
                  <a:gd name="T57" fmla="*/ 158 h 412"/>
                  <a:gd name="T58" fmla="*/ 94 w 552"/>
                  <a:gd name="T59" fmla="*/ 179 h 412"/>
                  <a:gd name="T60" fmla="*/ 36 w 552"/>
                  <a:gd name="T61" fmla="*/ 292 h 412"/>
                  <a:gd name="T62" fmla="*/ 24 w 552"/>
                  <a:gd name="T63" fmla="*/ 323 h 412"/>
                  <a:gd name="T64" fmla="*/ 33 w 552"/>
                  <a:gd name="T65" fmla="*/ 370 h 412"/>
                  <a:gd name="T66" fmla="*/ 51 w 552"/>
                  <a:gd name="T67" fmla="*/ 375 h 412"/>
                  <a:gd name="T68" fmla="*/ 62 w 552"/>
                  <a:gd name="T69" fmla="*/ 388 h 412"/>
                  <a:gd name="T70" fmla="*/ 78 w 552"/>
                  <a:gd name="T71" fmla="*/ 398 h 412"/>
                  <a:gd name="T72" fmla="*/ 81 w 552"/>
                  <a:gd name="T73" fmla="*/ 400 h 412"/>
                  <a:gd name="T74" fmla="*/ 102 w 552"/>
                  <a:gd name="T75" fmla="*/ 288 h 412"/>
                  <a:gd name="T76" fmla="*/ 100 w 552"/>
                  <a:gd name="T77" fmla="*/ 216 h 412"/>
                  <a:gd name="T78" fmla="*/ 193 w 552"/>
                  <a:gd name="T79" fmla="*/ 339 h 412"/>
                  <a:gd name="T80" fmla="*/ 200 w 552"/>
                  <a:gd name="T81" fmla="*/ 348 h 412"/>
                  <a:gd name="T82" fmla="*/ 203 w 552"/>
                  <a:gd name="T83" fmla="*/ 336 h 412"/>
                  <a:gd name="T84" fmla="*/ 269 w 552"/>
                  <a:gd name="T85" fmla="*/ 310 h 412"/>
                  <a:gd name="T86" fmla="*/ 239 w 552"/>
                  <a:gd name="T87" fmla="*/ 365 h 412"/>
                  <a:gd name="T88" fmla="*/ 257 w 552"/>
                  <a:gd name="T89" fmla="*/ 376 h 412"/>
                  <a:gd name="T90" fmla="*/ 398 w 552"/>
                  <a:gd name="T91" fmla="*/ 325 h 412"/>
                  <a:gd name="T92" fmla="*/ 438 w 552"/>
                  <a:gd name="T93" fmla="*/ 288 h 412"/>
                  <a:gd name="T94" fmla="*/ 439 w 552"/>
                  <a:gd name="T95" fmla="*/ 208 h 412"/>
                  <a:gd name="T96" fmla="*/ 383 w 552"/>
                  <a:gd name="T97" fmla="*/ 290 h 412"/>
                  <a:gd name="T98" fmla="*/ 420 w 552"/>
                  <a:gd name="T99" fmla="*/ 336 h 412"/>
                  <a:gd name="T100" fmla="*/ 423 w 552"/>
                  <a:gd name="T101" fmla="*/ 337 h 412"/>
                  <a:gd name="T102" fmla="*/ 445 w 552"/>
                  <a:gd name="T103" fmla="*/ 282 h 412"/>
                  <a:gd name="T104" fmla="*/ 446 w 552"/>
                  <a:gd name="T105" fmla="*/ 172 h 412"/>
                  <a:gd name="T106" fmla="*/ 438 w 552"/>
                  <a:gd name="T107" fmla="*/ 173 h 412"/>
                  <a:gd name="T108" fmla="*/ 404 w 552"/>
                  <a:gd name="T109" fmla="*/ 220 h 412"/>
                  <a:gd name="T110" fmla="*/ 381 w 552"/>
                  <a:gd name="T111" fmla="*/ 287 h 412"/>
                  <a:gd name="T112" fmla="*/ 385 w 552"/>
                  <a:gd name="T113" fmla="*/ 318 h 412"/>
                  <a:gd name="T114" fmla="*/ 276 w 552"/>
                  <a:gd name="T115" fmla="*/ 379 h 412"/>
                  <a:gd name="T116" fmla="*/ 269 w 552"/>
                  <a:gd name="T117" fmla="*/ 6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41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noFill/>
              <a:ln w="9525">
                <a:solidFill>
                  <a:srgbClr val="000000"/>
                </a:solidFill>
                <a:round/>
              </a:ln>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1" name="chenying0907 6"/>
              <p:cNvSpPr>
                <a:spLocks noEditPoints="1"/>
              </p:cNvSpPr>
              <p:nvPr/>
            </p:nvSpPr>
            <p:spPr bwMode="auto">
              <a:xfrm>
                <a:off x="1456" y="1860"/>
                <a:ext cx="634" cy="506"/>
              </a:xfrm>
              <a:custGeom>
                <a:avLst/>
                <a:gdLst>
                  <a:gd name="T0" fmla="*/ 0 w 163"/>
                  <a:gd name="T1" fmla="*/ 7 h 130"/>
                  <a:gd name="T2" fmla="*/ 0 w 163"/>
                  <a:gd name="T3" fmla="*/ 30 h 130"/>
                  <a:gd name="T4" fmla="*/ 2 w 163"/>
                  <a:gd name="T5" fmla="*/ 128 h 130"/>
                  <a:gd name="T6" fmla="*/ 3 w 163"/>
                  <a:gd name="T7" fmla="*/ 130 h 130"/>
                  <a:gd name="T8" fmla="*/ 5 w 163"/>
                  <a:gd name="T9" fmla="*/ 130 h 130"/>
                  <a:gd name="T10" fmla="*/ 15 w 163"/>
                  <a:gd name="T11" fmla="*/ 123 h 130"/>
                  <a:gd name="T12" fmla="*/ 24 w 163"/>
                  <a:gd name="T13" fmla="*/ 108 h 130"/>
                  <a:gd name="T14" fmla="*/ 34 w 163"/>
                  <a:gd name="T15" fmla="*/ 96 h 130"/>
                  <a:gd name="T16" fmla="*/ 33 w 163"/>
                  <a:gd name="T17" fmla="*/ 93 h 130"/>
                  <a:gd name="T18" fmla="*/ 34 w 163"/>
                  <a:gd name="T19" fmla="*/ 96 h 130"/>
                  <a:gd name="T20" fmla="*/ 49 w 163"/>
                  <a:gd name="T21" fmla="*/ 92 h 130"/>
                  <a:gd name="T22" fmla="*/ 57 w 163"/>
                  <a:gd name="T23" fmla="*/ 93 h 130"/>
                  <a:gd name="T24" fmla="*/ 91 w 163"/>
                  <a:gd name="T25" fmla="*/ 94 h 130"/>
                  <a:gd name="T26" fmla="*/ 157 w 163"/>
                  <a:gd name="T27" fmla="*/ 90 h 130"/>
                  <a:gd name="T28" fmla="*/ 159 w 163"/>
                  <a:gd name="T29" fmla="*/ 88 h 130"/>
                  <a:gd name="T30" fmla="*/ 163 w 163"/>
                  <a:gd name="T31" fmla="*/ 49 h 130"/>
                  <a:gd name="T32" fmla="*/ 157 w 163"/>
                  <a:gd name="T33" fmla="*/ 2 h 130"/>
                  <a:gd name="T34" fmla="*/ 154 w 163"/>
                  <a:gd name="T35" fmla="*/ 0 h 130"/>
                  <a:gd name="T36" fmla="*/ 2 w 163"/>
                  <a:gd name="T37" fmla="*/ 5 h 130"/>
                  <a:gd name="T38" fmla="*/ 0 w 163"/>
                  <a:gd name="T39" fmla="*/ 7 h 130"/>
                  <a:gd name="T40" fmla="*/ 158 w 163"/>
                  <a:gd name="T41" fmla="*/ 49 h 130"/>
                  <a:gd name="T42" fmla="*/ 154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20 h 130"/>
                  <a:gd name="T56" fmla="*/ 7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0" y="7"/>
                    </a:moveTo>
                    <a:cubicBezTo>
                      <a:pt x="0" y="15"/>
                      <a:pt x="0" y="22"/>
                      <a:pt x="0" y="30"/>
                    </a:cubicBezTo>
                    <a:cubicBezTo>
                      <a:pt x="0" y="63"/>
                      <a:pt x="0" y="95"/>
                      <a:pt x="2" y="128"/>
                    </a:cubicBezTo>
                    <a:cubicBezTo>
                      <a:pt x="2" y="129"/>
                      <a:pt x="2" y="129"/>
                      <a:pt x="3" y="130"/>
                    </a:cubicBezTo>
                    <a:cubicBezTo>
                      <a:pt x="3" y="130"/>
                      <a:pt x="4" y="130"/>
                      <a:pt x="5" y="130"/>
                    </a:cubicBezTo>
                    <a:cubicBezTo>
                      <a:pt x="9" y="129"/>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2" y="92"/>
                      <a:pt x="54" y="93"/>
                      <a:pt x="57" y="93"/>
                    </a:cubicBezTo>
                    <a:cubicBezTo>
                      <a:pt x="68" y="93"/>
                      <a:pt x="80" y="94"/>
                      <a:pt x="91" y="94"/>
                    </a:cubicBezTo>
                    <a:cubicBezTo>
                      <a:pt x="113" y="94"/>
                      <a:pt x="135" y="92"/>
                      <a:pt x="157" y="90"/>
                    </a:cubicBezTo>
                    <a:cubicBezTo>
                      <a:pt x="158" y="90"/>
                      <a:pt x="159" y="89"/>
                      <a:pt x="159" y="88"/>
                    </a:cubicBezTo>
                    <a:cubicBezTo>
                      <a:pt x="162" y="75"/>
                      <a:pt x="163" y="62"/>
                      <a:pt x="163" y="49"/>
                    </a:cubicBezTo>
                    <a:cubicBezTo>
                      <a:pt x="163" y="33"/>
                      <a:pt x="161" y="18"/>
                      <a:pt x="157" y="2"/>
                    </a:cubicBezTo>
                    <a:cubicBezTo>
                      <a:pt x="157" y="1"/>
                      <a:pt x="156" y="0"/>
                      <a:pt x="154" y="0"/>
                    </a:cubicBezTo>
                    <a:cubicBezTo>
                      <a:pt x="104" y="2"/>
                      <a:pt x="53" y="3"/>
                      <a:pt x="2" y="5"/>
                    </a:cubicBezTo>
                    <a:cubicBezTo>
                      <a:pt x="1" y="5"/>
                      <a:pt x="0" y="6"/>
                      <a:pt x="0" y="7"/>
                    </a:cubicBezTo>
                    <a:close/>
                    <a:moveTo>
                      <a:pt x="158" y="49"/>
                    </a:moveTo>
                    <a:cubicBezTo>
                      <a:pt x="158" y="61"/>
                      <a:pt x="157" y="73"/>
                      <a:pt x="154" y="85"/>
                    </a:cubicBezTo>
                    <a:cubicBezTo>
                      <a:pt x="133" y="87"/>
                      <a:pt x="112" y="89"/>
                      <a:pt x="91" y="89"/>
                    </a:cubicBezTo>
                    <a:cubicBezTo>
                      <a:pt x="80" y="89"/>
                      <a:pt x="69" y="88"/>
                      <a:pt x="58" y="88"/>
                    </a:cubicBezTo>
                    <a:cubicBezTo>
                      <a:pt x="55" y="88"/>
                      <a:pt x="52" y="87"/>
                      <a:pt x="49" y="87"/>
                    </a:cubicBezTo>
                    <a:cubicBezTo>
                      <a:pt x="43" y="87"/>
                      <a:pt x="37" y="88"/>
                      <a:pt x="32" y="91"/>
                    </a:cubicBezTo>
                    <a:cubicBezTo>
                      <a:pt x="24" y="96"/>
                      <a:pt x="21" y="104"/>
                      <a:pt x="17" y="110"/>
                    </a:cubicBezTo>
                    <a:cubicBezTo>
                      <a:pt x="15" y="114"/>
                      <a:pt x="13" y="117"/>
                      <a:pt x="11" y="120"/>
                    </a:cubicBezTo>
                    <a:cubicBezTo>
                      <a:pt x="10" y="121"/>
                      <a:pt x="8" y="122"/>
                      <a:pt x="7"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2" name="chenying0907 7"/>
              <p:cNvSpPr>
                <a:spLocks noEditPoints="1"/>
              </p:cNvSpPr>
              <p:nvPr/>
            </p:nvSpPr>
            <p:spPr bwMode="auto">
              <a:xfrm>
                <a:off x="2180" y="1545"/>
                <a:ext cx="634" cy="506"/>
              </a:xfrm>
              <a:custGeom>
                <a:avLst/>
                <a:gdLst>
                  <a:gd name="T0" fmla="*/ 2 w 163"/>
                  <a:gd name="T1" fmla="*/ 130 h 130"/>
                  <a:gd name="T2" fmla="*/ 5 w 163"/>
                  <a:gd name="T3" fmla="*/ 130 h 130"/>
                  <a:gd name="T4" fmla="*/ 14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2 w 163"/>
                  <a:gd name="T31" fmla="*/ 5 h 130"/>
                  <a:gd name="T32" fmla="*/ 0 w 163"/>
                  <a:gd name="T33" fmla="*/ 7 h 130"/>
                  <a:gd name="T34" fmla="*/ 0 w 163"/>
                  <a:gd name="T35" fmla="*/ 30 h 130"/>
                  <a:gd name="T36" fmla="*/ 1 w 163"/>
                  <a:gd name="T37" fmla="*/ 128 h 130"/>
                  <a:gd name="T38" fmla="*/ 2 w 163"/>
                  <a:gd name="T39" fmla="*/ 130 h 130"/>
                  <a:gd name="T40" fmla="*/ 158 w 163"/>
                  <a:gd name="T41" fmla="*/ 49 h 130"/>
                  <a:gd name="T42" fmla="*/ 154 w 163"/>
                  <a:gd name="T43" fmla="*/ 85 h 130"/>
                  <a:gd name="T44" fmla="*/ 91 w 163"/>
                  <a:gd name="T45" fmla="*/ 89 h 130"/>
                  <a:gd name="T46" fmla="*/ 57 w 163"/>
                  <a:gd name="T47" fmla="*/ 88 h 130"/>
                  <a:gd name="T48" fmla="*/ 49 w 163"/>
                  <a:gd name="T49" fmla="*/ 87 h 130"/>
                  <a:gd name="T50" fmla="*/ 31 w 163"/>
                  <a:gd name="T51" fmla="*/ 91 h 130"/>
                  <a:gd name="T52" fmla="*/ 16 w 163"/>
                  <a:gd name="T53" fmla="*/ 110 h 130"/>
                  <a:gd name="T54" fmla="*/ 11 w 163"/>
                  <a:gd name="T55" fmla="*/ 120 h 130"/>
                  <a:gd name="T56" fmla="*/ 6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2" y="130"/>
                    </a:moveTo>
                    <a:cubicBezTo>
                      <a:pt x="3" y="130"/>
                      <a:pt x="4" y="130"/>
                      <a:pt x="5" y="130"/>
                    </a:cubicBezTo>
                    <a:cubicBezTo>
                      <a:pt x="9" y="129"/>
                      <a:pt x="12" y="126"/>
                      <a:pt x="14" y="123"/>
                    </a:cubicBezTo>
                    <a:cubicBezTo>
                      <a:pt x="18"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1" y="92"/>
                      <a:pt x="54" y="93"/>
                      <a:pt x="57" y="93"/>
                    </a:cubicBezTo>
                    <a:cubicBezTo>
                      <a:pt x="68" y="93"/>
                      <a:pt x="79" y="94"/>
                      <a:pt x="91" y="94"/>
                    </a:cubicBezTo>
                    <a:cubicBezTo>
                      <a:pt x="113" y="94"/>
                      <a:pt x="135" y="92"/>
                      <a:pt x="157" y="90"/>
                    </a:cubicBezTo>
                    <a:cubicBezTo>
                      <a:pt x="158" y="90"/>
                      <a:pt x="158" y="89"/>
                      <a:pt x="159" y="88"/>
                    </a:cubicBezTo>
                    <a:cubicBezTo>
                      <a:pt x="162" y="75"/>
                      <a:pt x="163" y="62"/>
                      <a:pt x="163" y="49"/>
                    </a:cubicBezTo>
                    <a:cubicBezTo>
                      <a:pt x="163" y="33"/>
                      <a:pt x="161" y="18"/>
                      <a:pt x="157" y="2"/>
                    </a:cubicBezTo>
                    <a:cubicBezTo>
                      <a:pt x="156" y="1"/>
                      <a:pt x="155" y="0"/>
                      <a:pt x="154" y="0"/>
                    </a:cubicBezTo>
                    <a:cubicBezTo>
                      <a:pt x="103" y="2"/>
                      <a:pt x="53" y="3"/>
                      <a:pt x="2" y="5"/>
                    </a:cubicBezTo>
                    <a:cubicBezTo>
                      <a:pt x="1" y="5"/>
                      <a:pt x="0" y="6"/>
                      <a:pt x="0" y="7"/>
                    </a:cubicBezTo>
                    <a:cubicBezTo>
                      <a:pt x="0" y="15"/>
                      <a:pt x="0" y="22"/>
                      <a:pt x="0" y="30"/>
                    </a:cubicBezTo>
                    <a:cubicBezTo>
                      <a:pt x="0" y="63"/>
                      <a:pt x="0" y="95"/>
                      <a:pt x="1" y="128"/>
                    </a:cubicBezTo>
                    <a:cubicBezTo>
                      <a:pt x="1" y="129"/>
                      <a:pt x="2" y="129"/>
                      <a:pt x="2" y="130"/>
                    </a:cubicBezTo>
                    <a:close/>
                    <a:moveTo>
                      <a:pt x="158" y="49"/>
                    </a:moveTo>
                    <a:cubicBezTo>
                      <a:pt x="158" y="61"/>
                      <a:pt x="157" y="73"/>
                      <a:pt x="154" y="85"/>
                    </a:cubicBezTo>
                    <a:cubicBezTo>
                      <a:pt x="133" y="87"/>
                      <a:pt x="112" y="89"/>
                      <a:pt x="91" y="89"/>
                    </a:cubicBezTo>
                    <a:cubicBezTo>
                      <a:pt x="79" y="89"/>
                      <a:pt x="68" y="88"/>
                      <a:pt x="57" y="88"/>
                    </a:cubicBezTo>
                    <a:cubicBezTo>
                      <a:pt x="54" y="88"/>
                      <a:pt x="52" y="87"/>
                      <a:pt x="49" y="87"/>
                    </a:cubicBezTo>
                    <a:cubicBezTo>
                      <a:pt x="43" y="87"/>
                      <a:pt x="37" y="88"/>
                      <a:pt x="31" y="91"/>
                    </a:cubicBezTo>
                    <a:cubicBezTo>
                      <a:pt x="24" y="96"/>
                      <a:pt x="20" y="103"/>
                      <a:pt x="16" y="110"/>
                    </a:cubicBezTo>
                    <a:cubicBezTo>
                      <a:pt x="15" y="114"/>
                      <a:pt x="13" y="117"/>
                      <a:pt x="11" y="120"/>
                    </a:cubicBezTo>
                    <a:cubicBezTo>
                      <a:pt x="9" y="121"/>
                      <a:pt x="8" y="122"/>
                      <a:pt x="6"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33" name="chenying0907 8"/>
              <p:cNvSpPr>
                <a:spLocks noEditPoints="1"/>
              </p:cNvSpPr>
              <p:nvPr/>
            </p:nvSpPr>
            <p:spPr bwMode="auto">
              <a:xfrm>
                <a:off x="2822" y="2031"/>
                <a:ext cx="634" cy="506"/>
              </a:xfrm>
              <a:custGeom>
                <a:avLst/>
                <a:gdLst>
                  <a:gd name="T0" fmla="*/ 3 w 163"/>
                  <a:gd name="T1" fmla="*/ 130 h 130"/>
                  <a:gd name="T2" fmla="*/ 5 w 163"/>
                  <a:gd name="T3" fmla="*/ 130 h 130"/>
                  <a:gd name="T4" fmla="*/ 15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3 w 163"/>
                  <a:gd name="T31" fmla="*/ 4 h 130"/>
                  <a:gd name="T32" fmla="*/ 0 w 163"/>
                  <a:gd name="T33" fmla="*/ 7 h 130"/>
                  <a:gd name="T34" fmla="*/ 0 w 163"/>
                  <a:gd name="T35" fmla="*/ 30 h 130"/>
                  <a:gd name="T36" fmla="*/ 2 w 163"/>
                  <a:gd name="T37" fmla="*/ 128 h 130"/>
                  <a:gd name="T38" fmla="*/ 3 w 163"/>
                  <a:gd name="T39" fmla="*/ 130 h 130"/>
                  <a:gd name="T40" fmla="*/ 158 w 163"/>
                  <a:gd name="T41" fmla="*/ 49 h 130"/>
                  <a:gd name="T42" fmla="*/ 155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19 h 130"/>
                  <a:gd name="T56" fmla="*/ 7 w 163"/>
                  <a:gd name="T57" fmla="*/ 123 h 130"/>
                  <a:gd name="T58" fmla="*/ 5 w 163"/>
                  <a:gd name="T59" fmla="*/ 30 h 130"/>
                  <a:gd name="T60" fmla="*/ 5 w 163"/>
                  <a:gd name="T61" fmla="*/ 9 h 130"/>
                  <a:gd name="T62" fmla="*/ 153 w 163"/>
                  <a:gd name="T63" fmla="*/ 5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3" y="130"/>
                    </a:moveTo>
                    <a:cubicBezTo>
                      <a:pt x="4" y="130"/>
                      <a:pt x="4" y="130"/>
                      <a:pt x="5" y="130"/>
                    </a:cubicBezTo>
                    <a:cubicBezTo>
                      <a:pt x="9" y="128"/>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9" y="93"/>
                      <a:pt x="44" y="92"/>
                      <a:pt x="49" y="92"/>
                    </a:cubicBezTo>
                    <a:cubicBezTo>
                      <a:pt x="52" y="92"/>
                      <a:pt x="55" y="92"/>
                      <a:pt x="57" y="93"/>
                    </a:cubicBezTo>
                    <a:cubicBezTo>
                      <a:pt x="69" y="93"/>
                      <a:pt x="80" y="94"/>
                      <a:pt x="91" y="94"/>
                    </a:cubicBezTo>
                    <a:cubicBezTo>
                      <a:pt x="113" y="94"/>
                      <a:pt x="135" y="92"/>
                      <a:pt x="157" y="90"/>
                    </a:cubicBezTo>
                    <a:cubicBezTo>
                      <a:pt x="158" y="90"/>
                      <a:pt x="159" y="89"/>
                      <a:pt x="159" y="88"/>
                    </a:cubicBezTo>
                    <a:cubicBezTo>
                      <a:pt x="162" y="75"/>
                      <a:pt x="163" y="62"/>
                      <a:pt x="163" y="49"/>
                    </a:cubicBezTo>
                    <a:cubicBezTo>
                      <a:pt x="163" y="33"/>
                      <a:pt x="161" y="17"/>
                      <a:pt x="157" y="2"/>
                    </a:cubicBezTo>
                    <a:cubicBezTo>
                      <a:pt x="157" y="1"/>
                      <a:pt x="156" y="0"/>
                      <a:pt x="154" y="0"/>
                    </a:cubicBezTo>
                    <a:cubicBezTo>
                      <a:pt x="104" y="2"/>
                      <a:pt x="53" y="3"/>
                      <a:pt x="3" y="4"/>
                    </a:cubicBezTo>
                    <a:cubicBezTo>
                      <a:pt x="1" y="5"/>
                      <a:pt x="0" y="6"/>
                      <a:pt x="0" y="7"/>
                    </a:cubicBezTo>
                    <a:cubicBezTo>
                      <a:pt x="0" y="15"/>
                      <a:pt x="0" y="22"/>
                      <a:pt x="0" y="30"/>
                    </a:cubicBezTo>
                    <a:cubicBezTo>
                      <a:pt x="0" y="63"/>
                      <a:pt x="1" y="95"/>
                      <a:pt x="2" y="128"/>
                    </a:cubicBezTo>
                    <a:cubicBezTo>
                      <a:pt x="2" y="128"/>
                      <a:pt x="2" y="129"/>
                      <a:pt x="3" y="130"/>
                    </a:cubicBezTo>
                    <a:close/>
                    <a:moveTo>
                      <a:pt x="158" y="49"/>
                    </a:moveTo>
                    <a:cubicBezTo>
                      <a:pt x="158" y="61"/>
                      <a:pt x="157" y="73"/>
                      <a:pt x="155" y="85"/>
                    </a:cubicBezTo>
                    <a:cubicBezTo>
                      <a:pt x="133" y="87"/>
                      <a:pt x="112" y="89"/>
                      <a:pt x="91" y="89"/>
                    </a:cubicBezTo>
                    <a:cubicBezTo>
                      <a:pt x="80" y="89"/>
                      <a:pt x="69" y="88"/>
                      <a:pt x="58" y="88"/>
                    </a:cubicBezTo>
                    <a:cubicBezTo>
                      <a:pt x="55" y="87"/>
                      <a:pt x="52" y="87"/>
                      <a:pt x="49" y="87"/>
                    </a:cubicBezTo>
                    <a:cubicBezTo>
                      <a:pt x="43" y="87"/>
                      <a:pt x="37" y="88"/>
                      <a:pt x="32" y="91"/>
                    </a:cubicBezTo>
                    <a:cubicBezTo>
                      <a:pt x="24" y="96"/>
                      <a:pt x="21" y="103"/>
                      <a:pt x="17" y="110"/>
                    </a:cubicBezTo>
                    <a:cubicBezTo>
                      <a:pt x="15" y="114"/>
                      <a:pt x="13" y="117"/>
                      <a:pt x="11" y="119"/>
                    </a:cubicBezTo>
                    <a:cubicBezTo>
                      <a:pt x="10" y="121"/>
                      <a:pt x="8" y="122"/>
                      <a:pt x="7" y="123"/>
                    </a:cubicBezTo>
                    <a:cubicBezTo>
                      <a:pt x="6" y="92"/>
                      <a:pt x="5" y="61"/>
                      <a:pt x="5" y="30"/>
                    </a:cubicBezTo>
                    <a:cubicBezTo>
                      <a:pt x="5" y="23"/>
                      <a:pt x="5" y="16"/>
                      <a:pt x="5" y="9"/>
                    </a:cubicBezTo>
                    <a:cubicBezTo>
                      <a:pt x="54" y="8"/>
                      <a:pt x="103" y="7"/>
                      <a:pt x="153" y="5"/>
                    </a:cubicBezTo>
                    <a:cubicBezTo>
                      <a:pt x="156" y="20"/>
                      <a:pt x="158" y="34"/>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400" noProof="1">
                  <a:solidFill>
                    <a:schemeClr val="tx1">
                      <a:lumMod val="65000"/>
                      <a:lumOff val="35000"/>
                    </a:schemeClr>
                  </a:solidFill>
                  <a:latin typeface="微软雅黑" panose="020B0503020204020204" pitchFamily="34" charset="-122"/>
                  <a:ea typeface="微软雅黑" panose="020B0503020204020204" pitchFamily="34" charset="-122"/>
                </a:endParaRPr>
              </a:p>
            </p:txBody>
          </p:sp>
        </p:grpSp>
        <p:sp>
          <p:nvSpPr>
            <p:cNvPr id="27" name="文本框 77"/>
            <p:cNvSpPr txBox="1">
              <a:spLocks noChangeArrowheads="1"/>
            </p:cNvSpPr>
            <p:nvPr/>
          </p:nvSpPr>
          <p:spPr bwMode="auto">
            <a:xfrm>
              <a:off x="3313241" y="2070100"/>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第一名</a:t>
              </a:r>
            </a:p>
          </p:txBody>
        </p:sp>
        <p:sp>
          <p:nvSpPr>
            <p:cNvPr id="28" name="文本框 78"/>
            <p:cNvSpPr txBox="1">
              <a:spLocks noChangeArrowheads="1"/>
            </p:cNvSpPr>
            <p:nvPr/>
          </p:nvSpPr>
          <p:spPr bwMode="auto">
            <a:xfrm>
              <a:off x="2106837" y="2560637"/>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第二名</a:t>
              </a:r>
            </a:p>
          </p:txBody>
        </p:sp>
        <p:sp>
          <p:nvSpPr>
            <p:cNvPr id="29" name="文本框 79"/>
            <p:cNvSpPr txBox="1">
              <a:spLocks noChangeArrowheads="1"/>
            </p:cNvSpPr>
            <p:nvPr/>
          </p:nvSpPr>
          <p:spPr bwMode="auto">
            <a:xfrm>
              <a:off x="4278365" y="2830513"/>
              <a:ext cx="1219200" cy="3839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1400" b="1" dirty="0">
                  <a:solidFill>
                    <a:srgbClr val="595959"/>
                  </a:solidFill>
                  <a:latin typeface="微软雅黑" panose="020B0503020204020204" pitchFamily="34" charset="-122"/>
                  <a:ea typeface="微软雅黑" panose="020B0503020204020204" pitchFamily="34" charset="-122"/>
                </a:rPr>
                <a:t>第三名</a:t>
              </a:r>
            </a:p>
          </p:txBody>
        </p:sp>
      </p:grpSp>
      <p:sp>
        <p:nvSpPr>
          <p:cNvPr id="35" name="PA_矩形 34"/>
          <p:cNvSpPr/>
          <p:nvPr>
            <p:custDataLst>
              <p:tags r:id="rId3"/>
            </p:custDataLst>
          </p:nvPr>
        </p:nvSpPr>
        <p:spPr>
          <a:xfrm>
            <a:off x="4892328" y="1864538"/>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38" name="PA_文本框 271"/>
          <p:cNvSpPr txBox="1"/>
          <p:nvPr>
            <p:custDataLst>
              <p:tags r:id="rId4"/>
            </p:custDataLst>
          </p:nvPr>
        </p:nvSpPr>
        <p:spPr>
          <a:xfrm>
            <a:off x="4892328" y="155444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2019</a:t>
            </a:r>
            <a:endParaRPr lang="zh-CN" altLang="en-US" dirty="0">
              <a:latin typeface="落落补 汤圆" pitchFamily="2" charset="-128"/>
              <a:ea typeface="落落补 汤圆" pitchFamily="2" charset="-128"/>
              <a:cs typeface="落落补 汤圆" pitchFamily="2" charset="-128"/>
            </a:endParaRPr>
          </a:p>
        </p:txBody>
      </p:sp>
      <p:sp>
        <p:nvSpPr>
          <p:cNvPr id="39" name="PA_矩形 38"/>
          <p:cNvSpPr/>
          <p:nvPr>
            <p:custDataLst>
              <p:tags r:id="rId5"/>
            </p:custDataLst>
          </p:nvPr>
        </p:nvSpPr>
        <p:spPr>
          <a:xfrm>
            <a:off x="4892328" y="2878811"/>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0" name="PA_文本框 271"/>
          <p:cNvSpPr txBox="1"/>
          <p:nvPr>
            <p:custDataLst>
              <p:tags r:id="rId6"/>
            </p:custDataLst>
          </p:nvPr>
        </p:nvSpPr>
        <p:spPr>
          <a:xfrm>
            <a:off x="4892328" y="256871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2019</a:t>
            </a:r>
            <a:endParaRPr lang="zh-CN" altLang="en-US" dirty="0">
              <a:latin typeface="落落补 汤圆" pitchFamily="2" charset="-128"/>
              <a:ea typeface="落落补 汤圆" pitchFamily="2" charset="-128"/>
              <a:cs typeface="落落补 汤圆" pitchFamily="2" charset="-128"/>
            </a:endParaRPr>
          </a:p>
        </p:txBody>
      </p:sp>
      <p:sp>
        <p:nvSpPr>
          <p:cNvPr id="41" name="PA_矩形 40"/>
          <p:cNvSpPr/>
          <p:nvPr>
            <p:custDataLst>
              <p:tags r:id="rId7"/>
            </p:custDataLst>
          </p:nvPr>
        </p:nvSpPr>
        <p:spPr>
          <a:xfrm>
            <a:off x="4892328" y="3868339"/>
            <a:ext cx="3048800" cy="553998"/>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42" name="PA_文本框 271"/>
          <p:cNvSpPr txBox="1"/>
          <p:nvPr>
            <p:custDataLst>
              <p:tags r:id="rId8"/>
            </p:custDataLst>
          </p:nvPr>
        </p:nvSpPr>
        <p:spPr>
          <a:xfrm>
            <a:off x="4892328" y="3558241"/>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2019</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398115229"/>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30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39"/>
                                        </p:tgtEl>
                                        <p:attrNameLst>
                                          <p:attrName>style.visibility</p:attrName>
                                        </p:attrNameLst>
                                      </p:cBhvr>
                                      <p:to>
                                        <p:strVal val="visible"/>
                                      </p:to>
                                    </p:set>
                                    <p:animEffect transition="in" filter="wipe(left)">
                                      <p:cBhvr>
                                        <p:cTn id="25" dur="500"/>
                                        <p:tgtEl>
                                          <p:spTgt spid="39"/>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40"/>
                                        </p:tgtEl>
                                        <p:attrNameLst>
                                          <p:attrName>style.visibility</p:attrName>
                                        </p:attrNameLst>
                                      </p:cBhvr>
                                      <p:to>
                                        <p:strVal val="visible"/>
                                      </p:to>
                                    </p:set>
                                    <p:animEffect transition="in" filter="wipe(left)">
                                      <p:cBhvr>
                                        <p:cTn id="28" dur="500"/>
                                        <p:tgtEl>
                                          <p:spTgt spid="40"/>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41"/>
                                        </p:tgtEl>
                                        <p:attrNameLst>
                                          <p:attrName>style.visibility</p:attrName>
                                        </p:attrNameLst>
                                      </p:cBhvr>
                                      <p:to>
                                        <p:strVal val="visible"/>
                                      </p:to>
                                    </p:set>
                                    <p:animEffect transition="in" filter="wipe(left)">
                                      <p:cBhvr>
                                        <p:cTn id="31" dur="500"/>
                                        <p:tgtEl>
                                          <p:spTgt spid="41"/>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42"/>
                                        </p:tgtEl>
                                        <p:attrNameLst>
                                          <p:attrName>style.visibility</p:attrName>
                                        </p:attrNameLst>
                                      </p:cBhvr>
                                      <p:to>
                                        <p:strVal val="visible"/>
                                      </p:to>
                                    </p:set>
                                    <p:animEffect transition="in" filter="wipe(left)">
                                      <p:cBhvr>
                                        <p:cTn id="34"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8" grpId="0" animBg="1" autoUpdateAnimBg="0"/>
      <p:bldP spid="39" grpId="0"/>
      <p:bldP spid="40" grpId="0"/>
      <p:bldP spid="41" grpId="0" animBg="1" autoUpdateAnimBg="0"/>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A_椭圆 31"/>
          <p:cNvSpPr/>
          <p:nvPr>
            <p:custDataLst>
              <p:tags r:id="rId1"/>
            </p:custDataLst>
          </p:nvPr>
        </p:nvSpPr>
        <p:spPr>
          <a:xfrm>
            <a:off x="5652120" y="192367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PA_椭圆 31"/>
          <p:cNvSpPr/>
          <p:nvPr>
            <p:custDataLst>
              <p:tags r:id="rId2"/>
            </p:custDataLst>
          </p:nvPr>
        </p:nvSpPr>
        <p:spPr>
          <a:xfrm>
            <a:off x="921139" y="194862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pic>
        <p:nvPicPr>
          <p:cNvPr id="25" name="PA_图片 2" descr="C:\Users\Administrator\Desktop\10H58PICnRt_1024.png"/>
          <p:cNvPicPr>
            <a:picLocks noChangeAspect="1" noChangeArrowheads="1"/>
          </p:cNvPicPr>
          <p:nvPr>
            <p:custDataLst>
              <p:tags r:id="rId3"/>
            </p:custDataLst>
          </p:nvPr>
        </p:nvPicPr>
        <p:blipFill>
          <a:blip r:embed="rId13" cstate="print">
            <a:extLst>
              <a:ext uri="{28A0092B-C50C-407E-A947-70E740481C1C}">
                <a14:useLocalDpi xmlns:a14="http://schemas.microsoft.com/office/drawing/2010/main" val="0"/>
              </a:ext>
            </a:extLst>
          </a:blip>
          <a:srcRect/>
          <a:stretch>
            <a:fillRect/>
          </a:stretch>
        </p:blipFill>
        <p:spPr bwMode="auto">
          <a:xfrm>
            <a:off x="2595930" y="1059582"/>
            <a:ext cx="3600400" cy="3447383"/>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PA_chenying0907 13"/>
          <p:cNvGrpSpPr/>
          <p:nvPr>
            <p:custDataLst>
              <p:tags r:id="rId4"/>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7"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8" name="PA_矩形 27"/>
          <p:cNvSpPr/>
          <p:nvPr>
            <p:custDataLst>
              <p:tags r:id="rId5"/>
            </p:custDataLst>
          </p:nvPr>
        </p:nvSpPr>
        <p:spPr>
          <a:xfrm>
            <a:off x="1180119" y="2463675"/>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9" name="PA_文本框 232"/>
          <p:cNvSpPr txBox="1"/>
          <p:nvPr>
            <p:custDataLst>
              <p:tags r:id="rId6"/>
            </p:custDataLst>
          </p:nvPr>
        </p:nvSpPr>
        <p:spPr>
          <a:xfrm>
            <a:off x="1267959" y="2135918"/>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0" name="PA_矩形 29"/>
          <p:cNvSpPr/>
          <p:nvPr>
            <p:custDataLst>
              <p:tags r:id="rId7"/>
            </p:custDataLst>
          </p:nvPr>
        </p:nvSpPr>
        <p:spPr>
          <a:xfrm>
            <a:off x="6012160" y="244229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1" name="PA_文本框 232"/>
          <p:cNvSpPr txBox="1"/>
          <p:nvPr>
            <p:custDataLst>
              <p:tags r:id="rId8"/>
            </p:custDataLst>
          </p:nvPr>
        </p:nvSpPr>
        <p:spPr>
          <a:xfrm>
            <a:off x="6100000" y="211453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5" name="PA_椭圆 31"/>
          <p:cNvSpPr/>
          <p:nvPr>
            <p:custDataLst>
              <p:tags r:id="rId9"/>
            </p:custDataLst>
          </p:nvPr>
        </p:nvSpPr>
        <p:spPr>
          <a:xfrm>
            <a:off x="3362035" y="3576078"/>
            <a:ext cx="2282709" cy="129614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6" name="PA_矩形 35"/>
          <p:cNvSpPr/>
          <p:nvPr>
            <p:custDataLst>
              <p:tags r:id="rId10"/>
            </p:custDataLst>
          </p:nvPr>
        </p:nvSpPr>
        <p:spPr>
          <a:xfrm>
            <a:off x="3722075" y="409469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7" name="PA_文本框 232"/>
          <p:cNvSpPr txBox="1"/>
          <p:nvPr>
            <p:custDataLst>
              <p:tags r:id="rId11"/>
            </p:custDataLst>
          </p:nvPr>
        </p:nvSpPr>
        <p:spPr>
          <a:xfrm>
            <a:off x="3809915" y="376693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724811315"/>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23"/>
                                        </p:tgtEl>
                                        <p:attrNameLst>
                                          <p:attrName>style.visibility</p:attrName>
                                        </p:attrNameLst>
                                      </p:cBhvr>
                                      <p:to>
                                        <p:strVal val="visible"/>
                                      </p:to>
                                    </p:set>
                                    <p:anim calcmode="lin" valueType="num">
                                      <p:cBhvr>
                                        <p:cTn id="10" dur="500" fill="hold"/>
                                        <p:tgtEl>
                                          <p:spTgt spid="23"/>
                                        </p:tgtEl>
                                        <p:attrNameLst>
                                          <p:attrName>ppt_w</p:attrName>
                                        </p:attrNameLst>
                                      </p:cBhvr>
                                      <p:tavLst>
                                        <p:tav tm="0">
                                          <p:val>
                                            <p:fltVal val="0"/>
                                          </p:val>
                                        </p:tav>
                                        <p:tav tm="100000">
                                          <p:val>
                                            <p:strVal val="#ppt_w"/>
                                          </p:val>
                                        </p:tav>
                                      </p:tavLst>
                                    </p:anim>
                                    <p:anim calcmode="lin" valueType="num">
                                      <p:cBhvr>
                                        <p:cTn id="11" dur="500" fill="hold"/>
                                        <p:tgtEl>
                                          <p:spTgt spid="23"/>
                                        </p:tgtEl>
                                        <p:attrNameLst>
                                          <p:attrName>ppt_h</p:attrName>
                                        </p:attrNameLst>
                                      </p:cBhvr>
                                      <p:tavLst>
                                        <p:tav tm="0">
                                          <p:val>
                                            <p:fltVal val="0"/>
                                          </p:val>
                                        </p:tav>
                                        <p:tav tm="100000">
                                          <p:val>
                                            <p:strVal val="#ppt_h"/>
                                          </p:val>
                                        </p:tav>
                                      </p:tavLst>
                                    </p:anim>
                                    <p:animEffect transition="in" filter="fade">
                                      <p:cBhvr>
                                        <p:cTn id="12" dur="500"/>
                                        <p:tgtEl>
                                          <p:spTgt spid="23"/>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500" fill="hold"/>
                                        <p:tgtEl>
                                          <p:spTgt spid="21"/>
                                        </p:tgtEl>
                                        <p:attrNameLst>
                                          <p:attrName>ppt_w</p:attrName>
                                        </p:attrNameLst>
                                      </p:cBhvr>
                                      <p:tavLst>
                                        <p:tav tm="0">
                                          <p:val>
                                            <p:fltVal val="0"/>
                                          </p:val>
                                        </p:tav>
                                        <p:tav tm="100000">
                                          <p:val>
                                            <p:strVal val="#ppt_w"/>
                                          </p:val>
                                        </p:tav>
                                      </p:tavLst>
                                    </p:anim>
                                    <p:anim calcmode="lin" valueType="num">
                                      <p:cBhvr>
                                        <p:cTn id="16" dur="500" fill="hold"/>
                                        <p:tgtEl>
                                          <p:spTgt spid="21"/>
                                        </p:tgtEl>
                                        <p:attrNameLst>
                                          <p:attrName>ppt_h</p:attrName>
                                        </p:attrNameLst>
                                      </p:cBhvr>
                                      <p:tavLst>
                                        <p:tav tm="0">
                                          <p:val>
                                            <p:fltVal val="0"/>
                                          </p:val>
                                        </p:tav>
                                        <p:tav tm="100000">
                                          <p:val>
                                            <p:strVal val="#ppt_h"/>
                                          </p:val>
                                        </p:tav>
                                      </p:tavLst>
                                    </p:anim>
                                    <p:animEffect transition="in" filter="fade">
                                      <p:cBhvr>
                                        <p:cTn id="17" dur="500"/>
                                        <p:tgtEl>
                                          <p:spTgt spid="21"/>
                                        </p:tgtEl>
                                      </p:cBhvr>
                                    </p:animEffect>
                                  </p:childTnLst>
                                </p:cTn>
                              </p:par>
                              <p:par>
                                <p:cTn id="18" presetID="53" presetClass="entr" presetSubtype="16" fill="hold" nodeType="withEffect">
                                  <p:stCondLst>
                                    <p:cond delay="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8"/>
                                        </p:tgtEl>
                                        <p:attrNameLst>
                                          <p:attrName>style.visibility</p:attrName>
                                        </p:attrNameLst>
                                      </p:cBhvr>
                                      <p:to>
                                        <p:strVal val="visible"/>
                                      </p:to>
                                    </p:set>
                                    <p:animEffect transition="in" filter="wipe(left)">
                                      <p:cBhvr>
                                        <p:cTn id="25" dur="500"/>
                                        <p:tgtEl>
                                          <p:spTgt spid="28"/>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30"/>
                                        </p:tgtEl>
                                        <p:attrNameLst>
                                          <p:attrName>style.visibility</p:attrName>
                                        </p:attrNameLst>
                                      </p:cBhvr>
                                      <p:to>
                                        <p:strVal val="visible"/>
                                      </p:to>
                                    </p:set>
                                    <p:animEffect transition="in" filter="wipe(left)">
                                      <p:cBhvr>
                                        <p:cTn id="31" dur="500"/>
                                        <p:tgtEl>
                                          <p:spTgt spid="30"/>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31"/>
                                        </p:tgtEl>
                                        <p:attrNameLst>
                                          <p:attrName>style.visibility</p:attrName>
                                        </p:attrNameLst>
                                      </p:cBhvr>
                                      <p:to>
                                        <p:strVal val="visible"/>
                                      </p:to>
                                    </p:set>
                                    <p:animEffect transition="in" filter="wipe(left)">
                                      <p:cBhvr>
                                        <p:cTn id="34" dur="500"/>
                                        <p:tgtEl>
                                          <p:spTgt spid="31"/>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35"/>
                                        </p:tgtEl>
                                        <p:attrNameLst>
                                          <p:attrName>style.visibility</p:attrName>
                                        </p:attrNameLst>
                                      </p:cBhvr>
                                      <p:to>
                                        <p:strVal val="visible"/>
                                      </p:to>
                                    </p:set>
                                    <p:animEffect transition="in" filter="wipe(left)">
                                      <p:cBhvr>
                                        <p:cTn id="37" dur="500"/>
                                        <p:tgtEl>
                                          <p:spTgt spid="35"/>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500"/>
                                        <p:tgtEl>
                                          <p:spTgt spid="36"/>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37"/>
                                        </p:tgtEl>
                                        <p:attrNameLst>
                                          <p:attrName>style.visibility</p:attrName>
                                        </p:attrNameLst>
                                      </p:cBhvr>
                                      <p:to>
                                        <p:strVal val="visible"/>
                                      </p:to>
                                    </p:set>
                                    <p:animEffect transition="in" filter="wipe(left)">
                                      <p:cBhvr>
                                        <p:cTn id="4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3" grpId="0" animBg="1"/>
      <p:bldP spid="28" grpId="0"/>
      <p:bldP spid="29" grpId="0"/>
      <p:bldP spid="30" grpId="0" animBg="1" autoUpdateAnimBg="0"/>
      <p:bldP spid="31" grpId="0"/>
      <p:bldP spid="35" grpId="0" animBg="1"/>
      <p:bldP spid="36" grpId="0" animBg="1" autoUpdateAnimBg="0"/>
      <p:bldP spid="3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PA_chenying0907 12"/>
          <p:cNvGrpSpPr/>
          <p:nvPr>
            <p:custDataLst>
              <p:tags r:id="rId1"/>
            </p:custDataLst>
          </p:nvPr>
        </p:nvGrpSpPr>
        <p:grpSpPr>
          <a:xfrm>
            <a:off x="1403648" y="267494"/>
            <a:ext cx="6192688" cy="767437"/>
            <a:chOff x="1492256" y="411510"/>
            <a:chExt cx="6192688" cy="767437"/>
          </a:xfrm>
        </p:grpSpPr>
        <p:sp>
          <p:nvSpPr>
            <p:cNvPr id="14" name="任意多边形 13"/>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5"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2"/>
            </p:custDataLst>
          </p:nvPr>
        </p:nvGrpSpPr>
        <p:grpSpPr>
          <a:xfrm>
            <a:off x="1378093" y="1347614"/>
            <a:ext cx="2749216" cy="3194894"/>
            <a:chOff x="8724903" y="3030540"/>
            <a:chExt cx="574675" cy="868363"/>
          </a:xfrm>
          <a:solidFill>
            <a:schemeClr val="tx1"/>
          </a:solidFill>
        </p:grpSpPr>
        <p:sp>
          <p:nvSpPr>
            <p:cNvPr id="7" name="chenying0907 15"/>
            <p:cNvSpPr>
              <a:spLocks/>
            </p:cNvSpPr>
            <p:nvPr/>
          </p:nvSpPr>
          <p:spPr bwMode="auto">
            <a:xfrm>
              <a:off x="8943980" y="3236915"/>
              <a:ext cx="3175" cy="4763"/>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8" name="chenying0907 16"/>
            <p:cNvSpPr>
              <a:spLocks noEditPoints="1"/>
            </p:cNvSpPr>
            <p:nvPr/>
          </p:nvSpPr>
          <p:spPr bwMode="auto">
            <a:xfrm>
              <a:off x="8724903" y="3030540"/>
              <a:ext cx="574675" cy="868363"/>
            </a:xfrm>
            <a:custGeom>
              <a:avLst/>
              <a:gdLst>
                <a:gd name="T0" fmla="*/ 8 w 153"/>
                <a:gd name="T1" fmla="*/ 136 h 231"/>
                <a:gd name="T2" fmla="*/ 78 w 153"/>
                <a:gd name="T3" fmla="*/ 52 h 231"/>
                <a:gd name="T4" fmla="*/ 72 w 153"/>
                <a:gd name="T5" fmla="*/ 58 h 231"/>
                <a:gd name="T6" fmla="*/ 57 w 153"/>
                <a:gd name="T7" fmla="*/ 210 h 231"/>
                <a:gd name="T8" fmla="*/ 146 w 153"/>
                <a:gd name="T9" fmla="*/ 14 h 231"/>
                <a:gd name="T10" fmla="*/ 37 w 153"/>
                <a:gd name="T11" fmla="*/ 56 h 231"/>
                <a:gd name="T12" fmla="*/ 67 w 153"/>
                <a:gd name="T13" fmla="*/ 56 h 231"/>
                <a:gd name="T14" fmla="*/ 83 w 153"/>
                <a:gd name="T15" fmla="*/ 56 h 231"/>
                <a:gd name="T16" fmla="*/ 113 w 153"/>
                <a:gd name="T17" fmla="*/ 59 h 231"/>
                <a:gd name="T18" fmla="*/ 41 w 153"/>
                <a:gd name="T19" fmla="*/ 64 h 231"/>
                <a:gd name="T20" fmla="*/ 36 w 153"/>
                <a:gd name="T21" fmla="*/ 63 h 231"/>
                <a:gd name="T22" fmla="*/ 39 w 153"/>
                <a:gd name="T23" fmla="*/ 65 h 231"/>
                <a:gd name="T24" fmla="*/ 49 w 153"/>
                <a:gd name="T25" fmla="*/ 66 h 231"/>
                <a:gd name="T26" fmla="*/ 45 w 153"/>
                <a:gd name="T27" fmla="*/ 71 h 231"/>
                <a:gd name="T28" fmla="*/ 21 w 153"/>
                <a:gd name="T29" fmla="*/ 79 h 231"/>
                <a:gd name="T30" fmla="*/ 53 w 153"/>
                <a:gd name="T31" fmla="*/ 73 h 231"/>
                <a:gd name="T32" fmla="*/ 39 w 153"/>
                <a:gd name="T33" fmla="*/ 74 h 231"/>
                <a:gd name="T34" fmla="*/ 59 w 153"/>
                <a:gd name="T35" fmla="*/ 77 h 231"/>
                <a:gd name="T36" fmla="*/ 33 w 153"/>
                <a:gd name="T37" fmla="*/ 78 h 231"/>
                <a:gd name="T38" fmla="*/ 46 w 153"/>
                <a:gd name="T39" fmla="*/ 79 h 231"/>
                <a:gd name="T40" fmla="*/ 65 w 153"/>
                <a:gd name="T41" fmla="*/ 81 h 231"/>
                <a:gd name="T42" fmla="*/ 29 w 153"/>
                <a:gd name="T43" fmla="*/ 86 h 231"/>
                <a:gd name="T44" fmla="*/ 31 w 153"/>
                <a:gd name="T45" fmla="*/ 84 h 231"/>
                <a:gd name="T46" fmla="*/ 55 w 153"/>
                <a:gd name="T47" fmla="*/ 86 h 231"/>
                <a:gd name="T48" fmla="*/ 51 w 153"/>
                <a:gd name="T49" fmla="*/ 90 h 231"/>
                <a:gd name="T50" fmla="*/ 63 w 153"/>
                <a:gd name="T51" fmla="*/ 93 h 231"/>
                <a:gd name="T52" fmla="*/ 66 w 153"/>
                <a:gd name="T53" fmla="*/ 95 h 231"/>
                <a:gd name="T54" fmla="*/ 37 w 153"/>
                <a:gd name="T55" fmla="*/ 98 h 231"/>
                <a:gd name="T56" fmla="*/ 40 w 153"/>
                <a:gd name="T57" fmla="*/ 101 h 231"/>
                <a:gd name="T58" fmla="*/ 41 w 153"/>
                <a:gd name="T59" fmla="*/ 104 h 231"/>
                <a:gd name="T60" fmla="*/ 34 w 153"/>
                <a:gd name="T61" fmla="*/ 105 h 231"/>
                <a:gd name="T62" fmla="*/ 34 w 153"/>
                <a:gd name="T63" fmla="*/ 106 h 231"/>
                <a:gd name="T64" fmla="*/ 43 w 153"/>
                <a:gd name="T65" fmla="*/ 108 h 231"/>
                <a:gd name="T66" fmla="*/ 39 w 153"/>
                <a:gd name="T67" fmla="*/ 113 h 231"/>
                <a:gd name="T68" fmla="*/ 43 w 153"/>
                <a:gd name="T69" fmla="*/ 114 h 231"/>
                <a:gd name="T70" fmla="*/ 63 w 153"/>
                <a:gd name="T71" fmla="*/ 115 h 231"/>
                <a:gd name="T72" fmla="*/ 47 w 153"/>
                <a:gd name="T73" fmla="*/ 118 h 231"/>
                <a:gd name="T74" fmla="*/ 59 w 153"/>
                <a:gd name="T75" fmla="*/ 122 h 231"/>
                <a:gd name="T76" fmla="*/ 47 w 153"/>
                <a:gd name="T77" fmla="*/ 123 h 231"/>
                <a:gd name="T78" fmla="*/ 54 w 153"/>
                <a:gd name="T79" fmla="*/ 126 h 231"/>
                <a:gd name="T80" fmla="*/ 43 w 153"/>
                <a:gd name="T81" fmla="*/ 128 h 231"/>
                <a:gd name="T82" fmla="*/ 58 w 153"/>
                <a:gd name="T83" fmla="*/ 128 h 231"/>
                <a:gd name="T84" fmla="*/ 59 w 153"/>
                <a:gd name="T85" fmla="*/ 134 h 231"/>
                <a:gd name="T86" fmla="*/ 50 w 153"/>
                <a:gd name="T87" fmla="*/ 135 h 231"/>
                <a:gd name="T88" fmla="*/ 53 w 153"/>
                <a:gd name="T89" fmla="*/ 140 h 231"/>
                <a:gd name="T90" fmla="*/ 42 w 153"/>
                <a:gd name="T91" fmla="*/ 144 h 231"/>
                <a:gd name="T92" fmla="*/ 6 w 153"/>
                <a:gd name="T93" fmla="*/ 149 h 231"/>
                <a:gd name="T94" fmla="*/ 64 w 153"/>
                <a:gd name="T95" fmla="*/ 170 h 231"/>
                <a:gd name="T96" fmla="*/ 34 w 153"/>
                <a:gd name="T97" fmla="*/ 157 h 231"/>
                <a:gd name="T98" fmla="*/ 63 w 153"/>
                <a:gd name="T99" fmla="*/ 162 h 231"/>
                <a:gd name="T100" fmla="*/ 31 w 153"/>
                <a:gd name="T101" fmla="*/ 179 h 231"/>
                <a:gd name="T102" fmla="*/ 56 w 153"/>
                <a:gd name="T103" fmla="*/ 174 h 231"/>
                <a:gd name="T104" fmla="*/ 61 w 153"/>
                <a:gd name="T105" fmla="*/ 177 h 231"/>
                <a:gd name="T106" fmla="*/ 31 w 153"/>
                <a:gd name="T107" fmla="*/ 195 h 231"/>
                <a:gd name="T108" fmla="*/ 60 w 153"/>
                <a:gd name="T109" fmla="*/ 187 h 231"/>
                <a:gd name="T110" fmla="*/ 65 w 153"/>
                <a:gd name="T111" fmla="*/ 195 h 231"/>
                <a:gd name="T112" fmla="*/ 57 w 153"/>
                <a:gd name="T113" fmla="*/ 199 h 231"/>
                <a:gd name="T114" fmla="*/ 63 w 153"/>
                <a:gd name="T115" fmla="*/ 206 h 231"/>
                <a:gd name="T116" fmla="*/ 66 w 153"/>
                <a:gd name="T117" fmla="*/ 213 h 231"/>
                <a:gd name="T118" fmla="*/ 35 w 153"/>
                <a:gd name="T119" fmla="*/ 217 h 231"/>
                <a:gd name="T120" fmla="*/ 62 w 153"/>
                <a:gd name="T121" fmla="*/ 220 h 231"/>
                <a:gd name="T122" fmla="*/ 27 w 153"/>
                <a:gd name="T123" fmla="*/ 22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 h="231">
                  <a:moveTo>
                    <a:pt x="39" y="219"/>
                  </a:moveTo>
                  <a:cubicBezTo>
                    <a:pt x="39" y="219"/>
                    <a:pt x="39" y="219"/>
                    <a:pt x="38" y="219"/>
                  </a:cubicBezTo>
                  <a:cubicBezTo>
                    <a:pt x="39" y="221"/>
                    <a:pt x="40" y="222"/>
                    <a:pt x="41" y="224"/>
                  </a:cubicBezTo>
                  <a:cubicBezTo>
                    <a:pt x="41" y="224"/>
                    <a:pt x="42" y="224"/>
                    <a:pt x="42" y="224"/>
                  </a:cubicBezTo>
                  <a:cubicBezTo>
                    <a:pt x="42" y="225"/>
                    <a:pt x="41" y="224"/>
                    <a:pt x="40" y="224"/>
                  </a:cubicBezTo>
                  <a:cubicBezTo>
                    <a:pt x="40" y="225"/>
                    <a:pt x="40" y="225"/>
                    <a:pt x="40" y="226"/>
                  </a:cubicBezTo>
                  <a:cubicBezTo>
                    <a:pt x="39" y="227"/>
                    <a:pt x="38" y="225"/>
                    <a:pt x="37" y="225"/>
                  </a:cubicBezTo>
                  <a:cubicBezTo>
                    <a:pt x="37" y="226"/>
                    <a:pt x="38" y="227"/>
                    <a:pt x="39" y="228"/>
                  </a:cubicBezTo>
                  <a:cubicBezTo>
                    <a:pt x="39" y="228"/>
                    <a:pt x="40" y="227"/>
                    <a:pt x="40" y="227"/>
                  </a:cubicBezTo>
                  <a:cubicBezTo>
                    <a:pt x="41" y="227"/>
                    <a:pt x="41" y="226"/>
                    <a:pt x="41" y="226"/>
                  </a:cubicBezTo>
                  <a:cubicBezTo>
                    <a:pt x="41" y="226"/>
                    <a:pt x="41" y="226"/>
                    <a:pt x="42" y="226"/>
                  </a:cubicBezTo>
                  <a:cubicBezTo>
                    <a:pt x="42" y="227"/>
                    <a:pt x="42" y="228"/>
                    <a:pt x="41" y="228"/>
                  </a:cubicBezTo>
                  <a:cubicBezTo>
                    <a:pt x="41" y="228"/>
                    <a:pt x="41" y="228"/>
                    <a:pt x="40" y="228"/>
                  </a:cubicBezTo>
                  <a:cubicBezTo>
                    <a:pt x="38" y="229"/>
                    <a:pt x="36" y="230"/>
                    <a:pt x="33" y="230"/>
                  </a:cubicBezTo>
                  <a:cubicBezTo>
                    <a:pt x="32" y="230"/>
                    <a:pt x="33" y="230"/>
                    <a:pt x="32" y="231"/>
                  </a:cubicBezTo>
                  <a:cubicBezTo>
                    <a:pt x="31" y="230"/>
                    <a:pt x="30" y="229"/>
                    <a:pt x="29" y="230"/>
                  </a:cubicBezTo>
                  <a:cubicBezTo>
                    <a:pt x="28" y="228"/>
                    <a:pt x="26" y="229"/>
                    <a:pt x="25" y="228"/>
                  </a:cubicBezTo>
                  <a:cubicBezTo>
                    <a:pt x="24" y="228"/>
                    <a:pt x="24" y="229"/>
                    <a:pt x="23" y="228"/>
                  </a:cubicBezTo>
                  <a:cubicBezTo>
                    <a:pt x="23" y="228"/>
                    <a:pt x="23" y="228"/>
                    <a:pt x="23" y="227"/>
                  </a:cubicBezTo>
                  <a:cubicBezTo>
                    <a:pt x="22" y="227"/>
                    <a:pt x="21" y="228"/>
                    <a:pt x="20" y="228"/>
                  </a:cubicBezTo>
                  <a:cubicBezTo>
                    <a:pt x="21" y="227"/>
                    <a:pt x="21" y="226"/>
                    <a:pt x="22" y="226"/>
                  </a:cubicBezTo>
                  <a:cubicBezTo>
                    <a:pt x="23" y="225"/>
                    <a:pt x="23" y="224"/>
                    <a:pt x="24" y="224"/>
                  </a:cubicBezTo>
                  <a:cubicBezTo>
                    <a:pt x="23" y="223"/>
                    <a:pt x="24" y="222"/>
                    <a:pt x="24" y="221"/>
                  </a:cubicBezTo>
                  <a:cubicBezTo>
                    <a:pt x="26" y="220"/>
                    <a:pt x="26" y="215"/>
                    <a:pt x="29" y="215"/>
                  </a:cubicBezTo>
                  <a:cubicBezTo>
                    <a:pt x="29" y="210"/>
                    <a:pt x="30" y="205"/>
                    <a:pt x="29" y="201"/>
                  </a:cubicBezTo>
                  <a:cubicBezTo>
                    <a:pt x="30" y="198"/>
                    <a:pt x="30" y="193"/>
                    <a:pt x="30" y="189"/>
                  </a:cubicBezTo>
                  <a:cubicBezTo>
                    <a:pt x="30" y="186"/>
                    <a:pt x="30" y="184"/>
                    <a:pt x="29" y="182"/>
                  </a:cubicBezTo>
                  <a:cubicBezTo>
                    <a:pt x="29" y="181"/>
                    <a:pt x="30" y="181"/>
                    <a:pt x="30" y="180"/>
                  </a:cubicBezTo>
                  <a:cubicBezTo>
                    <a:pt x="30" y="175"/>
                    <a:pt x="30" y="169"/>
                    <a:pt x="31" y="163"/>
                  </a:cubicBezTo>
                  <a:cubicBezTo>
                    <a:pt x="31" y="159"/>
                    <a:pt x="32" y="156"/>
                    <a:pt x="32" y="152"/>
                  </a:cubicBezTo>
                  <a:cubicBezTo>
                    <a:pt x="32" y="152"/>
                    <a:pt x="32" y="151"/>
                    <a:pt x="32" y="151"/>
                  </a:cubicBezTo>
                  <a:cubicBezTo>
                    <a:pt x="32" y="150"/>
                    <a:pt x="32" y="150"/>
                    <a:pt x="32" y="149"/>
                  </a:cubicBezTo>
                  <a:cubicBezTo>
                    <a:pt x="33" y="147"/>
                    <a:pt x="32" y="144"/>
                    <a:pt x="32" y="141"/>
                  </a:cubicBezTo>
                  <a:cubicBezTo>
                    <a:pt x="32" y="142"/>
                    <a:pt x="32" y="143"/>
                    <a:pt x="31" y="144"/>
                  </a:cubicBezTo>
                  <a:cubicBezTo>
                    <a:pt x="31" y="144"/>
                    <a:pt x="31" y="143"/>
                    <a:pt x="31" y="143"/>
                  </a:cubicBezTo>
                  <a:cubicBezTo>
                    <a:pt x="30" y="137"/>
                    <a:pt x="30" y="129"/>
                    <a:pt x="29" y="123"/>
                  </a:cubicBezTo>
                  <a:cubicBezTo>
                    <a:pt x="29" y="118"/>
                    <a:pt x="29" y="114"/>
                    <a:pt x="28" y="110"/>
                  </a:cubicBezTo>
                  <a:cubicBezTo>
                    <a:pt x="27" y="99"/>
                    <a:pt x="26" y="88"/>
                    <a:pt x="24" y="78"/>
                  </a:cubicBezTo>
                  <a:cubicBezTo>
                    <a:pt x="23" y="80"/>
                    <a:pt x="22" y="83"/>
                    <a:pt x="21" y="84"/>
                  </a:cubicBezTo>
                  <a:cubicBezTo>
                    <a:pt x="21" y="86"/>
                    <a:pt x="20" y="87"/>
                    <a:pt x="20" y="88"/>
                  </a:cubicBezTo>
                  <a:cubicBezTo>
                    <a:pt x="18" y="92"/>
                    <a:pt x="17" y="98"/>
                    <a:pt x="15" y="101"/>
                  </a:cubicBezTo>
                  <a:cubicBezTo>
                    <a:pt x="16" y="104"/>
                    <a:pt x="14" y="106"/>
                    <a:pt x="14" y="109"/>
                  </a:cubicBezTo>
                  <a:cubicBezTo>
                    <a:pt x="14" y="109"/>
                    <a:pt x="14" y="110"/>
                    <a:pt x="13" y="110"/>
                  </a:cubicBezTo>
                  <a:cubicBezTo>
                    <a:pt x="13" y="111"/>
                    <a:pt x="13" y="112"/>
                    <a:pt x="12" y="113"/>
                  </a:cubicBezTo>
                  <a:cubicBezTo>
                    <a:pt x="12" y="115"/>
                    <a:pt x="12" y="118"/>
                    <a:pt x="11" y="120"/>
                  </a:cubicBezTo>
                  <a:cubicBezTo>
                    <a:pt x="11" y="121"/>
                    <a:pt x="11" y="122"/>
                    <a:pt x="11" y="123"/>
                  </a:cubicBezTo>
                  <a:cubicBezTo>
                    <a:pt x="10" y="126"/>
                    <a:pt x="9" y="130"/>
                    <a:pt x="9" y="133"/>
                  </a:cubicBezTo>
                  <a:cubicBezTo>
                    <a:pt x="9" y="133"/>
                    <a:pt x="9" y="133"/>
                    <a:pt x="9" y="133"/>
                  </a:cubicBezTo>
                  <a:cubicBezTo>
                    <a:pt x="9" y="133"/>
                    <a:pt x="9" y="134"/>
                    <a:pt x="9" y="134"/>
                  </a:cubicBezTo>
                  <a:cubicBezTo>
                    <a:pt x="9" y="135"/>
                    <a:pt x="8" y="136"/>
                    <a:pt x="8" y="136"/>
                  </a:cubicBezTo>
                  <a:cubicBezTo>
                    <a:pt x="9" y="136"/>
                    <a:pt x="8" y="136"/>
                    <a:pt x="8" y="136"/>
                  </a:cubicBezTo>
                  <a:cubicBezTo>
                    <a:pt x="8" y="138"/>
                    <a:pt x="9" y="141"/>
                    <a:pt x="8" y="143"/>
                  </a:cubicBezTo>
                  <a:cubicBezTo>
                    <a:pt x="8" y="143"/>
                    <a:pt x="9" y="143"/>
                    <a:pt x="9" y="143"/>
                  </a:cubicBezTo>
                  <a:cubicBezTo>
                    <a:pt x="9" y="145"/>
                    <a:pt x="8" y="147"/>
                    <a:pt x="9" y="149"/>
                  </a:cubicBezTo>
                  <a:cubicBezTo>
                    <a:pt x="9" y="149"/>
                    <a:pt x="8" y="150"/>
                    <a:pt x="8" y="150"/>
                  </a:cubicBezTo>
                  <a:cubicBezTo>
                    <a:pt x="8" y="150"/>
                    <a:pt x="9" y="150"/>
                    <a:pt x="9" y="150"/>
                  </a:cubicBezTo>
                  <a:cubicBezTo>
                    <a:pt x="8" y="153"/>
                    <a:pt x="6" y="157"/>
                    <a:pt x="5" y="160"/>
                  </a:cubicBezTo>
                  <a:cubicBezTo>
                    <a:pt x="4" y="162"/>
                    <a:pt x="4" y="163"/>
                    <a:pt x="5" y="165"/>
                  </a:cubicBezTo>
                  <a:cubicBezTo>
                    <a:pt x="4" y="166"/>
                    <a:pt x="5" y="168"/>
                    <a:pt x="3" y="169"/>
                  </a:cubicBezTo>
                  <a:cubicBezTo>
                    <a:pt x="2" y="168"/>
                    <a:pt x="3" y="167"/>
                    <a:pt x="3" y="165"/>
                  </a:cubicBezTo>
                  <a:cubicBezTo>
                    <a:pt x="3" y="165"/>
                    <a:pt x="2" y="166"/>
                    <a:pt x="2" y="166"/>
                  </a:cubicBezTo>
                  <a:cubicBezTo>
                    <a:pt x="0" y="164"/>
                    <a:pt x="2" y="162"/>
                    <a:pt x="3" y="161"/>
                  </a:cubicBezTo>
                  <a:cubicBezTo>
                    <a:pt x="4" y="158"/>
                    <a:pt x="6" y="156"/>
                    <a:pt x="7" y="153"/>
                  </a:cubicBezTo>
                  <a:cubicBezTo>
                    <a:pt x="7" y="153"/>
                    <a:pt x="6" y="153"/>
                    <a:pt x="6" y="153"/>
                  </a:cubicBezTo>
                  <a:cubicBezTo>
                    <a:pt x="5" y="154"/>
                    <a:pt x="5" y="155"/>
                    <a:pt x="4" y="156"/>
                  </a:cubicBezTo>
                  <a:cubicBezTo>
                    <a:pt x="4" y="157"/>
                    <a:pt x="4" y="160"/>
                    <a:pt x="3" y="161"/>
                  </a:cubicBezTo>
                  <a:cubicBezTo>
                    <a:pt x="1" y="160"/>
                    <a:pt x="2" y="158"/>
                    <a:pt x="2" y="157"/>
                  </a:cubicBezTo>
                  <a:cubicBezTo>
                    <a:pt x="3" y="154"/>
                    <a:pt x="3" y="149"/>
                    <a:pt x="3" y="146"/>
                  </a:cubicBezTo>
                  <a:cubicBezTo>
                    <a:pt x="3" y="145"/>
                    <a:pt x="3" y="146"/>
                    <a:pt x="3" y="146"/>
                  </a:cubicBezTo>
                  <a:cubicBezTo>
                    <a:pt x="1" y="145"/>
                    <a:pt x="4" y="143"/>
                    <a:pt x="3" y="141"/>
                  </a:cubicBezTo>
                  <a:cubicBezTo>
                    <a:pt x="4" y="141"/>
                    <a:pt x="4" y="141"/>
                    <a:pt x="4" y="141"/>
                  </a:cubicBezTo>
                  <a:cubicBezTo>
                    <a:pt x="5" y="136"/>
                    <a:pt x="5" y="131"/>
                    <a:pt x="6" y="127"/>
                  </a:cubicBezTo>
                  <a:cubicBezTo>
                    <a:pt x="7" y="123"/>
                    <a:pt x="8" y="117"/>
                    <a:pt x="9" y="112"/>
                  </a:cubicBezTo>
                  <a:cubicBezTo>
                    <a:pt x="8" y="112"/>
                    <a:pt x="7" y="111"/>
                    <a:pt x="8" y="110"/>
                  </a:cubicBezTo>
                  <a:cubicBezTo>
                    <a:pt x="8" y="110"/>
                    <a:pt x="8" y="110"/>
                    <a:pt x="9" y="110"/>
                  </a:cubicBezTo>
                  <a:cubicBezTo>
                    <a:pt x="9" y="109"/>
                    <a:pt x="9" y="108"/>
                    <a:pt x="9" y="108"/>
                  </a:cubicBezTo>
                  <a:cubicBezTo>
                    <a:pt x="9" y="107"/>
                    <a:pt x="8" y="103"/>
                    <a:pt x="9" y="102"/>
                  </a:cubicBezTo>
                  <a:cubicBezTo>
                    <a:pt x="9" y="101"/>
                    <a:pt x="10" y="100"/>
                    <a:pt x="10" y="99"/>
                  </a:cubicBezTo>
                  <a:cubicBezTo>
                    <a:pt x="11" y="101"/>
                    <a:pt x="9" y="103"/>
                    <a:pt x="10" y="104"/>
                  </a:cubicBezTo>
                  <a:cubicBezTo>
                    <a:pt x="11" y="101"/>
                    <a:pt x="12" y="98"/>
                    <a:pt x="13" y="94"/>
                  </a:cubicBezTo>
                  <a:cubicBezTo>
                    <a:pt x="14" y="91"/>
                    <a:pt x="15" y="88"/>
                    <a:pt x="16" y="85"/>
                  </a:cubicBezTo>
                  <a:cubicBezTo>
                    <a:pt x="17" y="83"/>
                    <a:pt x="17" y="81"/>
                    <a:pt x="18" y="79"/>
                  </a:cubicBezTo>
                  <a:cubicBezTo>
                    <a:pt x="18" y="78"/>
                    <a:pt x="19" y="77"/>
                    <a:pt x="18" y="76"/>
                  </a:cubicBezTo>
                  <a:cubicBezTo>
                    <a:pt x="18" y="77"/>
                    <a:pt x="17" y="78"/>
                    <a:pt x="17" y="79"/>
                  </a:cubicBezTo>
                  <a:cubicBezTo>
                    <a:pt x="18" y="74"/>
                    <a:pt x="20" y="68"/>
                    <a:pt x="21" y="63"/>
                  </a:cubicBezTo>
                  <a:cubicBezTo>
                    <a:pt x="21" y="62"/>
                    <a:pt x="21" y="62"/>
                    <a:pt x="21" y="61"/>
                  </a:cubicBezTo>
                  <a:cubicBezTo>
                    <a:pt x="21" y="60"/>
                    <a:pt x="22" y="58"/>
                    <a:pt x="21" y="57"/>
                  </a:cubicBezTo>
                  <a:cubicBezTo>
                    <a:pt x="22" y="56"/>
                    <a:pt x="23" y="56"/>
                    <a:pt x="25" y="55"/>
                  </a:cubicBezTo>
                  <a:cubicBezTo>
                    <a:pt x="24" y="55"/>
                    <a:pt x="24" y="55"/>
                    <a:pt x="24" y="54"/>
                  </a:cubicBezTo>
                  <a:cubicBezTo>
                    <a:pt x="25" y="53"/>
                    <a:pt x="26" y="52"/>
                    <a:pt x="28" y="52"/>
                  </a:cubicBezTo>
                  <a:cubicBezTo>
                    <a:pt x="28" y="52"/>
                    <a:pt x="28" y="50"/>
                    <a:pt x="29" y="50"/>
                  </a:cubicBezTo>
                  <a:cubicBezTo>
                    <a:pt x="29" y="51"/>
                    <a:pt x="29" y="51"/>
                    <a:pt x="29" y="52"/>
                  </a:cubicBezTo>
                  <a:cubicBezTo>
                    <a:pt x="31" y="51"/>
                    <a:pt x="33" y="48"/>
                    <a:pt x="36" y="49"/>
                  </a:cubicBezTo>
                  <a:cubicBezTo>
                    <a:pt x="35" y="50"/>
                    <a:pt x="35" y="50"/>
                    <a:pt x="35" y="50"/>
                  </a:cubicBezTo>
                  <a:cubicBezTo>
                    <a:pt x="37" y="52"/>
                    <a:pt x="40" y="52"/>
                    <a:pt x="43" y="53"/>
                  </a:cubicBezTo>
                  <a:cubicBezTo>
                    <a:pt x="47" y="52"/>
                    <a:pt x="50" y="52"/>
                    <a:pt x="52" y="52"/>
                  </a:cubicBezTo>
                  <a:cubicBezTo>
                    <a:pt x="53" y="52"/>
                    <a:pt x="54" y="52"/>
                    <a:pt x="55" y="52"/>
                  </a:cubicBezTo>
                  <a:cubicBezTo>
                    <a:pt x="56" y="52"/>
                    <a:pt x="57" y="52"/>
                    <a:pt x="57" y="52"/>
                  </a:cubicBezTo>
                  <a:cubicBezTo>
                    <a:pt x="60" y="52"/>
                    <a:pt x="62" y="50"/>
                    <a:pt x="64" y="50"/>
                  </a:cubicBezTo>
                  <a:cubicBezTo>
                    <a:pt x="66" y="50"/>
                    <a:pt x="68" y="50"/>
                    <a:pt x="68" y="52"/>
                  </a:cubicBezTo>
                  <a:cubicBezTo>
                    <a:pt x="69" y="51"/>
                    <a:pt x="68" y="51"/>
                    <a:pt x="69" y="51"/>
                  </a:cubicBezTo>
                  <a:cubicBezTo>
                    <a:pt x="71" y="50"/>
                    <a:pt x="75" y="51"/>
                    <a:pt x="78" y="52"/>
                  </a:cubicBezTo>
                  <a:cubicBezTo>
                    <a:pt x="79" y="52"/>
                    <a:pt x="81" y="52"/>
                    <a:pt x="83" y="52"/>
                  </a:cubicBezTo>
                  <a:cubicBezTo>
                    <a:pt x="87" y="53"/>
                    <a:pt x="92" y="54"/>
                    <a:pt x="96" y="55"/>
                  </a:cubicBezTo>
                  <a:cubicBezTo>
                    <a:pt x="99" y="55"/>
                    <a:pt x="102" y="55"/>
                    <a:pt x="105" y="56"/>
                  </a:cubicBezTo>
                  <a:cubicBezTo>
                    <a:pt x="107" y="56"/>
                    <a:pt x="109" y="56"/>
                    <a:pt x="110" y="56"/>
                  </a:cubicBezTo>
                  <a:cubicBezTo>
                    <a:pt x="111" y="56"/>
                    <a:pt x="112" y="55"/>
                    <a:pt x="112" y="54"/>
                  </a:cubicBezTo>
                  <a:cubicBezTo>
                    <a:pt x="116" y="51"/>
                    <a:pt x="120" y="47"/>
                    <a:pt x="122" y="43"/>
                  </a:cubicBezTo>
                  <a:cubicBezTo>
                    <a:pt x="126" y="38"/>
                    <a:pt x="130" y="33"/>
                    <a:pt x="134" y="27"/>
                  </a:cubicBezTo>
                  <a:cubicBezTo>
                    <a:pt x="134" y="27"/>
                    <a:pt x="134" y="26"/>
                    <a:pt x="135" y="26"/>
                  </a:cubicBezTo>
                  <a:cubicBezTo>
                    <a:pt x="135" y="26"/>
                    <a:pt x="135" y="25"/>
                    <a:pt x="135" y="25"/>
                  </a:cubicBezTo>
                  <a:cubicBezTo>
                    <a:pt x="136" y="24"/>
                    <a:pt x="137" y="23"/>
                    <a:pt x="138" y="22"/>
                  </a:cubicBezTo>
                  <a:cubicBezTo>
                    <a:pt x="138" y="21"/>
                    <a:pt x="138" y="21"/>
                    <a:pt x="138" y="21"/>
                  </a:cubicBezTo>
                  <a:cubicBezTo>
                    <a:pt x="138" y="20"/>
                    <a:pt x="139" y="20"/>
                    <a:pt x="139" y="19"/>
                  </a:cubicBezTo>
                  <a:cubicBezTo>
                    <a:pt x="139" y="19"/>
                    <a:pt x="139" y="19"/>
                    <a:pt x="139" y="19"/>
                  </a:cubicBezTo>
                  <a:cubicBezTo>
                    <a:pt x="139" y="17"/>
                    <a:pt x="141" y="16"/>
                    <a:pt x="141" y="15"/>
                  </a:cubicBezTo>
                  <a:cubicBezTo>
                    <a:pt x="141" y="15"/>
                    <a:pt x="141" y="15"/>
                    <a:pt x="141" y="14"/>
                  </a:cubicBezTo>
                  <a:cubicBezTo>
                    <a:pt x="143" y="12"/>
                    <a:pt x="144" y="10"/>
                    <a:pt x="146" y="8"/>
                  </a:cubicBezTo>
                  <a:cubicBezTo>
                    <a:pt x="147" y="8"/>
                    <a:pt x="147" y="9"/>
                    <a:pt x="148" y="9"/>
                  </a:cubicBezTo>
                  <a:cubicBezTo>
                    <a:pt x="148" y="8"/>
                    <a:pt x="149" y="7"/>
                    <a:pt x="149" y="5"/>
                  </a:cubicBezTo>
                  <a:cubicBezTo>
                    <a:pt x="150" y="4"/>
                    <a:pt x="150" y="3"/>
                    <a:pt x="152" y="2"/>
                  </a:cubicBezTo>
                  <a:cubicBezTo>
                    <a:pt x="152" y="1"/>
                    <a:pt x="152" y="0"/>
                    <a:pt x="153" y="0"/>
                  </a:cubicBezTo>
                  <a:cubicBezTo>
                    <a:pt x="153" y="1"/>
                    <a:pt x="153" y="1"/>
                    <a:pt x="153" y="1"/>
                  </a:cubicBezTo>
                  <a:cubicBezTo>
                    <a:pt x="153" y="2"/>
                    <a:pt x="152" y="3"/>
                    <a:pt x="151" y="4"/>
                  </a:cubicBezTo>
                  <a:cubicBezTo>
                    <a:pt x="151" y="4"/>
                    <a:pt x="151" y="5"/>
                    <a:pt x="151" y="5"/>
                  </a:cubicBezTo>
                  <a:cubicBezTo>
                    <a:pt x="151" y="6"/>
                    <a:pt x="150" y="6"/>
                    <a:pt x="150" y="7"/>
                  </a:cubicBezTo>
                  <a:cubicBezTo>
                    <a:pt x="149" y="7"/>
                    <a:pt x="150" y="8"/>
                    <a:pt x="149" y="8"/>
                  </a:cubicBezTo>
                  <a:cubicBezTo>
                    <a:pt x="149" y="10"/>
                    <a:pt x="147" y="12"/>
                    <a:pt x="148" y="14"/>
                  </a:cubicBezTo>
                  <a:cubicBezTo>
                    <a:pt x="147" y="15"/>
                    <a:pt x="149" y="18"/>
                    <a:pt x="149" y="19"/>
                  </a:cubicBezTo>
                  <a:cubicBezTo>
                    <a:pt x="148" y="20"/>
                    <a:pt x="146" y="21"/>
                    <a:pt x="145" y="21"/>
                  </a:cubicBezTo>
                  <a:cubicBezTo>
                    <a:pt x="145" y="22"/>
                    <a:pt x="144" y="22"/>
                    <a:pt x="145" y="22"/>
                  </a:cubicBezTo>
                  <a:cubicBezTo>
                    <a:pt x="142" y="24"/>
                    <a:pt x="139" y="26"/>
                    <a:pt x="138" y="29"/>
                  </a:cubicBezTo>
                  <a:cubicBezTo>
                    <a:pt x="138" y="29"/>
                    <a:pt x="138" y="29"/>
                    <a:pt x="138" y="29"/>
                  </a:cubicBezTo>
                  <a:cubicBezTo>
                    <a:pt x="137" y="29"/>
                    <a:pt x="137" y="29"/>
                    <a:pt x="137" y="29"/>
                  </a:cubicBezTo>
                  <a:cubicBezTo>
                    <a:pt x="134" y="31"/>
                    <a:pt x="133" y="35"/>
                    <a:pt x="130" y="37"/>
                  </a:cubicBezTo>
                  <a:cubicBezTo>
                    <a:pt x="130" y="37"/>
                    <a:pt x="129" y="37"/>
                    <a:pt x="129" y="38"/>
                  </a:cubicBezTo>
                  <a:cubicBezTo>
                    <a:pt x="129" y="38"/>
                    <a:pt x="129" y="39"/>
                    <a:pt x="129" y="39"/>
                  </a:cubicBezTo>
                  <a:cubicBezTo>
                    <a:pt x="128" y="40"/>
                    <a:pt x="127" y="41"/>
                    <a:pt x="126" y="42"/>
                  </a:cubicBezTo>
                  <a:cubicBezTo>
                    <a:pt x="126" y="43"/>
                    <a:pt x="126" y="43"/>
                    <a:pt x="126" y="43"/>
                  </a:cubicBezTo>
                  <a:cubicBezTo>
                    <a:pt x="126" y="43"/>
                    <a:pt x="126" y="43"/>
                    <a:pt x="126" y="43"/>
                  </a:cubicBezTo>
                  <a:cubicBezTo>
                    <a:pt x="124" y="45"/>
                    <a:pt x="123" y="48"/>
                    <a:pt x="121" y="50"/>
                  </a:cubicBezTo>
                  <a:cubicBezTo>
                    <a:pt x="119" y="54"/>
                    <a:pt x="116" y="57"/>
                    <a:pt x="114" y="61"/>
                  </a:cubicBezTo>
                  <a:cubicBezTo>
                    <a:pt x="114" y="61"/>
                    <a:pt x="114" y="61"/>
                    <a:pt x="113" y="61"/>
                  </a:cubicBezTo>
                  <a:cubicBezTo>
                    <a:pt x="113" y="61"/>
                    <a:pt x="113" y="61"/>
                    <a:pt x="113" y="60"/>
                  </a:cubicBezTo>
                  <a:cubicBezTo>
                    <a:pt x="112" y="60"/>
                    <a:pt x="111" y="61"/>
                    <a:pt x="110" y="61"/>
                  </a:cubicBezTo>
                  <a:cubicBezTo>
                    <a:pt x="109" y="61"/>
                    <a:pt x="108" y="60"/>
                    <a:pt x="106" y="60"/>
                  </a:cubicBezTo>
                  <a:cubicBezTo>
                    <a:pt x="106" y="60"/>
                    <a:pt x="106" y="61"/>
                    <a:pt x="106" y="61"/>
                  </a:cubicBezTo>
                  <a:cubicBezTo>
                    <a:pt x="100" y="60"/>
                    <a:pt x="95" y="59"/>
                    <a:pt x="90" y="59"/>
                  </a:cubicBezTo>
                  <a:cubicBezTo>
                    <a:pt x="89" y="59"/>
                    <a:pt x="87" y="59"/>
                    <a:pt x="86" y="59"/>
                  </a:cubicBezTo>
                  <a:cubicBezTo>
                    <a:pt x="85" y="59"/>
                    <a:pt x="83" y="58"/>
                    <a:pt x="82" y="59"/>
                  </a:cubicBezTo>
                  <a:cubicBezTo>
                    <a:pt x="81" y="59"/>
                    <a:pt x="80" y="60"/>
                    <a:pt x="78" y="60"/>
                  </a:cubicBezTo>
                  <a:cubicBezTo>
                    <a:pt x="79" y="59"/>
                    <a:pt x="79" y="59"/>
                    <a:pt x="80" y="59"/>
                  </a:cubicBezTo>
                  <a:cubicBezTo>
                    <a:pt x="77" y="59"/>
                    <a:pt x="74" y="58"/>
                    <a:pt x="72" y="58"/>
                  </a:cubicBezTo>
                  <a:cubicBezTo>
                    <a:pt x="72" y="63"/>
                    <a:pt x="72" y="71"/>
                    <a:pt x="71" y="76"/>
                  </a:cubicBezTo>
                  <a:cubicBezTo>
                    <a:pt x="71" y="78"/>
                    <a:pt x="70" y="79"/>
                    <a:pt x="70" y="81"/>
                  </a:cubicBezTo>
                  <a:cubicBezTo>
                    <a:pt x="70" y="82"/>
                    <a:pt x="70" y="82"/>
                    <a:pt x="70" y="83"/>
                  </a:cubicBezTo>
                  <a:cubicBezTo>
                    <a:pt x="70" y="84"/>
                    <a:pt x="70" y="85"/>
                    <a:pt x="70" y="86"/>
                  </a:cubicBezTo>
                  <a:cubicBezTo>
                    <a:pt x="70" y="87"/>
                    <a:pt x="70" y="87"/>
                    <a:pt x="70" y="88"/>
                  </a:cubicBezTo>
                  <a:cubicBezTo>
                    <a:pt x="69" y="90"/>
                    <a:pt x="69" y="91"/>
                    <a:pt x="69" y="93"/>
                  </a:cubicBezTo>
                  <a:cubicBezTo>
                    <a:pt x="69" y="94"/>
                    <a:pt x="69" y="95"/>
                    <a:pt x="69" y="97"/>
                  </a:cubicBezTo>
                  <a:cubicBezTo>
                    <a:pt x="69" y="98"/>
                    <a:pt x="68" y="100"/>
                    <a:pt x="68" y="102"/>
                  </a:cubicBezTo>
                  <a:cubicBezTo>
                    <a:pt x="67" y="104"/>
                    <a:pt x="68" y="106"/>
                    <a:pt x="67" y="108"/>
                  </a:cubicBezTo>
                  <a:cubicBezTo>
                    <a:pt x="67" y="109"/>
                    <a:pt x="67" y="111"/>
                    <a:pt x="67" y="112"/>
                  </a:cubicBezTo>
                  <a:cubicBezTo>
                    <a:pt x="67" y="114"/>
                    <a:pt x="67" y="117"/>
                    <a:pt x="67" y="118"/>
                  </a:cubicBezTo>
                  <a:cubicBezTo>
                    <a:pt x="67" y="119"/>
                    <a:pt x="68" y="119"/>
                    <a:pt x="68" y="119"/>
                  </a:cubicBezTo>
                  <a:cubicBezTo>
                    <a:pt x="68" y="119"/>
                    <a:pt x="67" y="119"/>
                    <a:pt x="67" y="120"/>
                  </a:cubicBezTo>
                  <a:cubicBezTo>
                    <a:pt x="67" y="120"/>
                    <a:pt x="67" y="123"/>
                    <a:pt x="67" y="124"/>
                  </a:cubicBezTo>
                  <a:cubicBezTo>
                    <a:pt x="67" y="125"/>
                    <a:pt x="66" y="128"/>
                    <a:pt x="66" y="129"/>
                  </a:cubicBezTo>
                  <a:cubicBezTo>
                    <a:pt x="66" y="130"/>
                    <a:pt x="66" y="130"/>
                    <a:pt x="66" y="131"/>
                  </a:cubicBezTo>
                  <a:cubicBezTo>
                    <a:pt x="66" y="131"/>
                    <a:pt x="66" y="132"/>
                    <a:pt x="66" y="133"/>
                  </a:cubicBezTo>
                  <a:cubicBezTo>
                    <a:pt x="66" y="137"/>
                    <a:pt x="66" y="141"/>
                    <a:pt x="66" y="147"/>
                  </a:cubicBezTo>
                  <a:cubicBezTo>
                    <a:pt x="66" y="147"/>
                    <a:pt x="66" y="148"/>
                    <a:pt x="66" y="149"/>
                  </a:cubicBezTo>
                  <a:cubicBezTo>
                    <a:pt x="66" y="152"/>
                    <a:pt x="67" y="157"/>
                    <a:pt x="66" y="161"/>
                  </a:cubicBezTo>
                  <a:cubicBezTo>
                    <a:pt x="67" y="164"/>
                    <a:pt x="66" y="167"/>
                    <a:pt x="66" y="170"/>
                  </a:cubicBezTo>
                  <a:cubicBezTo>
                    <a:pt x="66" y="170"/>
                    <a:pt x="67" y="170"/>
                    <a:pt x="67" y="170"/>
                  </a:cubicBezTo>
                  <a:cubicBezTo>
                    <a:pt x="67" y="171"/>
                    <a:pt x="67" y="171"/>
                    <a:pt x="66" y="171"/>
                  </a:cubicBezTo>
                  <a:cubicBezTo>
                    <a:pt x="66" y="174"/>
                    <a:pt x="66" y="176"/>
                    <a:pt x="66" y="179"/>
                  </a:cubicBezTo>
                  <a:cubicBezTo>
                    <a:pt x="66" y="179"/>
                    <a:pt x="66" y="179"/>
                    <a:pt x="66" y="180"/>
                  </a:cubicBezTo>
                  <a:cubicBezTo>
                    <a:pt x="66" y="180"/>
                    <a:pt x="66" y="181"/>
                    <a:pt x="66" y="181"/>
                  </a:cubicBezTo>
                  <a:cubicBezTo>
                    <a:pt x="67" y="183"/>
                    <a:pt x="66" y="185"/>
                    <a:pt x="66" y="187"/>
                  </a:cubicBezTo>
                  <a:cubicBezTo>
                    <a:pt x="66" y="190"/>
                    <a:pt x="66" y="194"/>
                    <a:pt x="66" y="197"/>
                  </a:cubicBezTo>
                  <a:cubicBezTo>
                    <a:pt x="67" y="201"/>
                    <a:pt x="66" y="207"/>
                    <a:pt x="67" y="212"/>
                  </a:cubicBezTo>
                  <a:cubicBezTo>
                    <a:pt x="67" y="213"/>
                    <a:pt x="67" y="214"/>
                    <a:pt x="67" y="215"/>
                  </a:cubicBezTo>
                  <a:cubicBezTo>
                    <a:pt x="68" y="215"/>
                    <a:pt x="69" y="216"/>
                    <a:pt x="70" y="216"/>
                  </a:cubicBezTo>
                  <a:cubicBezTo>
                    <a:pt x="70" y="217"/>
                    <a:pt x="70" y="218"/>
                    <a:pt x="69" y="217"/>
                  </a:cubicBezTo>
                  <a:cubicBezTo>
                    <a:pt x="70" y="219"/>
                    <a:pt x="71" y="220"/>
                    <a:pt x="72" y="221"/>
                  </a:cubicBezTo>
                  <a:cubicBezTo>
                    <a:pt x="72" y="223"/>
                    <a:pt x="72" y="226"/>
                    <a:pt x="72" y="227"/>
                  </a:cubicBezTo>
                  <a:cubicBezTo>
                    <a:pt x="70" y="228"/>
                    <a:pt x="68" y="229"/>
                    <a:pt x="65" y="229"/>
                  </a:cubicBezTo>
                  <a:cubicBezTo>
                    <a:pt x="65" y="229"/>
                    <a:pt x="65" y="230"/>
                    <a:pt x="65" y="230"/>
                  </a:cubicBezTo>
                  <a:cubicBezTo>
                    <a:pt x="65" y="230"/>
                    <a:pt x="64" y="230"/>
                    <a:pt x="63" y="230"/>
                  </a:cubicBezTo>
                  <a:cubicBezTo>
                    <a:pt x="63" y="230"/>
                    <a:pt x="63" y="229"/>
                    <a:pt x="62" y="229"/>
                  </a:cubicBezTo>
                  <a:cubicBezTo>
                    <a:pt x="59" y="229"/>
                    <a:pt x="56" y="229"/>
                    <a:pt x="53" y="229"/>
                  </a:cubicBezTo>
                  <a:cubicBezTo>
                    <a:pt x="53" y="229"/>
                    <a:pt x="53" y="229"/>
                    <a:pt x="53" y="229"/>
                  </a:cubicBezTo>
                  <a:cubicBezTo>
                    <a:pt x="52" y="227"/>
                    <a:pt x="54" y="228"/>
                    <a:pt x="54" y="227"/>
                  </a:cubicBezTo>
                  <a:cubicBezTo>
                    <a:pt x="53" y="227"/>
                    <a:pt x="53" y="228"/>
                    <a:pt x="51" y="228"/>
                  </a:cubicBezTo>
                  <a:cubicBezTo>
                    <a:pt x="51" y="226"/>
                    <a:pt x="53" y="225"/>
                    <a:pt x="54" y="223"/>
                  </a:cubicBezTo>
                  <a:cubicBezTo>
                    <a:pt x="53" y="223"/>
                    <a:pt x="51" y="226"/>
                    <a:pt x="50" y="225"/>
                  </a:cubicBezTo>
                  <a:cubicBezTo>
                    <a:pt x="52" y="222"/>
                    <a:pt x="55" y="221"/>
                    <a:pt x="57" y="218"/>
                  </a:cubicBezTo>
                  <a:cubicBezTo>
                    <a:pt x="57" y="218"/>
                    <a:pt x="56" y="218"/>
                    <a:pt x="56" y="218"/>
                  </a:cubicBezTo>
                  <a:cubicBezTo>
                    <a:pt x="55" y="217"/>
                    <a:pt x="56" y="215"/>
                    <a:pt x="57" y="214"/>
                  </a:cubicBezTo>
                  <a:cubicBezTo>
                    <a:pt x="57" y="212"/>
                    <a:pt x="58" y="211"/>
                    <a:pt x="59" y="209"/>
                  </a:cubicBezTo>
                  <a:cubicBezTo>
                    <a:pt x="60" y="209"/>
                    <a:pt x="60" y="209"/>
                    <a:pt x="60" y="208"/>
                  </a:cubicBezTo>
                  <a:cubicBezTo>
                    <a:pt x="60" y="208"/>
                    <a:pt x="60" y="208"/>
                    <a:pt x="60" y="208"/>
                  </a:cubicBezTo>
                  <a:cubicBezTo>
                    <a:pt x="59" y="208"/>
                    <a:pt x="59" y="210"/>
                    <a:pt x="57" y="210"/>
                  </a:cubicBezTo>
                  <a:cubicBezTo>
                    <a:pt x="56" y="209"/>
                    <a:pt x="57" y="208"/>
                    <a:pt x="57" y="207"/>
                  </a:cubicBezTo>
                  <a:cubicBezTo>
                    <a:pt x="57" y="207"/>
                    <a:pt x="57" y="206"/>
                    <a:pt x="57" y="206"/>
                  </a:cubicBezTo>
                  <a:cubicBezTo>
                    <a:pt x="57" y="204"/>
                    <a:pt x="57" y="202"/>
                    <a:pt x="56" y="199"/>
                  </a:cubicBezTo>
                  <a:cubicBezTo>
                    <a:pt x="56" y="199"/>
                    <a:pt x="56" y="200"/>
                    <a:pt x="55" y="199"/>
                  </a:cubicBezTo>
                  <a:cubicBezTo>
                    <a:pt x="55" y="197"/>
                    <a:pt x="57" y="196"/>
                    <a:pt x="56" y="194"/>
                  </a:cubicBezTo>
                  <a:cubicBezTo>
                    <a:pt x="57" y="193"/>
                    <a:pt x="55" y="192"/>
                    <a:pt x="55" y="190"/>
                  </a:cubicBezTo>
                  <a:cubicBezTo>
                    <a:pt x="55" y="190"/>
                    <a:pt x="56" y="190"/>
                    <a:pt x="56" y="190"/>
                  </a:cubicBezTo>
                  <a:cubicBezTo>
                    <a:pt x="56" y="187"/>
                    <a:pt x="56" y="184"/>
                    <a:pt x="56" y="182"/>
                  </a:cubicBezTo>
                  <a:cubicBezTo>
                    <a:pt x="56" y="181"/>
                    <a:pt x="55" y="181"/>
                    <a:pt x="55" y="180"/>
                  </a:cubicBezTo>
                  <a:cubicBezTo>
                    <a:pt x="55" y="179"/>
                    <a:pt x="55" y="179"/>
                    <a:pt x="55" y="179"/>
                  </a:cubicBezTo>
                  <a:cubicBezTo>
                    <a:pt x="56" y="178"/>
                    <a:pt x="55" y="178"/>
                    <a:pt x="55" y="177"/>
                  </a:cubicBezTo>
                  <a:cubicBezTo>
                    <a:pt x="55" y="170"/>
                    <a:pt x="54" y="161"/>
                    <a:pt x="53" y="153"/>
                  </a:cubicBezTo>
                  <a:cubicBezTo>
                    <a:pt x="53" y="153"/>
                    <a:pt x="52" y="153"/>
                    <a:pt x="52" y="153"/>
                  </a:cubicBezTo>
                  <a:cubicBezTo>
                    <a:pt x="52" y="152"/>
                    <a:pt x="53" y="151"/>
                    <a:pt x="52" y="149"/>
                  </a:cubicBezTo>
                  <a:cubicBezTo>
                    <a:pt x="52" y="149"/>
                    <a:pt x="51" y="150"/>
                    <a:pt x="51" y="149"/>
                  </a:cubicBezTo>
                  <a:cubicBezTo>
                    <a:pt x="51" y="149"/>
                    <a:pt x="51" y="149"/>
                    <a:pt x="51" y="148"/>
                  </a:cubicBezTo>
                  <a:cubicBezTo>
                    <a:pt x="49" y="147"/>
                    <a:pt x="50" y="144"/>
                    <a:pt x="48" y="143"/>
                  </a:cubicBezTo>
                  <a:cubicBezTo>
                    <a:pt x="48" y="144"/>
                    <a:pt x="48" y="145"/>
                    <a:pt x="47" y="145"/>
                  </a:cubicBezTo>
                  <a:cubicBezTo>
                    <a:pt x="47" y="144"/>
                    <a:pt x="47" y="144"/>
                    <a:pt x="47" y="143"/>
                  </a:cubicBezTo>
                  <a:cubicBezTo>
                    <a:pt x="46" y="145"/>
                    <a:pt x="45" y="147"/>
                    <a:pt x="44" y="149"/>
                  </a:cubicBezTo>
                  <a:cubicBezTo>
                    <a:pt x="44" y="151"/>
                    <a:pt x="43" y="152"/>
                    <a:pt x="44" y="154"/>
                  </a:cubicBezTo>
                  <a:cubicBezTo>
                    <a:pt x="43" y="157"/>
                    <a:pt x="43" y="161"/>
                    <a:pt x="42" y="163"/>
                  </a:cubicBezTo>
                  <a:cubicBezTo>
                    <a:pt x="42" y="163"/>
                    <a:pt x="42" y="162"/>
                    <a:pt x="41" y="162"/>
                  </a:cubicBezTo>
                  <a:cubicBezTo>
                    <a:pt x="43" y="158"/>
                    <a:pt x="43" y="153"/>
                    <a:pt x="43" y="149"/>
                  </a:cubicBezTo>
                  <a:cubicBezTo>
                    <a:pt x="42" y="149"/>
                    <a:pt x="43" y="152"/>
                    <a:pt x="42" y="152"/>
                  </a:cubicBezTo>
                  <a:cubicBezTo>
                    <a:pt x="42" y="153"/>
                    <a:pt x="42" y="154"/>
                    <a:pt x="42" y="156"/>
                  </a:cubicBezTo>
                  <a:cubicBezTo>
                    <a:pt x="41" y="157"/>
                    <a:pt x="41" y="158"/>
                    <a:pt x="41" y="160"/>
                  </a:cubicBezTo>
                  <a:cubicBezTo>
                    <a:pt x="41" y="160"/>
                    <a:pt x="41" y="161"/>
                    <a:pt x="41" y="162"/>
                  </a:cubicBezTo>
                  <a:cubicBezTo>
                    <a:pt x="41" y="163"/>
                    <a:pt x="40" y="166"/>
                    <a:pt x="41" y="169"/>
                  </a:cubicBezTo>
                  <a:cubicBezTo>
                    <a:pt x="41" y="170"/>
                    <a:pt x="40" y="172"/>
                    <a:pt x="40" y="174"/>
                  </a:cubicBezTo>
                  <a:cubicBezTo>
                    <a:pt x="40" y="175"/>
                    <a:pt x="40" y="175"/>
                    <a:pt x="40" y="176"/>
                  </a:cubicBezTo>
                  <a:cubicBezTo>
                    <a:pt x="40" y="179"/>
                    <a:pt x="40" y="181"/>
                    <a:pt x="39" y="185"/>
                  </a:cubicBezTo>
                  <a:cubicBezTo>
                    <a:pt x="39" y="187"/>
                    <a:pt x="39" y="189"/>
                    <a:pt x="39" y="190"/>
                  </a:cubicBezTo>
                  <a:cubicBezTo>
                    <a:pt x="39" y="191"/>
                    <a:pt x="39" y="191"/>
                    <a:pt x="39" y="191"/>
                  </a:cubicBezTo>
                  <a:cubicBezTo>
                    <a:pt x="39" y="192"/>
                    <a:pt x="39" y="192"/>
                    <a:pt x="39" y="193"/>
                  </a:cubicBezTo>
                  <a:cubicBezTo>
                    <a:pt x="38" y="197"/>
                    <a:pt x="38" y="201"/>
                    <a:pt x="38" y="205"/>
                  </a:cubicBezTo>
                  <a:cubicBezTo>
                    <a:pt x="37" y="207"/>
                    <a:pt x="37" y="208"/>
                    <a:pt x="37" y="210"/>
                  </a:cubicBezTo>
                  <a:cubicBezTo>
                    <a:pt x="37" y="211"/>
                    <a:pt x="38" y="212"/>
                    <a:pt x="38" y="213"/>
                  </a:cubicBezTo>
                  <a:cubicBezTo>
                    <a:pt x="38" y="213"/>
                    <a:pt x="37" y="214"/>
                    <a:pt x="37" y="213"/>
                  </a:cubicBezTo>
                  <a:cubicBezTo>
                    <a:pt x="37" y="214"/>
                    <a:pt x="37" y="214"/>
                    <a:pt x="37" y="214"/>
                  </a:cubicBezTo>
                  <a:cubicBezTo>
                    <a:pt x="38" y="216"/>
                    <a:pt x="39" y="217"/>
                    <a:pt x="39" y="219"/>
                  </a:cubicBezTo>
                  <a:close/>
                  <a:moveTo>
                    <a:pt x="37" y="215"/>
                  </a:moveTo>
                  <a:cubicBezTo>
                    <a:pt x="37" y="214"/>
                    <a:pt x="36" y="214"/>
                    <a:pt x="36" y="214"/>
                  </a:cubicBezTo>
                  <a:cubicBezTo>
                    <a:pt x="36" y="214"/>
                    <a:pt x="37" y="215"/>
                    <a:pt x="37" y="215"/>
                  </a:cubicBezTo>
                  <a:close/>
                  <a:moveTo>
                    <a:pt x="144" y="15"/>
                  </a:moveTo>
                  <a:cubicBezTo>
                    <a:pt x="144" y="15"/>
                    <a:pt x="145" y="14"/>
                    <a:pt x="145" y="14"/>
                  </a:cubicBezTo>
                  <a:cubicBezTo>
                    <a:pt x="145" y="14"/>
                    <a:pt x="145" y="15"/>
                    <a:pt x="144" y="15"/>
                  </a:cubicBezTo>
                  <a:close/>
                  <a:moveTo>
                    <a:pt x="146" y="15"/>
                  </a:moveTo>
                  <a:cubicBezTo>
                    <a:pt x="147" y="15"/>
                    <a:pt x="146" y="16"/>
                    <a:pt x="147" y="16"/>
                  </a:cubicBezTo>
                  <a:cubicBezTo>
                    <a:pt x="147" y="15"/>
                    <a:pt x="147" y="14"/>
                    <a:pt x="146" y="14"/>
                  </a:cubicBezTo>
                  <a:cubicBezTo>
                    <a:pt x="147" y="14"/>
                    <a:pt x="146" y="14"/>
                    <a:pt x="146" y="14"/>
                  </a:cubicBezTo>
                  <a:cubicBezTo>
                    <a:pt x="146" y="14"/>
                    <a:pt x="146" y="14"/>
                    <a:pt x="146" y="15"/>
                  </a:cubicBezTo>
                  <a:close/>
                  <a:moveTo>
                    <a:pt x="142" y="18"/>
                  </a:moveTo>
                  <a:cubicBezTo>
                    <a:pt x="143" y="18"/>
                    <a:pt x="144" y="18"/>
                    <a:pt x="144" y="17"/>
                  </a:cubicBezTo>
                  <a:cubicBezTo>
                    <a:pt x="143" y="17"/>
                    <a:pt x="143" y="18"/>
                    <a:pt x="142" y="18"/>
                  </a:cubicBezTo>
                  <a:close/>
                  <a:moveTo>
                    <a:pt x="130" y="34"/>
                  </a:moveTo>
                  <a:cubicBezTo>
                    <a:pt x="132" y="32"/>
                    <a:pt x="134" y="30"/>
                    <a:pt x="135" y="28"/>
                  </a:cubicBezTo>
                  <a:cubicBezTo>
                    <a:pt x="133" y="30"/>
                    <a:pt x="131" y="32"/>
                    <a:pt x="130" y="34"/>
                  </a:cubicBezTo>
                  <a:close/>
                  <a:moveTo>
                    <a:pt x="122" y="44"/>
                  </a:moveTo>
                  <a:cubicBezTo>
                    <a:pt x="122" y="44"/>
                    <a:pt x="123" y="44"/>
                    <a:pt x="123" y="44"/>
                  </a:cubicBezTo>
                  <a:cubicBezTo>
                    <a:pt x="124" y="43"/>
                    <a:pt x="125" y="41"/>
                    <a:pt x="125" y="40"/>
                  </a:cubicBezTo>
                  <a:cubicBezTo>
                    <a:pt x="124" y="42"/>
                    <a:pt x="123" y="43"/>
                    <a:pt x="122" y="44"/>
                  </a:cubicBezTo>
                  <a:close/>
                  <a:moveTo>
                    <a:pt x="30" y="52"/>
                  </a:moveTo>
                  <a:cubicBezTo>
                    <a:pt x="30" y="52"/>
                    <a:pt x="30" y="52"/>
                    <a:pt x="31" y="52"/>
                  </a:cubicBezTo>
                  <a:cubicBezTo>
                    <a:pt x="31" y="52"/>
                    <a:pt x="31" y="52"/>
                    <a:pt x="31" y="51"/>
                  </a:cubicBezTo>
                  <a:cubicBezTo>
                    <a:pt x="31" y="51"/>
                    <a:pt x="31" y="51"/>
                    <a:pt x="31" y="51"/>
                  </a:cubicBezTo>
                  <a:cubicBezTo>
                    <a:pt x="31" y="52"/>
                    <a:pt x="30" y="52"/>
                    <a:pt x="30" y="52"/>
                  </a:cubicBezTo>
                  <a:close/>
                  <a:moveTo>
                    <a:pt x="61" y="56"/>
                  </a:moveTo>
                  <a:cubicBezTo>
                    <a:pt x="62" y="56"/>
                    <a:pt x="62" y="58"/>
                    <a:pt x="63" y="59"/>
                  </a:cubicBezTo>
                  <a:cubicBezTo>
                    <a:pt x="63" y="59"/>
                    <a:pt x="63" y="58"/>
                    <a:pt x="64" y="58"/>
                  </a:cubicBezTo>
                  <a:cubicBezTo>
                    <a:pt x="64" y="57"/>
                    <a:pt x="64" y="56"/>
                    <a:pt x="64" y="55"/>
                  </a:cubicBezTo>
                  <a:cubicBezTo>
                    <a:pt x="63" y="56"/>
                    <a:pt x="64" y="57"/>
                    <a:pt x="63" y="57"/>
                  </a:cubicBezTo>
                  <a:cubicBezTo>
                    <a:pt x="61" y="55"/>
                    <a:pt x="65" y="51"/>
                    <a:pt x="66" y="55"/>
                  </a:cubicBezTo>
                  <a:cubicBezTo>
                    <a:pt x="67" y="55"/>
                    <a:pt x="68" y="54"/>
                    <a:pt x="68" y="54"/>
                  </a:cubicBezTo>
                  <a:cubicBezTo>
                    <a:pt x="67" y="53"/>
                    <a:pt x="66" y="53"/>
                    <a:pt x="67" y="52"/>
                  </a:cubicBezTo>
                  <a:cubicBezTo>
                    <a:pt x="65" y="51"/>
                    <a:pt x="62" y="51"/>
                    <a:pt x="60" y="52"/>
                  </a:cubicBezTo>
                  <a:cubicBezTo>
                    <a:pt x="62" y="53"/>
                    <a:pt x="63" y="51"/>
                    <a:pt x="64" y="52"/>
                  </a:cubicBezTo>
                  <a:cubicBezTo>
                    <a:pt x="64" y="54"/>
                    <a:pt x="62" y="54"/>
                    <a:pt x="61" y="56"/>
                  </a:cubicBezTo>
                  <a:close/>
                  <a:moveTo>
                    <a:pt x="112" y="56"/>
                  </a:moveTo>
                  <a:cubicBezTo>
                    <a:pt x="114" y="55"/>
                    <a:pt x="114" y="53"/>
                    <a:pt x="116" y="52"/>
                  </a:cubicBezTo>
                  <a:cubicBezTo>
                    <a:pt x="116" y="52"/>
                    <a:pt x="117" y="52"/>
                    <a:pt x="116" y="52"/>
                  </a:cubicBezTo>
                  <a:cubicBezTo>
                    <a:pt x="115" y="53"/>
                    <a:pt x="113" y="54"/>
                    <a:pt x="112" y="56"/>
                  </a:cubicBezTo>
                  <a:close/>
                  <a:moveTo>
                    <a:pt x="33" y="54"/>
                  </a:moveTo>
                  <a:cubicBezTo>
                    <a:pt x="33" y="54"/>
                    <a:pt x="33" y="54"/>
                    <a:pt x="33" y="54"/>
                  </a:cubicBezTo>
                  <a:cubicBezTo>
                    <a:pt x="32" y="55"/>
                    <a:pt x="32" y="56"/>
                    <a:pt x="32" y="57"/>
                  </a:cubicBezTo>
                  <a:cubicBezTo>
                    <a:pt x="32" y="57"/>
                    <a:pt x="31" y="58"/>
                    <a:pt x="32" y="59"/>
                  </a:cubicBezTo>
                  <a:cubicBezTo>
                    <a:pt x="34" y="57"/>
                    <a:pt x="34" y="54"/>
                    <a:pt x="35" y="52"/>
                  </a:cubicBezTo>
                  <a:cubicBezTo>
                    <a:pt x="33" y="51"/>
                    <a:pt x="33" y="53"/>
                    <a:pt x="33" y="54"/>
                  </a:cubicBezTo>
                  <a:close/>
                  <a:moveTo>
                    <a:pt x="71" y="52"/>
                  </a:moveTo>
                  <a:cubicBezTo>
                    <a:pt x="73" y="53"/>
                    <a:pt x="75" y="53"/>
                    <a:pt x="77" y="52"/>
                  </a:cubicBezTo>
                  <a:cubicBezTo>
                    <a:pt x="75" y="52"/>
                    <a:pt x="72" y="51"/>
                    <a:pt x="71" y="52"/>
                  </a:cubicBezTo>
                  <a:close/>
                  <a:moveTo>
                    <a:pt x="69" y="52"/>
                  </a:moveTo>
                  <a:cubicBezTo>
                    <a:pt x="69" y="52"/>
                    <a:pt x="70" y="53"/>
                    <a:pt x="70" y="52"/>
                  </a:cubicBezTo>
                  <a:cubicBezTo>
                    <a:pt x="69" y="53"/>
                    <a:pt x="69" y="52"/>
                    <a:pt x="69" y="52"/>
                  </a:cubicBezTo>
                  <a:close/>
                  <a:moveTo>
                    <a:pt x="35" y="55"/>
                  </a:moveTo>
                  <a:cubicBezTo>
                    <a:pt x="36" y="54"/>
                    <a:pt x="37" y="54"/>
                    <a:pt x="37" y="53"/>
                  </a:cubicBezTo>
                  <a:cubicBezTo>
                    <a:pt x="37" y="53"/>
                    <a:pt x="36" y="52"/>
                    <a:pt x="36" y="52"/>
                  </a:cubicBezTo>
                  <a:cubicBezTo>
                    <a:pt x="36" y="53"/>
                    <a:pt x="35" y="54"/>
                    <a:pt x="35" y="55"/>
                  </a:cubicBezTo>
                  <a:close/>
                  <a:moveTo>
                    <a:pt x="56" y="53"/>
                  </a:moveTo>
                  <a:cubicBezTo>
                    <a:pt x="53" y="54"/>
                    <a:pt x="48" y="53"/>
                    <a:pt x="45" y="54"/>
                  </a:cubicBezTo>
                  <a:cubicBezTo>
                    <a:pt x="49" y="55"/>
                    <a:pt x="53" y="54"/>
                    <a:pt x="56" y="53"/>
                  </a:cubicBezTo>
                  <a:close/>
                  <a:moveTo>
                    <a:pt x="37" y="56"/>
                  </a:moveTo>
                  <a:cubicBezTo>
                    <a:pt x="38" y="55"/>
                    <a:pt x="39" y="54"/>
                    <a:pt x="40" y="54"/>
                  </a:cubicBezTo>
                  <a:cubicBezTo>
                    <a:pt x="38" y="53"/>
                    <a:pt x="37" y="55"/>
                    <a:pt x="37" y="56"/>
                  </a:cubicBezTo>
                  <a:close/>
                  <a:moveTo>
                    <a:pt x="61" y="54"/>
                  </a:moveTo>
                  <a:cubicBezTo>
                    <a:pt x="61" y="54"/>
                    <a:pt x="62" y="54"/>
                    <a:pt x="62" y="54"/>
                  </a:cubicBezTo>
                  <a:cubicBezTo>
                    <a:pt x="61" y="54"/>
                    <a:pt x="61" y="54"/>
                    <a:pt x="61" y="54"/>
                  </a:cubicBezTo>
                  <a:close/>
                  <a:moveTo>
                    <a:pt x="29" y="54"/>
                  </a:moveTo>
                  <a:cubicBezTo>
                    <a:pt x="29" y="55"/>
                    <a:pt x="29" y="55"/>
                    <a:pt x="28" y="55"/>
                  </a:cubicBezTo>
                  <a:cubicBezTo>
                    <a:pt x="28" y="55"/>
                    <a:pt x="28" y="54"/>
                    <a:pt x="28" y="54"/>
                  </a:cubicBezTo>
                  <a:cubicBezTo>
                    <a:pt x="28" y="55"/>
                    <a:pt x="27" y="54"/>
                    <a:pt x="27" y="54"/>
                  </a:cubicBezTo>
                  <a:cubicBezTo>
                    <a:pt x="27" y="55"/>
                    <a:pt x="27" y="55"/>
                    <a:pt x="27" y="56"/>
                  </a:cubicBezTo>
                  <a:cubicBezTo>
                    <a:pt x="26" y="55"/>
                    <a:pt x="26" y="55"/>
                    <a:pt x="26" y="55"/>
                  </a:cubicBezTo>
                  <a:cubicBezTo>
                    <a:pt x="26" y="56"/>
                    <a:pt x="26" y="57"/>
                    <a:pt x="26" y="57"/>
                  </a:cubicBezTo>
                  <a:cubicBezTo>
                    <a:pt x="27" y="57"/>
                    <a:pt x="26" y="56"/>
                    <a:pt x="27" y="56"/>
                  </a:cubicBezTo>
                  <a:cubicBezTo>
                    <a:pt x="27" y="56"/>
                    <a:pt x="26" y="57"/>
                    <a:pt x="27" y="58"/>
                  </a:cubicBezTo>
                  <a:cubicBezTo>
                    <a:pt x="27" y="57"/>
                    <a:pt x="27" y="55"/>
                    <a:pt x="29" y="56"/>
                  </a:cubicBezTo>
                  <a:cubicBezTo>
                    <a:pt x="29" y="55"/>
                    <a:pt x="30" y="55"/>
                    <a:pt x="30" y="54"/>
                  </a:cubicBezTo>
                  <a:cubicBezTo>
                    <a:pt x="29" y="54"/>
                    <a:pt x="29" y="54"/>
                    <a:pt x="29" y="54"/>
                  </a:cubicBezTo>
                  <a:close/>
                  <a:moveTo>
                    <a:pt x="63" y="54"/>
                  </a:moveTo>
                  <a:cubicBezTo>
                    <a:pt x="64" y="54"/>
                    <a:pt x="64" y="54"/>
                    <a:pt x="64" y="54"/>
                  </a:cubicBezTo>
                  <a:cubicBezTo>
                    <a:pt x="63" y="54"/>
                    <a:pt x="63" y="54"/>
                    <a:pt x="63" y="54"/>
                  </a:cubicBezTo>
                  <a:close/>
                  <a:moveTo>
                    <a:pt x="38" y="59"/>
                  </a:moveTo>
                  <a:cubicBezTo>
                    <a:pt x="39" y="57"/>
                    <a:pt x="41" y="56"/>
                    <a:pt x="43" y="54"/>
                  </a:cubicBezTo>
                  <a:cubicBezTo>
                    <a:pt x="42" y="54"/>
                    <a:pt x="42" y="54"/>
                    <a:pt x="41" y="54"/>
                  </a:cubicBezTo>
                  <a:cubicBezTo>
                    <a:pt x="40" y="56"/>
                    <a:pt x="38" y="57"/>
                    <a:pt x="38" y="59"/>
                  </a:cubicBezTo>
                  <a:close/>
                  <a:moveTo>
                    <a:pt x="60" y="55"/>
                  </a:moveTo>
                  <a:cubicBezTo>
                    <a:pt x="59" y="55"/>
                    <a:pt x="59" y="55"/>
                    <a:pt x="59" y="55"/>
                  </a:cubicBezTo>
                  <a:cubicBezTo>
                    <a:pt x="59" y="54"/>
                    <a:pt x="59" y="54"/>
                    <a:pt x="59" y="54"/>
                  </a:cubicBezTo>
                  <a:cubicBezTo>
                    <a:pt x="58" y="54"/>
                    <a:pt x="58" y="55"/>
                    <a:pt x="57" y="56"/>
                  </a:cubicBezTo>
                  <a:cubicBezTo>
                    <a:pt x="57" y="57"/>
                    <a:pt x="58" y="57"/>
                    <a:pt x="58" y="58"/>
                  </a:cubicBezTo>
                  <a:cubicBezTo>
                    <a:pt x="59" y="57"/>
                    <a:pt x="60" y="56"/>
                    <a:pt x="60" y="55"/>
                  </a:cubicBezTo>
                  <a:cubicBezTo>
                    <a:pt x="60" y="55"/>
                    <a:pt x="60" y="55"/>
                    <a:pt x="60" y="55"/>
                  </a:cubicBezTo>
                  <a:close/>
                  <a:moveTo>
                    <a:pt x="55" y="54"/>
                  </a:moveTo>
                  <a:cubicBezTo>
                    <a:pt x="53" y="56"/>
                    <a:pt x="52" y="57"/>
                    <a:pt x="51" y="59"/>
                  </a:cubicBezTo>
                  <a:cubicBezTo>
                    <a:pt x="51" y="60"/>
                    <a:pt x="51" y="61"/>
                    <a:pt x="52" y="61"/>
                  </a:cubicBezTo>
                  <a:cubicBezTo>
                    <a:pt x="53" y="61"/>
                    <a:pt x="55" y="58"/>
                    <a:pt x="54" y="57"/>
                  </a:cubicBezTo>
                  <a:cubicBezTo>
                    <a:pt x="54" y="57"/>
                    <a:pt x="54" y="57"/>
                    <a:pt x="54" y="57"/>
                  </a:cubicBezTo>
                  <a:cubicBezTo>
                    <a:pt x="54" y="57"/>
                    <a:pt x="54" y="58"/>
                    <a:pt x="55" y="58"/>
                  </a:cubicBezTo>
                  <a:cubicBezTo>
                    <a:pt x="55" y="57"/>
                    <a:pt x="56" y="56"/>
                    <a:pt x="56" y="56"/>
                  </a:cubicBezTo>
                  <a:cubicBezTo>
                    <a:pt x="57" y="55"/>
                    <a:pt x="57" y="55"/>
                    <a:pt x="57" y="54"/>
                  </a:cubicBezTo>
                  <a:cubicBezTo>
                    <a:pt x="56" y="55"/>
                    <a:pt x="54" y="56"/>
                    <a:pt x="53" y="57"/>
                  </a:cubicBezTo>
                  <a:cubicBezTo>
                    <a:pt x="54" y="56"/>
                    <a:pt x="54" y="55"/>
                    <a:pt x="55" y="54"/>
                  </a:cubicBezTo>
                  <a:close/>
                  <a:moveTo>
                    <a:pt x="67" y="56"/>
                  </a:moveTo>
                  <a:cubicBezTo>
                    <a:pt x="67" y="57"/>
                    <a:pt x="67" y="58"/>
                    <a:pt x="68" y="59"/>
                  </a:cubicBezTo>
                  <a:cubicBezTo>
                    <a:pt x="68" y="58"/>
                    <a:pt x="69" y="58"/>
                    <a:pt x="68" y="57"/>
                  </a:cubicBezTo>
                  <a:cubicBezTo>
                    <a:pt x="69" y="57"/>
                    <a:pt x="70" y="57"/>
                    <a:pt x="71" y="57"/>
                  </a:cubicBezTo>
                  <a:cubicBezTo>
                    <a:pt x="70" y="57"/>
                    <a:pt x="71" y="57"/>
                    <a:pt x="71" y="57"/>
                  </a:cubicBezTo>
                  <a:cubicBezTo>
                    <a:pt x="70" y="57"/>
                    <a:pt x="70" y="57"/>
                    <a:pt x="70" y="56"/>
                  </a:cubicBezTo>
                  <a:cubicBezTo>
                    <a:pt x="70" y="56"/>
                    <a:pt x="70" y="55"/>
                    <a:pt x="71" y="55"/>
                  </a:cubicBezTo>
                  <a:cubicBezTo>
                    <a:pt x="71" y="54"/>
                    <a:pt x="70" y="54"/>
                    <a:pt x="69" y="54"/>
                  </a:cubicBezTo>
                  <a:cubicBezTo>
                    <a:pt x="69" y="55"/>
                    <a:pt x="69" y="55"/>
                    <a:pt x="69" y="55"/>
                  </a:cubicBezTo>
                  <a:cubicBezTo>
                    <a:pt x="68" y="55"/>
                    <a:pt x="68" y="56"/>
                    <a:pt x="67" y="56"/>
                  </a:cubicBezTo>
                  <a:close/>
                  <a:moveTo>
                    <a:pt x="96" y="56"/>
                  </a:moveTo>
                  <a:cubicBezTo>
                    <a:pt x="93" y="55"/>
                    <a:pt x="87" y="55"/>
                    <a:pt x="84" y="55"/>
                  </a:cubicBezTo>
                  <a:cubicBezTo>
                    <a:pt x="88" y="56"/>
                    <a:pt x="91" y="56"/>
                    <a:pt x="96" y="56"/>
                  </a:cubicBezTo>
                  <a:close/>
                  <a:moveTo>
                    <a:pt x="45" y="56"/>
                  </a:moveTo>
                  <a:cubicBezTo>
                    <a:pt x="46" y="56"/>
                    <a:pt x="46" y="55"/>
                    <a:pt x="47" y="56"/>
                  </a:cubicBezTo>
                  <a:cubicBezTo>
                    <a:pt x="47" y="56"/>
                    <a:pt x="46" y="57"/>
                    <a:pt x="46" y="57"/>
                  </a:cubicBezTo>
                  <a:cubicBezTo>
                    <a:pt x="46" y="58"/>
                    <a:pt x="46" y="58"/>
                    <a:pt x="46" y="58"/>
                  </a:cubicBezTo>
                  <a:cubicBezTo>
                    <a:pt x="47" y="58"/>
                    <a:pt x="47" y="57"/>
                    <a:pt x="48" y="57"/>
                  </a:cubicBezTo>
                  <a:cubicBezTo>
                    <a:pt x="48" y="56"/>
                    <a:pt x="49" y="56"/>
                    <a:pt x="49" y="55"/>
                  </a:cubicBezTo>
                  <a:cubicBezTo>
                    <a:pt x="48" y="55"/>
                    <a:pt x="47" y="55"/>
                    <a:pt x="45" y="55"/>
                  </a:cubicBezTo>
                  <a:cubicBezTo>
                    <a:pt x="45" y="55"/>
                    <a:pt x="45" y="56"/>
                    <a:pt x="45" y="56"/>
                  </a:cubicBezTo>
                  <a:close/>
                  <a:moveTo>
                    <a:pt x="38" y="56"/>
                  </a:moveTo>
                  <a:cubicBezTo>
                    <a:pt x="37" y="57"/>
                    <a:pt x="36" y="57"/>
                    <a:pt x="36" y="58"/>
                  </a:cubicBezTo>
                  <a:cubicBezTo>
                    <a:pt x="36" y="58"/>
                    <a:pt x="35" y="59"/>
                    <a:pt x="36" y="60"/>
                  </a:cubicBezTo>
                  <a:cubicBezTo>
                    <a:pt x="37" y="58"/>
                    <a:pt x="38" y="57"/>
                    <a:pt x="39" y="55"/>
                  </a:cubicBezTo>
                  <a:cubicBezTo>
                    <a:pt x="38" y="55"/>
                    <a:pt x="39" y="56"/>
                    <a:pt x="38" y="56"/>
                  </a:cubicBezTo>
                  <a:close/>
                  <a:moveTo>
                    <a:pt x="35" y="57"/>
                  </a:moveTo>
                  <a:cubicBezTo>
                    <a:pt x="35" y="56"/>
                    <a:pt x="36" y="55"/>
                    <a:pt x="36" y="55"/>
                  </a:cubicBezTo>
                  <a:cubicBezTo>
                    <a:pt x="35" y="56"/>
                    <a:pt x="34" y="56"/>
                    <a:pt x="35" y="57"/>
                  </a:cubicBezTo>
                  <a:close/>
                  <a:moveTo>
                    <a:pt x="51" y="55"/>
                  </a:moveTo>
                  <a:cubicBezTo>
                    <a:pt x="50" y="56"/>
                    <a:pt x="50" y="56"/>
                    <a:pt x="50" y="57"/>
                  </a:cubicBezTo>
                  <a:cubicBezTo>
                    <a:pt x="50" y="57"/>
                    <a:pt x="50" y="57"/>
                    <a:pt x="50" y="57"/>
                  </a:cubicBezTo>
                  <a:cubicBezTo>
                    <a:pt x="51" y="56"/>
                    <a:pt x="52" y="56"/>
                    <a:pt x="52" y="55"/>
                  </a:cubicBezTo>
                  <a:cubicBezTo>
                    <a:pt x="52" y="55"/>
                    <a:pt x="52" y="55"/>
                    <a:pt x="51" y="55"/>
                  </a:cubicBezTo>
                  <a:close/>
                  <a:moveTo>
                    <a:pt x="39" y="61"/>
                  </a:moveTo>
                  <a:cubicBezTo>
                    <a:pt x="39" y="61"/>
                    <a:pt x="39" y="62"/>
                    <a:pt x="40" y="62"/>
                  </a:cubicBezTo>
                  <a:cubicBezTo>
                    <a:pt x="40" y="61"/>
                    <a:pt x="43" y="60"/>
                    <a:pt x="42" y="58"/>
                  </a:cubicBezTo>
                  <a:cubicBezTo>
                    <a:pt x="42" y="58"/>
                    <a:pt x="42" y="57"/>
                    <a:pt x="43" y="57"/>
                  </a:cubicBezTo>
                  <a:cubicBezTo>
                    <a:pt x="43" y="58"/>
                    <a:pt x="43" y="58"/>
                    <a:pt x="43" y="58"/>
                  </a:cubicBezTo>
                  <a:cubicBezTo>
                    <a:pt x="44" y="58"/>
                    <a:pt x="44" y="57"/>
                    <a:pt x="45" y="57"/>
                  </a:cubicBezTo>
                  <a:cubicBezTo>
                    <a:pt x="44" y="56"/>
                    <a:pt x="44" y="56"/>
                    <a:pt x="44" y="55"/>
                  </a:cubicBezTo>
                  <a:cubicBezTo>
                    <a:pt x="42" y="57"/>
                    <a:pt x="41" y="59"/>
                    <a:pt x="39" y="61"/>
                  </a:cubicBezTo>
                  <a:close/>
                  <a:moveTo>
                    <a:pt x="71" y="56"/>
                  </a:moveTo>
                  <a:cubicBezTo>
                    <a:pt x="73" y="56"/>
                    <a:pt x="74" y="56"/>
                    <a:pt x="75" y="55"/>
                  </a:cubicBezTo>
                  <a:cubicBezTo>
                    <a:pt x="73" y="55"/>
                    <a:pt x="72" y="55"/>
                    <a:pt x="71" y="56"/>
                  </a:cubicBezTo>
                  <a:close/>
                  <a:moveTo>
                    <a:pt x="41" y="56"/>
                  </a:moveTo>
                  <a:cubicBezTo>
                    <a:pt x="41" y="58"/>
                    <a:pt x="38" y="58"/>
                    <a:pt x="38" y="60"/>
                  </a:cubicBezTo>
                  <a:cubicBezTo>
                    <a:pt x="40" y="59"/>
                    <a:pt x="42" y="57"/>
                    <a:pt x="42" y="55"/>
                  </a:cubicBezTo>
                  <a:cubicBezTo>
                    <a:pt x="42" y="56"/>
                    <a:pt x="42" y="56"/>
                    <a:pt x="41" y="56"/>
                  </a:cubicBezTo>
                  <a:close/>
                  <a:moveTo>
                    <a:pt x="24" y="57"/>
                  </a:moveTo>
                  <a:cubicBezTo>
                    <a:pt x="23" y="61"/>
                    <a:pt x="22" y="66"/>
                    <a:pt x="21" y="70"/>
                  </a:cubicBezTo>
                  <a:cubicBezTo>
                    <a:pt x="23" y="67"/>
                    <a:pt x="23" y="62"/>
                    <a:pt x="25" y="59"/>
                  </a:cubicBezTo>
                  <a:cubicBezTo>
                    <a:pt x="25" y="58"/>
                    <a:pt x="25" y="57"/>
                    <a:pt x="25" y="56"/>
                  </a:cubicBezTo>
                  <a:cubicBezTo>
                    <a:pt x="24" y="56"/>
                    <a:pt x="24" y="56"/>
                    <a:pt x="24" y="57"/>
                  </a:cubicBezTo>
                  <a:cubicBezTo>
                    <a:pt x="24" y="56"/>
                    <a:pt x="24" y="57"/>
                    <a:pt x="24" y="57"/>
                  </a:cubicBezTo>
                  <a:close/>
                  <a:moveTo>
                    <a:pt x="77" y="57"/>
                  </a:moveTo>
                  <a:cubicBezTo>
                    <a:pt x="77" y="57"/>
                    <a:pt x="78" y="57"/>
                    <a:pt x="78" y="56"/>
                  </a:cubicBezTo>
                  <a:cubicBezTo>
                    <a:pt x="78" y="56"/>
                    <a:pt x="77" y="56"/>
                    <a:pt x="77" y="57"/>
                  </a:cubicBezTo>
                  <a:close/>
                  <a:moveTo>
                    <a:pt x="83" y="57"/>
                  </a:moveTo>
                  <a:cubicBezTo>
                    <a:pt x="85" y="57"/>
                    <a:pt x="87" y="58"/>
                    <a:pt x="89" y="57"/>
                  </a:cubicBezTo>
                  <a:cubicBezTo>
                    <a:pt x="87" y="57"/>
                    <a:pt x="86" y="56"/>
                    <a:pt x="83" y="56"/>
                  </a:cubicBezTo>
                  <a:cubicBezTo>
                    <a:pt x="84" y="56"/>
                    <a:pt x="83" y="57"/>
                    <a:pt x="83" y="57"/>
                  </a:cubicBezTo>
                  <a:close/>
                  <a:moveTo>
                    <a:pt x="50" y="58"/>
                  </a:moveTo>
                  <a:cubicBezTo>
                    <a:pt x="50" y="58"/>
                    <a:pt x="50" y="58"/>
                    <a:pt x="50" y="58"/>
                  </a:cubicBezTo>
                  <a:cubicBezTo>
                    <a:pt x="51" y="58"/>
                    <a:pt x="51" y="57"/>
                    <a:pt x="51" y="57"/>
                  </a:cubicBezTo>
                  <a:cubicBezTo>
                    <a:pt x="51" y="57"/>
                    <a:pt x="50" y="57"/>
                    <a:pt x="50" y="58"/>
                  </a:cubicBezTo>
                  <a:close/>
                  <a:moveTo>
                    <a:pt x="59" y="59"/>
                  </a:moveTo>
                  <a:cubicBezTo>
                    <a:pt x="59" y="59"/>
                    <a:pt x="59" y="60"/>
                    <a:pt x="59" y="60"/>
                  </a:cubicBezTo>
                  <a:cubicBezTo>
                    <a:pt x="60" y="59"/>
                    <a:pt x="61" y="59"/>
                    <a:pt x="61" y="58"/>
                  </a:cubicBezTo>
                  <a:cubicBezTo>
                    <a:pt x="61" y="58"/>
                    <a:pt x="61" y="57"/>
                    <a:pt x="60" y="57"/>
                  </a:cubicBezTo>
                  <a:cubicBezTo>
                    <a:pt x="60" y="57"/>
                    <a:pt x="60" y="57"/>
                    <a:pt x="60" y="57"/>
                  </a:cubicBezTo>
                  <a:cubicBezTo>
                    <a:pt x="60" y="58"/>
                    <a:pt x="59" y="58"/>
                    <a:pt x="59" y="59"/>
                  </a:cubicBezTo>
                  <a:close/>
                  <a:moveTo>
                    <a:pt x="30" y="58"/>
                  </a:moveTo>
                  <a:cubicBezTo>
                    <a:pt x="31" y="58"/>
                    <a:pt x="31" y="57"/>
                    <a:pt x="31" y="57"/>
                  </a:cubicBezTo>
                  <a:cubicBezTo>
                    <a:pt x="31" y="57"/>
                    <a:pt x="30" y="57"/>
                    <a:pt x="30" y="58"/>
                  </a:cubicBezTo>
                  <a:close/>
                  <a:moveTo>
                    <a:pt x="108" y="57"/>
                  </a:moveTo>
                  <a:cubicBezTo>
                    <a:pt x="106" y="57"/>
                    <a:pt x="105" y="57"/>
                    <a:pt x="104" y="57"/>
                  </a:cubicBezTo>
                  <a:cubicBezTo>
                    <a:pt x="106" y="57"/>
                    <a:pt x="107" y="58"/>
                    <a:pt x="108" y="57"/>
                  </a:cubicBezTo>
                  <a:close/>
                  <a:moveTo>
                    <a:pt x="55" y="59"/>
                  </a:moveTo>
                  <a:cubicBezTo>
                    <a:pt x="55" y="59"/>
                    <a:pt x="55" y="60"/>
                    <a:pt x="56" y="61"/>
                  </a:cubicBezTo>
                  <a:cubicBezTo>
                    <a:pt x="58" y="60"/>
                    <a:pt x="56" y="58"/>
                    <a:pt x="56" y="57"/>
                  </a:cubicBezTo>
                  <a:cubicBezTo>
                    <a:pt x="56" y="57"/>
                    <a:pt x="55" y="58"/>
                    <a:pt x="55" y="59"/>
                  </a:cubicBezTo>
                  <a:close/>
                  <a:moveTo>
                    <a:pt x="47" y="60"/>
                  </a:moveTo>
                  <a:cubicBezTo>
                    <a:pt x="48" y="59"/>
                    <a:pt x="48" y="59"/>
                    <a:pt x="49" y="58"/>
                  </a:cubicBezTo>
                  <a:cubicBezTo>
                    <a:pt x="49" y="58"/>
                    <a:pt x="49" y="57"/>
                    <a:pt x="49" y="57"/>
                  </a:cubicBezTo>
                  <a:cubicBezTo>
                    <a:pt x="48" y="58"/>
                    <a:pt x="47" y="59"/>
                    <a:pt x="47" y="60"/>
                  </a:cubicBezTo>
                  <a:close/>
                  <a:moveTo>
                    <a:pt x="32" y="59"/>
                  </a:moveTo>
                  <a:cubicBezTo>
                    <a:pt x="32" y="60"/>
                    <a:pt x="32" y="60"/>
                    <a:pt x="32" y="60"/>
                  </a:cubicBezTo>
                  <a:cubicBezTo>
                    <a:pt x="32" y="59"/>
                    <a:pt x="33" y="58"/>
                    <a:pt x="33" y="59"/>
                  </a:cubicBezTo>
                  <a:cubicBezTo>
                    <a:pt x="33" y="58"/>
                    <a:pt x="33" y="58"/>
                    <a:pt x="33" y="58"/>
                  </a:cubicBezTo>
                  <a:cubicBezTo>
                    <a:pt x="33" y="58"/>
                    <a:pt x="32" y="59"/>
                    <a:pt x="32" y="59"/>
                  </a:cubicBezTo>
                  <a:close/>
                  <a:moveTo>
                    <a:pt x="101" y="58"/>
                  </a:moveTo>
                  <a:cubicBezTo>
                    <a:pt x="102" y="58"/>
                    <a:pt x="102" y="59"/>
                    <a:pt x="103" y="58"/>
                  </a:cubicBezTo>
                  <a:cubicBezTo>
                    <a:pt x="102" y="58"/>
                    <a:pt x="101" y="58"/>
                    <a:pt x="101" y="58"/>
                  </a:cubicBezTo>
                  <a:close/>
                  <a:moveTo>
                    <a:pt x="104" y="58"/>
                  </a:moveTo>
                  <a:cubicBezTo>
                    <a:pt x="104" y="58"/>
                    <a:pt x="105" y="58"/>
                    <a:pt x="105" y="58"/>
                  </a:cubicBezTo>
                  <a:cubicBezTo>
                    <a:pt x="105" y="58"/>
                    <a:pt x="104" y="58"/>
                    <a:pt x="104" y="58"/>
                  </a:cubicBezTo>
                  <a:close/>
                  <a:moveTo>
                    <a:pt x="29" y="59"/>
                  </a:moveTo>
                  <a:cubicBezTo>
                    <a:pt x="29" y="59"/>
                    <a:pt x="30" y="59"/>
                    <a:pt x="29" y="60"/>
                  </a:cubicBezTo>
                  <a:cubicBezTo>
                    <a:pt x="29" y="60"/>
                    <a:pt x="29" y="61"/>
                    <a:pt x="29" y="62"/>
                  </a:cubicBezTo>
                  <a:cubicBezTo>
                    <a:pt x="29" y="61"/>
                    <a:pt x="30" y="61"/>
                    <a:pt x="30" y="61"/>
                  </a:cubicBezTo>
                  <a:cubicBezTo>
                    <a:pt x="30" y="60"/>
                    <a:pt x="31" y="59"/>
                    <a:pt x="30" y="58"/>
                  </a:cubicBezTo>
                  <a:cubicBezTo>
                    <a:pt x="30" y="58"/>
                    <a:pt x="30" y="58"/>
                    <a:pt x="30" y="58"/>
                  </a:cubicBezTo>
                  <a:cubicBezTo>
                    <a:pt x="30" y="59"/>
                    <a:pt x="29" y="59"/>
                    <a:pt x="29" y="59"/>
                  </a:cubicBezTo>
                  <a:close/>
                  <a:moveTo>
                    <a:pt x="44" y="59"/>
                  </a:moveTo>
                  <a:cubicBezTo>
                    <a:pt x="44" y="60"/>
                    <a:pt x="44" y="60"/>
                    <a:pt x="44" y="60"/>
                  </a:cubicBezTo>
                  <a:cubicBezTo>
                    <a:pt x="44" y="60"/>
                    <a:pt x="46" y="59"/>
                    <a:pt x="45" y="58"/>
                  </a:cubicBezTo>
                  <a:cubicBezTo>
                    <a:pt x="45" y="58"/>
                    <a:pt x="45" y="59"/>
                    <a:pt x="44" y="59"/>
                  </a:cubicBezTo>
                  <a:close/>
                  <a:moveTo>
                    <a:pt x="113" y="59"/>
                  </a:moveTo>
                  <a:cubicBezTo>
                    <a:pt x="113" y="59"/>
                    <a:pt x="114" y="59"/>
                    <a:pt x="114" y="58"/>
                  </a:cubicBezTo>
                  <a:cubicBezTo>
                    <a:pt x="113" y="58"/>
                    <a:pt x="113" y="58"/>
                    <a:pt x="113" y="58"/>
                  </a:cubicBezTo>
                  <a:cubicBezTo>
                    <a:pt x="113" y="58"/>
                    <a:pt x="113" y="58"/>
                    <a:pt x="113" y="59"/>
                  </a:cubicBezTo>
                  <a:close/>
                  <a:moveTo>
                    <a:pt x="48" y="61"/>
                  </a:moveTo>
                  <a:cubicBezTo>
                    <a:pt x="48" y="61"/>
                    <a:pt x="49" y="60"/>
                    <a:pt x="50" y="59"/>
                  </a:cubicBezTo>
                  <a:cubicBezTo>
                    <a:pt x="49" y="58"/>
                    <a:pt x="46" y="61"/>
                    <a:pt x="48" y="61"/>
                  </a:cubicBezTo>
                  <a:close/>
                  <a:moveTo>
                    <a:pt x="33" y="62"/>
                  </a:moveTo>
                  <a:cubicBezTo>
                    <a:pt x="33" y="63"/>
                    <a:pt x="33" y="63"/>
                    <a:pt x="33" y="63"/>
                  </a:cubicBezTo>
                  <a:cubicBezTo>
                    <a:pt x="34" y="63"/>
                    <a:pt x="34" y="62"/>
                    <a:pt x="34" y="61"/>
                  </a:cubicBezTo>
                  <a:cubicBezTo>
                    <a:pt x="34" y="60"/>
                    <a:pt x="35" y="59"/>
                    <a:pt x="34" y="59"/>
                  </a:cubicBezTo>
                  <a:cubicBezTo>
                    <a:pt x="34" y="60"/>
                    <a:pt x="34" y="61"/>
                    <a:pt x="33" y="62"/>
                  </a:cubicBezTo>
                  <a:close/>
                  <a:moveTo>
                    <a:pt x="27" y="60"/>
                  </a:moveTo>
                  <a:cubicBezTo>
                    <a:pt x="28" y="60"/>
                    <a:pt x="28" y="60"/>
                    <a:pt x="28" y="59"/>
                  </a:cubicBezTo>
                  <a:cubicBezTo>
                    <a:pt x="27" y="59"/>
                    <a:pt x="27" y="59"/>
                    <a:pt x="27" y="59"/>
                  </a:cubicBezTo>
                  <a:cubicBezTo>
                    <a:pt x="27" y="59"/>
                    <a:pt x="27" y="60"/>
                    <a:pt x="27" y="60"/>
                  </a:cubicBezTo>
                  <a:close/>
                  <a:moveTo>
                    <a:pt x="68" y="62"/>
                  </a:moveTo>
                  <a:cubicBezTo>
                    <a:pt x="68" y="61"/>
                    <a:pt x="68" y="61"/>
                    <a:pt x="69" y="61"/>
                  </a:cubicBezTo>
                  <a:cubicBezTo>
                    <a:pt x="69" y="60"/>
                    <a:pt x="69" y="59"/>
                    <a:pt x="69" y="59"/>
                  </a:cubicBezTo>
                  <a:cubicBezTo>
                    <a:pt x="68" y="60"/>
                    <a:pt x="67" y="61"/>
                    <a:pt x="68" y="62"/>
                  </a:cubicBezTo>
                  <a:close/>
                  <a:moveTo>
                    <a:pt x="63" y="60"/>
                  </a:moveTo>
                  <a:cubicBezTo>
                    <a:pt x="64" y="60"/>
                    <a:pt x="63" y="61"/>
                    <a:pt x="64" y="61"/>
                  </a:cubicBezTo>
                  <a:cubicBezTo>
                    <a:pt x="64" y="60"/>
                    <a:pt x="64" y="60"/>
                    <a:pt x="64" y="59"/>
                  </a:cubicBezTo>
                  <a:cubicBezTo>
                    <a:pt x="64" y="60"/>
                    <a:pt x="63" y="59"/>
                    <a:pt x="63" y="60"/>
                  </a:cubicBezTo>
                  <a:close/>
                  <a:moveTo>
                    <a:pt x="52" y="62"/>
                  </a:moveTo>
                  <a:cubicBezTo>
                    <a:pt x="53" y="63"/>
                    <a:pt x="53" y="64"/>
                    <a:pt x="53" y="64"/>
                  </a:cubicBezTo>
                  <a:cubicBezTo>
                    <a:pt x="54" y="63"/>
                    <a:pt x="55" y="63"/>
                    <a:pt x="55" y="62"/>
                  </a:cubicBezTo>
                  <a:cubicBezTo>
                    <a:pt x="55" y="61"/>
                    <a:pt x="55" y="60"/>
                    <a:pt x="54" y="60"/>
                  </a:cubicBezTo>
                  <a:cubicBezTo>
                    <a:pt x="53" y="61"/>
                    <a:pt x="53" y="61"/>
                    <a:pt x="52" y="62"/>
                  </a:cubicBezTo>
                  <a:close/>
                  <a:moveTo>
                    <a:pt x="60" y="62"/>
                  </a:moveTo>
                  <a:cubicBezTo>
                    <a:pt x="61" y="61"/>
                    <a:pt x="62" y="60"/>
                    <a:pt x="62" y="60"/>
                  </a:cubicBezTo>
                  <a:cubicBezTo>
                    <a:pt x="61" y="60"/>
                    <a:pt x="59" y="61"/>
                    <a:pt x="60" y="62"/>
                  </a:cubicBezTo>
                  <a:close/>
                  <a:moveTo>
                    <a:pt x="44" y="61"/>
                  </a:moveTo>
                  <a:cubicBezTo>
                    <a:pt x="45" y="61"/>
                    <a:pt x="46" y="60"/>
                    <a:pt x="45" y="60"/>
                  </a:cubicBezTo>
                  <a:cubicBezTo>
                    <a:pt x="45" y="60"/>
                    <a:pt x="44" y="61"/>
                    <a:pt x="44" y="61"/>
                  </a:cubicBezTo>
                  <a:close/>
                  <a:moveTo>
                    <a:pt x="36" y="61"/>
                  </a:moveTo>
                  <a:cubicBezTo>
                    <a:pt x="37" y="61"/>
                    <a:pt x="37" y="60"/>
                    <a:pt x="37" y="60"/>
                  </a:cubicBezTo>
                  <a:cubicBezTo>
                    <a:pt x="37" y="60"/>
                    <a:pt x="36" y="61"/>
                    <a:pt x="36" y="61"/>
                  </a:cubicBezTo>
                  <a:close/>
                  <a:moveTo>
                    <a:pt x="48" y="62"/>
                  </a:moveTo>
                  <a:cubicBezTo>
                    <a:pt x="48" y="63"/>
                    <a:pt x="49" y="63"/>
                    <a:pt x="49" y="64"/>
                  </a:cubicBezTo>
                  <a:cubicBezTo>
                    <a:pt x="51" y="63"/>
                    <a:pt x="52" y="61"/>
                    <a:pt x="50" y="60"/>
                  </a:cubicBezTo>
                  <a:cubicBezTo>
                    <a:pt x="49" y="61"/>
                    <a:pt x="49" y="62"/>
                    <a:pt x="48" y="62"/>
                  </a:cubicBezTo>
                  <a:close/>
                  <a:moveTo>
                    <a:pt x="65" y="62"/>
                  </a:moveTo>
                  <a:cubicBezTo>
                    <a:pt x="66" y="62"/>
                    <a:pt x="65" y="60"/>
                    <a:pt x="65" y="60"/>
                  </a:cubicBezTo>
                  <a:cubicBezTo>
                    <a:pt x="65" y="61"/>
                    <a:pt x="65" y="61"/>
                    <a:pt x="65" y="62"/>
                  </a:cubicBezTo>
                  <a:close/>
                  <a:moveTo>
                    <a:pt x="56" y="62"/>
                  </a:moveTo>
                  <a:cubicBezTo>
                    <a:pt x="57" y="62"/>
                    <a:pt x="57" y="61"/>
                    <a:pt x="58" y="61"/>
                  </a:cubicBezTo>
                  <a:cubicBezTo>
                    <a:pt x="58" y="61"/>
                    <a:pt x="58" y="60"/>
                    <a:pt x="57" y="60"/>
                  </a:cubicBezTo>
                  <a:cubicBezTo>
                    <a:pt x="57" y="61"/>
                    <a:pt x="56" y="62"/>
                    <a:pt x="56" y="62"/>
                  </a:cubicBezTo>
                  <a:close/>
                  <a:moveTo>
                    <a:pt x="31" y="62"/>
                  </a:moveTo>
                  <a:cubicBezTo>
                    <a:pt x="31" y="62"/>
                    <a:pt x="32" y="61"/>
                    <a:pt x="31" y="61"/>
                  </a:cubicBezTo>
                  <a:cubicBezTo>
                    <a:pt x="31" y="61"/>
                    <a:pt x="31" y="61"/>
                    <a:pt x="31" y="62"/>
                  </a:cubicBezTo>
                  <a:close/>
                  <a:moveTo>
                    <a:pt x="41" y="64"/>
                  </a:moveTo>
                  <a:cubicBezTo>
                    <a:pt x="41" y="63"/>
                    <a:pt x="44" y="62"/>
                    <a:pt x="43" y="61"/>
                  </a:cubicBezTo>
                  <a:cubicBezTo>
                    <a:pt x="42" y="62"/>
                    <a:pt x="40" y="63"/>
                    <a:pt x="41" y="64"/>
                  </a:cubicBezTo>
                  <a:close/>
                  <a:moveTo>
                    <a:pt x="36" y="62"/>
                  </a:moveTo>
                  <a:cubicBezTo>
                    <a:pt x="37" y="62"/>
                    <a:pt x="37" y="62"/>
                    <a:pt x="37" y="62"/>
                  </a:cubicBezTo>
                  <a:cubicBezTo>
                    <a:pt x="37" y="62"/>
                    <a:pt x="38" y="62"/>
                    <a:pt x="38" y="61"/>
                  </a:cubicBezTo>
                  <a:cubicBezTo>
                    <a:pt x="38" y="61"/>
                    <a:pt x="38" y="61"/>
                    <a:pt x="37" y="61"/>
                  </a:cubicBezTo>
                  <a:cubicBezTo>
                    <a:pt x="37" y="61"/>
                    <a:pt x="37" y="61"/>
                    <a:pt x="36" y="62"/>
                  </a:cubicBezTo>
                  <a:close/>
                  <a:moveTo>
                    <a:pt x="45" y="62"/>
                  </a:moveTo>
                  <a:cubicBezTo>
                    <a:pt x="45" y="61"/>
                    <a:pt x="46" y="61"/>
                    <a:pt x="46" y="61"/>
                  </a:cubicBezTo>
                  <a:cubicBezTo>
                    <a:pt x="46" y="61"/>
                    <a:pt x="45" y="62"/>
                    <a:pt x="45" y="62"/>
                  </a:cubicBezTo>
                  <a:close/>
                  <a:moveTo>
                    <a:pt x="45" y="63"/>
                  </a:moveTo>
                  <a:cubicBezTo>
                    <a:pt x="45" y="63"/>
                    <a:pt x="46" y="63"/>
                    <a:pt x="45" y="64"/>
                  </a:cubicBezTo>
                  <a:cubicBezTo>
                    <a:pt x="46" y="64"/>
                    <a:pt x="46" y="63"/>
                    <a:pt x="47" y="62"/>
                  </a:cubicBezTo>
                  <a:cubicBezTo>
                    <a:pt x="47" y="61"/>
                    <a:pt x="45" y="62"/>
                    <a:pt x="45" y="63"/>
                  </a:cubicBezTo>
                  <a:close/>
                  <a:moveTo>
                    <a:pt x="70" y="61"/>
                  </a:moveTo>
                  <a:cubicBezTo>
                    <a:pt x="71" y="62"/>
                    <a:pt x="70" y="62"/>
                    <a:pt x="70" y="63"/>
                  </a:cubicBezTo>
                  <a:cubicBezTo>
                    <a:pt x="70" y="63"/>
                    <a:pt x="70" y="63"/>
                    <a:pt x="70" y="63"/>
                  </a:cubicBezTo>
                  <a:cubicBezTo>
                    <a:pt x="70" y="64"/>
                    <a:pt x="71" y="65"/>
                    <a:pt x="70" y="66"/>
                  </a:cubicBezTo>
                  <a:cubicBezTo>
                    <a:pt x="69" y="65"/>
                    <a:pt x="70" y="65"/>
                    <a:pt x="69" y="65"/>
                  </a:cubicBezTo>
                  <a:cubicBezTo>
                    <a:pt x="69" y="66"/>
                    <a:pt x="70" y="68"/>
                    <a:pt x="70" y="70"/>
                  </a:cubicBezTo>
                  <a:cubicBezTo>
                    <a:pt x="69" y="70"/>
                    <a:pt x="69" y="70"/>
                    <a:pt x="69" y="70"/>
                  </a:cubicBezTo>
                  <a:cubicBezTo>
                    <a:pt x="69" y="71"/>
                    <a:pt x="69" y="71"/>
                    <a:pt x="69" y="72"/>
                  </a:cubicBezTo>
                  <a:cubicBezTo>
                    <a:pt x="70" y="73"/>
                    <a:pt x="69" y="75"/>
                    <a:pt x="70" y="75"/>
                  </a:cubicBezTo>
                  <a:cubicBezTo>
                    <a:pt x="70" y="70"/>
                    <a:pt x="71" y="66"/>
                    <a:pt x="71" y="62"/>
                  </a:cubicBezTo>
                  <a:cubicBezTo>
                    <a:pt x="71" y="62"/>
                    <a:pt x="71" y="62"/>
                    <a:pt x="71" y="62"/>
                  </a:cubicBezTo>
                  <a:cubicBezTo>
                    <a:pt x="71" y="61"/>
                    <a:pt x="71" y="62"/>
                    <a:pt x="71" y="61"/>
                  </a:cubicBezTo>
                  <a:cubicBezTo>
                    <a:pt x="71" y="61"/>
                    <a:pt x="70" y="61"/>
                    <a:pt x="70" y="61"/>
                  </a:cubicBezTo>
                  <a:close/>
                  <a:moveTo>
                    <a:pt x="61" y="63"/>
                  </a:moveTo>
                  <a:cubicBezTo>
                    <a:pt x="61" y="64"/>
                    <a:pt x="61" y="65"/>
                    <a:pt x="62" y="66"/>
                  </a:cubicBezTo>
                  <a:cubicBezTo>
                    <a:pt x="62" y="64"/>
                    <a:pt x="62" y="62"/>
                    <a:pt x="62" y="61"/>
                  </a:cubicBezTo>
                  <a:cubicBezTo>
                    <a:pt x="62" y="62"/>
                    <a:pt x="61" y="62"/>
                    <a:pt x="61" y="63"/>
                  </a:cubicBezTo>
                  <a:close/>
                  <a:moveTo>
                    <a:pt x="25" y="65"/>
                  </a:moveTo>
                  <a:cubicBezTo>
                    <a:pt x="26" y="64"/>
                    <a:pt x="27" y="63"/>
                    <a:pt x="27" y="62"/>
                  </a:cubicBezTo>
                  <a:cubicBezTo>
                    <a:pt x="26" y="63"/>
                    <a:pt x="26" y="64"/>
                    <a:pt x="25" y="65"/>
                  </a:cubicBezTo>
                  <a:close/>
                  <a:moveTo>
                    <a:pt x="31" y="63"/>
                  </a:moveTo>
                  <a:cubicBezTo>
                    <a:pt x="31" y="63"/>
                    <a:pt x="32" y="63"/>
                    <a:pt x="32" y="64"/>
                  </a:cubicBezTo>
                  <a:cubicBezTo>
                    <a:pt x="31" y="64"/>
                    <a:pt x="31" y="64"/>
                    <a:pt x="31" y="64"/>
                  </a:cubicBezTo>
                  <a:cubicBezTo>
                    <a:pt x="31" y="63"/>
                    <a:pt x="31" y="64"/>
                    <a:pt x="31" y="63"/>
                  </a:cubicBezTo>
                  <a:cubicBezTo>
                    <a:pt x="31" y="63"/>
                    <a:pt x="32" y="63"/>
                    <a:pt x="32" y="62"/>
                  </a:cubicBezTo>
                  <a:cubicBezTo>
                    <a:pt x="31" y="62"/>
                    <a:pt x="31" y="63"/>
                    <a:pt x="31" y="63"/>
                  </a:cubicBezTo>
                  <a:cubicBezTo>
                    <a:pt x="31" y="64"/>
                    <a:pt x="31" y="64"/>
                    <a:pt x="31" y="64"/>
                  </a:cubicBezTo>
                  <a:cubicBezTo>
                    <a:pt x="31" y="64"/>
                    <a:pt x="31" y="64"/>
                    <a:pt x="31" y="64"/>
                  </a:cubicBezTo>
                  <a:cubicBezTo>
                    <a:pt x="31" y="65"/>
                    <a:pt x="31" y="65"/>
                    <a:pt x="32" y="66"/>
                  </a:cubicBezTo>
                  <a:cubicBezTo>
                    <a:pt x="32" y="65"/>
                    <a:pt x="32" y="63"/>
                    <a:pt x="32" y="62"/>
                  </a:cubicBezTo>
                  <a:cubicBezTo>
                    <a:pt x="31" y="63"/>
                    <a:pt x="32" y="63"/>
                    <a:pt x="31" y="63"/>
                  </a:cubicBezTo>
                  <a:close/>
                  <a:moveTo>
                    <a:pt x="42" y="64"/>
                  </a:moveTo>
                  <a:cubicBezTo>
                    <a:pt x="41" y="64"/>
                    <a:pt x="41" y="65"/>
                    <a:pt x="41" y="65"/>
                  </a:cubicBezTo>
                  <a:cubicBezTo>
                    <a:pt x="41" y="64"/>
                    <a:pt x="41" y="65"/>
                    <a:pt x="41" y="65"/>
                  </a:cubicBezTo>
                  <a:cubicBezTo>
                    <a:pt x="42" y="64"/>
                    <a:pt x="44" y="63"/>
                    <a:pt x="43" y="62"/>
                  </a:cubicBezTo>
                  <a:cubicBezTo>
                    <a:pt x="42" y="63"/>
                    <a:pt x="42" y="64"/>
                    <a:pt x="41" y="65"/>
                  </a:cubicBezTo>
                  <a:cubicBezTo>
                    <a:pt x="41" y="64"/>
                    <a:pt x="42" y="64"/>
                    <a:pt x="42" y="64"/>
                  </a:cubicBezTo>
                  <a:close/>
                  <a:moveTo>
                    <a:pt x="35" y="65"/>
                  </a:moveTo>
                  <a:cubicBezTo>
                    <a:pt x="35" y="65"/>
                    <a:pt x="36" y="64"/>
                    <a:pt x="36" y="63"/>
                  </a:cubicBezTo>
                  <a:cubicBezTo>
                    <a:pt x="36" y="63"/>
                    <a:pt x="36" y="62"/>
                    <a:pt x="36" y="62"/>
                  </a:cubicBezTo>
                  <a:cubicBezTo>
                    <a:pt x="35" y="63"/>
                    <a:pt x="35" y="64"/>
                    <a:pt x="35" y="65"/>
                  </a:cubicBezTo>
                  <a:close/>
                  <a:moveTo>
                    <a:pt x="37" y="64"/>
                  </a:moveTo>
                  <a:cubicBezTo>
                    <a:pt x="38" y="64"/>
                    <a:pt x="38" y="64"/>
                    <a:pt x="38" y="64"/>
                  </a:cubicBezTo>
                  <a:cubicBezTo>
                    <a:pt x="38" y="64"/>
                    <a:pt x="39" y="63"/>
                    <a:pt x="39" y="63"/>
                  </a:cubicBezTo>
                  <a:cubicBezTo>
                    <a:pt x="39" y="63"/>
                    <a:pt x="39" y="62"/>
                    <a:pt x="38" y="62"/>
                  </a:cubicBezTo>
                  <a:cubicBezTo>
                    <a:pt x="38" y="63"/>
                    <a:pt x="37" y="63"/>
                    <a:pt x="37" y="64"/>
                  </a:cubicBezTo>
                  <a:close/>
                  <a:moveTo>
                    <a:pt x="57" y="64"/>
                  </a:moveTo>
                  <a:cubicBezTo>
                    <a:pt x="57" y="64"/>
                    <a:pt x="57" y="64"/>
                    <a:pt x="58" y="64"/>
                  </a:cubicBezTo>
                  <a:cubicBezTo>
                    <a:pt x="58" y="64"/>
                    <a:pt x="59" y="63"/>
                    <a:pt x="59" y="63"/>
                  </a:cubicBezTo>
                  <a:cubicBezTo>
                    <a:pt x="58" y="63"/>
                    <a:pt x="58" y="63"/>
                    <a:pt x="57" y="64"/>
                  </a:cubicBezTo>
                  <a:close/>
                  <a:moveTo>
                    <a:pt x="63" y="64"/>
                  </a:moveTo>
                  <a:cubicBezTo>
                    <a:pt x="63" y="64"/>
                    <a:pt x="63" y="64"/>
                    <a:pt x="64" y="64"/>
                  </a:cubicBezTo>
                  <a:cubicBezTo>
                    <a:pt x="63" y="63"/>
                    <a:pt x="63" y="63"/>
                    <a:pt x="63" y="63"/>
                  </a:cubicBezTo>
                  <a:cubicBezTo>
                    <a:pt x="63" y="63"/>
                    <a:pt x="63" y="64"/>
                    <a:pt x="63" y="64"/>
                  </a:cubicBezTo>
                  <a:close/>
                  <a:moveTo>
                    <a:pt x="50" y="65"/>
                  </a:moveTo>
                  <a:cubicBezTo>
                    <a:pt x="50" y="66"/>
                    <a:pt x="50" y="66"/>
                    <a:pt x="51" y="67"/>
                  </a:cubicBezTo>
                  <a:cubicBezTo>
                    <a:pt x="52" y="67"/>
                    <a:pt x="52" y="66"/>
                    <a:pt x="52" y="65"/>
                  </a:cubicBezTo>
                  <a:cubicBezTo>
                    <a:pt x="52" y="64"/>
                    <a:pt x="52" y="63"/>
                    <a:pt x="51" y="63"/>
                  </a:cubicBezTo>
                  <a:cubicBezTo>
                    <a:pt x="51" y="64"/>
                    <a:pt x="50" y="64"/>
                    <a:pt x="50" y="65"/>
                  </a:cubicBezTo>
                  <a:close/>
                  <a:moveTo>
                    <a:pt x="46" y="65"/>
                  </a:moveTo>
                  <a:cubicBezTo>
                    <a:pt x="47" y="65"/>
                    <a:pt x="47" y="66"/>
                    <a:pt x="47" y="66"/>
                  </a:cubicBezTo>
                  <a:cubicBezTo>
                    <a:pt x="47" y="66"/>
                    <a:pt x="47" y="66"/>
                    <a:pt x="48" y="66"/>
                  </a:cubicBezTo>
                  <a:cubicBezTo>
                    <a:pt x="48" y="66"/>
                    <a:pt x="48" y="66"/>
                    <a:pt x="48" y="66"/>
                  </a:cubicBezTo>
                  <a:cubicBezTo>
                    <a:pt x="48" y="66"/>
                    <a:pt x="48" y="66"/>
                    <a:pt x="48" y="65"/>
                  </a:cubicBezTo>
                  <a:cubicBezTo>
                    <a:pt x="48" y="65"/>
                    <a:pt x="48" y="64"/>
                    <a:pt x="47" y="63"/>
                  </a:cubicBezTo>
                  <a:cubicBezTo>
                    <a:pt x="47" y="64"/>
                    <a:pt x="46" y="64"/>
                    <a:pt x="46" y="65"/>
                  </a:cubicBezTo>
                  <a:close/>
                  <a:moveTo>
                    <a:pt x="54" y="64"/>
                  </a:moveTo>
                  <a:cubicBezTo>
                    <a:pt x="54" y="65"/>
                    <a:pt x="54" y="65"/>
                    <a:pt x="54" y="65"/>
                  </a:cubicBezTo>
                  <a:cubicBezTo>
                    <a:pt x="54" y="65"/>
                    <a:pt x="55" y="65"/>
                    <a:pt x="54" y="64"/>
                  </a:cubicBezTo>
                  <a:close/>
                  <a:moveTo>
                    <a:pt x="54" y="66"/>
                  </a:moveTo>
                  <a:cubicBezTo>
                    <a:pt x="55" y="66"/>
                    <a:pt x="57" y="64"/>
                    <a:pt x="56" y="63"/>
                  </a:cubicBezTo>
                  <a:cubicBezTo>
                    <a:pt x="55" y="64"/>
                    <a:pt x="54" y="65"/>
                    <a:pt x="54" y="66"/>
                  </a:cubicBezTo>
                  <a:close/>
                  <a:moveTo>
                    <a:pt x="42" y="66"/>
                  </a:moveTo>
                  <a:cubicBezTo>
                    <a:pt x="42" y="65"/>
                    <a:pt x="43" y="65"/>
                    <a:pt x="43" y="65"/>
                  </a:cubicBezTo>
                  <a:cubicBezTo>
                    <a:pt x="43" y="66"/>
                    <a:pt x="42" y="66"/>
                    <a:pt x="42" y="66"/>
                  </a:cubicBezTo>
                  <a:cubicBezTo>
                    <a:pt x="42" y="67"/>
                    <a:pt x="42" y="67"/>
                    <a:pt x="43" y="67"/>
                  </a:cubicBezTo>
                  <a:cubicBezTo>
                    <a:pt x="44" y="66"/>
                    <a:pt x="44" y="66"/>
                    <a:pt x="45" y="65"/>
                  </a:cubicBezTo>
                  <a:cubicBezTo>
                    <a:pt x="45" y="64"/>
                    <a:pt x="45" y="64"/>
                    <a:pt x="44" y="64"/>
                  </a:cubicBezTo>
                  <a:cubicBezTo>
                    <a:pt x="43" y="63"/>
                    <a:pt x="42" y="65"/>
                    <a:pt x="42" y="66"/>
                  </a:cubicBezTo>
                  <a:close/>
                  <a:moveTo>
                    <a:pt x="27" y="67"/>
                  </a:moveTo>
                  <a:cubicBezTo>
                    <a:pt x="27" y="66"/>
                    <a:pt x="28" y="65"/>
                    <a:pt x="28" y="64"/>
                  </a:cubicBezTo>
                  <a:cubicBezTo>
                    <a:pt x="27" y="65"/>
                    <a:pt x="27" y="66"/>
                    <a:pt x="27" y="67"/>
                  </a:cubicBezTo>
                  <a:close/>
                  <a:moveTo>
                    <a:pt x="36" y="67"/>
                  </a:moveTo>
                  <a:cubicBezTo>
                    <a:pt x="36" y="67"/>
                    <a:pt x="37" y="66"/>
                    <a:pt x="37" y="65"/>
                  </a:cubicBezTo>
                  <a:cubicBezTo>
                    <a:pt x="37" y="64"/>
                    <a:pt x="37" y="64"/>
                    <a:pt x="37" y="64"/>
                  </a:cubicBezTo>
                  <a:cubicBezTo>
                    <a:pt x="36" y="65"/>
                    <a:pt x="35" y="66"/>
                    <a:pt x="36" y="67"/>
                  </a:cubicBezTo>
                  <a:close/>
                  <a:moveTo>
                    <a:pt x="58" y="65"/>
                  </a:moveTo>
                  <a:cubicBezTo>
                    <a:pt x="58" y="65"/>
                    <a:pt x="59" y="64"/>
                    <a:pt x="59" y="64"/>
                  </a:cubicBezTo>
                  <a:cubicBezTo>
                    <a:pt x="58" y="64"/>
                    <a:pt x="58" y="65"/>
                    <a:pt x="58" y="65"/>
                  </a:cubicBezTo>
                  <a:close/>
                  <a:moveTo>
                    <a:pt x="39" y="65"/>
                  </a:moveTo>
                  <a:cubicBezTo>
                    <a:pt x="39" y="66"/>
                    <a:pt x="39" y="66"/>
                    <a:pt x="39" y="66"/>
                  </a:cubicBezTo>
                  <a:cubicBezTo>
                    <a:pt x="39" y="66"/>
                    <a:pt x="40" y="65"/>
                    <a:pt x="40" y="65"/>
                  </a:cubicBezTo>
                  <a:cubicBezTo>
                    <a:pt x="40" y="65"/>
                    <a:pt x="40" y="64"/>
                    <a:pt x="40" y="64"/>
                  </a:cubicBezTo>
                  <a:cubicBezTo>
                    <a:pt x="39" y="65"/>
                    <a:pt x="39" y="65"/>
                    <a:pt x="39" y="65"/>
                  </a:cubicBezTo>
                  <a:close/>
                  <a:moveTo>
                    <a:pt x="58" y="66"/>
                  </a:moveTo>
                  <a:cubicBezTo>
                    <a:pt x="59" y="67"/>
                    <a:pt x="59" y="68"/>
                    <a:pt x="59" y="68"/>
                  </a:cubicBezTo>
                  <a:cubicBezTo>
                    <a:pt x="60" y="68"/>
                    <a:pt x="61" y="67"/>
                    <a:pt x="61" y="66"/>
                  </a:cubicBezTo>
                  <a:cubicBezTo>
                    <a:pt x="60" y="67"/>
                    <a:pt x="60" y="65"/>
                    <a:pt x="59" y="64"/>
                  </a:cubicBezTo>
                  <a:cubicBezTo>
                    <a:pt x="59" y="65"/>
                    <a:pt x="58" y="66"/>
                    <a:pt x="58" y="66"/>
                  </a:cubicBezTo>
                  <a:close/>
                  <a:moveTo>
                    <a:pt x="29" y="67"/>
                  </a:moveTo>
                  <a:cubicBezTo>
                    <a:pt x="30" y="66"/>
                    <a:pt x="30" y="66"/>
                    <a:pt x="30" y="65"/>
                  </a:cubicBezTo>
                  <a:cubicBezTo>
                    <a:pt x="30" y="65"/>
                    <a:pt x="30" y="65"/>
                    <a:pt x="30" y="65"/>
                  </a:cubicBezTo>
                  <a:cubicBezTo>
                    <a:pt x="30" y="66"/>
                    <a:pt x="29" y="66"/>
                    <a:pt x="29" y="67"/>
                  </a:cubicBezTo>
                  <a:close/>
                  <a:moveTo>
                    <a:pt x="63" y="65"/>
                  </a:moveTo>
                  <a:cubicBezTo>
                    <a:pt x="63" y="66"/>
                    <a:pt x="62" y="67"/>
                    <a:pt x="63" y="68"/>
                  </a:cubicBezTo>
                  <a:cubicBezTo>
                    <a:pt x="64" y="67"/>
                    <a:pt x="65" y="67"/>
                    <a:pt x="64" y="66"/>
                  </a:cubicBezTo>
                  <a:cubicBezTo>
                    <a:pt x="64" y="66"/>
                    <a:pt x="64" y="65"/>
                    <a:pt x="64" y="65"/>
                  </a:cubicBezTo>
                  <a:cubicBezTo>
                    <a:pt x="64" y="65"/>
                    <a:pt x="63" y="65"/>
                    <a:pt x="63" y="65"/>
                  </a:cubicBezTo>
                  <a:cubicBezTo>
                    <a:pt x="63" y="65"/>
                    <a:pt x="63" y="66"/>
                    <a:pt x="63" y="65"/>
                  </a:cubicBezTo>
                  <a:close/>
                  <a:moveTo>
                    <a:pt x="24" y="69"/>
                  </a:moveTo>
                  <a:cubicBezTo>
                    <a:pt x="25" y="68"/>
                    <a:pt x="26" y="67"/>
                    <a:pt x="26" y="65"/>
                  </a:cubicBezTo>
                  <a:cubicBezTo>
                    <a:pt x="25" y="66"/>
                    <a:pt x="24" y="67"/>
                    <a:pt x="24" y="69"/>
                  </a:cubicBezTo>
                  <a:close/>
                  <a:moveTo>
                    <a:pt x="39" y="67"/>
                  </a:moveTo>
                  <a:cubicBezTo>
                    <a:pt x="40" y="67"/>
                    <a:pt x="40" y="66"/>
                    <a:pt x="41" y="66"/>
                  </a:cubicBezTo>
                  <a:cubicBezTo>
                    <a:pt x="41" y="66"/>
                    <a:pt x="40" y="66"/>
                    <a:pt x="40" y="66"/>
                  </a:cubicBezTo>
                  <a:cubicBezTo>
                    <a:pt x="40" y="66"/>
                    <a:pt x="39" y="66"/>
                    <a:pt x="39" y="67"/>
                  </a:cubicBezTo>
                  <a:close/>
                  <a:moveTo>
                    <a:pt x="43" y="69"/>
                  </a:moveTo>
                  <a:cubicBezTo>
                    <a:pt x="44" y="69"/>
                    <a:pt x="44" y="70"/>
                    <a:pt x="44" y="70"/>
                  </a:cubicBezTo>
                  <a:cubicBezTo>
                    <a:pt x="45" y="69"/>
                    <a:pt x="47" y="67"/>
                    <a:pt x="45" y="66"/>
                  </a:cubicBezTo>
                  <a:cubicBezTo>
                    <a:pt x="45" y="67"/>
                    <a:pt x="43" y="68"/>
                    <a:pt x="43" y="69"/>
                  </a:cubicBezTo>
                  <a:close/>
                  <a:moveTo>
                    <a:pt x="51" y="68"/>
                  </a:moveTo>
                  <a:cubicBezTo>
                    <a:pt x="51" y="68"/>
                    <a:pt x="52" y="69"/>
                    <a:pt x="52" y="69"/>
                  </a:cubicBezTo>
                  <a:cubicBezTo>
                    <a:pt x="53" y="69"/>
                    <a:pt x="53" y="68"/>
                    <a:pt x="54" y="67"/>
                  </a:cubicBezTo>
                  <a:cubicBezTo>
                    <a:pt x="53" y="66"/>
                    <a:pt x="53" y="66"/>
                    <a:pt x="53" y="66"/>
                  </a:cubicBezTo>
                  <a:cubicBezTo>
                    <a:pt x="52" y="66"/>
                    <a:pt x="52" y="67"/>
                    <a:pt x="51" y="68"/>
                  </a:cubicBezTo>
                  <a:close/>
                  <a:moveTo>
                    <a:pt x="55" y="67"/>
                  </a:moveTo>
                  <a:cubicBezTo>
                    <a:pt x="55" y="67"/>
                    <a:pt x="55" y="68"/>
                    <a:pt x="55" y="68"/>
                  </a:cubicBezTo>
                  <a:cubicBezTo>
                    <a:pt x="56" y="67"/>
                    <a:pt x="56" y="66"/>
                    <a:pt x="56" y="66"/>
                  </a:cubicBezTo>
                  <a:cubicBezTo>
                    <a:pt x="56" y="66"/>
                    <a:pt x="55" y="67"/>
                    <a:pt x="55" y="67"/>
                  </a:cubicBezTo>
                  <a:close/>
                  <a:moveTo>
                    <a:pt x="30" y="67"/>
                  </a:moveTo>
                  <a:cubicBezTo>
                    <a:pt x="31" y="68"/>
                    <a:pt x="31" y="67"/>
                    <a:pt x="31" y="67"/>
                  </a:cubicBezTo>
                  <a:cubicBezTo>
                    <a:pt x="31" y="66"/>
                    <a:pt x="31" y="66"/>
                    <a:pt x="30" y="66"/>
                  </a:cubicBezTo>
                  <a:cubicBezTo>
                    <a:pt x="30" y="66"/>
                    <a:pt x="30" y="67"/>
                    <a:pt x="30" y="67"/>
                  </a:cubicBezTo>
                  <a:close/>
                  <a:moveTo>
                    <a:pt x="32" y="67"/>
                  </a:moveTo>
                  <a:cubicBezTo>
                    <a:pt x="32" y="67"/>
                    <a:pt x="33" y="68"/>
                    <a:pt x="33" y="68"/>
                  </a:cubicBezTo>
                  <a:cubicBezTo>
                    <a:pt x="33" y="67"/>
                    <a:pt x="34" y="67"/>
                    <a:pt x="33" y="66"/>
                  </a:cubicBezTo>
                  <a:cubicBezTo>
                    <a:pt x="33" y="66"/>
                    <a:pt x="33" y="67"/>
                    <a:pt x="32" y="67"/>
                  </a:cubicBezTo>
                  <a:close/>
                  <a:moveTo>
                    <a:pt x="48" y="68"/>
                  </a:moveTo>
                  <a:cubicBezTo>
                    <a:pt x="49" y="68"/>
                    <a:pt x="48" y="69"/>
                    <a:pt x="49" y="69"/>
                  </a:cubicBezTo>
                  <a:cubicBezTo>
                    <a:pt x="49" y="69"/>
                    <a:pt x="50" y="68"/>
                    <a:pt x="50" y="68"/>
                  </a:cubicBezTo>
                  <a:cubicBezTo>
                    <a:pt x="49" y="67"/>
                    <a:pt x="50" y="66"/>
                    <a:pt x="49" y="66"/>
                  </a:cubicBezTo>
                  <a:cubicBezTo>
                    <a:pt x="49" y="67"/>
                    <a:pt x="48" y="67"/>
                    <a:pt x="48" y="68"/>
                  </a:cubicBezTo>
                  <a:close/>
                  <a:moveTo>
                    <a:pt x="36" y="68"/>
                  </a:moveTo>
                  <a:cubicBezTo>
                    <a:pt x="37" y="69"/>
                    <a:pt x="36" y="69"/>
                    <a:pt x="37" y="69"/>
                  </a:cubicBezTo>
                  <a:cubicBezTo>
                    <a:pt x="37" y="68"/>
                    <a:pt x="38" y="68"/>
                    <a:pt x="38" y="67"/>
                  </a:cubicBezTo>
                  <a:cubicBezTo>
                    <a:pt x="38" y="66"/>
                    <a:pt x="37" y="68"/>
                    <a:pt x="36" y="68"/>
                  </a:cubicBezTo>
                  <a:close/>
                  <a:moveTo>
                    <a:pt x="40" y="68"/>
                  </a:moveTo>
                  <a:cubicBezTo>
                    <a:pt x="40" y="68"/>
                    <a:pt x="41" y="68"/>
                    <a:pt x="40" y="69"/>
                  </a:cubicBezTo>
                  <a:cubicBezTo>
                    <a:pt x="41" y="69"/>
                    <a:pt x="41" y="69"/>
                    <a:pt x="41" y="69"/>
                  </a:cubicBezTo>
                  <a:cubicBezTo>
                    <a:pt x="42" y="68"/>
                    <a:pt x="42" y="67"/>
                    <a:pt x="41" y="67"/>
                  </a:cubicBezTo>
                  <a:cubicBezTo>
                    <a:pt x="41" y="67"/>
                    <a:pt x="40" y="67"/>
                    <a:pt x="40" y="68"/>
                  </a:cubicBezTo>
                  <a:close/>
                  <a:moveTo>
                    <a:pt x="66" y="70"/>
                  </a:moveTo>
                  <a:cubicBezTo>
                    <a:pt x="66" y="69"/>
                    <a:pt x="66" y="69"/>
                    <a:pt x="67" y="69"/>
                  </a:cubicBezTo>
                  <a:cubicBezTo>
                    <a:pt x="67" y="68"/>
                    <a:pt x="66" y="67"/>
                    <a:pt x="66" y="67"/>
                  </a:cubicBezTo>
                  <a:cubicBezTo>
                    <a:pt x="66" y="67"/>
                    <a:pt x="66" y="68"/>
                    <a:pt x="66" y="68"/>
                  </a:cubicBezTo>
                  <a:cubicBezTo>
                    <a:pt x="65" y="69"/>
                    <a:pt x="66" y="70"/>
                    <a:pt x="66" y="70"/>
                  </a:cubicBezTo>
                  <a:close/>
                  <a:moveTo>
                    <a:pt x="57" y="68"/>
                  </a:moveTo>
                  <a:cubicBezTo>
                    <a:pt x="56" y="68"/>
                    <a:pt x="56" y="68"/>
                    <a:pt x="56" y="68"/>
                  </a:cubicBezTo>
                  <a:cubicBezTo>
                    <a:pt x="57" y="69"/>
                    <a:pt x="56" y="70"/>
                    <a:pt x="57" y="71"/>
                  </a:cubicBezTo>
                  <a:cubicBezTo>
                    <a:pt x="58" y="70"/>
                    <a:pt x="58" y="70"/>
                    <a:pt x="59" y="69"/>
                  </a:cubicBezTo>
                  <a:cubicBezTo>
                    <a:pt x="58" y="69"/>
                    <a:pt x="58" y="67"/>
                    <a:pt x="57" y="67"/>
                  </a:cubicBezTo>
                  <a:cubicBezTo>
                    <a:pt x="57" y="67"/>
                    <a:pt x="56" y="68"/>
                    <a:pt x="57" y="68"/>
                  </a:cubicBezTo>
                  <a:close/>
                  <a:moveTo>
                    <a:pt x="64" y="69"/>
                  </a:moveTo>
                  <a:cubicBezTo>
                    <a:pt x="64" y="69"/>
                    <a:pt x="64" y="70"/>
                    <a:pt x="65" y="70"/>
                  </a:cubicBezTo>
                  <a:cubicBezTo>
                    <a:pt x="65" y="69"/>
                    <a:pt x="65" y="68"/>
                    <a:pt x="65" y="67"/>
                  </a:cubicBezTo>
                  <a:cubicBezTo>
                    <a:pt x="65" y="68"/>
                    <a:pt x="64" y="68"/>
                    <a:pt x="64" y="69"/>
                  </a:cubicBezTo>
                  <a:close/>
                  <a:moveTo>
                    <a:pt x="34" y="68"/>
                  </a:moveTo>
                  <a:cubicBezTo>
                    <a:pt x="35" y="68"/>
                    <a:pt x="35" y="68"/>
                    <a:pt x="35" y="68"/>
                  </a:cubicBezTo>
                  <a:cubicBezTo>
                    <a:pt x="35" y="67"/>
                    <a:pt x="35" y="67"/>
                    <a:pt x="35" y="67"/>
                  </a:cubicBezTo>
                  <a:cubicBezTo>
                    <a:pt x="34" y="67"/>
                    <a:pt x="35" y="68"/>
                    <a:pt x="34" y="68"/>
                  </a:cubicBezTo>
                  <a:close/>
                  <a:moveTo>
                    <a:pt x="37" y="70"/>
                  </a:moveTo>
                  <a:cubicBezTo>
                    <a:pt x="38" y="69"/>
                    <a:pt x="38" y="68"/>
                    <a:pt x="39" y="68"/>
                  </a:cubicBezTo>
                  <a:cubicBezTo>
                    <a:pt x="38" y="68"/>
                    <a:pt x="38" y="69"/>
                    <a:pt x="37" y="70"/>
                  </a:cubicBezTo>
                  <a:close/>
                  <a:moveTo>
                    <a:pt x="27" y="72"/>
                  </a:moveTo>
                  <a:cubicBezTo>
                    <a:pt x="27" y="72"/>
                    <a:pt x="28" y="71"/>
                    <a:pt x="28" y="70"/>
                  </a:cubicBezTo>
                  <a:cubicBezTo>
                    <a:pt x="27" y="70"/>
                    <a:pt x="29" y="68"/>
                    <a:pt x="28" y="68"/>
                  </a:cubicBezTo>
                  <a:cubicBezTo>
                    <a:pt x="27" y="69"/>
                    <a:pt x="26" y="71"/>
                    <a:pt x="27" y="72"/>
                  </a:cubicBezTo>
                  <a:close/>
                  <a:moveTo>
                    <a:pt x="61" y="70"/>
                  </a:moveTo>
                  <a:cubicBezTo>
                    <a:pt x="61" y="70"/>
                    <a:pt x="61" y="70"/>
                    <a:pt x="62" y="69"/>
                  </a:cubicBezTo>
                  <a:cubicBezTo>
                    <a:pt x="61" y="69"/>
                    <a:pt x="62" y="69"/>
                    <a:pt x="61" y="68"/>
                  </a:cubicBezTo>
                  <a:cubicBezTo>
                    <a:pt x="60" y="68"/>
                    <a:pt x="60" y="70"/>
                    <a:pt x="61" y="70"/>
                  </a:cubicBezTo>
                  <a:close/>
                  <a:moveTo>
                    <a:pt x="53" y="71"/>
                  </a:moveTo>
                  <a:cubicBezTo>
                    <a:pt x="53" y="70"/>
                    <a:pt x="54" y="70"/>
                    <a:pt x="55" y="69"/>
                  </a:cubicBezTo>
                  <a:cubicBezTo>
                    <a:pt x="54" y="67"/>
                    <a:pt x="52" y="70"/>
                    <a:pt x="53" y="71"/>
                  </a:cubicBezTo>
                  <a:close/>
                  <a:moveTo>
                    <a:pt x="33" y="69"/>
                  </a:moveTo>
                  <a:cubicBezTo>
                    <a:pt x="33" y="69"/>
                    <a:pt x="34" y="69"/>
                    <a:pt x="34" y="68"/>
                  </a:cubicBezTo>
                  <a:cubicBezTo>
                    <a:pt x="33" y="68"/>
                    <a:pt x="33" y="69"/>
                    <a:pt x="33" y="69"/>
                  </a:cubicBezTo>
                  <a:close/>
                  <a:moveTo>
                    <a:pt x="38" y="71"/>
                  </a:moveTo>
                  <a:cubicBezTo>
                    <a:pt x="39" y="70"/>
                    <a:pt x="39" y="69"/>
                    <a:pt x="40" y="69"/>
                  </a:cubicBezTo>
                  <a:cubicBezTo>
                    <a:pt x="40" y="69"/>
                    <a:pt x="40" y="69"/>
                    <a:pt x="39" y="69"/>
                  </a:cubicBezTo>
                  <a:cubicBezTo>
                    <a:pt x="39" y="69"/>
                    <a:pt x="38" y="70"/>
                    <a:pt x="38" y="71"/>
                  </a:cubicBezTo>
                  <a:close/>
                  <a:moveTo>
                    <a:pt x="45" y="71"/>
                  </a:moveTo>
                  <a:cubicBezTo>
                    <a:pt x="46" y="71"/>
                    <a:pt x="46" y="72"/>
                    <a:pt x="46" y="72"/>
                  </a:cubicBezTo>
                  <a:cubicBezTo>
                    <a:pt x="47" y="71"/>
                    <a:pt x="48" y="71"/>
                    <a:pt x="48" y="70"/>
                  </a:cubicBezTo>
                  <a:cubicBezTo>
                    <a:pt x="48" y="70"/>
                    <a:pt x="48" y="69"/>
                    <a:pt x="47" y="69"/>
                  </a:cubicBezTo>
                  <a:cubicBezTo>
                    <a:pt x="46" y="69"/>
                    <a:pt x="46" y="70"/>
                    <a:pt x="45" y="71"/>
                  </a:cubicBezTo>
                  <a:close/>
                  <a:moveTo>
                    <a:pt x="41" y="70"/>
                  </a:moveTo>
                  <a:cubicBezTo>
                    <a:pt x="42" y="71"/>
                    <a:pt x="42" y="71"/>
                    <a:pt x="43" y="72"/>
                  </a:cubicBezTo>
                  <a:cubicBezTo>
                    <a:pt x="43" y="71"/>
                    <a:pt x="43" y="71"/>
                    <a:pt x="44" y="71"/>
                  </a:cubicBezTo>
                  <a:cubicBezTo>
                    <a:pt x="43" y="70"/>
                    <a:pt x="43" y="69"/>
                    <a:pt x="42" y="69"/>
                  </a:cubicBezTo>
                  <a:cubicBezTo>
                    <a:pt x="42" y="69"/>
                    <a:pt x="42" y="70"/>
                    <a:pt x="41" y="70"/>
                  </a:cubicBezTo>
                  <a:close/>
                  <a:moveTo>
                    <a:pt x="49" y="70"/>
                  </a:moveTo>
                  <a:cubicBezTo>
                    <a:pt x="50" y="70"/>
                    <a:pt x="50" y="71"/>
                    <a:pt x="50" y="71"/>
                  </a:cubicBezTo>
                  <a:cubicBezTo>
                    <a:pt x="51" y="71"/>
                    <a:pt x="51" y="71"/>
                    <a:pt x="51" y="70"/>
                  </a:cubicBezTo>
                  <a:cubicBezTo>
                    <a:pt x="51" y="69"/>
                    <a:pt x="50" y="69"/>
                    <a:pt x="49" y="70"/>
                  </a:cubicBezTo>
                  <a:close/>
                  <a:moveTo>
                    <a:pt x="35" y="71"/>
                  </a:moveTo>
                  <a:cubicBezTo>
                    <a:pt x="35" y="71"/>
                    <a:pt x="35" y="71"/>
                    <a:pt x="35" y="71"/>
                  </a:cubicBezTo>
                  <a:cubicBezTo>
                    <a:pt x="35" y="71"/>
                    <a:pt x="36" y="70"/>
                    <a:pt x="36" y="70"/>
                  </a:cubicBezTo>
                  <a:cubicBezTo>
                    <a:pt x="36" y="69"/>
                    <a:pt x="36" y="69"/>
                    <a:pt x="36" y="69"/>
                  </a:cubicBezTo>
                  <a:cubicBezTo>
                    <a:pt x="35" y="70"/>
                    <a:pt x="35" y="70"/>
                    <a:pt x="35" y="71"/>
                  </a:cubicBezTo>
                  <a:close/>
                  <a:moveTo>
                    <a:pt x="39" y="71"/>
                  </a:moveTo>
                  <a:cubicBezTo>
                    <a:pt x="38" y="71"/>
                    <a:pt x="38" y="71"/>
                    <a:pt x="38" y="71"/>
                  </a:cubicBezTo>
                  <a:cubicBezTo>
                    <a:pt x="38" y="72"/>
                    <a:pt x="39" y="71"/>
                    <a:pt x="39" y="72"/>
                  </a:cubicBezTo>
                  <a:cubicBezTo>
                    <a:pt x="39" y="71"/>
                    <a:pt x="40" y="71"/>
                    <a:pt x="40" y="70"/>
                  </a:cubicBezTo>
                  <a:cubicBezTo>
                    <a:pt x="40" y="70"/>
                    <a:pt x="40" y="69"/>
                    <a:pt x="40" y="69"/>
                  </a:cubicBezTo>
                  <a:cubicBezTo>
                    <a:pt x="40" y="70"/>
                    <a:pt x="38" y="70"/>
                    <a:pt x="39" y="71"/>
                  </a:cubicBezTo>
                  <a:close/>
                  <a:moveTo>
                    <a:pt x="54" y="71"/>
                  </a:moveTo>
                  <a:cubicBezTo>
                    <a:pt x="54" y="72"/>
                    <a:pt x="54" y="73"/>
                    <a:pt x="55" y="73"/>
                  </a:cubicBezTo>
                  <a:cubicBezTo>
                    <a:pt x="56" y="73"/>
                    <a:pt x="56" y="70"/>
                    <a:pt x="55" y="70"/>
                  </a:cubicBezTo>
                  <a:cubicBezTo>
                    <a:pt x="55" y="70"/>
                    <a:pt x="54" y="71"/>
                    <a:pt x="54" y="71"/>
                  </a:cubicBezTo>
                  <a:close/>
                  <a:moveTo>
                    <a:pt x="32" y="71"/>
                  </a:moveTo>
                  <a:cubicBezTo>
                    <a:pt x="33" y="71"/>
                    <a:pt x="33" y="70"/>
                    <a:pt x="33" y="70"/>
                  </a:cubicBezTo>
                  <a:cubicBezTo>
                    <a:pt x="33" y="70"/>
                    <a:pt x="32" y="70"/>
                    <a:pt x="32" y="71"/>
                  </a:cubicBezTo>
                  <a:close/>
                  <a:moveTo>
                    <a:pt x="64" y="72"/>
                  </a:moveTo>
                  <a:cubicBezTo>
                    <a:pt x="64" y="72"/>
                    <a:pt x="64" y="72"/>
                    <a:pt x="64" y="72"/>
                  </a:cubicBezTo>
                  <a:cubicBezTo>
                    <a:pt x="64" y="71"/>
                    <a:pt x="63" y="70"/>
                    <a:pt x="63" y="70"/>
                  </a:cubicBezTo>
                  <a:cubicBezTo>
                    <a:pt x="63" y="71"/>
                    <a:pt x="63" y="72"/>
                    <a:pt x="64" y="72"/>
                  </a:cubicBezTo>
                  <a:close/>
                  <a:moveTo>
                    <a:pt x="36" y="72"/>
                  </a:moveTo>
                  <a:cubicBezTo>
                    <a:pt x="36" y="71"/>
                    <a:pt x="37" y="71"/>
                    <a:pt x="36" y="70"/>
                  </a:cubicBezTo>
                  <a:cubicBezTo>
                    <a:pt x="36" y="71"/>
                    <a:pt x="35" y="71"/>
                    <a:pt x="36" y="72"/>
                  </a:cubicBezTo>
                  <a:close/>
                  <a:moveTo>
                    <a:pt x="29" y="73"/>
                  </a:moveTo>
                  <a:cubicBezTo>
                    <a:pt x="30" y="72"/>
                    <a:pt x="30" y="72"/>
                    <a:pt x="31" y="71"/>
                  </a:cubicBezTo>
                  <a:cubicBezTo>
                    <a:pt x="30" y="71"/>
                    <a:pt x="31" y="70"/>
                    <a:pt x="30" y="70"/>
                  </a:cubicBezTo>
                  <a:cubicBezTo>
                    <a:pt x="30" y="71"/>
                    <a:pt x="29" y="71"/>
                    <a:pt x="29" y="73"/>
                  </a:cubicBezTo>
                  <a:close/>
                  <a:moveTo>
                    <a:pt x="58" y="72"/>
                  </a:moveTo>
                  <a:cubicBezTo>
                    <a:pt x="58" y="72"/>
                    <a:pt x="58" y="71"/>
                    <a:pt x="58" y="71"/>
                  </a:cubicBezTo>
                  <a:cubicBezTo>
                    <a:pt x="59" y="71"/>
                    <a:pt x="59" y="72"/>
                    <a:pt x="59" y="72"/>
                  </a:cubicBezTo>
                  <a:cubicBezTo>
                    <a:pt x="60" y="72"/>
                    <a:pt x="59" y="71"/>
                    <a:pt x="59" y="70"/>
                  </a:cubicBezTo>
                  <a:cubicBezTo>
                    <a:pt x="59" y="71"/>
                    <a:pt x="57" y="71"/>
                    <a:pt x="58" y="72"/>
                  </a:cubicBezTo>
                  <a:close/>
                  <a:moveTo>
                    <a:pt x="62" y="72"/>
                  </a:moveTo>
                  <a:cubicBezTo>
                    <a:pt x="61" y="71"/>
                    <a:pt x="62" y="71"/>
                    <a:pt x="62" y="71"/>
                  </a:cubicBezTo>
                  <a:cubicBezTo>
                    <a:pt x="61" y="71"/>
                    <a:pt x="61" y="72"/>
                    <a:pt x="62" y="72"/>
                  </a:cubicBezTo>
                  <a:close/>
                  <a:moveTo>
                    <a:pt x="21" y="79"/>
                  </a:moveTo>
                  <a:cubicBezTo>
                    <a:pt x="22" y="77"/>
                    <a:pt x="24" y="74"/>
                    <a:pt x="24" y="72"/>
                  </a:cubicBezTo>
                  <a:cubicBezTo>
                    <a:pt x="24" y="72"/>
                    <a:pt x="24" y="71"/>
                    <a:pt x="23" y="71"/>
                  </a:cubicBezTo>
                  <a:cubicBezTo>
                    <a:pt x="23" y="74"/>
                    <a:pt x="22" y="76"/>
                    <a:pt x="21" y="79"/>
                  </a:cubicBezTo>
                  <a:close/>
                  <a:moveTo>
                    <a:pt x="66" y="72"/>
                  </a:moveTo>
                  <a:cubicBezTo>
                    <a:pt x="66" y="72"/>
                    <a:pt x="66" y="72"/>
                    <a:pt x="66" y="72"/>
                  </a:cubicBezTo>
                  <a:cubicBezTo>
                    <a:pt x="66" y="72"/>
                    <a:pt x="67" y="71"/>
                    <a:pt x="66" y="71"/>
                  </a:cubicBezTo>
                  <a:cubicBezTo>
                    <a:pt x="66" y="71"/>
                    <a:pt x="66" y="71"/>
                    <a:pt x="66" y="72"/>
                  </a:cubicBezTo>
                  <a:close/>
                  <a:moveTo>
                    <a:pt x="25" y="73"/>
                  </a:moveTo>
                  <a:cubicBezTo>
                    <a:pt x="25" y="73"/>
                    <a:pt x="26" y="72"/>
                    <a:pt x="26" y="71"/>
                  </a:cubicBezTo>
                  <a:cubicBezTo>
                    <a:pt x="26" y="72"/>
                    <a:pt x="25" y="73"/>
                    <a:pt x="25" y="73"/>
                  </a:cubicBezTo>
                  <a:close/>
                  <a:moveTo>
                    <a:pt x="39" y="73"/>
                  </a:moveTo>
                  <a:cubicBezTo>
                    <a:pt x="40" y="73"/>
                    <a:pt x="40" y="74"/>
                    <a:pt x="40" y="74"/>
                  </a:cubicBezTo>
                  <a:cubicBezTo>
                    <a:pt x="41" y="74"/>
                    <a:pt x="42" y="73"/>
                    <a:pt x="42" y="73"/>
                  </a:cubicBezTo>
                  <a:cubicBezTo>
                    <a:pt x="42" y="72"/>
                    <a:pt x="41" y="71"/>
                    <a:pt x="41" y="71"/>
                  </a:cubicBezTo>
                  <a:cubicBezTo>
                    <a:pt x="40" y="71"/>
                    <a:pt x="40" y="72"/>
                    <a:pt x="39" y="73"/>
                  </a:cubicBezTo>
                  <a:close/>
                  <a:moveTo>
                    <a:pt x="51" y="73"/>
                  </a:moveTo>
                  <a:cubicBezTo>
                    <a:pt x="52" y="73"/>
                    <a:pt x="52" y="72"/>
                    <a:pt x="52" y="72"/>
                  </a:cubicBezTo>
                  <a:cubicBezTo>
                    <a:pt x="52" y="71"/>
                    <a:pt x="52" y="71"/>
                    <a:pt x="52" y="71"/>
                  </a:cubicBezTo>
                  <a:cubicBezTo>
                    <a:pt x="51" y="71"/>
                    <a:pt x="51" y="72"/>
                    <a:pt x="51" y="73"/>
                  </a:cubicBezTo>
                  <a:close/>
                  <a:moveTo>
                    <a:pt x="47" y="73"/>
                  </a:moveTo>
                  <a:cubicBezTo>
                    <a:pt x="47" y="74"/>
                    <a:pt x="47" y="74"/>
                    <a:pt x="48" y="74"/>
                  </a:cubicBezTo>
                  <a:cubicBezTo>
                    <a:pt x="48" y="74"/>
                    <a:pt x="49" y="73"/>
                    <a:pt x="50" y="72"/>
                  </a:cubicBezTo>
                  <a:cubicBezTo>
                    <a:pt x="49" y="70"/>
                    <a:pt x="47" y="72"/>
                    <a:pt x="47" y="73"/>
                  </a:cubicBezTo>
                  <a:close/>
                  <a:moveTo>
                    <a:pt x="37" y="72"/>
                  </a:moveTo>
                  <a:cubicBezTo>
                    <a:pt x="37" y="72"/>
                    <a:pt x="38" y="72"/>
                    <a:pt x="37" y="71"/>
                  </a:cubicBezTo>
                  <a:cubicBezTo>
                    <a:pt x="37" y="71"/>
                    <a:pt x="36" y="72"/>
                    <a:pt x="37" y="72"/>
                  </a:cubicBezTo>
                  <a:close/>
                  <a:moveTo>
                    <a:pt x="63" y="73"/>
                  </a:moveTo>
                  <a:cubicBezTo>
                    <a:pt x="63" y="73"/>
                    <a:pt x="63" y="73"/>
                    <a:pt x="63" y="72"/>
                  </a:cubicBezTo>
                  <a:cubicBezTo>
                    <a:pt x="63" y="72"/>
                    <a:pt x="63" y="71"/>
                    <a:pt x="62" y="72"/>
                  </a:cubicBezTo>
                  <a:cubicBezTo>
                    <a:pt x="63" y="72"/>
                    <a:pt x="62" y="73"/>
                    <a:pt x="63" y="73"/>
                  </a:cubicBezTo>
                  <a:close/>
                  <a:moveTo>
                    <a:pt x="43" y="73"/>
                  </a:moveTo>
                  <a:cubicBezTo>
                    <a:pt x="44" y="73"/>
                    <a:pt x="44" y="74"/>
                    <a:pt x="44" y="74"/>
                  </a:cubicBezTo>
                  <a:cubicBezTo>
                    <a:pt x="45" y="74"/>
                    <a:pt x="45" y="73"/>
                    <a:pt x="45" y="73"/>
                  </a:cubicBezTo>
                  <a:cubicBezTo>
                    <a:pt x="45" y="73"/>
                    <a:pt x="45" y="72"/>
                    <a:pt x="44" y="72"/>
                  </a:cubicBezTo>
                  <a:cubicBezTo>
                    <a:pt x="44" y="72"/>
                    <a:pt x="43" y="72"/>
                    <a:pt x="43" y="73"/>
                  </a:cubicBezTo>
                  <a:close/>
                  <a:moveTo>
                    <a:pt x="36" y="74"/>
                  </a:moveTo>
                  <a:cubicBezTo>
                    <a:pt x="37" y="74"/>
                    <a:pt x="37" y="74"/>
                    <a:pt x="37" y="74"/>
                  </a:cubicBezTo>
                  <a:cubicBezTo>
                    <a:pt x="37" y="74"/>
                    <a:pt x="38" y="73"/>
                    <a:pt x="38" y="72"/>
                  </a:cubicBezTo>
                  <a:cubicBezTo>
                    <a:pt x="37" y="72"/>
                    <a:pt x="37" y="73"/>
                    <a:pt x="36" y="74"/>
                  </a:cubicBezTo>
                  <a:close/>
                  <a:moveTo>
                    <a:pt x="33" y="73"/>
                  </a:moveTo>
                  <a:cubicBezTo>
                    <a:pt x="34" y="73"/>
                    <a:pt x="34" y="73"/>
                    <a:pt x="34" y="72"/>
                  </a:cubicBezTo>
                  <a:cubicBezTo>
                    <a:pt x="33" y="72"/>
                    <a:pt x="33" y="73"/>
                    <a:pt x="33" y="73"/>
                  </a:cubicBezTo>
                  <a:close/>
                  <a:moveTo>
                    <a:pt x="67" y="73"/>
                  </a:moveTo>
                  <a:cubicBezTo>
                    <a:pt x="67" y="73"/>
                    <a:pt x="67" y="73"/>
                    <a:pt x="67" y="72"/>
                  </a:cubicBezTo>
                  <a:cubicBezTo>
                    <a:pt x="67" y="72"/>
                    <a:pt x="67" y="72"/>
                    <a:pt x="67" y="72"/>
                  </a:cubicBezTo>
                  <a:cubicBezTo>
                    <a:pt x="67" y="73"/>
                    <a:pt x="67" y="73"/>
                    <a:pt x="67" y="73"/>
                  </a:cubicBezTo>
                  <a:close/>
                  <a:moveTo>
                    <a:pt x="53" y="73"/>
                  </a:moveTo>
                  <a:cubicBezTo>
                    <a:pt x="53" y="74"/>
                    <a:pt x="52" y="75"/>
                    <a:pt x="53" y="75"/>
                  </a:cubicBezTo>
                  <a:cubicBezTo>
                    <a:pt x="54" y="75"/>
                    <a:pt x="54" y="75"/>
                    <a:pt x="54" y="74"/>
                  </a:cubicBezTo>
                  <a:cubicBezTo>
                    <a:pt x="54" y="74"/>
                    <a:pt x="53" y="73"/>
                    <a:pt x="53" y="73"/>
                  </a:cubicBezTo>
                  <a:close/>
                  <a:moveTo>
                    <a:pt x="53" y="73"/>
                  </a:moveTo>
                  <a:cubicBezTo>
                    <a:pt x="53" y="73"/>
                    <a:pt x="53" y="72"/>
                    <a:pt x="53" y="73"/>
                  </a:cubicBezTo>
                  <a:cubicBezTo>
                    <a:pt x="53" y="73"/>
                    <a:pt x="52" y="73"/>
                    <a:pt x="53" y="73"/>
                  </a:cubicBezTo>
                  <a:cubicBezTo>
                    <a:pt x="53" y="73"/>
                    <a:pt x="53" y="73"/>
                    <a:pt x="53" y="73"/>
                  </a:cubicBezTo>
                  <a:close/>
                  <a:moveTo>
                    <a:pt x="34" y="74"/>
                  </a:moveTo>
                  <a:cubicBezTo>
                    <a:pt x="35" y="73"/>
                    <a:pt x="35" y="73"/>
                    <a:pt x="35" y="73"/>
                  </a:cubicBezTo>
                  <a:cubicBezTo>
                    <a:pt x="35" y="73"/>
                    <a:pt x="34" y="73"/>
                    <a:pt x="34" y="74"/>
                  </a:cubicBezTo>
                  <a:close/>
                  <a:moveTo>
                    <a:pt x="59" y="74"/>
                  </a:moveTo>
                  <a:cubicBezTo>
                    <a:pt x="59" y="75"/>
                    <a:pt x="60" y="75"/>
                    <a:pt x="60" y="76"/>
                  </a:cubicBezTo>
                  <a:cubicBezTo>
                    <a:pt x="62" y="75"/>
                    <a:pt x="60" y="73"/>
                    <a:pt x="60" y="73"/>
                  </a:cubicBezTo>
                  <a:cubicBezTo>
                    <a:pt x="60" y="73"/>
                    <a:pt x="59" y="73"/>
                    <a:pt x="59" y="74"/>
                  </a:cubicBezTo>
                  <a:close/>
                  <a:moveTo>
                    <a:pt x="64" y="73"/>
                  </a:moveTo>
                  <a:cubicBezTo>
                    <a:pt x="64" y="73"/>
                    <a:pt x="65" y="73"/>
                    <a:pt x="65" y="73"/>
                  </a:cubicBezTo>
                  <a:cubicBezTo>
                    <a:pt x="65" y="73"/>
                    <a:pt x="64" y="73"/>
                    <a:pt x="64" y="73"/>
                  </a:cubicBezTo>
                  <a:cubicBezTo>
                    <a:pt x="64" y="73"/>
                    <a:pt x="64" y="74"/>
                    <a:pt x="64" y="73"/>
                  </a:cubicBezTo>
                  <a:close/>
                  <a:moveTo>
                    <a:pt x="19" y="74"/>
                  </a:moveTo>
                  <a:cubicBezTo>
                    <a:pt x="19" y="74"/>
                    <a:pt x="20" y="73"/>
                    <a:pt x="19" y="73"/>
                  </a:cubicBezTo>
                  <a:cubicBezTo>
                    <a:pt x="19" y="73"/>
                    <a:pt x="19" y="73"/>
                    <a:pt x="19" y="74"/>
                  </a:cubicBezTo>
                  <a:close/>
                  <a:moveTo>
                    <a:pt x="29" y="74"/>
                  </a:moveTo>
                  <a:cubicBezTo>
                    <a:pt x="30" y="74"/>
                    <a:pt x="30" y="73"/>
                    <a:pt x="30" y="73"/>
                  </a:cubicBezTo>
                  <a:cubicBezTo>
                    <a:pt x="30" y="74"/>
                    <a:pt x="29" y="74"/>
                    <a:pt x="29" y="74"/>
                  </a:cubicBezTo>
                  <a:close/>
                  <a:moveTo>
                    <a:pt x="49" y="74"/>
                  </a:moveTo>
                  <a:cubicBezTo>
                    <a:pt x="49" y="74"/>
                    <a:pt x="48" y="75"/>
                    <a:pt x="48" y="75"/>
                  </a:cubicBezTo>
                  <a:cubicBezTo>
                    <a:pt x="48" y="76"/>
                    <a:pt x="48" y="76"/>
                    <a:pt x="49" y="76"/>
                  </a:cubicBezTo>
                  <a:cubicBezTo>
                    <a:pt x="49" y="75"/>
                    <a:pt x="50" y="74"/>
                    <a:pt x="51" y="73"/>
                  </a:cubicBezTo>
                  <a:cubicBezTo>
                    <a:pt x="50" y="73"/>
                    <a:pt x="50" y="73"/>
                    <a:pt x="50" y="73"/>
                  </a:cubicBezTo>
                  <a:cubicBezTo>
                    <a:pt x="50" y="73"/>
                    <a:pt x="49" y="74"/>
                    <a:pt x="49" y="74"/>
                  </a:cubicBezTo>
                  <a:close/>
                  <a:moveTo>
                    <a:pt x="56" y="76"/>
                  </a:moveTo>
                  <a:cubicBezTo>
                    <a:pt x="57" y="75"/>
                    <a:pt x="57" y="75"/>
                    <a:pt x="57" y="75"/>
                  </a:cubicBezTo>
                  <a:cubicBezTo>
                    <a:pt x="57" y="74"/>
                    <a:pt x="57" y="73"/>
                    <a:pt x="56" y="73"/>
                  </a:cubicBezTo>
                  <a:cubicBezTo>
                    <a:pt x="56" y="74"/>
                    <a:pt x="56" y="75"/>
                    <a:pt x="56" y="76"/>
                  </a:cubicBezTo>
                  <a:close/>
                  <a:moveTo>
                    <a:pt x="43" y="74"/>
                  </a:moveTo>
                  <a:cubicBezTo>
                    <a:pt x="42" y="74"/>
                    <a:pt x="42" y="75"/>
                    <a:pt x="41" y="76"/>
                  </a:cubicBezTo>
                  <a:cubicBezTo>
                    <a:pt x="41" y="76"/>
                    <a:pt x="42" y="76"/>
                    <a:pt x="42" y="77"/>
                  </a:cubicBezTo>
                  <a:cubicBezTo>
                    <a:pt x="43" y="76"/>
                    <a:pt x="43" y="76"/>
                    <a:pt x="44" y="75"/>
                  </a:cubicBezTo>
                  <a:cubicBezTo>
                    <a:pt x="43" y="75"/>
                    <a:pt x="43" y="74"/>
                    <a:pt x="43" y="74"/>
                  </a:cubicBezTo>
                  <a:close/>
                  <a:moveTo>
                    <a:pt x="64" y="75"/>
                  </a:moveTo>
                  <a:cubicBezTo>
                    <a:pt x="64" y="75"/>
                    <a:pt x="64" y="75"/>
                    <a:pt x="64" y="75"/>
                  </a:cubicBezTo>
                  <a:cubicBezTo>
                    <a:pt x="64" y="75"/>
                    <a:pt x="64" y="74"/>
                    <a:pt x="64" y="74"/>
                  </a:cubicBezTo>
                  <a:cubicBezTo>
                    <a:pt x="64" y="74"/>
                    <a:pt x="64" y="74"/>
                    <a:pt x="63" y="74"/>
                  </a:cubicBezTo>
                  <a:cubicBezTo>
                    <a:pt x="63" y="74"/>
                    <a:pt x="64" y="76"/>
                    <a:pt x="64" y="75"/>
                  </a:cubicBezTo>
                  <a:close/>
                  <a:moveTo>
                    <a:pt x="27" y="76"/>
                  </a:moveTo>
                  <a:cubicBezTo>
                    <a:pt x="28" y="75"/>
                    <a:pt x="28" y="74"/>
                    <a:pt x="27" y="74"/>
                  </a:cubicBezTo>
                  <a:cubicBezTo>
                    <a:pt x="27" y="74"/>
                    <a:pt x="27" y="75"/>
                    <a:pt x="27" y="76"/>
                  </a:cubicBezTo>
                  <a:close/>
                  <a:moveTo>
                    <a:pt x="46" y="76"/>
                  </a:moveTo>
                  <a:cubicBezTo>
                    <a:pt x="46" y="76"/>
                    <a:pt x="47" y="76"/>
                    <a:pt x="47" y="75"/>
                  </a:cubicBezTo>
                  <a:cubicBezTo>
                    <a:pt x="47" y="75"/>
                    <a:pt x="46" y="74"/>
                    <a:pt x="46" y="74"/>
                  </a:cubicBezTo>
                  <a:cubicBezTo>
                    <a:pt x="45" y="74"/>
                    <a:pt x="45" y="75"/>
                    <a:pt x="45" y="75"/>
                  </a:cubicBezTo>
                  <a:cubicBezTo>
                    <a:pt x="45" y="75"/>
                    <a:pt x="45" y="75"/>
                    <a:pt x="45" y="75"/>
                  </a:cubicBezTo>
                  <a:cubicBezTo>
                    <a:pt x="45" y="76"/>
                    <a:pt x="46" y="76"/>
                    <a:pt x="46" y="76"/>
                  </a:cubicBezTo>
                  <a:close/>
                  <a:moveTo>
                    <a:pt x="39" y="77"/>
                  </a:moveTo>
                  <a:cubicBezTo>
                    <a:pt x="40" y="76"/>
                    <a:pt x="40" y="74"/>
                    <a:pt x="39" y="74"/>
                  </a:cubicBezTo>
                  <a:cubicBezTo>
                    <a:pt x="38" y="75"/>
                    <a:pt x="38" y="76"/>
                    <a:pt x="39" y="77"/>
                  </a:cubicBezTo>
                  <a:close/>
                  <a:moveTo>
                    <a:pt x="19" y="75"/>
                  </a:moveTo>
                  <a:cubicBezTo>
                    <a:pt x="19" y="75"/>
                    <a:pt x="19" y="74"/>
                    <a:pt x="19" y="74"/>
                  </a:cubicBezTo>
                  <a:cubicBezTo>
                    <a:pt x="19" y="75"/>
                    <a:pt x="18" y="75"/>
                    <a:pt x="19" y="75"/>
                  </a:cubicBezTo>
                  <a:close/>
                  <a:moveTo>
                    <a:pt x="35" y="76"/>
                  </a:moveTo>
                  <a:cubicBezTo>
                    <a:pt x="35" y="76"/>
                    <a:pt x="36" y="75"/>
                    <a:pt x="36" y="74"/>
                  </a:cubicBezTo>
                  <a:cubicBezTo>
                    <a:pt x="35" y="74"/>
                    <a:pt x="35" y="75"/>
                    <a:pt x="35" y="76"/>
                  </a:cubicBezTo>
                  <a:close/>
                  <a:moveTo>
                    <a:pt x="49" y="77"/>
                  </a:moveTo>
                  <a:cubicBezTo>
                    <a:pt x="50" y="77"/>
                    <a:pt x="50" y="78"/>
                    <a:pt x="50" y="78"/>
                  </a:cubicBezTo>
                  <a:cubicBezTo>
                    <a:pt x="52" y="78"/>
                    <a:pt x="52" y="75"/>
                    <a:pt x="51" y="74"/>
                  </a:cubicBezTo>
                  <a:cubicBezTo>
                    <a:pt x="50" y="75"/>
                    <a:pt x="50" y="76"/>
                    <a:pt x="49" y="77"/>
                  </a:cubicBezTo>
                  <a:close/>
                  <a:moveTo>
                    <a:pt x="19" y="84"/>
                  </a:moveTo>
                  <a:cubicBezTo>
                    <a:pt x="19" y="81"/>
                    <a:pt x="21" y="77"/>
                    <a:pt x="22" y="75"/>
                  </a:cubicBezTo>
                  <a:cubicBezTo>
                    <a:pt x="22" y="75"/>
                    <a:pt x="22" y="74"/>
                    <a:pt x="22" y="75"/>
                  </a:cubicBezTo>
                  <a:cubicBezTo>
                    <a:pt x="21" y="78"/>
                    <a:pt x="19" y="81"/>
                    <a:pt x="19" y="84"/>
                  </a:cubicBezTo>
                  <a:close/>
                  <a:moveTo>
                    <a:pt x="30" y="76"/>
                  </a:moveTo>
                  <a:cubicBezTo>
                    <a:pt x="30" y="75"/>
                    <a:pt x="31" y="75"/>
                    <a:pt x="30" y="75"/>
                  </a:cubicBezTo>
                  <a:cubicBezTo>
                    <a:pt x="30" y="75"/>
                    <a:pt x="29" y="75"/>
                    <a:pt x="30" y="76"/>
                  </a:cubicBezTo>
                  <a:close/>
                  <a:moveTo>
                    <a:pt x="25" y="75"/>
                  </a:moveTo>
                  <a:cubicBezTo>
                    <a:pt x="26" y="82"/>
                    <a:pt x="27" y="89"/>
                    <a:pt x="28" y="95"/>
                  </a:cubicBezTo>
                  <a:cubicBezTo>
                    <a:pt x="28" y="95"/>
                    <a:pt x="27" y="95"/>
                    <a:pt x="27" y="95"/>
                  </a:cubicBezTo>
                  <a:cubicBezTo>
                    <a:pt x="28" y="98"/>
                    <a:pt x="28" y="102"/>
                    <a:pt x="29" y="104"/>
                  </a:cubicBezTo>
                  <a:cubicBezTo>
                    <a:pt x="29" y="104"/>
                    <a:pt x="28" y="104"/>
                    <a:pt x="28" y="105"/>
                  </a:cubicBezTo>
                  <a:cubicBezTo>
                    <a:pt x="29" y="106"/>
                    <a:pt x="29" y="107"/>
                    <a:pt x="29" y="108"/>
                  </a:cubicBezTo>
                  <a:cubicBezTo>
                    <a:pt x="30" y="115"/>
                    <a:pt x="30" y="121"/>
                    <a:pt x="30" y="126"/>
                  </a:cubicBezTo>
                  <a:cubicBezTo>
                    <a:pt x="31" y="130"/>
                    <a:pt x="31" y="135"/>
                    <a:pt x="32" y="139"/>
                  </a:cubicBezTo>
                  <a:cubicBezTo>
                    <a:pt x="31" y="128"/>
                    <a:pt x="30" y="119"/>
                    <a:pt x="30" y="109"/>
                  </a:cubicBezTo>
                  <a:cubicBezTo>
                    <a:pt x="30" y="108"/>
                    <a:pt x="30" y="108"/>
                    <a:pt x="30" y="108"/>
                  </a:cubicBezTo>
                  <a:cubicBezTo>
                    <a:pt x="29" y="97"/>
                    <a:pt x="27" y="84"/>
                    <a:pt x="26" y="75"/>
                  </a:cubicBezTo>
                  <a:cubicBezTo>
                    <a:pt x="26" y="75"/>
                    <a:pt x="25" y="75"/>
                    <a:pt x="25" y="75"/>
                  </a:cubicBezTo>
                  <a:close/>
                  <a:moveTo>
                    <a:pt x="32" y="76"/>
                  </a:moveTo>
                  <a:cubicBezTo>
                    <a:pt x="32" y="76"/>
                    <a:pt x="33" y="75"/>
                    <a:pt x="33" y="75"/>
                  </a:cubicBezTo>
                  <a:cubicBezTo>
                    <a:pt x="33" y="75"/>
                    <a:pt x="32" y="76"/>
                    <a:pt x="32" y="76"/>
                  </a:cubicBezTo>
                  <a:close/>
                  <a:moveTo>
                    <a:pt x="55" y="77"/>
                  </a:moveTo>
                  <a:cubicBezTo>
                    <a:pt x="55" y="76"/>
                    <a:pt x="55" y="75"/>
                    <a:pt x="55" y="75"/>
                  </a:cubicBezTo>
                  <a:cubicBezTo>
                    <a:pt x="54" y="76"/>
                    <a:pt x="55" y="76"/>
                    <a:pt x="55" y="77"/>
                  </a:cubicBezTo>
                  <a:close/>
                  <a:moveTo>
                    <a:pt x="67" y="77"/>
                  </a:moveTo>
                  <a:cubicBezTo>
                    <a:pt x="67" y="76"/>
                    <a:pt x="67" y="75"/>
                    <a:pt x="67" y="75"/>
                  </a:cubicBezTo>
                  <a:cubicBezTo>
                    <a:pt x="67" y="76"/>
                    <a:pt x="66" y="77"/>
                    <a:pt x="67" y="77"/>
                  </a:cubicBezTo>
                  <a:close/>
                  <a:moveTo>
                    <a:pt x="22" y="81"/>
                  </a:moveTo>
                  <a:cubicBezTo>
                    <a:pt x="22" y="81"/>
                    <a:pt x="23" y="80"/>
                    <a:pt x="23" y="80"/>
                  </a:cubicBezTo>
                  <a:cubicBezTo>
                    <a:pt x="23" y="80"/>
                    <a:pt x="23" y="79"/>
                    <a:pt x="23" y="79"/>
                  </a:cubicBezTo>
                  <a:cubicBezTo>
                    <a:pt x="23" y="78"/>
                    <a:pt x="25" y="77"/>
                    <a:pt x="24" y="75"/>
                  </a:cubicBezTo>
                  <a:cubicBezTo>
                    <a:pt x="23" y="77"/>
                    <a:pt x="23" y="79"/>
                    <a:pt x="22" y="81"/>
                  </a:cubicBezTo>
                  <a:close/>
                  <a:moveTo>
                    <a:pt x="15" y="93"/>
                  </a:moveTo>
                  <a:cubicBezTo>
                    <a:pt x="17" y="87"/>
                    <a:pt x="19" y="81"/>
                    <a:pt x="20" y="75"/>
                  </a:cubicBezTo>
                  <a:cubicBezTo>
                    <a:pt x="18" y="81"/>
                    <a:pt x="16" y="87"/>
                    <a:pt x="15" y="93"/>
                  </a:cubicBezTo>
                  <a:close/>
                  <a:moveTo>
                    <a:pt x="35" y="77"/>
                  </a:moveTo>
                  <a:cubicBezTo>
                    <a:pt x="36" y="77"/>
                    <a:pt x="37" y="76"/>
                    <a:pt x="37" y="75"/>
                  </a:cubicBezTo>
                  <a:cubicBezTo>
                    <a:pt x="36" y="76"/>
                    <a:pt x="35" y="76"/>
                    <a:pt x="35" y="77"/>
                  </a:cubicBezTo>
                  <a:close/>
                  <a:moveTo>
                    <a:pt x="59" y="77"/>
                  </a:moveTo>
                  <a:cubicBezTo>
                    <a:pt x="60" y="77"/>
                    <a:pt x="59" y="76"/>
                    <a:pt x="59" y="75"/>
                  </a:cubicBezTo>
                  <a:cubicBezTo>
                    <a:pt x="58" y="76"/>
                    <a:pt x="59" y="77"/>
                    <a:pt x="59" y="77"/>
                  </a:cubicBezTo>
                  <a:close/>
                  <a:moveTo>
                    <a:pt x="65" y="76"/>
                  </a:moveTo>
                  <a:cubicBezTo>
                    <a:pt x="65" y="76"/>
                    <a:pt x="65" y="76"/>
                    <a:pt x="66" y="77"/>
                  </a:cubicBezTo>
                  <a:cubicBezTo>
                    <a:pt x="65" y="77"/>
                    <a:pt x="66" y="77"/>
                    <a:pt x="66" y="77"/>
                  </a:cubicBezTo>
                  <a:cubicBezTo>
                    <a:pt x="66" y="76"/>
                    <a:pt x="66" y="75"/>
                    <a:pt x="65" y="75"/>
                  </a:cubicBezTo>
                  <a:cubicBezTo>
                    <a:pt x="65" y="76"/>
                    <a:pt x="66" y="76"/>
                    <a:pt x="65" y="76"/>
                  </a:cubicBezTo>
                  <a:close/>
                  <a:moveTo>
                    <a:pt x="54" y="76"/>
                  </a:moveTo>
                  <a:cubicBezTo>
                    <a:pt x="54" y="77"/>
                    <a:pt x="54" y="77"/>
                    <a:pt x="54" y="78"/>
                  </a:cubicBezTo>
                  <a:cubicBezTo>
                    <a:pt x="55" y="78"/>
                    <a:pt x="55" y="77"/>
                    <a:pt x="55" y="77"/>
                  </a:cubicBezTo>
                  <a:cubicBezTo>
                    <a:pt x="55" y="77"/>
                    <a:pt x="54" y="76"/>
                    <a:pt x="54" y="75"/>
                  </a:cubicBezTo>
                  <a:cubicBezTo>
                    <a:pt x="54" y="76"/>
                    <a:pt x="54" y="76"/>
                    <a:pt x="54" y="76"/>
                  </a:cubicBezTo>
                  <a:close/>
                  <a:moveTo>
                    <a:pt x="43" y="78"/>
                  </a:moveTo>
                  <a:cubicBezTo>
                    <a:pt x="43" y="78"/>
                    <a:pt x="43" y="79"/>
                    <a:pt x="44" y="79"/>
                  </a:cubicBezTo>
                  <a:cubicBezTo>
                    <a:pt x="45" y="78"/>
                    <a:pt x="46" y="77"/>
                    <a:pt x="44" y="76"/>
                  </a:cubicBezTo>
                  <a:cubicBezTo>
                    <a:pt x="44" y="77"/>
                    <a:pt x="43" y="77"/>
                    <a:pt x="43" y="78"/>
                  </a:cubicBezTo>
                  <a:close/>
                  <a:moveTo>
                    <a:pt x="57" y="77"/>
                  </a:moveTo>
                  <a:cubicBezTo>
                    <a:pt x="58" y="77"/>
                    <a:pt x="57" y="76"/>
                    <a:pt x="58" y="76"/>
                  </a:cubicBezTo>
                  <a:cubicBezTo>
                    <a:pt x="57" y="76"/>
                    <a:pt x="57" y="77"/>
                    <a:pt x="57" y="77"/>
                  </a:cubicBezTo>
                  <a:close/>
                  <a:moveTo>
                    <a:pt x="61" y="77"/>
                  </a:moveTo>
                  <a:cubicBezTo>
                    <a:pt x="61" y="77"/>
                    <a:pt x="61" y="77"/>
                    <a:pt x="61" y="77"/>
                  </a:cubicBezTo>
                  <a:cubicBezTo>
                    <a:pt x="61" y="76"/>
                    <a:pt x="62" y="76"/>
                    <a:pt x="61" y="76"/>
                  </a:cubicBezTo>
                  <a:cubicBezTo>
                    <a:pt x="61" y="76"/>
                    <a:pt x="61" y="76"/>
                    <a:pt x="61" y="77"/>
                  </a:cubicBezTo>
                  <a:close/>
                  <a:moveTo>
                    <a:pt x="47" y="78"/>
                  </a:moveTo>
                  <a:cubicBezTo>
                    <a:pt x="47" y="78"/>
                    <a:pt x="47" y="78"/>
                    <a:pt x="47" y="78"/>
                  </a:cubicBezTo>
                  <a:cubicBezTo>
                    <a:pt x="47" y="77"/>
                    <a:pt x="48" y="77"/>
                    <a:pt x="48" y="76"/>
                  </a:cubicBezTo>
                  <a:cubicBezTo>
                    <a:pt x="48" y="76"/>
                    <a:pt x="48" y="76"/>
                    <a:pt x="47" y="76"/>
                  </a:cubicBezTo>
                  <a:cubicBezTo>
                    <a:pt x="47" y="77"/>
                    <a:pt x="46" y="77"/>
                    <a:pt x="47" y="78"/>
                  </a:cubicBezTo>
                  <a:close/>
                  <a:moveTo>
                    <a:pt x="33" y="77"/>
                  </a:moveTo>
                  <a:cubicBezTo>
                    <a:pt x="33" y="77"/>
                    <a:pt x="34" y="76"/>
                    <a:pt x="33" y="76"/>
                  </a:cubicBezTo>
                  <a:cubicBezTo>
                    <a:pt x="33" y="76"/>
                    <a:pt x="33" y="77"/>
                    <a:pt x="33" y="77"/>
                  </a:cubicBezTo>
                  <a:close/>
                  <a:moveTo>
                    <a:pt x="36" y="78"/>
                  </a:moveTo>
                  <a:cubicBezTo>
                    <a:pt x="36" y="79"/>
                    <a:pt x="36" y="79"/>
                    <a:pt x="36" y="79"/>
                  </a:cubicBezTo>
                  <a:cubicBezTo>
                    <a:pt x="37" y="79"/>
                    <a:pt x="38" y="78"/>
                    <a:pt x="38" y="77"/>
                  </a:cubicBezTo>
                  <a:cubicBezTo>
                    <a:pt x="38" y="77"/>
                    <a:pt x="38" y="76"/>
                    <a:pt x="37" y="76"/>
                  </a:cubicBezTo>
                  <a:cubicBezTo>
                    <a:pt x="37" y="77"/>
                    <a:pt x="36" y="77"/>
                    <a:pt x="36" y="78"/>
                  </a:cubicBezTo>
                  <a:close/>
                  <a:moveTo>
                    <a:pt x="63" y="77"/>
                  </a:moveTo>
                  <a:cubicBezTo>
                    <a:pt x="63" y="77"/>
                    <a:pt x="63" y="76"/>
                    <a:pt x="63" y="76"/>
                  </a:cubicBezTo>
                  <a:cubicBezTo>
                    <a:pt x="63" y="76"/>
                    <a:pt x="63" y="77"/>
                    <a:pt x="63" y="77"/>
                  </a:cubicBezTo>
                  <a:close/>
                  <a:moveTo>
                    <a:pt x="31" y="77"/>
                  </a:moveTo>
                  <a:cubicBezTo>
                    <a:pt x="31" y="77"/>
                    <a:pt x="31" y="76"/>
                    <a:pt x="30" y="76"/>
                  </a:cubicBezTo>
                  <a:cubicBezTo>
                    <a:pt x="30" y="77"/>
                    <a:pt x="30" y="77"/>
                    <a:pt x="31" y="77"/>
                  </a:cubicBezTo>
                  <a:close/>
                  <a:moveTo>
                    <a:pt x="40" y="78"/>
                  </a:moveTo>
                  <a:cubicBezTo>
                    <a:pt x="40" y="78"/>
                    <a:pt x="40" y="78"/>
                    <a:pt x="41" y="79"/>
                  </a:cubicBezTo>
                  <a:cubicBezTo>
                    <a:pt x="41" y="78"/>
                    <a:pt x="41" y="78"/>
                    <a:pt x="41" y="78"/>
                  </a:cubicBezTo>
                  <a:cubicBezTo>
                    <a:pt x="41" y="76"/>
                    <a:pt x="40" y="76"/>
                    <a:pt x="40" y="78"/>
                  </a:cubicBezTo>
                  <a:close/>
                  <a:moveTo>
                    <a:pt x="69" y="78"/>
                  </a:moveTo>
                  <a:cubicBezTo>
                    <a:pt x="69" y="77"/>
                    <a:pt x="69" y="76"/>
                    <a:pt x="68" y="76"/>
                  </a:cubicBezTo>
                  <a:cubicBezTo>
                    <a:pt x="69" y="77"/>
                    <a:pt x="69" y="78"/>
                    <a:pt x="69" y="78"/>
                  </a:cubicBezTo>
                  <a:close/>
                  <a:moveTo>
                    <a:pt x="33" y="78"/>
                  </a:moveTo>
                  <a:cubicBezTo>
                    <a:pt x="33" y="78"/>
                    <a:pt x="33" y="78"/>
                    <a:pt x="33" y="78"/>
                  </a:cubicBezTo>
                  <a:cubicBezTo>
                    <a:pt x="34" y="78"/>
                    <a:pt x="34" y="78"/>
                    <a:pt x="34" y="77"/>
                  </a:cubicBezTo>
                  <a:cubicBezTo>
                    <a:pt x="34" y="77"/>
                    <a:pt x="34" y="77"/>
                    <a:pt x="34" y="77"/>
                  </a:cubicBezTo>
                  <a:cubicBezTo>
                    <a:pt x="34" y="77"/>
                    <a:pt x="33" y="77"/>
                    <a:pt x="33" y="78"/>
                  </a:cubicBezTo>
                  <a:close/>
                  <a:moveTo>
                    <a:pt x="57" y="80"/>
                  </a:moveTo>
                  <a:cubicBezTo>
                    <a:pt x="57" y="80"/>
                    <a:pt x="57" y="79"/>
                    <a:pt x="57" y="79"/>
                  </a:cubicBezTo>
                  <a:cubicBezTo>
                    <a:pt x="57" y="78"/>
                    <a:pt x="57" y="78"/>
                    <a:pt x="56" y="77"/>
                  </a:cubicBezTo>
                  <a:cubicBezTo>
                    <a:pt x="56" y="78"/>
                    <a:pt x="57" y="79"/>
                    <a:pt x="57" y="80"/>
                  </a:cubicBezTo>
                  <a:close/>
                  <a:moveTo>
                    <a:pt x="27" y="77"/>
                  </a:moveTo>
                  <a:cubicBezTo>
                    <a:pt x="28" y="78"/>
                    <a:pt x="27" y="79"/>
                    <a:pt x="28" y="79"/>
                  </a:cubicBezTo>
                  <a:cubicBezTo>
                    <a:pt x="28" y="78"/>
                    <a:pt x="28" y="78"/>
                    <a:pt x="29" y="77"/>
                  </a:cubicBezTo>
                  <a:cubicBezTo>
                    <a:pt x="28" y="77"/>
                    <a:pt x="28" y="77"/>
                    <a:pt x="27" y="77"/>
                  </a:cubicBezTo>
                  <a:close/>
                  <a:moveTo>
                    <a:pt x="31" y="78"/>
                  </a:moveTo>
                  <a:cubicBezTo>
                    <a:pt x="31" y="78"/>
                    <a:pt x="31" y="77"/>
                    <a:pt x="31" y="77"/>
                  </a:cubicBezTo>
                  <a:cubicBezTo>
                    <a:pt x="31" y="77"/>
                    <a:pt x="30" y="78"/>
                    <a:pt x="31" y="78"/>
                  </a:cubicBezTo>
                  <a:close/>
                  <a:moveTo>
                    <a:pt x="47" y="79"/>
                  </a:moveTo>
                  <a:cubicBezTo>
                    <a:pt x="48" y="79"/>
                    <a:pt x="48" y="80"/>
                    <a:pt x="49" y="80"/>
                  </a:cubicBezTo>
                  <a:cubicBezTo>
                    <a:pt x="49" y="80"/>
                    <a:pt x="49" y="80"/>
                    <a:pt x="50" y="79"/>
                  </a:cubicBezTo>
                  <a:cubicBezTo>
                    <a:pt x="49" y="79"/>
                    <a:pt x="49" y="78"/>
                    <a:pt x="48" y="77"/>
                  </a:cubicBezTo>
                  <a:cubicBezTo>
                    <a:pt x="48" y="78"/>
                    <a:pt x="47" y="78"/>
                    <a:pt x="47" y="79"/>
                  </a:cubicBezTo>
                  <a:close/>
                  <a:moveTo>
                    <a:pt x="53" y="80"/>
                  </a:moveTo>
                  <a:cubicBezTo>
                    <a:pt x="53" y="79"/>
                    <a:pt x="54" y="79"/>
                    <a:pt x="54" y="78"/>
                  </a:cubicBezTo>
                  <a:cubicBezTo>
                    <a:pt x="53" y="76"/>
                    <a:pt x="52" y="79"/>
                    <a:pt x="53" y="80"/>
                  </a:cubicBezTo>
                  <a:close/>
                  <a:moveTo>
                    <a:pt x="64" y="78"/>
                  </a:moveTo>
                  <a:cubicBezTo>
                    <a:pt x="64" y="78"/>
                    <a:pt x="64" y="77"/>
                    <a:pt x="64" y="77"/>
                  </a:cubicBezTo>
                  <a:cubicBezTo>
                    <a:pt x="64" y="77"/>
                    <a:pt x="63" y="78"/>
                    <a:pt x="63" y="78"/>
                  </a:cubicBezTo>
                  <a:cubicBezTo>
                    <a:pt x="64" y="78"/>
                    <a:pt x="64" y="78"/>
                    <a:pt x="64" y="78"/>
                  </a:cubicBezTo>
                  <a:close/>
                  <a:moveTo>
                    <a:pt x="60" y="78"/>
                  </a:moveTo>
                  <a:cubicBezTo>
                    <a:pt x="60" y="79"/>
                    <a:pt x="60" y="79"/>
                    <a:pt x="61" y="80"/>
                  </a:cubicBezTo>
                  <a:cubicBezTo>
                    <a:pt x="61" y="79"/>
                    <a:pt x="61" y="79"/>
                    <a:pt x="61" y="79"/>
                  </a:cubicBezTo>
                  <a:cubicBezTo>
                    <a:pt x="61" y="79"/>
                    <a:pt x="61" y="78"/>
                    <a:pt x="60" y="77"/>
                  </a:cubicBezTo>
                  <a:cubicBezTo>
                    <a:pt x="60" y="78"/>
                    <a:pt x="59" y="78"/>
                    <a:pt x="60" y="78"/>
                  </a:cubicBezTo>
                  <a:close/>
                  <a:moveTo>
                    <a:pt x="68" y="78"/>
                  </a:moveTo>
                  <a:cubicBezTo>
                    <a:pt x="68" y="78"/>
                    <a:pt x="68" y="79"/>
                    <a:pt x="68" y="80"/>
                  </a:cubicBezTo>
                  <a:cubicBezTo>
                    <a:pt x="68" y="80"/>
                    <a:pt x="69" y="80"/>
                    <a:pt x="69" y="80"/>
                  </a:cubicBezTo>
                  <a:cubicBezTo>
                    <a:pt x="67" y="81"/>
                    <a:pt x="68" y="85"/>
                    <a:pt x="68" y="87"/>
                  </a:cubicBezTo>
                  <a:cubicBezTo>
                    <a:pt x="68" y="87"/>
                    <a:pt x="68" y="87"/>
                    <a:pt x="67" y="87"/>
                  </a:cubicBezTo>
                  <a:cubicBezTo>
                    <a:pt x="67" y="89"/>
                    <a:pt x="67" y="91"/>
                    <a:pt x="68" y="93"/>
                  </a:cubicBezTo>
                  <a:cubicBezTo>
                    <a:pt x="69" y="88"/>
                    <a:pt x="70" y="83"/>
                    <a:pt x="69" y="79"/>
                  </a:cubicBezTo>
                  <a:cubicBezTo>
                    <a:pt x="69" y="79"/>
                    <a:pt x="69" y="78"/>
                    <a:pt x="68" y="78"/>
                  </a:cubicBezTo>
                  <a:close/>
                  <a:moveTo>
                    <a:pt x="34" y="80"/>
                  </a:moveTo>
                  <a:cubicBezTo>
                    <a:pt x="34" y="79"/>
                    <a:pt x="35" y="79"/>
                    <a:pt x="35" y="78"/>
                  </a:cubicBezTo>
                  <a:cubicBezTo>
                    <a:pt x="34" y="78"/>
                    <a:pt x="33" y="79"/>
                    <a:pt x="34" y="80"/>
                  </a:cubicBezTo>
                  <a:close/>
                  <a:moveTo>
                    <a:pt x="37" y="80"/>
                  </a:moveTo>
                  <a:cubicBezTo>
                    <a:pt x="38" y="80"/>
                    <a:pt x="38" y="81"/>
                    <a:pt x="38" y="81"/>
                  </a:cubicBezTo>
                  <a:cubicBezTo>
                    <a:pt x="39" y="81"/>
                    <a:pt x="41" y="79"/>
                    <a:pt x="39" y="78"/>
                  </a:cubicBezTo>
                  <a:cubicBezTo>
                    <a:pt x="38" y="79"/>
                    <a:pt x="38" y="79"/>
                    <a:pt x="37" y="80"/>
                  </a:cubicBezTo>
                  <a:close/>
                  <a:moveTo>
                    <a:pt x="46" y="79"/>
                  </a:moveTo>
                  <a:cubicBezTo>
                    <a:pt x="46" y="79"/>
                    <a:pt x="46" y="79"/>
                    <a:pt x="46" y="78"/>
                  </a:cubicBezTo>
                  <a:cubicBezTo>
                    <a:pt x="46" y="78"/>
                    <a:pt x="46" y="78"/>
                    <a:pt x="45" y="78"/>
                  </a:cubicBezTo>
                  <a:cubicBezTo>
                    <a:pt x="45" y="79"/>
                    <a:pt x="44" y="79"/>
                    <a:pt x="44" y="80"/>
                  </a:cubicBezTo>
                  <a:cubicBezTo>
                    <a:pt x="45" y="80"/>
                    <a:pt x="45" y="79"/>
                    <a:pt x="46" y="79"/>
                  </a:cubicBezTo>
                  <a:close/>
                  <a:moveTo>
                    <a:pt x="51" y="79"/>
                  </a:moveTo>
                  <a:cubicBezTo>
                    <a:pt x="51" y="79"/>
                    <a:pt x="51" y="80"/>
                    <a:pt x="52" y="80"/>
                  </a:cubicBezTo>
                  <a:cubicBezTo>
                    <a:pt x="52" y="79"/>
                    <a:pt x="52" y="79"/>
                    <a:pt x="52" y="78"/>
                  </a:cubicBezTo>
                  <a:cubicBezTo>
                    <a:pt x="51" y="78"/>
                    <a:pt x="51" y="79"/>
                    <a:pt x="51" y="79"/>
                  </a:cubicBezTo>
                  <a:close/>
                  <a:moveTo>
                    <a:pt x="41" y="80"/>
                  </a:moveTo>
                  <a:cubicBezTo>
                    <a:pt x="41" y="80"/>
                    <a:pt x="42" y="81"/>
                    <a:pt x="42" y="81"/>
                  </a:cubicBezTo>
                  <a:cubicBezTo>
                    <a:pt x="42" y="80"/>
                    <a:pt x="43" y="80"/>
                    <a:pt x="43" y="80"/>
                  </a:cubicBezTo>
                  <a:cubicBezTo>
                    <a:pt x="43" y="79"/>
                    <a:pt x="43" y="79"/>
                    <a:pt x="42" y="79"/>
                  </a:cubicBezTo>
                  <a:cubicBezTo>
                    <a:pt x="42" y="79"/>
                    <a:pt x="41" y="79"/>
                    <a:pt x="41" y="80"/>
                  </a:cubicBezTo>
                  <a:close/>
                  <a:moveTo>
                    <a:pt x="59" y="79"/>
                  </a:moveTo>
                  <a:cubicBezTo>
                    <a:pt x="59" y="79"/>
                    <a:pt x="60" y="80"/>
                    <a:pt x="60" y="80"/>
                  </a:cubicBezTo>
                  <a:cubicBezTo>
                    <a:pt x="60" y="80"/>
                    <a:pt x="60" y="79"/>
                    <a:pt x="59" y="79"/>
                  </a:cubicBezTo>
                  <a:cubicBezTo>
                    <a:pt x="59" y="79"/>
                    <a:pt x="59" y="79"/>
                    <a:pt x="59" y="79"/>
                  </a:cubicBezTo>
                  <a:close/>
                  <a:moveTo>
                    <a:pt x="34" y="80"/>
                  </a:moveTo>
                  <a:cubicBezTo>
                    <a:pt x="34" y="81"/>
                    <a:pt x="35" y="81"/>
                    <a:pt x="35" y="82"/>
                  </a:cubicBezTo>
                  <a:cubicBezTo>
                    <a:pt x="35" y="81"/>
                    <a:pt x="36" y="81"/>
                    <a:pt x="36" y="80"/>
                  </a:cubicBezTo>
                  <a:cubicBezTo>
                    <a:pt x="36" y="79"/>
                    <a:pt x="36" y="79"/>
                    <a:pt x="35" y="79"/>
                  </a:cubicBezTo>
                  <a:cubicBezTo>
                    <a:pt x="35" y="79"/>
                    <a:pt x="34" y="80"/>
                    <a:pt x="34" y="80"/>
                  </a:cubicBezTo>
                  <a:close/>
                  <a:moveTo>
                    <a:pt x="32" y="80"/>
                  </a:moveTo>
                  <a:cubicBezTo>
                    <a:pt x="32" y="80"/>
                    <a:pt x="33" y="79"/>
                    <a:pt x="32" y="79"/>
                  </a:cubicBezTo>
                  <a:cubicBezTo>
                    <a:pt x="32" y="79"/>
                    <a:pt x="32" y="80"/>
                    <a:pt x="32" y="80"/>
                  </a:cubicBezTo>
                  <a:close/>
                  <a:moveTo>
                    <a:pt x="47" y="83"/>
                  </a:moveTo>
                  <a:cubicBezTo>
                    <a:pt x="47" y="83"/>
                    <a:pt x="47" y="82"/>
                    <a:pt x="48" y="81"/>
                  </a:cubicBezTo>
                  <a:cubicBezTo>
                    <a:pt x="48" y="81"/>
                    <a:pt x="47" y="80"/>
                    <a:pt x="47" y="79"/>
                  </a:cubicBezTo>
                  <a:cubicBezTo>
                    <a:pt x="45" y="80"/>
                    <a:pt x="45" y="82"/>
                    <a:pt x="47" y="83"/>
                  </a:cubicBezTo>
                  <a:close/>
                  <a:moveTo>
                    <a:pt x="54" y="80"/>
                  </a:moveTo>
                  <a:cubicBezTo>
                    <a:pt x="53" y="81"/>
                    <a:pt x="54" y="81"/>
                    <a:pt x="54" y="81"/>
                  </a:cubicBezTo>
                  <a:cubicBezTo>
                    <a:pt x="54" y="82"/>
                    <a:pt x="54" y="81"/>
                    <a:pt x="54" y="82"/>
                  </a:cubicBezTo>
                  <a:cubicBezTo>
                    <a:pt x="55" y="82"/>
                    <a:pt x="54" y="82"/>
                    <a:pt x="54" y="82"/>
                  </a:cubicBezTo>
                  <a:cubicBezTo>
                    <a:pt x="55" y="82"/>
                    <a:pt x="55" y="82"/>
                    <a:pt x="55" y="82"/>
                  </a:cubicBezTo>
                  <a:cubicBezTo>
                    <a:pt x="56" y="82"/>
                    <a:pt x="55" y="80"/>
                    <a:pt x="54" y="79"/>
                  </a:cubicBezTo>
                  <a:cubicBezTo>
                    <a:pt x="54" y="80"/>
                    <a:pt x="54" y="80"/>
                    <a:pt x="54" y="80"/>
                  </a:cubicBezTo>
                  <a:close/>
                  <a:moveTo>
                    <a:pt x="57" y="80"/>
                  </a:moveTo>
                  <a:cubicBezTo>
                    <a:pt x="56" y="80"/>
                    <a:pt x="56" y="79"/>
                    <a:pt x="56" y="79"/>
                  </a:cubicBezTo>
                  <a:cubicBezTo>
                    <a:pt x="56" y="80"/>
                    <a:pt x="56" y="80"/>
                    <a:pt x="57" y="80"/>
                  </a:cubicBezTo>
                  <a:close/>
                  <a:moveTo>
                    <a:pt x="27" y="81"/>
                  </a:moveTo>
                  <a:cubicBezTo>
                    <a:pt x="28" y="81"/>
                    <a:pt x="28" y="80"/>
                    <a:pt x="28" y="80"/>
                  </a:cubicBezTo>
                  <a:cubicBezTo>
                    <a:pt x="28" y="80"/>
                    <a:pt x="28" y="79"/>
                    <a:pt x="27" y="80"/>
                  </a:cubicBezTo>
                  <a:cubicBezTo>
                    <a:pt x="28" y="80"/>
                    <a:pt x="28" y="80"/>
                    <a:pt x="27" y="81"/>
                  </a:cubicBezTo>
                  <a:close/>
                  <a:moveTo>
                    <a:pt x="49" y="81"/>
                  </a:moveTo>
                  <a:cubicBezTo>
                    <a:pt x="50" y="82"/>
                    <a:pt x="50" y="81"/>
                    <a:pt x="50" y="81"/>
                  </a:cubicBezTo>
                  <a:cubicBezTo>
                    <a:pt x="50" y="82"/>
                    <a:pt x="51" y="82"/>
                    <a:pt x="50" y="82"/>
                  </a:cubicBezTo>
                  <a:cubicBezTo>
                    <a:pt x="51" y="82"/>
                    <a:pt x="51" y="82"/>
                    <a:pt x="51" y="81"/>
                  </a:cubicBezTo>
                  <a:cubicBezTo>
                    <a:pt x="51" y="81"/>
                    <a:pt x="51" y="80"/>
                    <a:pt x="50" y="80"/>
                  </a:cubicBezTo>
                  <a:cubicBezTo>
                    <a:pt x="50" y="81"/>
                    <a:pt x="49" y="81"/>
                    <a:pt x="49" y="81"/>
                  </a:cubicBezTo>
                  <a:close/>
                  <a:moveTo>
                    <a:pt x="32" y="81"/>
                  </a:moveTo>
                  <a:cubicBezTo>
                    <a:pt x="33" y="81"/>
                    <a:pt x="33" y="80"/>
                    <a:pt x="33" y="80"/>
                  </a:cubicBezTo>
                  <a:cubicBezTo>
                    <a:pt x="33" y="81"/>
                    <a:pt x="32" y="81"/>
                    <a:pt x="32" y="81"/>
                  </a:cubicBezTo>
                  <a:close/>
                  <a:moveTo>
                    <a:pt x="65" y="81"/>
                  </a:moveTo>
                  <a:cubicBezTo>
                    <a:pt x="65" y="81"/>
                    <a:pt x="66" y="81"/>
                    <a:pt x="65" y="80"/>
                  </a:cubicBezTo>
                  <a:cubicBezTo>
                    <a:pt x="65" y="81"/>
                    <a:pt x="65" y="81"/>
                    <a:pt x="65" y="81"/>
                  </a:cubicBezTo>
                  <a:close/>
                  <a:moveTo>
                    <a:pt x="43" y="82"/>
                  </a:moveTo>
                  <a:cubicBezTo>
                    <a:pt x="43" y="82"/>
                    <a:pt x="44" y="81"/>
                    <a:pt x="43" y="80"/>
                  </a:cubicBezTo>
                  <a:cubicBezTo>
                    <a:pt x="43" y="81"/>
                    <a:pt x="42" y="81"/>
                    <a:pt x="43" y="82"/>
                  </a:cubicBezTo>
                  <a:close/>
                  <a:moveTo>
                    <a:pt x="59" y="82"/>
                  </a:moveTo>
                  <a:cubicBezTo>
                    <a:pt x="60" y="82"/>
                    <a:pt x="60" y="81"/>
                    <a:pt x="59" y="81"/>
                  </a:cubicBezTo>
                  <a:cubicBezTo>
                    <a:pt x="59" y="81"/>
                    <a:pt x="58" y="82"/>
                    <a:pt x="59" y="82"/>
                  </a:cubicBezTo>
                  <a:close/>
                  <a:moveTo>
                    <a:pt x="66" y="81"/>
                  </a:moveTo>
                  <a:cubicBezTo>
                    <a:pt x="66" y="81"/>
                    <a:pt x="66" y="81"/>
                    <a:pt x="66" y="81"/>
                  </a:cubicBezTo>
                  <a:cubicBezTo>
                    <a:pt x="66" y="81"/>
                    <a:pt x="67" y="81"/>
                    <a:pt x="66" y="81"/>
                  </a:cubicBezTo>
                  <a:cubicBezTo>
                    <a:pt x="66" y="81"/>
                    <a:pt x="66" y="81"/>
                    <a:pt x="66" y="81"/>
                  </a:cubicBezTo>
                  <a:close/>
                  <a:moveTo>
                    <a:pt x="36" y="84"/>
                  </a:moveTo>
                  <a:cubicBezTo>
                    <a:pt x="37" y="83"/>
                    <a:pt x="37" y="83"/>
                    <a:pt x="37" y="82"/>
                  </a:cubicBezTo>
                  <a:cubicBezTo>
                    <a:pt x="37" y="82"/>
                    <a:pt x="37" y="81"/>
                    <a:pt x="36" y="81"/>
                  </a:cubicBezTo>
                  <a:cubicBezTo>
                    <a:pt x="36" y="82"/>
                    <a:pt x="35" y="83"/>
                    <a:pt x="36" y="84"/>
                  </a:cubicBezTo>
                  <a:close/>
                  <a:moveTo>
                    <a:pt x="39" y="83"/>
                  </a:moveTo>
                  <a:cubicBezTo>
                    <a:pt x="39" y="83"/>
                    <a:pt x="39" y="84"/>
                    <a:pt x="40" y="84"/>
                  </a:cubicBezTo>
                  <a:cubicBezTo>
                    <a:pt x="40" y="83"/>
                    <a:pt x="41" y="83"/>
                    <a:pt x="41" y="82"/>
                  </a:cubicBezTo>
                  <a:cubicBezTo>
                    <a:pt x="41" y="80"/>
                    <a:pt x="39" y="82"/>
                    <a:pt x="39" y="83"/>
                  </a:cubicBezTo>
                  <a:close/>
                  <a:moveTo>
                    <a:pt x="62" y="82"/>
                  </a:moveTo>
                  <a:cubicBezTo>
                    <a:pt x="63" y="82"/>
                    <a:pt x="63" y="82"/>
                    <a:pt x="63" y="82"/>
                  </a:cubicBezTo>
                  <a:cubicBezTo>
                    <a:pt x="63" y="81"/>
                    <a:pt x="63" y="81"/>
                    <a:pt x="62" y="81"/>
                  </a:cubicBezTo>
                  <a:cubicBezTo>
                    <a:pt x="62" y="81"/>
                    <a:pt x="62" y="82"/>
                    <a:pt x="62" y="82"/>
                  </a:cubicBezTo>
                  <a:close/>
                  <a:moveTo>
                    <a:pt x="30" y="81"/>
                  </a:moveTo>
                  <a:cubicBezTo>
                    <a:pt x="31" y="81"/>
                    <a:pt x="30" y="82"/>
                    <a:pt x="30" y="82"/>
                  </a:cubicBezTo>
                  <a:cubicBezTo>
                    <a:pt x="30" y="82"/>
                    <a:pt x="30" y="83"/>
                    <a:pt x="30" y="83"/>
                  </a:cubicBezTo>
                  <a:cubicBezTo>
                    <a:pt x="31" y="82"/>
                    <a:pt x="31" y="82"/>
                    <a:pt x="31" y="81"/>
                  </a:cubicBezTo>
                  <a:cubicBezTo>
                    <a:pt x="31" y="81"/>
                    <a:pt x="31" y="81"/>
                    <a:pt x="30" y="81"/>
                  </a:cubicBezTo>
                  <a:close/>
                  <a:moveTo>
                    <a:pt x="39" y="82"/>
                  </a:moveTo>
                  <a:cubicBezTo>
                    <a:pt x="39" y="82"/>
                    <a:pt x="39" y="82"/>
                    <a:pt x="40" y="81"/>
                  </a:cubicBezTo>
                  <a:cubicBezTo>
                    <a:pt x="39" y="81"/>
                    <a:pt x="39" y="82"/>
                    <a:pt x="39" y="82"/>
                  </a:cubicBezTo>
                  <a:close/>
                  <a:moveTo>
                    <a:pt x="43" y="83"/>
                  </a:moveTo>
                  <a:cubicBezTo>
                    <a:pt x="44" y="84"/>
                    <a:pt x="45" y="84"/>
                    <a:pt x="45" y="85"/>
                  </a:cubicBezTo>
                  <a:cubicBezTo>
                    <a:pt x="45" y="84"/>
                    <a:pt x="46" y="84"/>
                    <a:pt x="46" y="84"/>
                  </a:cubicBezTo>
                  <a:cubicBezTo>
                    <a:pt x="45" y="83"/>
                    <a:pt x="45" y="82"/>
                    <a:pt x="44" y="82"/>
                  </a:cubicBezTo>
                  <a:cubicBezTo>
                    <a:pt x="44" y="82"/>
                    <a:pt x="44" y="82"/>
                    <a:pt x="43" y="83"/>
                  </a:cubicBezTo>
                  <a:close/>
                  <a:moveTo>
                    <a:pt x="34" y="83"/>
                  </a:moveTo>
                  <a:cubicBezTo>
                    <a:pt x="34" y="83"/>
                    <a:pt x="34" y="82"/>
                    <a:pt x="34" y="82"/>
                  </a:cubicBezTo>
                  <a:cubicBezTo>
                    <a:pt x="34" y="82"/>
                    <a:pt x="34" y="82"/>
                    <a:pt x="34" y="83"/>
                  </a:cubicBezTo>
                  <a:close/>
                  <a:moveTo>
                    <a:pt x="47" y="84"/>
                  </a:moveTo>
                  <a:cubicBezTo>
                    <a:pt x="48" y="84"/>
                    <a:pt x="48" y="85"/>
                    <a:pt x="48" y="85"/>
                  </a:cubicBezTo>
                  <a:cubicBezTo>
                    <a:pt x="49" y="85"/>
                    <a:pt x="49" y="84"/>
                    <a:pt x="50" y="83"/>
                  </a:cubicBezTo>
                  <a:cubicBezTo>
                    <a:pt x="49" y="81"/>
                    <a:pt x="48" y="82"/>
                    <a:pt x="47" y="84"/>
                  </a:cubicBezTo>
                  <a:close/>
                  <a:moveTo>
                    <a:pt x="56" y="86"/>
                  </a:moveTo>
                  <a:cubicBezTo>
                    <a:pt x="57" y="85"/>
                    <a:pt x="57" y="85"/>
                    <a:pt x="57" y="84"/>
                  </a:cubicBezTo>
                  <a:cubicBezTo>
                    <a:pt x="57" y="83"/>
                    <a:pt x="57" y="82"/>
                    <a:pt x="56" y="82"/>
                  </a:cubicBezTo>
                  <a:cubicBezTo>
                    <a:pt x="56" y="83"/>
                    <a:pt x="56" y="84"/>
                    <a:pt x="56" y="86"/>
                  </a:cubicBezTo>
                  <a:close/>
                  <a:moveTo>
                    <a:pt x="60" y="82"/>
                  </a:moveTo>
                  <a:cubicBezTo>
                    <a:pt x="60" y="83"/>
                    <a:pt x="60" y="84"/>
                    <a:pt x="60" y="84"/>
                  </a:cubicBezTo>
                  <a:cubicBezTo>
                    <a:pt x="60" y="84"/>
                    <a:pt x="60" y="84"/>
                    <a:pt x="61" y="83"/>
                  </a:cubicBezTo>
                  <a:cubicBezTo>
                    <a:pt x="61" y="83"/>
                    <a:pt x="60" y="83"/>
                    <a:pt x="60" y="82"/>
                  </a:cubicBezTo>
                  <a:close/>
                  <a:moveTo>
                    <a:pt x="29" y="86"/>
                  </a:moveTo>
                  <a:cubicBezTo>
                    <a:pt x="28" y="88"/>
                    <a:pt x="29" y="91"/>
                    <a:pt x="29" y="93"/>
                  </a:cubicBezTo>
                  <a:cubicBezTo>
                    <a:pt x="29" y="94"/>
                    <a:pt x="29" y="94"/>
                    <a:pt x="29" y="95"/>
                  </a:cubicBezTo>
                  <a:cubicBezTo>
                    <a:pt x="30" y="95"/>
                    <a:pt x="29" y="95"/>
                    <a:pt x="29" y="96"/>
                  </a:cubicBezTo>
                  <a:cubicBezTo>
                    <a:pt x="29" y="96"/>
                    <a:pt x="30" y="96"/>
                    <a:pt x="30" y="96"/>
                  </a:cubicBezTo>
                  <a:cubicBezTo>
                    <a:pt x="30" y="96"/>
                    <a:pt x="29" y="97"/>
                    <a:pt x="29" y="97"/>
                  </a:cubicBezTo>
                  <a:cubicBezTo>
                    <a:pt x="29" y="98"/>
                    <a:pt x="30" y="100"/>
                    <a:pt x="31" y="102"/>
                  </a:cubicBezTo>
                  <a:cubicBezTo>
                    <a:pt x="31" y="98"/>
                    <a:pt x="30" y="94"/>
                    <a:pt x="30" y="90"/>
                  </a:cubicBezTo>
                  <a:cubicBezTo>
                    <a:pt x="30" y="89"/>
                    <a:pt x="29" y="89"/>
                    <a:pt x="29" y="88"/>
                  </a:cubicBezTo>
                  <a:cubicBezTo>
                    <a:pt x="29" y="88"/>
                    <a:pt x="30" y="88"/>
                    <a:pt x="30" y="87"/>
                  </a:cubicBezTo>
                  <a:cubicBezTo>
                    <a:pt x="30" y="86"/>
                    <a:pt x="29" y="86"/>
                    <a:pt x="29" y="86"/>
                  </a:cubicBezTo>
                  <a:cubicBezTo>
                    <a:pt x="29" y="85"/>
                    <a:pt x="30" y="84"/>
                    <a:pt x="29" y="82"/>
                  </a:cubicBezTo>
                  <a:cubicBezTo>
                    <a:pt x="29" y="83"/>
                    <a:pt x="29" y="82"/>
                    <a:pt x="28" y="82"/>
                  </a:cubicBezTo>
                  <a:cubicBezTo>
                    <a:pt x="28" y="84"/>
                    <a:pt x="28" y="85"/>
                    <a:pt x="29" y="86"/>
                  </a:cubicBezTo>
                  <a:close/>
                  <a:moveTo>
                    <a:pt x="66" y="83"/>
                  </a:moveTo>
                  <a:cubicBezTo>
                    <a:pt x="66" y="83"/>
                    <a:pt x="66" y="84"/>
                    <a:pt x="67" y="84"/>
                  </a:cubicBezTo>
                  <a:cubicBezTo>
                    <a:pt x="67" y="83"/>
                    <a:pt x="67" y="82"/>
                    <a:pt x="66" y="82"/>
                  </a:cubicBezTo>
                  <a:cubicBezTo>
                    <a:pt x="66" y="83"/>
                    <a:pt x="66" y="83"/>
                    <a:pt x="66" y="83"/>
                  </a:cubicBezTo>
                  <a:close/>
                  <a:moveTo>
                    <a:pt x="40" y="85"/>
                  </a:moveTo>
                  <a:cubicBezTo>
                    <a:pt x="41" y="85"/>
                    <a:pt x="42" y="83"/>
                    <a:pt x="42" y="82"/>
                  </a:cubicBezTo>
                  <a:cubicBezTo>
                    <a:pt x="41" y="83"/>
                    <a:pt x="40" y="84"/>
                    <a:pt x="40" y="85"/>
                  </a:cubicBezTo>
                  <a:close/>
                  <a:moveTo>
                    <a:pt x="63" y="84"/>
                  </a:moveTo>
                  <a:cubicBezTo>
                    <a:pt x="63" y="84"/>
                    <a:pt x="64" y="83"/>
                    <a:pt x="64" y="82"/>
                  </a:cubicBezTo>
                  <a:cubicBezTo>
                    <a:pt x="63" y="83"/>
                    <a:pt x="63" y="83"/>
                    <a:pt x="63" y="84"/>
                  </a:cubicBezTo>
                  <a:close/>
                  <a:moveTo>
                    <a:pt x="52" y="85"/>
                  </a:moveTo>
                  <a:cubicBezTo>
                    <a:pt x="51" y="84"/>
                    <a:pt x="52" y="83"/>
                    <a:pt x="51" y="83"/>
                  </a:cubicBezTo>
                  <a:cubicBezTo>
                    <a:pt x="51" y="83"/>
                    <a:pt x="51" y="85"/>
                    <a:pt x="52" y="85"/>
                  </a:cubicBezTo>
                  <a:close/>
                  <a:moveTo>
                    <a:pt x="21" y="84"/>
                  </a:moveTo>
                  <a:cubicBezTo>
                    <a:pt x="21" y="84"/>
                    <a:pt x="22" y="83"/>
                    <a:pt x="21" y="83"/>
                  </a:cubicBezTo>
                  <a:cubicBezTo>
                    <a:pt x="21" y="83"/>
                    <a:pt x="21" y="84"/>
                    <a:pt x="21" y="84"/>
                  </a:cubicBezTo>
                  <a:close/>
                  <a:moveTo>
                    <a:pt x="35" y="86"/>
                  </a:moveTo>
                  <a:cubicBezTo>
                    <a:pt x="35" y="85"/>
                    <a:pt x="35" y="84"/>
                    <a:pt x="34" y="83"/>
                  </a:cubicBezTo>
                  <a:cubicBezTo>
                    <a:pt x="34" y="84"/>
                    <a:pt x="34" y="85"/>
                    <a:pt x="35" y="86"/>
                  </a:cubicBezTo>
                  <a:close/>
                  <a:moveTo>
                    <a:pt x="38" y="86"/>
                  </a:moveTo>
                  <a:cubicBezTo>
                    <a:pt x="38" y="86"/>
                    <a:pt x="38" y="86"/>
                    <a:pt x="38" y="86"/>
                  </a:cubicBezTo>
                  <a:cubicBezTo>
                    <a:pt x="38" y="86"/>
                    <a:pt x="39" y="85"/>
                    <a:pt x="39" y="84"/>
                  </a:cubicBezTo>
                  <a:cubicBezTo>
                    <a:pt x="39" y="84"/>
                    <a:pt x="39" y="84"/>
                    <a:pt x="39" y="84"/>
                  </a:cubicBezTo>
                  <a:cubicBezTo>
                    <a:pt x="38" y="84"/>
                    <a:pt x="36" y="85"/>
                    <a:pt x="38" y="86"/>
                  </a:cubicBezTo>
                  <a:close/>
                  <a:moveTo>
                    <a:pt x="41" y="86"/>
                  </a:moveTo>
                  <a:cubicBezTo>
                    <a:pt x="41" y="86"/>
                    <a:pt x="42" y="87"/>
                    <a:pt x="42" y="88"/>
                  </a:cubicBezTo>
                  <a:cubicBezTo>
                    <a:pt x="43" y="87"/>
                    <a:pt x="44" y="86"/>
                    <a:pt x="44" y="86"/>
                  </a:cubicBezTo>
                  <a:cubicBezTo>
                    <a:pt x="44" y="85"/>
                    <a:pt x="43" y="84"/>
                    <a:pt x="43" y="84"/>
                  </a:cubicBezTo>
                  <a:cubicBezTo>
                    <a:pt x="42" y="84"/>
                    <a:pt x="41" y="85"/>
                    <a:pt x="41" y="86"/>
                  </a:cubicBezTo>
                  <a:close/>
                  <a:moveTo>
                    <a:pt x="35" y="85"/>
                  </a:moveTo>
                  <a:cubicBezTo>
                    <a:pt x="35" y="85"/>
                    <a:pt x="35" y="85"/>
                    <a:pt x="36" y="85"/>
                  </a:cubicBezTo>
                  <a:cubicBezTo>
                    <a:pt x="36" y="84"/>
                    <a:pt x="35" y="84"/>
                    <a:pt x="35" y="84"/>
                  </a:cubicBezTo>
                  <a:cubicBezTo>
                    <a:pt x="35" y="84"/>
                    <a:pt x="35" y="84"/>
                    <a:pt x="35" y="85"/>
                  </a:cubicBezTo>
                  <a:close/>
                  <a:moveTo>
                    <a:pt x="53" y="85"/>
                  </a:moveTo>
                  <a:cubicBezTo>
                    <a:pt x="53" y="85"/>
                    <a:pt x="53" y="84"/>
                    <a:pt x="53" y="84"/>
                  </a:cubicBezTo>
                  <a:cubicBezTo>
                    <a:pt x="53" y="84"/>
                    <a:pt x="53" y="84"/>
                    <a:pt x="53" y="85"/>
                  </a:cubicBezTo>
                  <a:close/>
                  <a:moveTo>
                    <a:pt x="30" y="87"/>
                  </a:moveTo>
                  <a:cubicBezTo>
                    <a:pt x="31" y="86"/>
                    <a:pt x="32" y="85"/>
                    <a:pt x="31" y="84"/>
                  </a:cubicBezTo>
                  <a:cubicBezTo>
                    <a:pt x="31" y="85"/>
                    <a:pt x="30" y="86"/>
                    <a:pt x="30" y="87"/>
                  </a:cubicBezTo>
                  <a:close/>
                  <a:moveTo>
                    <a:pt x="65" y="86"/>
                  </a:moveTo>
                  <a:cubicBezTo>
                    <a:pt x="65" y="85"/>
                    <a:pt x="65" y="84"/>
                    <a:pt x="65" y="84"/>
                  </a:cubicBezTo>
                  <a:cubicBezTo>
                    <a:pt x="65" y="85"/>
                    <a:pt x="64" y="86"/>
                    <a:pt x="65" y="86"/>
                  </a:cubicBezTo>
                  <a:close/>
                  <a:moveTo>
                    <a:pt x="66" y="85"/>
                  </a:moveTo>
                  <a:cubicBezTo>
                    <a:pt x="66" y="85"/>
                    <a:pt x="67" y="84"/>
                    <a:pt x="66" y="84"/>
                  </a:cubicBezTo>
                  <a:cubicBezTo>
                    <a:pt x="66" y="85"/>
                    <a:pt x="66" y="84"/>
                    <a:pt x="66" y="84"/>
                  </a:cubicBezTo>
                  <a:cubicBezTo>
                    <a:pt x="66" y="84"/>
                    <a:pt x="66" y="85"/>
                    <a:pt x="66" y="85"/>
                  </a:cubicBezTo>
                  <a:close/>
                  <a:moveTo>
                    <a:pt x="45" y="86"/>
                  </a:moveTo>
                  <a:cubicBezTo>
                    <a:pt x="46" y="86"/>
                    <a:pt x="46" y="87"/>
                    <a:pt x="47" y="87"/>
                  </a:cubicBezTo>
                  <a:cubicBezTo>
                    <a:pt x="47" y="87"/>
                    <a:pt x="47" y="87"/>
                    <a:pt x="48" y="86"/>
                  </a:cubicBezTo>
                  <a:cubicBezTo>
                    <a:pt x="47" y="86"/>
                    <a:pt x="47" y="85"/>
                    <a:pt x="46" y="84"/>
                  </a:cubicBezTo>
                  <a:cubicBezTo>
                    <a:pt x="46" y="85"/>
                    <a:pt x="46" y="85"/>
                    <a:pt x="45" y="86"/>
                  </a:cubicBezTo>
                  <a:close/>
                  <a:moveTo>
                    <a:pt x="49" y="86"/>
                  </a:moveTo>
                  <a:cubicBezTo>
                    <a:pt x="49" y="87"/>
                    <a:pt x="50" y="87"/>
                    <a:pt x="50" y="88"/>
                  </a:cubicBezTo>
                  <a:cubicBezTo>
                    <a:pt x="50" y="87"/>
                    <a:pt x="50" y="85"/>
                    <a:pt x="50" y="85"/>
                  </a:cubicBezTo>
                  <a:cubicBezTo>
                    <a:pt x="49" y="85"/>
                    <a:pt x="49" y="85"/>
                    <a:pt x="49" y="86"/>
                  </a:cubicBezTo>
                  <a:close/>
                  <a:moveTo>
                    <a:pt x="60" y="86"/>
                  </a:moveTo>
                  <a:cubicBezTo>
                    <a:pt x="61" y="86"/>
                    <a:pt x="61" y="87"/>
                    <a:pt x="61" y="87"/>
                  </a:cubicBezTo>
                  <a:cubicBezTo>
                    <a:pt x="61" y="86"/>
                    <a:pt x="61" y="86"/>
                    <a:pt x="61" y="85"/>
                  </a:cubicBezTo>
                  <a:cubicBezTo>
                    <a:pt x="60" y="86"/>
                    <a:pt x="61" y="86"/>
                    <a:pt x="60" y="86"/>
                  </a:cubicBezTo>
                  <a:close/>
                  <a:moveTo>
                    <a:pt x="36" y="87"/>
                  </a:moveTo>
                  <a:cubicBezTo>
                    <a:pt x="37" y="87"/>
                    <a:pt x="37" y="87"/>
                    <a:pt x="37" y="87"/>
                  </a:cubicBezTo>
                  <a:cubicBezTo>
                    <a:pt x="37" y="87"/>
                    <a:pt x="37" y="86"/>
                    <a:pt x="36" y="86"/>
                  </a:cubicBezTo>
                  <a:cubicBezTo>
                    <a:pt x="36" y="86"/>
                    <a:pt x="36" y="87"/>
                    <a:pt x="36" y="87"/>
                  </a:cubicBezTo>
                  <a:close/>
                  <a:moveTo>
                    <a:pt x="36" y="86"/>
                  </a:moveTo>
                  <a:cubicBezTo>
                    <a:pt x="36" y="85"/>
                    <a:pt x="36" y="85"/>
                    <a:pt x="36" y="85"/>
                  </a:cubicBezTo>
                  <a:cubicBezTo>
                    <a:pt x="36" y="86"/>
                    <a:pt x="36" y="86"/>
                    <a:pt x="36" y="86"/>
                  </a:cubicBezTo>
                  <a:close/>
                  <a:moveTo>
                    <a:pt x="38" y="86"/>
                  </a:moveTo>
                  <a:cubicBezTo>
                    <a:pt x="38" y="87"/>
                    <a:pt x="38" y="87"/>
                    <a:pt x="38" y="87"/>
                  </a:cubicBezTo>
                  <a:cubicBezTo>
                    <a:pt x="39" y="87"/>
                    <a:pt x="39" y="86"/>
                    <a:pt x="40" y="86"/>
                  </a:cubicBezTo>
                  <a:cubicBezTo>
                    <a:pt x="40" y="85"/>
                    <a:pt x="40" y="85"/>
                    <a:pt x="39" y="85"/>
                  </a:cubicBezTo>
                  <a:cubicBezTo>
                    <a:pt x="39" y="86"/>
                    <a:pt x="39" y="86"/>
                    <a:pt x="38" y="86"/>
                  </a:cubicBezTo>
                  <a:close/>
                  <a:moveTo>
                    <a:pt x="57" y="87"/>
                  </a:moveTo>
                  <a:cubicBezTo>
                    <a:pt x="57" y="88"/>
                    <a:pt x="57" y="88"/>
                    <a:pt x="57" y="88"/>
                  </a:cubicBezTo>
                  <a:cubicBezTo>
                    <a:pt x="58" y="87"/>
                    <a:pt x="58" y="87"/>
                    <a:pt x="58" y="87"/>
                  </a:cubicBezTo>
                  <a:cubicBezTo>
                    <a:pt x="57" y="87"/>
                    <a:pt x="57" y="87"/>
                    <a:pt x="57" y="87"/>
                  </a:cubicBezTo>
                  <a:close/>
                  <a:moveTo>
                    <a:pt x="58" y="87"/>
                  </a:moveTo>
                  <a:cubicBezTo>
                    <a:pt x="58" y="86"/>
                    <a:pt x="58" y="86"/>
                    <a:pt x="58" y="85"/>
                  </a:cubicBezTo>
                  <a:cubicBezTo>
                    <a:pt x="57" y="86"/>
                    <a:pt x="56" y="86"/>
                    <a:pt x="57" y="87"/>
                  </a:cubicBezTo>
                  <a:cubicBezTo>
                    <a:pt x="57" y="87"/>
                    <a:pt x="57" y="87"/>
                    <a:pt x="58" y="87"/>
                  </a:cubicBezTo>
                  <a:close/>
                  <a:moveTo>
                    <a:pt x="51" y="87"/>
                  </a:moveTo>
                  <a:cubicBezTo>
                    <a:pt x="51" y="87"/>
                    <a:pt x="52" y="86"/>
                    <a:pt x="51" y="86"/>
                  </a:cubicBezTo>
                  <a:cubicBezTo>
                    <a:pt x="51" y="87"/>
                    <a:pt x="51" y="87"/>
                    <a:pt x="51" y="87"/>
                  </a:cubicBezTo>
                  <a:close/>
                  <a:moveTo>
                    <a:pt x="35" y="87"/>
                  </a:moveTo>
                  <a:cubicBezTo>
                    <a:pt x="36" y="87"/>
                    <a:pt x="36" y="88"/>
                    <a:pt x="36" y="88"/>
                  </a:cubicBezTo>
                  <a:cubicBezTo>
                    <a:pt x="36" y="87"/>
                    <a:pt x="36" y="86"/>
                    <a:pt x="35" y="86"/>
                  </a:cubicBezTo>
                  <a:cubicBezTo>
                    <a:pt x="35" y="86"/>
                    <a:pt x="35" y="86"/>
                    <a:pt x="35" y="87"/>
                  </a:cubicBezTo>
                  <a:close/>
                  <a:moveTo>
                    <a:pt x="55" y="87"/>
                  </a:moveTo>
                  <a:cubicBezTo>
                    <a:pt x="55" y="87"/>
                    <a:pt x="55" y="87"/>
                    <a:pt x="55" y="87"/>
                  </a:cubicBezTo>
                  <a:cubicBezTo>
                    <a:pt x="55" y="87"/>
                    <a:pt x="55" y="86"/>
                    <a:pt x="55" y="86"/>
                  </a:cubicBezTo>
                  <a:cubicBezTo>
                    <a:pt x="54" y="87"/>
                    <a:pt x="54" y="87"/>
                    <a:pt x="55" y="87"/>
                  </a:cubicBezTo>
                  <a:close/>
                  <a:moveTo>
                    <a:pt x="39" y="88"/>
                  </a:moveTo>
                  <a:cubicBezTo>
                    <a:pt x="40" y="89"/>
                    <a:pt x="40" y="89"/>
                    <a:pt x="40" y="90"/>
                  </a:cubicBezTo>
                  <a:cubicBezTo>
                    <a:pt x="41" y="89"/>
                    <a:pt x="41" y="89"/>
                    <a:pt x="42" y="88"/>
                  </a:cubicBezTo>
                  <a:cubicBezTo>
                    <a:pt x="41" y="88"/>
                    <a:pt x="41" y="87"/>
                    <a:pt x="40" y="86"/>
                  </a:cubicBezTo>
                  <a:cubicBezTo>
                    <a:pt x="40" y="87"/>
                    <a:pt x="39" y="88"/>
                    <a:pt x="39" y="88"/>
                  </a:cubicBezTo>
                  <a:close/>
                  <a:moveTo>
                    <a:pt x="43" y="89"/>
                  </a:moveTo>
                  <a:cubicBezTo>
                    <a:pt x="43" y="89"/>
                    <a:pt x="44" y="90"/>
                    <a:pt x="44" y="90"/>
                  </a:cubicBezTo>
                  <a:cubicBezTo>
                    <a:pt x="45" y="89"/>
                    <a:pt x="45" y="89"/>
                    <a:pt x="46" y="88"/>
                  </a:cubicBezTo>
                  <a:cubicBezTo>
                    <a:pt x="46" y="87"/>
                    <a:pt x="45" y="87"/>
                    <a:pt x="45" y="86"/>
                  </a:cubicBezTo>
                  <a:cubicBezTo>
                    <a:pt x="44" y="87"/>
                    <a:pt x="43" y="88"/>
                    <a:pt x="43" y="89"/>
                  </a:cubicBezTo>
                  <a:close/>
                  <a:moveTo>
                    <a:pt x="31" y="88"/>
                  </a:moveTo>
                  <a:cubicBezTo>
                    <a:pt x="31" y="89"/>
                    <a:pt x="31" y="89"/>
                    <a:pt x="32" y="89"/>
                  </a:cubicBezTo>
                  <a:cubicBezTo>
                    <a:pt x="32" y="89"/>
                    <a:pt x="32" y="87"/>
                    <a:pt x="32" y="87"/>
                  </a:cubicBezTo>
                  <a:cubicBezTo>
                    <a:pt x="32" y="87"/>
                    <a:pt x="31" y="88"/>
                    <a:pt x="31" y="88"/>
                  </a:cubicBezTo>
                  <a:close/>
                  <a:moveTo>
                    <a:pt x="47" y="88"/>
                  </a:moveTo>
                  <a:cubicBezTo>
                    <a:pt x="48" y="89"/>
                    <a:pt x="48" y="89"/>
                    <a:pt x="48" y="90"/>
                  </a:cubicBezTo>
                  <a:cubicBezTo>
                    <a:pt x="49" y="90"/>
                    <a:pt x="49" y="89"/>
                    <a:pt x="50" y="89"/>
                  </a:cubicBezTo>
                  <a:cubicBezTo>
                    <a:pt x="49" y="88"/>
                    <a:pt x="49" y="87"/>
                    <a:pt x="48" y="87"/>
                  </a:cubicBezTo>
                  <a:cubicBezTo>
                    <a:pt x="48" y="87"/>
                    <a:pt x="47" y="87"/>
                    <a:pt x="47" y="88"/>
                  </a:cubicBezTo>
                  <a:close/>
                  <a:moveTo>
                    <a:pt x="59" y="90"/>
                  </a:moveTo>
                  <a:cubicBezTo>
                    <a:pt x="59" y="89"/>
                    <a:pt x="60" y="89"/>
                    <a:pt x="60" y="88"/>
                  </a:cubicBezTo>
                  <a:cubicBezTo>
                    <a:pt x="59" y="85"/>
                    <a:pt x="58" y="89"/>
                    <a:pt x="59" y="90"/>
                  </a:cubicBezTo>
                  <a:close/>
                  <a:moveTo>
                    <a:pt x="34" y="88"/>
                  </a:moveTo>
                  <a:cubicBezTo>
                    <a:pt x="35" y="88"/>
                    <a:pt x="35" y="89"/>
                    <a:pt x="35" y="89"/>
                  </a:cubicBezTo>
                  <a:cubicBezTo>
                    <a:pt x="36" y="88"/>
                    <a:pt x="35" y="88"/>
                    <a:pt x="34" y="87"/>
                  </a:cubicBezTo>
                  <a:cubicBezTo>
                    <a:pt x="35" y="88"/>
                    <a:pt x="34" y="88"/>
                    <a:pt x="34" y="88"/>
                  </a:cubicBezTo>
                  <a:close/>
                  <a:moveTo>
                    <a:pt x="64" y="88"/>
                  </a:moveTo>
                  <a:cubicBezTo>
                    <a:pt x="63" y="88"/>
                    <a:pt x="64" y="87"/>
                    <a:pt x="64" y="87"/>
                  </a:cubicBezTo>
                  <a:cubicBezTo>
                    <a:pt x="63" y="88"/>
                    <a:pt x="63" y="88"/>
                    <a:pt x="63" y="88"/>
                  </a:cubicBezTo>
                  <a:cubicBezTo>
                    <a:pt x="63" y="89"/>
                    <a:pt x="63" y="89"/>
                    <a:pt x="63" y="89"/>
                  </a:cubicBezTo>
                  <a:cubicBezTo>
                    <a:pt x="63" y="89"/>
                    <a:pt x="63" y="88"/>
                    <a:pt x="64" y="88"/>
                  </a:cubicBezTo>
                  <a:cubicBezTo>
                    <a:pt x="64" y="88"/>
                    <a:pt x="64" y="88"/>
                    <a:pt x="64" y="88"/>
                  </a:cubicBezTo>
                  <a:close/>
                  <a:moveTo>
                    <a:pt x="37" y="89"/>
                  </a:moveTo>
                  <a:cubicBezTo>
                    <a:pt x="37" y="88"/>
                    <a:pt x="38" y="88"/>
                    <a:pt x="38" y="88"/>
                  </a:cubicBezTo>
                  <a:cubicBezTo>
                    <a:pt x="38" y="88"/>
                    <a:pt x="38" y="87"/>
                    <a:pt x="37" y="87"/>
                  </a:cubicBezTo>
                  <a:cubicBezTo>
                    <a:pt x="37" y="88"/>
                    <a:pt x="37" y="88"/>
                    <a:pt x="37" y="89"/>
                  </a:cubicBezTo>
                  <a:close/>
                  <a:moveTo>
                    <a:pt x="66" y="90"/>
                  </a:moveTo>
                  <a:cubicBezTo>
                    <a:pt x="67" y="89"/>
                    <a:pt x="66" y="88"/>
                    <a:pt x="66" y="87"/>
                  </a:cubicBezTo>
                  <a:cubicBezTo>
                    <a:pt x="65" y="88"/>
                    <a:pt x="66" y="89"/>
                    <a:pt x="66" y="90"/>
                  </a:cubicBezTo>
                  <a:close/>
                  <a:moveTo>
                    <a:pt x="53" y="90"/>
                  </a:moveTo>
                  <a:cubicBezTo>
                    <a:pt x="53" y="90"/>
                    <a:pt x="53" y="88"/>
                    <a:pt x="52" y="88"/>
                  </a:cubicBezTo>
                  <a:cubicBezTo>
                    <a:pt x="52" y="89"/>
                    <a:pt x="52" y="89"/>
                    <a:pt x="53" y="90"/>
                  </a:cubicBezTo>
                  <a:close/>
                  <a:moveTo>
                    <a:pt x="55" y="89"/>
                  </a:moveTo>
                  <a:cubicBezTo>
                    <a:pt x="55" y="89"/>
                    <a:pt x="55" y="90"/>
                    <a:pt x="55" y="90"/>
                  </a:cubicBezTo>
                  <a:cubicBezTo>
                    <a:pt x="55" y="89"/>
                    <a:pt x="55" y="89"/>
                    <a:pt x="55" y="88"/>
                  </a:cubicBezTo>
                  <a:cubicBezTo>
                    <a:pt x="55" y="89"/>
                    <a:pt x="55" y="88"/>
                    <a:pt x="55" y="89"/>
                  </a:cubicBezTo>
                  <a:close/>
                  <a:moveTo>
                    <a:pt x="56" y="89"/>
                  </a:moveTo>
                  <a:cubicBezTo>
                    <a:pt x="57" y="89"/>
                    <a:pt x="56" y="88"/>
                    <a:pt x="56" y="88"/>
                  </a:cubicBezTo>
                  <a:cubicBezTo>
                    <a:pt x="56" y="89"/>
                    <a:pt x="56" y="89"/>
                    <a:pt x="56" y="89"/>
                  </a:cubicBezTo>
                  <a:close/>
                  <a:moveTo>
                    <a:pt x="51" y="90"/>
                  </a:moveTo>
                  <a:cubicBezTo>
                    <a:pt x="51" y="89"/>
                    <a:pt x="52" y="89"/>
                    <a:pt x="51" y="88"/>
                  </a:cubicBezTo>
                  <a:cubicBezTo>
                    <a:pt x="51" y="89"/>
                    <a:pt x="51" y="89"/>
                    <a:pt x="51" y="90"/>
                  </a:cubicBezTo>
                  <a:close/>
                  <a:moveTo>
                    <a:pt x="33" y="91"/>
                  </a:moveTo>
                  <a:cubicBezTo>
                    <a:pt x="34" y="91"/>
                    <a:pt x="35" y="89"/>
                    <a:pt x="34" y="88"/>
                  </a:cubicBezTo>
                  <a:cubicBezTo>
                    <a:pt x="33" y="89"/>
                    <a:pt x="33" y="90"/>
                    <a:pt x="33" y="91"/>
                  </a:cubicBezTo>
                  <a:close/>
                  <a:moveTo>
                    <a:pt x="37" y="89"/>
                  </a:moveTo>
                  <a:cubicBezTo>
                    <a:pt x="37" y="89"/>
                    <a:pt x="37" y="88"/>
                    <a:pt x="36" y="88"/>
                  </a:cubicBezTo>
                  <a:cubicBezTo>
                    <a:pt x="37" y="89"/>
                    <a:pt x="37" y="89"/>
                    <a:pt x="37" y="89"/>
                  </a:cubicBezTo>
                  <a:close/>
                  <a:moveTo>
                    <a:pt x="59" y="91"/>
                  </a:moveTo>
                  <a:cubicBezTo>
                    <a:pt x="60" y="91"/>
                    <a:pt x="60" y="92"/>
                    <a:pt x="61" y="93"/>
                  </a:cubicBezTo>
                  <a:cubicBezTo>
                    <a:pt x="61" y="92"/>
                    <a:pt x="61" y="90"/>
                    <a:pt x="61" y="89"/>
                  </a:cubicBezTo>
                  <a:cubicBezTo>
                    <a:pt x="60" y="89"/>
                    <a:pt x="60" y="90"/>
                    <a:pt x="59" y="91"/>
                  </a:cubicBezTo>
                  <a:close/>
                  <a:moveTo>
                    <a:pt x="38" y="90"/>
                  </a:moveTo>
                  <a:cubicBezTo>
                    <a:pt x="38" y="90"/>
                    <a:pt x="38" y="91"/>
                    <a:pt x="39" y="91"/>
                  </a:cubicBezTo>
                  <a:cubicBezTo>
                    <a:pt x="39" y="91"/>
                    <a:pt x="39" y="91"/>
                    <a:pt x="40" y="91"/>
                  </a:cubicBezTo>
                  <a:cubicBezTo>
                    <a:pt x="39" y="90"/>
                    <a:pt x="38" y="88"/>
                    <a:pt x="38" y="90"/>
                  </a:cubicBezTo>
                  <a:close/>
                  <a:moveTo>
                    <a:pt x="46" y="90"/>
                  </a:moveTo>
                  <a:cubicBezTo>
                    <a:pt x="46" y="91"/>
                    <a:pt x="45" y="93"/>
                    <a:pt x="46" y="94"/>
                  </a:cubicBezTo>
                  <a:cubicBezTo>
                    <a:pt x="47" y="93"/>
                    <a:pt x="47" y="92"/>
                    <a:pt x="48" y="91"/>
                  </a:cubicBezTo>
                  <a:cubicBezTo>
                    <a:pt x="47" y="90"/>
                    <a:pt x="47" y="89"/>
                    <a:pt x="46" y="89"/>
                  </a:cubicBezTo>
                  <a:cubicBezTo>
                    <a:pt x="46" y="89"/>
                    <a:pt x="46" y="90"/>
                    <a:pt x="46" y="90"/>
                  </a:cubicBezTo>
                  <a:close/>
                  <a:moveTo>
                    <a:pt x="36" y="90"/>
                  </a:moveTo>
                  <a:cubicBezTo>
                    <a:pt x="36" y="90"/>
                    <a:pt x="36" y="89"/>
                    <a:pt x="36" y="89"/>
                  </a:cubicBezTo>
                  <a:cubicBezTo>
                    <a:pt x="36" y="90"/>
                    <a:pt x="36" y="90"/>
                    <a:pt x="36" y="90"/>
                  </a:cubicBezTo>
                  <a:close/>
                  <a:moveTo>
                    <a:pt x="56" y="91"/>
                  </a:moveTo>
                  <a:cubicBezTo>
                    <a:pt x="56" y="91"/>
                    <a:pt x="56" y="92"/>
                    <a:pt x="57" y="92"/>
                  </a:cubicBezTo>
                  <a:cubicBezTo>
                    <a:pt x="57" y="92"/>
                    <a:pt x="58" y="90"/>
                    <a:pt x="57" y="90"/>
                  </a:cubicBezTo>
                  <a:cubicBezTo>
                    <a:pt x="57" y="90"/>
                    <a:pt x="56" y="91"/>
                    <a:pt x="56" y="91"/>
                  </a:cubicBezTo>
                  <a:close/>
                  <a:moveTo>
                    <a:pt x="41" y="91"/>
                  </a:moveTo>
                  <a:cubicBezTo>
                    <a:pt x="41" y="92"/>
                    <a:pt x="42" y="92"/>
                    <a:pt x="42" y="92"/>
                  </a:cubicBezTo>
                  <a:cubicBezTo>
                    <a:pt x="42" y="91"/>
                    <a:pt x="42" y="92"/>
                    <a:pt x="42" y="91"/>
                  </a:cubicBezTo>
                  <a:cubicBezTo>
                    <a:pt x="42" y="91"/>
                    <a:pt x="42" y="92"/>
                    <a:pt x="43" y="92"/>
                  </a:cubicBezTo>
                  <a:cubicBezTo>
                    <a:pt x="44" y="91"/>
                    <a:pt x="43" y="90"/>
                    <a:pt x="42" y="90"/>
                  </a:cubicBezTo>
                  <a:cubicBezTo>
                    <a:pt x="42" y="90"/>
                    <a:pt x="42" y="91"/>
                    <a:pt x="41" y="91"/>
                  </a:cubicBezTo>
                  <a:close/>
                  <a:moveTo>
                    <a:pt x="50" y="93"/>
                  </a:moveTo>
                  <a:cubicBezTo>
                    <a:pt x="50" y="91"/>
                    <a:pt x="51" y="90"/>
                    <a:pt x="50" y="90"/>
                  </a:cubicBezTo>
                  <a:cubicBezTo>
                    <a:pt x="49" y="91"/>
                    <a:pt x="49" y="92"/>
                    <a:pt x="50" y="93"/>
                  </a:cubicBezTo>
                  <a:close/>
                  <a:moveTo>
                    <a:pt x="66" y="93"/>
                  </a:moveTo>
                  <a:cubicBezTo>
                    <a:pt x="66" y="91"/>
                    <a:pt x="66" y="90"/>
                    <a:pt x="65" y="90"/>
                  </a:cubicBezTo>
                  <a:cubicBezTo>
                    <a:pt x="65" y="91"/>
                    <a:pt x="66" y="92"/>
                    <a:pt x="66" y="93"/>
                  </a:cubicBezTo>
                  <a:close/>
                  <a:moveTo>
                    <a:pt x="36" y="91"/>
                  </a:moveTo>
                  <a:cubicBezTo>
                    <a:pt x="37" y="92"/>
                    <a:pt x="37" y="93"/>
                    <a:pt x="37" y="93"/>
                  </a:cubicBezTo>
                  <a:cubicBezTo>
                    <a:pt x="38" y="93"/>
                    <a:pt x="37" y="91"/>
                    <a:pt x="37" y="91"/>
                  </a:cubicBezTo>
                  <a:cubicBezTo>
                    <a:pt x="36" y="91"/>
                    <a:pt x="36" y="91"/>
                    <a:pt x="36" y="91"/>
                  </a:cubicBezTo>
                  <a:close/>
                  <a:moveTo>
                    <a:pt x="45" y="91"/>
                  </a:moveTo>
                  <a:cubicBezTo>
                    <a:pt x="45" y="91"/>
                    <a:pt x="45" y="91"/>
                    <a:pt x="45" y="91"/>
                  </a:cubicBezTo>
                  <a:cubicBezTo>
                    <a:pt x="44" y="91"/>
                    <a:pt x="45" y="91"/>
                    <a:pt x="45" y="91"/>
                  </a:cubicBezTo>
                  <a:close/>
                  <a:moveTo>
                    <a:pt x="63" y="93"/>
                  </a:moveTo>
                  <a:cubicBezTo>
                    <a:pt x="63" y="93"/>
                    <a:pt x="63" y="92"/>
                    <a:pt x="63" y="91"/>
                  </a:cubicBezTo>
                  <a:cubicBezTo>
                    <a:pt x="63" y="91"/>
                    <a:pt x="63" y="91"/>
                    <a:pt x="63" y="91"/>
                  </a:cubicBezTo>
                  <a:cubicBezTo>
                    <a:pt x="63" y="92"/>
                    <a:pt x="62" y="93"/>
                    <a:pt x="63" y="93"/>
                  </a:cubicBezTo>
                  <a:close/>
                  <a:moveTo>
                    <a:pt x="34" y="93"/>
                  </a:moveTo>
                  <a:cubicBezTo>
                    <a:pt x="34" y="92"/>
                    <a:pt x="35" y="92"/>
                    <a:pt x="34" y="92"/>
                  </a:cubicBezTo>
                  <a:cubicBezTo>
                    <a:pt x="34" y="92"/>
                    <a:pt x="34" y="92"/>
                    <a:pt x="34" y="93"/>
                  </a:cubicBezTo>
                  <a:close/>
                  <a:moveTo>
                    <a:pt x="43" y="93"/>
                  </a:moveTo>
                  <a:cubicBezTo>
                    <a:pt x="43" y="93"/>
                    <a:pt x="43" y="94"/>
                    <a:pt x="43" y="94"/>
                  </a:cubicBezTo>
                  <a:cubicBezTo>
                    <a:pt x="43" y="93"/>
                    <a:pt x="44" y="93"/>
                    <a:pt x="44" y="92"/>
                  </a:cubicBezTo>
                  <a:cubicBezTo>
                    <a:pt x="43" y="92"/>
                    <a:pt x="43" y="93"/>
                    <a:pt x="43" y="93"/>
                  </a:cubicBezTo>
                  <a:close/>
                  <a:moveTo>
                    <a:pt x="40" y="94"/>
                  </a:moveTo>
                  <a:cubicBezTo>
                    <a:pt x="41" y="94"/>
                    <a:pt x="41" y="94"/>
                    <a:pt x="41" y="93"/>
                  </a:cubicBezTo>
                  <a:cubicBezTo>
                    <a:pt x="41" y="93"/>
                    <a:pt x="41" y="92"/>
                    <a:pt x="40" y="92"/>
                  </a:cubicBezTo>
                  <a:cubicBezTo>
                    <a:pt x="40" y="92"/>
                    <a:pt x="39" y="93"/>
                    <a:pt x="40" y="93"/>
                  </a:cubicBezTo>
                  <a:cubicBezTo>
                    <a:pt x="40" y="93"/>
                    <a:pt x="39" y="93"/>
                    <a:pt x="39" y="94"/>
                  </a:cubicBezTo>
                  <a:cubicBezTo>
                    <a:pt x="40" y="94"/>
                    <a:pt x="40" y="94"/>
                    <a:pt x="40" y="94"/>
                  </a:cubicBezTo>
                  <a:cubicBezTo>
                    <a:pt x="40" y="94"/>
                    <a:pt x="40" y="94"/>
                    <a:pt x="40" y="94"/>
                  </a:cubicBezTo>
                  <a:close/>
                  <a:moveTo>
                    <a:pt x="47" y="94"/>
                  </a:moveTo>
                  <a:cubicBezTo>
                    <a:pt x="47" y="95"/>
                    <a:pt x="47" y="95"/>
                    <a:pt x="48" y="96"/>
                  </a:cubicBezTo>
                  <a:cubicBezTo>
                    <a:pt x="48" y="95"/>
                    <a:pt x="48" y="94"/>
                    <a:pt x="49" y="94"/>
                  </a:cubicBezTo>
                  <a:cubicBezTo>
                    <a:pt x="49" y="94"/>
                    <a:pt x="49" y="94"/>
                    <a:pt x="49" y="94"/>
                  </a:cubicBezTo>
                  <a:cubicBezTo>
                    <a:pt x="50" y="94"/>
                    <a:pt x="49" y="93"/>
                    <a:pt x="49" y="93"/>
                  </a:cubicBezTo>
                  <a:cubicBezTo>
                    <a:pt x="48" y="93"/>
                    <a:pt x="49" y="92"/>
                    <a:pt x="48" y="92"/>
                  </a:cubicBezTo>
                  <a:cubicBezTo>
                    <a:pt x="48" y="93"/>
                    <a:pt x="47" y="93"/>
                    <a:pt x="47" y="94"/>
                  </a:cubicBezTo>
                  <a:close/>
                  <a:moveTo>
                    <a:pt x="31" y="94"/>
                  </a:moveTo>
                  <a:cubicBezTo>
                    <a:pt x="32" y="94"/>
                    <a:pt x="32" y="93"/>
                    <a:pt x="32" y="93"/>
                  </a:cubicBezTo>
                  <a:cubicBezTo>
                    <a:pt x="32" y="93"/>
                    <a:pt x="32" y="92"/>
                    <a:pt x="31" y="92"/>
                  </a:cubicBezTo>
                  <a:cubicBezTo>
                    <a:pt x="31" y="93"/>
                    <a:pt x="31" y="93"/>
                    <a:pt x="31" y="94"/>
                  </a:cubicBezTo>
                  <a:close/>
                  <a:moveTo>
                    <a:pt x="34" y="94"/>
                  </a:moveTo>
                  <a:cubicBezTo>
                    <a:pt x="34" y="94"/>
                    <a:pt x="35" y="95"/>
                    <a:pt x="36" y="95"/>
                  </a:cubicBezTo>
                  <a:cubicBezTo>
                    <a:pt x="36" y="95"/>
                    <a:pt x="36" y="94"/>
                    <a:pt x="37" y="94"/>
                  </a:cubicBezTo>
                  <a:cubicBezTo>
                    <a:pt x="36" y="93"/>
                    <a:pt x="36" y="92"/>
                    <a:pt x="36" y="92"/>
                  </a:cubicBezTo>
                  <a:cubicBezTo>
                    <a:pt x="35" y="93"/>
                    <a:pt x="35" y="93"/>
                    <a:pt x="34" y="94"/>
                  </a:cubicBezTo>
                  <a:close/>
                  <a:moveTo>
                    <a:pt x="54" y="93"/>
                  </a:moveTo>
                  <a:cubicBezTo>
                    <a:pt x="54" y="94"/>
                    <a:pt x="54" y="94"/>
                    <a:pt x="55" y="95"/>
                  </a:cubicBezTo>
                  <a:cubicBezTo>
                    <a:pt x="55" y="94"/>
                    <a:pt x="55" y="93"/>
                    <a:pt x="55" y="92"/>
                  </a:cubicBezTo>
                  <a:cubicBezTo>
                    <a:pt x="55" y="93"/>
                    <a:pt x="55" y="93"/>
                    <a:pt x="54" y="93"/>
                  </a:cubicBezTo>
                  <a:close/>
                  <a:moveTo>
                    <a:pt x="59" y="94"/>
                  </a:moveTo>
                  <a:cubicBezTo>
                    <a:pt x="60" y="94"/>
                    <a:pt x="60" y="94"/>
                    <a:pt x="60" y="93"/>
                  </a:cubicBezTo>
                  <a:cubicBezTo>
                    <a:pt x="59" y="93"/>
                    <a:pt x="59" y="93"/>
                    <a:pt x="59" y="93"/>
                  </a:cubicBezTo>
                  <a:cubicBezTo>
                    <a:pt x="59" y="93"/>
                    <a:pt x="59" y="94"/>
                    <a:pt x="59" y="94"/>
                  </a:cubicBezTo>
                  <a:close/>
                  <a:moveTo>
                    <a:pt x="52" y="94"/>
                  </a:moveTo>
                  <a:cubicBezTo>
                    <a:pt x="52" y="94"/>
                    <a:pt x="53" y="94"/>
                    <a:pt x="53" y="93"/>
                  </a:cubicBezTo>
                  <a:cubicBezTo>
                    <a:pt x="52" y="93"/>
                    <a:pt x="52" y="93"/>
                    <a:pt x="52" y="93"/>
                  </a:cubicBezTo>
                  <a:cubicBezTo>
                    <a:pt x="52" y="93"/>
                    <a:pt x="52" y="94"/>
                    <a:pt x="52" y="94"/>
                  </a:cubicBezTo>
                  <a:close/>
                  <a:moveTo>
                    <a:pt x="44" y="94"/>
                  </a:moveTo>
                  <a:cubicBezTo>
                    <a:pt x="44" y="94"/>
                    <a:pt x="44" y="95"/>
                    <a:pt x="45" y="95"/>
                  </a:cubicBezTo>
                  <a:cubicBezTo>
                    <a:pt x="45" y="94"/>
                    <a:pt x="44" y="92"/>
                    <a:pt x="44" y="94"/>
                  </a:cubicBezTo>
                  <a:close/>
                  <a:moveTo>
                    <a:pt x="38" y="94"/>
                  </a:moveTo>
                  <a:cubicBezTo>
                    <a:pt x="38" y="94"/>
                    <a:pt x="38" y="94"/>
                    <a:pt x="38" y="94"/>
                  </a:cubicBezTo>
                  <a:cubicBezTo>
                    <a:pt x="38" y="94"/>
                    <a:pt x="38" y="94"/>
                    <a:pt x="38" y="94"/>
                  </a:cubicBezTo>
                  <a:cubicBezTo>
                    <a:pt x="38" y="94"/>
                    <a:pt x="38" y="94"/>
                    <a:pt x="38" y="94"/>
                  </a:cubicBezTo>
                  <a:close/>
                  <a:moveTo>
                    <a:pt x="65" y="96"/>
                  </a:moveTo>
                  <a:cubicBezTo>
                    <a:pt x="65" y="96"/>
                    <a:pt x="65" y="95"/>
                    <a:pt x="66" y="95"/>
                  </a:cubicBezTo>
                  <a:cubicBezTo>
                    <a:pt x="65" y="95"/>
                    <a:pt x="66" y="94"/>
                    <a:pt x="65" y="94"/>
                  </a:cubicBezTo>
                  <a:cubicBezTo>
                    <a:pt x="65" y="94"/>
                    <a:pt x="65" y="94"/>
                    <a:pt x="65" y="96"/>
                  </a:cubicBezTo>
                  <a:close/>
                  <a:moveTo>
                    <a:pt x="57" y="97"/>
                  </a:moveTo>
                  <a:cubicBezTo>
                    <a:pt x="57" y="96"/>
                    <a:pt x="58" y="94"/>
                    <a:pt x="56" y="94"/>
                  </a:cubicBezTo>
                  <a:cubicBezTo>
                    <a:pt x="55" y="95"/>
                    <a:pt x="56" y="97"/>
                    <a:pt x="57" y="97"/>
                  </a:cubicBezTo>
                  <a:close/>
                  <a:moveTo>
                    <a:pt x="68" y="99"/>
                  </a:moveTo>
                  <a:cubicBezTo>
                    <a:pt x="68" y="97"/>
                    <a:pt x="68" y="96"/>
                    <a:pt x="68" y="94"/>
                  </a:cubicBezTo>
                  <a:cubicBezTo>
                    <a:pt x="68" y="94"/>
                    <a:pt x="67" y="94"/>
                    <a:pt x="67" y="94"/>
                  </a:cubicBezTo>
                  <a:cubicBezTo>
                    <a:pt x="67" y="95"/>
                    <a:pt x="67" y="98"/>
                    <a:pt x="68" y="99"/>
                  </a:cubicBezTo>
                  <a:close/>
                  <a:moveTo>
                    <a:pt x="38" y="95"/>
                  </a:moveTo>
                  <a:cubicBezTo>
                    <a:pt x="39" y="95"/>
                    <a:pt x="39" y="96"/>
                    <a:pt x="39" y="96"/>
                  </a:cubicBezTo>
                  <a:cubicBezTo>
                    <a:pt x="40" y="95"/>
                    <a:pt x="39" y="94"/>
                    <a:pt x="39" y="94"/>
                  </a:cubicBezTo>
                  <a:cubicBezTo>
                    <a:pt x="39" y="94"/>
                    <a:pt x="38" y="95"/>
                    <a:pt x="38" y="95"/>
                  </a:cubicBezTo>
                  <a:close/>
                  <a:moveTo>
                    <a:pt x="41" y="96"/>
                  </a:moveTo>
                  <a:cubicBezTo>
                    <a:pt x="42" y="95"/>
                    <a:pt x="43" y="95"/>
                    <a:pt x="42" y="94"/>
                  </a:cubicBezTo>
                  <a:cubicBezTo>
                    <a:pt x="41" y="94"/>
                    <a:pt x="41" y="95"/>
                    <a:pt x="41" y="95"/>
                  </a:cubicBezTo>
                  <a:cubicBezTo>
                    <a:pt x="41" y="96"/>
                    <a:pt x="41" y="96"/>
                    <a:pt x="41" y="96"/>
                  </a:cubicBezTo>
                  <a:cubicBezTo>
                    <a:pt x="41" y="96"/>
                    <a:pt x="41" y="95"/>
                    <a:pt x="41" y="95"/>
                  </a:cubicBezTo>
                  <a:cubicBezTo>
                    <a:pt x="41" y="95"/>
                    <a:pt x="41" y="96"/>
                    <a:pt x="41" y="96"/>
                  </a:cubicBezTo>
                  <a:close/>
                  <a:moveTo>
                    <a:pt x="44" y="95"/>
                  </a:moveTo>
                  <a:cubicBezTo>
                    <a:pt x="44" y="94"/>
                    <a:pt x="44" y="94"/>
                    <a:pt x="43" y="94"/>
                  </a:cubicBezTo>
                  <a:cubicBezTo>
                    <a:pt x="43" y="94"/>
                    <a:pt x="43" y="95"/>
                    <a:pt x="44" y="95"/>
                  </a:cubicBezTo>
                  <a:close/>
                  <a:moveTo>
                    <a:pt x="59" y="96"/>
                  </a:moveTo>
                  <a:cubicBezTo>
                    <a:pt x="60" y="96"/>
                    <a:pt x="60" y="97"/>
                    <a:pt x="60" y="98"/>
                  </a:cubicBezTo>
                  <a:cubicBezTo>
                    <a:pt x="61" y="97"/>
                    <a:pt x="61" y="96"/>
                    <a:pt x="60" y="96"/>
                  </a:cubicBezTo>
                  <a:cubicBezTo>
                    <a:pt x="60" y="96"/>
                    <a:pt x="60" y="96"/>
                    <a:pt x="60" y="96"/>
                  </a:cubicBezTo>
                  <a:cubicBezTo>
                    <a:pt x="60" y="95"/>
                    <a:pt x="61" y="95"/>
                    <a:pt x="61" y="95"/>
                  </a:cubicBezTo>
                  <a:cubicBezTo>
                    <a:pt x="60" y="95"/>
                    <a:pt x="61" y="94"/>
                    <a:pt x="60" y="94"/>
                  </a:cubicBezTo>
                  <a:cubicBezTo>
                    <a:pt x="60" y="95"/>
                    <a:pt x="59" y="95"/>
                    <a:pt x="59" y="96"/>
                  </a:cubicBezTo>
                  <a:close/>
                  <a:moveTo>
                    <a:pt x="15" y="99"/>
                  </a:moveTo>
                  <a:cubicBezTo>
                    <a:pt x="16" y="97"/>
                    <a:pt x="17" y="96"/>
                    <a:pt x="17" y="94"/>
                  </a:cubicBezTo>
                  <a:cubicBezTo>
                    <a:pt x="16" y="96"/>
                    <a:pt x="15" y="97"/>
                    <a:pt x="15" y="99"/>
                  </a:cubicBezTo>
                  <a:close/>
                  <a:moveTo>
                    <a:pt x="36" y="96"/>
                  </a:moveTo>
                  <a:cubicBezTo>
                    <a:pt x="36" y="96"/>
                    <a:pt x="37" y="96"/>
                    <a:pt x="37" y="95"/>
                  </a:cubicBezTo>
                  <a:cubicBezTo>
                    <a:pt x="37" y="95"/>
                    <a:pt x="37" y="95"/>
                    <a:pt x="37" y="95"/>
                  </a:cubicBezTo>
                  <a:cubicBezTo>
                    <a:pt x="37" y="95"/>
                    <a:pt x="36" y="96"/>
                    <a:pt x="36" y="96"/>
                  </a:cubicBezTo>
                  <a:close/>
                  <a:moveTo>
                    <a:pt x="41" y="96"/>
                  </a:moveTo>
                  <a:cubicBezTo>
                    <a:pt x="42" y="97"/>
                    <a:pt x="42" y="97"/>
                    <a:pt x="43" y="98"/>
                  </a:cubicBezTo>
                  <a:cubicBezTo>
                    <a:pt x="43" y="97"/>
                    <a:pt x="43" y="97"/>
                    <a:pt x="44" y="96"/>
                  </a:cubicBezTo>
                  <a:cubicBezTo>
                    <a:pt x="43" y="96"/>
                    <a:pt x="43" y="95"/>
                    <a:pt x="42" y="95"/>
                  </a:cubicBezTo>
                  <a:cubicBezTo>
                    <a:pt x="42" y="96"/>
                    <a:pt x="41" y="96"/>
                    <a:pt x="41" y="96"/>
                  </a:cubicBezTo>
                  <a:cubicBezTo>
                    <a:pt x="41" y="96"/>
                    <a:pt x="41" y="96"/>
                    <a:pt x="41" y="96"/>
                  </a:cubicBezTo>
                  <a:close/>
                  <a:moveTo>
                    <a:pt x="52" y="95"/>
                  </a:moveTo>
                  <a:cubicBezTo>
                    <a:pt x="52" y="96"/>
                    <a:pt x="52" y="96"/>
                    <a:pt x="52" y="96"/>
                  </a:cubicBezTo>
                  <a:cubicBezTo>
                    <a:pt x="53" y="96"/>
                    <a:pt x="52" y="96"/>
                    <a:pt x="53" y="96"/>
                  </a:cubicBezTo>
                  <a:cubicBezTo>
                    <a:pt x="53" y="96"/>
                    <a:pt x="53" y="95"/>
                    <a:pt x="53" y="95"/>
                  </a:cubicBezTo>
                  <a:cubicBezTo>
                    <a:pt x="53" y="95"/>
                    <a:pt x="52" y="95"/>
                    <a:pt x="52" y="95"/>
                  </a:cubicBezTo>
                  <a:close/>
                  <a:moveTo>
                    <a:pt x="37" y="98"/>
                  </a:moveTo>
                  <a:cubicBezTo>
                    <a:pt x="38" y="98"/>
                    <a:pt x="38" y="97"/>
                    <a:pt x="38" y="97"/>
                  </a:cubicBezTo>
                  <a:cubicBezTo>
                    <a:pt x="38" y="96"/>
                    <a:pt x="38" y="96"/>
                    <a:pt x="38" y="96"/>
                  </a:cubicBezTo>
                  <a:cubicBezTo>
                    <a:pt x="37" y="96"/>
                    <a:pt x="37" y="97"/>
                    <a:pt x="37" y="98"/>
                  </a:cubicBezTo>
                  <a:close/>
                  <a:moveTo>
                    <a:pt x="47" y="97"/>
                  </a:moveTo>
                  <a:cubicBezTo>
                    <a:pt x="47" y="96"/>
                    <a:pt x="47" y="96"/>
                    <a:pt x="46" y="96"/>
                  </a:cubicBezTo>
                  <a:cubicBezTo>
                    <a:pt x="47" y="96"/>
                    <a:pt x="47" y="97"/>
                    <a:pt x="47" y="97"/>
                  </a:cubicBezTo>
                  <a:close/>
                  <a:moveTo>
                    <a:pt x="39" y="97"/>
                  </a:moveTo>
                  <a:cubicBezTo>
                    <a:pt x="39" y="97"/>
                    <a:pt x="40" y="97"/>
                    <a:pt x="40" y="98"/>
                  </a:cubicBezTo>
                  <a:cubicBezTo>
                    <a:pt x="40" y="97"/>
                    <a:pt x="41" y="97"/>
                    <a:pt x="41" y="96"/>
                  </a:cubicBezTo>
                  <a:cubicBezTo>
                    <a:pt x="40" y="96"/>
                    <a:pt x="40" y="96"/>
                    <a:pt x="40" y="96"/>
                  </a:cubicBezTo>
                  <a:cubicBezTo>
                    <a:pt x="40" y="96"/>
                    <a:pt x="40" y="97"/>
                    <a:pt x="39" y="97"/>
                  </a:cubicBezTo>
                  <a:close/>
                  <a:moveTo>
                    <a:pt x="31" y="96"/>
                  </a:moveTo>
                  <a:cubicBezTo>
                    <a:pt x="31" y="97"/>
                    <a:pt x="32" y="97"/>
                    <a:pt x="32" y="97"/>
                  </a:cubicBezTo>
                  <a:cubicBezTo>
                    <a:pt x="32" y="97"/>
                    <a:pt x="32" y="97"/>
                    <a:pt x="32" y="98"/>
                  </a:cubicBezTo>
                  <a:cubicBezTo>
                    <a:pt x="32" y="98"/>
                    <a:pt x="32" y="99"/>
                    <a:pt x="32" y="100"/>
                  </a:cubicBezTo>
                  <a:cubicBezTo>
                    <a:pt x="33" y="99"/>
                    <a:pt x="32" y="98"/>
                    <a:pt x="33" y="96"/>
                  </a:cubicBezTo>
                  <a:cubicBezTo>
                    <a:pt x="32" y="96"/>
                    <a:pt x="32" y="97"/>
                    <a:pt x="31" y="96"/>
                  </a:cubicBezTo>
                  <a:close/>
                  <a:moveTo>
                    <a:pt x="54" y="98"/>
                  </a:moveTo>
                  <a:cubicBezTo>
                    <a:pt x="55" y="99"/>
                    <a:pt x="54" y="100"/>
                    <a:pt x="55" y="100"/>
                  </a:cubicBezTo>
                  <a:cubicBezTo>
                    <a:pt x="55" y="99"/>
                    <a:pt x="55" y="97"/>
                    <a:pt x="55" y="96"/>
                  </a:cubicBezTo>
                  <a:cubicBezTo>
                    <a:pt x="54" y="97"/>
                    <a:pt x="54" y="98"/>
                    <a:pt x="54" y="98"/>
                  </a:cubicBezTo>
                  <a:close/>
                  <a:moveTo>
                    <a:pt x="46" y="98"/>
                  </a:moveTo>
                  <a:cubicBezTo>
                    <a:pt x="46" y="98"/>
                    <a:pt x="46" y="98"/>
                    <a:pt x="47" y="97"/>
                  </a:cubicBezTo>
                  <a:cubicBezTo>
                    <a:pt x="46" y="97"/>
                    <a:pt x="46" y="96"/>
                    <a:pt x="46" y="96"/>
                  </a:cubicBezTo>
                  <a:cubicBezTo>
                    <a:pt x="46" y="97"/>
                    <a:pt x="46" y="97"/>
                    <a:pt x="46" y="98"/>
                  </a:cubicBezTo>
                  <a:close/>
                  <a:moveTo>
                    <a:pt x="58" y="100"/>
                  </a:moveTo>
                  <a:cubicBezTo>
                    <a:pt x="58" y="99"/>
                    <a:pt x="58" y="98"/>
                    <a:pt x="58" y="97"/>
                  </a:cubicBezTo>
                  <a:cubicBezTo>
                    <a:pt x="58" y="98"/>
                    <a:pt x="58" y="99"/>
                    <a:pt x="58" y="100"/>
                  </a:cubicBezTo>
                  <a:close/>
                  <a:moveTo>
                    <a:pt x="65" y="102"/>
                  </a:moveTo>
                  <a:cubicBezTo>
                    <a:pt x="65" y="100"/>
                    <a:pt x="66" y="98"/>
                    <a:pt x="65" y="97"/>
                  </a:cubicBezTo>
                  <a:cubicBezTo>
                    <a:pt x="64" y="98"/>
                    <a:pt x="65" y="100"/>
                    <a:pt x="65" y="102"/>
                  </a:cubicBezTo>
                  <a:close/>
                  <a:moveTo>
                    <a:pt x="40" y="98"/>
                  </a:moveTo>
                  <a:cubicBezTo>
                    <a:pt x="41" y="99"/>
                    <a:pt x="41" y="99"/>
                    <a:pt x="41" y="100"/>
                  </a:cubicBezTo>
                  <a:cubicBezTo>
                    <a:pt x="42" y="100"/>
                    <a:pt x="42" y="99"/>
                    <a:pt x="42" y="99"/>
                  </a:cubicBezTo>
                  <a:cubicBezTo>
                    <a:pt x="41" y="98"/>
                    <a:pt x="41" y="96"/>
                    <a:pt x="40" y="98"/>
                  </a:cubicBezTo>
                  <a:close/>
                  <a:moveTo>
                    <a:pt x="43" y="99"/>
                  </a:moveTo>
                  <a:cubicBezTo>
                    <a:pt x="44" y="99"/>
                    <a:pt x="44" y="100"/>
                    <a:pt x="44" y="100"/>
                  </a:cubicBezTo>
                  <a:cubicBezTo>
                    <a:pt x="45" y="100"/>
                    <a:pt x="45" y="98"/>
                    <a:pt x="44" y="97"/>
                  </a:cubicBezTo>
                  <a:cubicBezTo>
                    <a:pt x="44" y="98"/>
                    <a:pt x="43" y="98"/>
                    <a:pt x="43" y="99"/>
                  </a:cubicBezTo>
                  <a:close/>
                  <a:moveTo>
                    <a:pt x="47" y="98"/>
                  </a:moveTo>
                  <a:cubicBezTo>
                    <a:pt x="48" y="98"/>
                    <a:pt x="48" y="97"/>
                    <a:pt x="47" y="97"/>
                  </a:cubicBezTo>
                  <a:cubicBezTo>
                    <a:pt x="47" y="98"/>
                    <a:pt x="47" y="98"/>
                    <a:pt x="47" y="98"/>
                  </a:cubicBezTo>
                  <a:close/>
                  <a:moveTo>
                    <a:pt x="38" y="99"/>
                  </a:moveTo>
                  <a:cubicBezTo>
                    <a:pt x="38" y="99"/>
                    <a:pt x="38" y="99"/>
                    <a:pt x="38" y="99"/>
                  </a:cubicBezTo>
                  <a:cubicBezTo>
                    <a:pt x="39" y="99"/>
                    <a:pt x="40" y="98"/>
                    <a:pt x="39" y="98"/>
                  </a:cubicBezTo>
                  <a:cubicBezTo>
                    <a:pt x="38" y="98"/>
                    <a:pt x="38" y="98"/>
                    <a:pt x="38" y="99"/>
                  </a:cubicBezTo>
                  <a:close/>
                  <a:moveTo>
                    <a:pt x="48" y="100"/>
                  </a:moveTo>
                  <a:cubicBezTo>
                    <a:pt x="48" y="99"/>
                    <a:pt x="47" y="98"/>
                    <a:pt x="47" y="98"/>
                  </a:cubicBezTo>
                  <a:cubicBezTo>
                    <a:pt x="46" y="98"/>
                    <a:pt x="47" y="100"/>
                    <a:pt x="48" y="100"/>
                  </a:cubicBezTo>
                  <a:close/>
                  <a:moveTo>
                    <a:pt x="36" y="100"/>
                  </a:moveTo>
                  <a:cubicBezTo>
                    <a:pt x="36" y="99"/>
                    <a:pt x="36" y="99"/>
                    <a:pt x="35" y="99"/>
                  </a:cubicBezTo>
                  <a:cubicBezTo>
                    <a:pt x="35" y="99"/>
                    <a:pt x="35" y="100"/>
                    <a:pt x="36" y="100"/>
                  </a:cubicBezTo>
                  <a:close/>
                  <a:moveTo>
                    <a:pt x="39" y="100"/>
                  </a:moveTo>
                  <a:cubicBezTo>
                    <a:pt x="39" y="100"/>
                    <a:pt x="39" y="101"/>
                    <a:pt x="40" y="101"/>
                  </a:cubicBezTo>
                  <a:cubicBezTo>
                    <a:pt x="40" y="101"/>
                    <a:pt x="40" y="101"/>
                    <a:pt x="41" y="100"/>
                  </a:cubicBezTo>
                  <a:cubicBezTo>
                    <a:pt x="40" y="100"/>
                    <a:pt x="40" y="99"/>
                    <a:pt x="40" y="99"/>
                  </a:cubicBezTo>
                  <a:cubicBezTo>
                    <a:pt x="39" y="99"/>
                    <a:pt x="39" y="100"/>
                    <a:pt x="39" y="100"/>
                  </a:cubicBezTo>
                  <a:close/>
                  <a:moveTo>
                    <a:pt x="52" y="103"/>
                  </a:moveTo>
                  <a:cubicBezTo>
                    <a:pt x="53" y="102"/>
                    <a:pt x="53" y="100"/>
                    <a:pt x="52" y="99"/>
                  </a:cubicBezTo>
                  <a:cubicBezTo>
                    <a:pt x="52" y="100"/>
                    <a:pt x="52" y="102"/>
                    <a:pt x="52" y="103"/>
                  </a:cubicBezTo>
                  <a:close/>
                  <a:moveTo>
                    <a:pt x="56" y="103"/>
                  </a:moveTo>
                  <a:cubicBezTo>
                    <a:pt x="57" y="102"/>
                    <a:pt x="57" y="100"/>
                    <a:pt x="57" y="99"/>
                  </a:cubicBezTo>
                  <a:cubicBezTo>
                    <a:pt x="56" y="100"/>
                    <a:pt x="55" y="102"/>
                    <a:pt x="56" y="103"/>
                  </a:cubicBezTo>
                  <a:close/>
                  <a:moveTo>
                    <a:pt x="59" y="100"/>
                  </a:moveTo>
                  <a:cubicBezTo>
                    <a:pt x="59" y="100"/>
                    <a:pt x="60" y="100"/>
                    <a:pt x="59" y="100"/>
                  </a:cubicBezTo>
                  <a:cubicBezTo>
                    <a:pt x="59" y="101"/>
                    <a:pt x="59" y="101"/>
                    <a:pt x="60" y="101"/>
                  </a:cubicBezTo>
                  <a:cubicBezTo>
                    <a:pt x="59" y="101"/>
                    <a:pt x="60" y="102"/>
                    <a:pt x="60" y="102"/>
                  </a:cubicBezTo>
                  <a:cubicBezTo>
                    <a:pt x="61" y="102"/>
                    <a:pt x="60" y="101"/>
                    <a:pt x="60" y="100"/>
                  </a:cubicBezTo>
                  <a:cubicBezTo>
                    <a:pt x="60" y="101"/>
                    <a:pt x="60" y="101"/>
                    <a:pt x="60" y="101"/>
                  </a:cubicBezTo>
                  <a:cubicBezTo>
                    <a:pt x="60" y="100"/>
                    <a:pt x="61" y="100"/>
                    <a:pt x="60" y="99"/>
                  </a:cubicBezTo>
                  <a:cubicBezTo>
                    <a:pt x="60" y="100"/>
                    <a:pt x="60" y="99"/>
                    <a:pt x="59" y="100"/>
                  </a:cubicBezTo>
                  <a:close/>
                  <a:moveTo>
                    <a:pt x="13" y="101"/>
                  </a:moveTo>
                  <a:cubicBezTo>
                    <a:pt x="13" y="100"/>
                    <a:pt x="14" y="100"/>
                    <a:pt x="13" y="100"/>
                  </a:cubicBezTo>
                  <a:cubicBezTo>
                    <a:pt x="13" y="100"/>
                    <a:pt x="13" y="101"/>
                    <a:pt x="13" y="101"/>
                  </a:cubicBezTo>
                  <a:close/>
                  <a:moveTo>
                    <a:pt x="42" y="101"/>
                  </a:moveTo>
                  <a:cubicBezTo>
                    <a:pt x="42" y="101"/>
                    <a:pt x="42" y="102"/>
                    <a:pt x="43" y="102"/>
                  </a:cubicBezTo>
                  <a:cubicBezTo>
                    <a:pt x="43" y="102"/>
                    <a:pt x="43" y="102"/>
                    <a:pt x="43" y="101"/>
                  </a:cubicBezTo>
                  <a:cubicBezTo>
                    <a:pt x="43" y="101"/>
                    <a:pt x="43" y="100"/>
                    <a:pt x="42" y="100"/>
                  </a:cubicBezTo>
                  <a:cubicBezTo>
                    <a:pt x="42" y="100"/>
                    <a:pt x="42" y="100"/>
                    <a:pt x="42" y="101"/>
                  </a:cubicBezTo>
                  <a:close/>
                  <a:moveTo>
                    <a:pt x="34" y="102"/>
                  </a:moveTo>
                  <a:cubicBezTo>
                    <a:pt x="34" y="102"/>
                    <a:pt x="35" y="101"/>
                    <a:pt x="35" y="101"/>
                  </a:cubicBezTo>
                  <a:cubicBezTo>
                    <a:pt x="35" y="99"/>
                    <a:pt x="33" y="101"/>
                    <a:pt x="34" y="102"/>
                  </a:cubicBezTo>
                  <a:close/>
                  <a:moveTo>
                    <a:pt x="46" y="102"/>
                  </a:moveTo>
                  <a:cubicBezTo>
                    <a:pt x="46" y="101"/>
                    <a:pt x="47" y="101"/>
                    <a:pt x="47" y="101"/>
                  </a:cubicBezTo>
                  <a:cubicBezTo>
                    <a:pt x="46" y="100"/>
                    <a:pt x="46" y="100"/>
                    <a:pt x="46" y="100"/>
                  </a:cubicBezTo>
                  <a:cubicBezTo>
                    <a:pt x="46" y="101"/>
                    <a:pt x="46" y="101"/>
                    <a:pt x="46" y="102"/>
                  </a:cubicBezTo>
                  <a:close/>
                  <a:moveTo>
                    <a:pt x="37" y="102"/>
                  </a:moveTo>
                  <a:cubicBezTo>
                    <a:pt x="37" y="101"/>
                    <a:pt x="37" y="100"/>
                    <a:pt x="36" y="100"/>
                  </a:cubicBezTo>
                  <a:cubicBezTo>
                    <a:pt x="36" y="100"/>
                    <a:pt x="36" y="101"/>
                    <a:pt x="37" y="102"/>
                  </a:cubicBezTo>
                  <a:close/>
                  <a:moveTo>
                    <a:pt x="39" y="103"/>
                  </a:moveTo>
                  <a:cubicBezTo>
                    <a:pt x="39" y="102"/>
                    <a:pt x="38" y="101"/>
                    <a:pt x="38" y="101"/>
                  </a:cubicBezTo>
                  <a:cubicBezTo>
                    <a:pt x="38" y="101"/>
                    <a:pt x="38" y="101"/>
                    <a:pt x="38" y="101"/>
                  </a:cubicBezTo>
                  <a:cubicBezTo>
                    <a:pt x="38" y="101"/>
                    <a:pt x="38" y="102"/>
                    <a:pt x="39" y="103"/>
                  </a:cubicBezTo>
                  <a:close/>
                  <a:moveTo>
                    <a:pt x="45" y="101"/>
                  </a:moveTo>
                  <a:cubicBezTo>
                    <a:pt x="45" y="102"/>
                    <a:pt x="45" y="102"/>
                    <a:pt x="45" y="102"/>
                  </a:cubicBezTo>
                  <a:cubicBezTo>
                    <a:pt x="45" y="102"/>
                    <a:pt x="45" y="101"/>
                    <a:pt x="45" y="101"/>
                  </a:cubicBezTo>
                  <a:cubicBezTo>
                    <a:pt x="45" y="101"/>
                    <a:pt x="44" y="101"/>
                    <a:pt x="45" y="101"/>
                  </a:cubicBezTo>
                  <a:close/>
                  <a:moveTo>
                    <a:pt x="62" y="104"/>
                  </a:moveTo>
                  <a:cubicBezTo>
                    <a:pt x="62" y="103"/>
                    <a:pt x="63" y="102"/>
                    <a:pt x="62" y="101"/>
                  </a:cubicBezTo>
                  <a:cubicBezTo>
                    <a:pt x="62" y="102"/>
                    <a:pt x="62" y="103"/>
                    <a:pt x="62" y="104"/>
                  </a:cubicBezTo>
                  <a:close/>
                  <a:moveTo>
                    <a:pt x="66" y="108"/>
                  </a:moveTo>
                  <a:cubicBezTo>
                    <a:pt x="66" y="106"/>
                    <a:pt x="68" y="103"/>
                    <a:pt x="66" y="101"/>
                  </a:cubicBezTo>
                  <a:cubicBezTo>
                    <a:pt x="67" y="104"/>
                    <a:pt x="66" y="106"/>
                    <a:pt x="66" y="108"/>
                  </a:cubicBezTo>
                  <a:close/>
                  <a:moveTo>
                    <a:pt x="40" y="103"/>
                  </a:moveTo>
                  <a:cubicBezTo>
                    <a:pt x="41" y="103"/>
                    <a:pt x="41" y="104"/>
                    <a:pt x="41" y="104"/>
                  </a:cubicBezTo>
                  <a:cubicBezTo>
                    <a:pt x="42" y="103"/>
                    <a:pt x="42" y="103"/>
                    <a:pt x="42" y="103"/>
                  </a:cubicBezTo>
                  <a:cubicBezTo>
                    <a:pt x="42" y="102"/>
                    <a:pt x="42" y="102"/>
                    <a:pt x="41" y="101"/>
                  </a:cubicBezTo>
                  <a:cubicBezTo>
                    <a:pt x="41" y="102"/>
                    <a:pt x="40" y="102"/>
                    <a:pt x="40" y="103"/>
                  </a:cubicBezTo>
                  <a:close/>
                  <a:moveTo>
                    <a:pt x="35" y="104"/>
                  </a:moveTo>
                  <a:cubicBezTo>
                    <a:pt x="35" y="103"/>
                    <a:pt x="36" y="103"/>
                    <a:pt x="36" y="102"/>
                  </a:cubicBezTo>
                  <a:cubicBezTo>
                    <a:pt x="36" y="102"/>
                    <a:pt x="36" y="102"/>
                    <a:pt x="35" y="101"/>
                  </a:cubicBezTo>
                  <a:cubicBezTo>
                    <a:pt x="35" y="102"/>
                    <a:pt x="34" y="103"/>
                    <a:pt x="35" y="104"/>
                  </a:cubicBezTo>
                  <a:close/>
                  <a:moveTo>
                    <a:pt x="32" y="104"/>
                  </a:moveTo>
                  <a:cubicBezTo>
                    <a:pt x="33" y="103"/>
                    <a:pt x="32" y="102"/>
                    <a:pt x="33" y="102"/>
                  </a:cubicBezTo>
                  <a:cubicBezTo>
                    <a:pt x="32" y="102"/>
                    <a:pt x="32" y="102"/>
                    <a:pt x="32" y="102"/>
                  </a:cubicBezTo>
                  <a:cubicBezTo>
                    <a:pt x="32" y="102"/>
                    <a:pt x="32" y="103"/>
                    <a:pt x="32" y="104"/>
                  </a:cubicBezTo>
                  <a:close/>
                  <a:moveTo>
                    <a:pt x="47" y="105"/>
                  </a:moveTo>
                  <a:cubicBezTo>
                    <a:pt x="48" y="104"/>
                    <a:pt x="48" y="102"/>
                    <a:pt x="47" y="102"/>
                  </a:cubicBezTo>
                  <a:cubicBezTo>
                    <a:pt x="46" y="102"/>
                    <a:pt x="45" y="104"/>
                    <a:pt x="47" y="105"/>
                  </a:cubicBezTo>
                  <a:close/>
                  <a:moveTo>
                    <a:pt x="38" y="104"/>
                  </a:moveTo>
                  <a:cubicBezTo>
                    <a:pt x="39" y="103"/>
                    <a:pt x="38" y="102"/>
                    <a:pt x="37" y="102"/>
                  </a:cubicBezTo>
                  <a:cubicBezTo>
                    <a:pt x="37" y="102"/>
                    <a:pt x="38" y="103"/>
                    <a:pt x="38" y="104"/>
                  </a:cubicBezTo>
                  <a:close/>
                  <a:moveTo>
                    <a:pt x="58" y="103"/>
                  </a:moveTo>
                  <a:cubicBezTo>
                    <a:pt x="58" y="102"/>
                    <a:pt x="59" y="102"/>
                    <a:pt x="58" y="102"/>
                  </a:cubicBezTo>
                  <a:cubicBezTo>
                    <a:pt x="58" y="102"/>
                    <a:pt x="58" y="102"/>
                    <a:pt x="58" y="103"/>
                  </a:cubicBezTo>
                  <a:close/>
                  <a:moveTo>
                    <a:pt x="51" y="103"/>
                  </a:moveTo>
                  <a:cubicBezTo>
                    <a:pt x="51" y="102"/>
                    <a:pt x="51" y="102"/>
                    <a:pt x="50" y="102"/>
                  </a:cubicBezTo>
                  <a:cubicBezTo>
                    <a:pt x="50" y="102"/>
                    <a:pt x="50" y="103"/>
                    <a:pt x="51" y="103"/>
                  </a:cubicBezTo>
                  <a:close/>
                  <a:moveTo>
                    <a:pt x="43" y="103"/>
                  </a:moveTo>
                  <a:cubicBezTo>
                    <a:pt x="44" y="103"/>
                    <a:pt x="44" y="104"/>
                    <a:pt x="44" y="104"/>
                  </a:cubicBezTo>
                  <a:cubicBezTo>
                    <a:pt x="44" y="104"/>
                    <a:pt x="45" y="104"/>
                    <a:pt x="45" y="103"/>
                  </a:cubicBezTo>
                  <a:cubicBezTo>
                    <a:pt x="44" y="102"/>
                    <a:pt x="44" y="103"/>
                    <a:pt x="44" y="102"/>
                  </a:cubicBezTo>
                  <a:cubicBezTo>
                    <a:pt x="44" y="103"/>
                    <a:pt x="43" y="103"/>
                    <a:pt x="43" y="103"/>
                  </a:cubicBezTo>
                  <a:close/>
                  <a:moveTo>
                    <a:pt x="54" y="106"/>
                  </a:moveTo>
                  <a:cubicBezTo>
                    <a:pt x="55" y="105"/>
                    <a:pt x="56" y="103"/>
                    <a:pt x="54" y="102"/>
                  </a:cubicBezTo>
                  <a:cubicBezTo>
                    <a:pt x="54" y="103"/>
                    <a:pt x="53" y="105"/>
                    <a:pt x="54" y="106"/>
                  </a:cubicBezTo>
                  <a:close/>
                  <a:moveTo>
                    <a:pt x="58" y="103"/>
                  </a:moveTo>
                  <a:cubicBezTo>
                    <a:pt x="58" y="104"/>
                    <a:pt x="58" y="104"/>
                    <a:pt x="58" y="105"/>
                  </a:cubicBezTo>
                  <a:cubicBezTo>
                    <a:pt x="59" y="105"/>
                    <a:pt x="59" y="103"/>
                    <a:pt x="58" y="103"/>
                  </a:cubicBezTo>
                  <a:cubicBezTo>
                    <a:pt x="58" y="103"/>
                    <a:pt x="58" y="103"/>
                    <a:pt x="58" y="103"/>
                  </a:cubicBezTo>
                  <a:close/>
                  <a:moveTo>
                    <a:pt x="10" y="114"/>
                  </a:moveTo>
                  <a:cubicBezTo>
                    <a:pt x="10" y="112"/>
                    <a:pt x="10" y="110"/>
                    <a:pt x="11" y="108"/>
                  </a:cubicBezTo>
                  <a:cubicBezTo>
                    <a:pt x="11" y="106"/>
                    <a:pt x="12" y="104"/>
                    <a:pt x="12" y="103"/>
                  </a:cubicBezTo>
                  <a:cubicBezTo>
                    <a:pt x="11" y="106"/>
                    <a:pt x="9" y="111"/>
                    <a:pt x="10" y="114"/>
                  </a:cubicBezTo>
                  <a:close/>
                  <a:moveTo>
                    <a:pt x="35" y="104"/>
                  </a:moveTo>
                  <a:cubicBezTo>
                    <a:pt x="35" y="105"/>
                    <a:pt x="36" y="106"/>
                    <a:pt x="36" y="106"/>
                  </a:cubicBezTo>
                  <a:cubicBezTo>
                    <a:pt x="37" y="106"/>
                    <a:pt x="37" y="105"/>
                    <a:pt x="37" y="104"/>
                  </a:cubicBezTo>
                  <a:cubicBezTo>
                    <a:pt x="37" y="104"/>
                    <a:pt x="37" y="103"/>
                    <a:pt x="36" y="103"/>
                  </a:cubicBezTo>
                  <a:cubicBezTo>
                    <a:pt x="36" y="103"/>
                    <a:pt x="35" y="104"/>
                    <a:pt x="35" y="104"/>
                  </a:cubicBezTo>
                  <a:close/>
                  <a:moveTo>
                    <a:pt x="39" y="104"/>
                  </a:moveTo>
                  <a:cubicBezTo>
                    <a:pt x="40" y="104"/>
                    <a:pt x="40" y="105"/>
                    <a:pt x="40" y="105"/>
                  </a:cubicBezTo>
                  <a:cubicBezTo>
                    <a:pt x="40" y="105"/>
                    <a:pt x="41" y="105"/>
                    <a:pt x="41" y="105"/>
                  </a:cubicBezTo>
                  <a:cubicBezTo>
                    <a:pt x="40" y="104"/>
                    <a:pt x="40" y="103"/>
                    <a:pt x="40" y="103"/>
                  </a:cubicBezTo>
                  <a:cubicBezTo>
                    <a:pt x="40" y="103"/>
                    <a:pt x="40" y="104"/>
                    <a:pt x="39" y="104"/>
                  </a:cubicBezTo>
                  <a:close/>
                  <a:moveTo>
                    <a:pt x="34" y="105"/>
                  </a:moveTo>
                  <a:cubicBezTo>
                    <a:pt x="34" y="105"/>
                    <a:pt x="34" y="105"/>
                    <a:pt x="34" y="105"/>
                  </a:cubicBezTo>
                  <a:cubicBezTo>
                    <a:pt x="34" y="104"/>
                    <a:pt x="34" y="103"/>
                    <a:pt x="34" y="104"/>
                  </a:cubicBezTo>
                  <a:cubicBezTo>
                    <a:pt x="34" y="104"/>
                    <a:pt x="33" y="105"/>
                    <a:pt x="34" y="105"/>
                  </a:cubicBezTo>
                  <a:close/>
                  <a:moveTo>
                    <a:pt x="51" y="105"/>
                  </a:moveTo>
                  <a:cubicBezTo>
                    <a:pt x="51" y="104"/>
                    <a:pt x="51" y="104"/>
                    <a:pt x="50" y="103"/>
                  </a:cubicBezTo>
                  <a:cubicBezTo>
                    <a:pt x="50" y="104"/>
                    <a:pt x="50" y="105"/>
                    <a:pt x="51" y="105"/>
                  </a:cubicBezTo>
                  <a:close/>
                  <a:moveTo>
                    <a:pt x="43" y="104"/>
                  </a:moveTo>
                  <a:cubicBezTo>
                    <a:pt x="42" y="104"/>
                    <a:pt x="42" y="105"/>
                    <a:pt x="42" y="105"/>
                  </a:cubicBezTo>
                  <a:cubicBezTo>
                    <a:pt x="42" y="105"/>
                    <a:pt x="42" y="105"/>
                    <a:pt x="42" y="105"/>
                  </a:cubicBezTo>
                  <a:cubicBezTo>
                    <a:pt x="42" y="105"/>
                    <a:pt x="43" y="105"/>
                    <a:pt x="43" y="106"/>
                  </a:cubicBezTo>
                  <a:cubicBezTo>
                    <a:pt x="43" y="106"/>
                    <a:pt x="43" y="105"/>
                    <a:pt x="43" y="105"/>
                  </a:cubicBezTo>
                  <a:cubicBezTo>
                    <a:pt x="43" y="105"/>
                    <a:pt x="43" y="105"/>
                    <a:pt x="43" y="104"/>
                  </a:cubicBezTo>
                  <a:cubicBezTo>
                    <a:pt x="43" y="104"/>
                    <a:pt x="43" y="105"/>
                    <a:pt x="43" y="104"/>
                  </a:cubicBezTo>
                  <a:cubicBezTo>
                    <a:pt x="43" y="104"/>
                    <a:pt x="43" y="104"/>
                    <a:pt x="43" y="104"/>
                  </a:cubicBezTo>
                  <a:close/>
                  <a:moveTo>
                    <a:pt x="49" y="107"/>
                  </a:moveTo>
                  <a:cubicBezTo>
                    <a:pt x="49" y="107"/>
                    <a:pt x="50" y="104"/>
                    <a:pt x="49" y="104"/>
                  </a:cubicBezTo>
                  <a:cubicBezTo>
                    <a:pt x="48" y="105"/>
                    <a:pt x="49" y="106"/>
                    <a:pt x="49" y="107"/>
                  </a:cubicBezTo>
                  <a:close/>
                  <a:moveTo>
                    <a:pt x="45" y="105"/>
                  </a:moveTo>
                  <a:cubicBezTo>
                    <a:pt x="45" y="105"/>
                    <a:pt x="45" y="106"/>
                    <a:pt x="45" y="106"/>
                  </a:cubicBezTo>
                  <a:cubicBezTo>
                    <a:pt x="45" y="105"/>
                    <a:pt x="46" y="105"/>
                    <a:pt x="45" y="104"/>
                  </a:cubicBezTo>
                  <a:cubicBezTo>
                    <a:pt x="45" y="105"/>
                    <a:pt x="45" y="105"/>
                    <a:pt x="45" y="105"/>
                  </a:cubicBezTo>
                  <a:close/>
                  <a:moveTo>
                    <a:pt x="31" y="105"/>
                  </a:moveTo>
                  <a:cubicBezTo>
                    <a:pt x="31" y="106"/>
                    <a:pt x="32" y="105"/>
                    <a:pt x="31" y="104"/>
                  </a:cubicBezTo>
                  <a:cubicBezTo>
                    <a:pt x="31" y="105"/>
                    <a:pt x="31" y="105"/>
                    <a:pt x="31" y="105"/>
                  </a:cubicBezTo>
                  <a:close/>
                  <a:moveTo>
                    <a:pt x="38" y="105"/>
                  </a:moveTo>
                  <a:cubicBezTo>
                    <a:pt x="39" y="105"/>
                    <a:pt x="39" y="106"/>
                    <a:pt x="39" y="106"/>
                  </a:cubicBezTo>
                  <a:cubicBezTo>
                    <a:pt x="39" y="106"/>
                    <a:pt x="39" y="106"/>
                    <a:pt x="40" y="106"/>
                  </a:cubicBezTo>
                  <a:cubicBezTo>
                    <a:pt x="39" y="105"/>
                    <a:pt x="39" y="105"/>
                    <a:pt x="39" y="104"/>
                  </a:cubicBezTo>
                  <a:cubicBezTo>
                    <a:pt x="39" y="105"/>
                    <a:pt x="38" y="105"/>
                    <a:pt x="38" y="105"/>
                  </a:cubicBezTo>
                  <a:close/>
                  <a:moveTo>
                    <a:pt x="56" y="107"/>
                  </a:moveTo>
                  <a:cubicBezTo>
                    <a:pt x="57" y="107"/>
                    <a:pt x="57" y="105"/>
                    <a:pt x="56" y="105"/>
                  </a:cubicBezTo>
                  <a:cubicBezTo>
                    <a:pt x="56" y="105"/>
                    <a:pt x="56" y="107"/>
                    <a:pt x="56" y="107"/>
                  </a:cubicBezTo>
                  <a:close/>
                  <a:moveTo>
                    <a:pt x="53" y="106"/>
                  </a:moveTo>
                  <a:cubicBezTo>
                    <a:pt x="52" y="106"/>
                    <a:pt x="52" y="105"/>
                    <a:pt x="52" y="105"/>
                  </a:cubicBezTo>
                  <a:cubicBezTo>
                    <a:pt x="52" y="105"/>
                    <a:pt x="52" y="106"/>
                    <a:pt x="53" y="106"/>
                  </a:cubicBezTo>
                  <a:close/>
                  <a:moveTo>
                    <a:pt x="63" y="106"/>
                  </a:moveTo>
                  <a:cubicBezTo>
                    <a:pt x="63" y="106"/>
                    <a:pt x="63" y="106"/>
                    <a:pt x="63" y="105"/>
                  </a:cubicBezTo>
                  <a:cubicBezTo>
                    <a:pt x="63" y="105"/>
                    <a:pt x="63" y="105"/>
                    <a:pt x="63" y="105"/>
                  </a:cubicBezTo>
                  <a:cubicBezTo>
                    <a:pt x="63" y="105"/>
                    <a:pt x="63" y="108"/>
                    <a:pt x="63" y="106"/>
                  </a:cubicBezTo>
                  <a:close/>
                  <a:moveTo>
                    <a:pt x="34" y="106"/>
                  </a:moveTo>
                  <a:cubicBezTo>
                    <a:pt x="34" y="108"/>
                    <a:pt x="35" y="109"/>
                    <a:pt x="36" y="111"/>
                  </a:cubicBezTo>
                  <a:cubicBezTo>
                    <a:pt x="36" y="110"/>
                    <a:pt x="36" y="110"/>
                    <a:pt x="36" y="109"/>
                  </a:cubicBezTo>
                  <a:cubicBezTo>
                    <a:pt x="36" y="109"/>
                    <a:pt x="36" y="110"/>
                    <a:pt x="36" y="110"/>
                  </a:cubicBezTo>
                  <a:cubicBezTo>
                    <a:pt x="37" y="110"/>
                    <a:pt x="36" y="109"/>
                    <a:pt x="37" y="109"/>
                  </a:cubicBezTo>
                  <a:cubicBezTo>
                    <a:pt x="36" y="109"/>
                    <a:pt x="36" y="109"/>
                    <a:pt x="36" y="108"/>
                  </a:cubicBezTo>
                  <a:cubicBezTo>
                    <a:pt x="37" y="108"/>
                    <a:pt x="37" y="108"/>
                    <a:pt x="37" y="108"/>
                  </a:cubicBezTo>
                  <a:cubicBezTo>
                    <a:pt x="37" y="108"/>
                    <a:pt x="37" y="108"/>
                    <a:pt x="37" y="108"/>
                  </a:cubicBezTo>
                  <a:cubicBezTo>
                    <a:pt x="38" y="108"/>
                    <a:pt x="38" y="107"/>
                    <a:pt x="39" y="107"/>
                  </a:cubicBezTo>
                  <a:cubicBezTo>
                    <a:pt x="38" y="107"/>
                    <a:pt x="38" y="106"/>
                    <a:pt x="38" y="106"/>
                  </a:cubicBezTo>
                  <a:cubicBezTo>
                    <a:pt x="37" y="107"/>
                    <a:pt x="37" y="108"/>
                    <a:pt x="35" y="108"/>
                  </a:cubicBezTo>
                  <a:cubicBezTo>
                    <a:pt x="35" y="107"/>
                    <a:pt x="35" y="106"/>
                    <a:pt x="35" y="105"/>
                  </a:cubicBezTo>
                  <a:cubicBezTo>
                    <a:pt x="34" y="105"/>
                    <a:pt x="34" y="105"/>
                    <a:pt x="34" y="106"/>
                  </a:cubicBezTo>
                  <a:cubicBezTo>
                    <a:pt x="34" y="106"/>
                    <a:pt x="34" y="106"/>
                    <a:pt x="34" y="106"/>
                  </a:cubicBezTo>
                  <a:cubicBezTo>
                    <a:pt x="34" y="106"/>
                    <a:pt x="34" y="106"/>
                    <a:pt x="34" y="106"/>
                  </a:cubicBezTo>
                  <a:close/>
                  <a:moveTo>
                    <a:pt x="41" y="106"/>
                  </a:moveTo>
                  <a:cubicBezTo>
                    <a:pt x="41" y="106"/>
                    <a:pt x="41" y="107"/>
                    <a:pt x="42" y="107"/>
                  </a:cubicBezTo>
                  <a:cubicBezTo>
                    <a:pt x="42" y="106"/>
                    <a:pt x="42" y="106"/>
                    <a:pt x="41" y="105"/>
                  </a:cubicBezTo>
                  <a:cubicBezTo>
                    <a:pt x="41" y="106"/>
                    <a:pt x="41" y="106"/>
                    <a:pt x="41" y="106"/>
                  </a:cubicBezTo>
                  <a:close/>
                  <a:moveTo>
                    <a:pt x="43" y="107"/>
                  </a:moveTo>
                  <a:cubicBezTo>
                    <a:pt x="44" y="107"/>
                    <a:pt x="44" y="106"/>
                    <a:pt x="44" y="107"/>
                  </a:cubicBezTo>
                  <a:cubicBezTo>
                    <a:pt x="44" y="107"/>
                    <a:pt x="44" y="107"/>
                    <a:pt x="43" y="107"/>
                  </a:cubicBezTo>
                  <a:cubicBezTo>
                    <a:pt x="44" y="107"/>
                    <a:pt x="44" y="108"/>
                    <a:pt x="45" y="108"/>
                  </a:cubicBezTo>
                  <a:cubicBezTo>
                    <a:pt x="44" y="107"/>
                    <a:pt x="44" y="106"/>
                    <a:pt x="43" y="106"/>
                  </a:cubicBezTo>
                  <a:cubicBezTo>
                    <a:pt x="43" y="106"/>
                    <a:pt x="43" y="107"/>
                    <a:pt x="43" y="107"/>
                  </a:cubicBezTo>
                  <a:close/>
                  <a:moveTo>
                    <a:pt x="54" y="106"/>
                  </a:moveTo>
                  <a:cubicBezTo>
                    <a:pt x="55" y="107"/>
                    <a:pt x="55" y="107"/>
                    <a:pt x="55" y="107"/>
                  </a:cubicBezTo>
                  <a:cubicBezTo>
                    <a:pt x="55" y="107"/>
                    <a:pt x="55" y="106"/>
                    <a:pt x="55" y="106"/>
                  </a:cubicBezTo>
                  <a:cubicBezTo>
                    <a:pt x="55" y="106"/>
                    <a:pt x="55" y="106"/>
                    <a:pt x="54" y="106"/>
                  </a:cubicBezTo>
                  <a:close/>
                  <a:moveTo>
                    <a:pt x="47" y="107"/>
                  </a:moveTo>
                  <a:cubicBezTo>
                    <a:pt x="46" y="107"/>
                    <a:pt x="46" y="107"/>
                    <a:pt x="46" y="108"/>
                  </a:cubicBezTo>
                  <a:cubicBezTo>
                    <a:pt x="47" y="108"/>
                    <a:pt x="47" y="109"/>
                    <a:pt x="48" y="109"/>
                  </a:cubicBezTo>
                  <a:cubicBezTo>
                    <a:pt x="48" y="108"/>
                    <a:pt x="47" y="107"/>
                    <a:pt x="47" y="107"/>
                  </a:cubicBezTo>
                  <a:close/>
                  <a:moveTo>
                    <a:pt x="52" y="108"/>
                  </a:moveTo>
                  <a:cubicBezTo>
                    <a:pt x="52" y="107"/>
                    <a:pt x="53" y="106"/>
                    <a:pt x="52" y="107"/>
                  </a:cubicBezTo>
                  <a:cubicBezTo>
                    <a:pt x="52" y="107"/>
                    <a:pt x="52" y="108"/>
                    <a:pt x="52" y="108"/>
                  </a:cubicBezTo>
                  <a:close/>
                  <a:moveTo>
                    <a:pt x="58" y="109"/>
                  </a:moveTo>
                  <a:cubicBezTo>
                    <a:pt x="58" y="108"/>
                    <a:pt x="58" y="108"/>
                    <a:pt x="58" y="108"/>
                  </a:cubicBezTo>
                  <a:cubicBezTo>
                    <a:pt x="58" y="108"/>
                    <a:pt x="58" y="107"/>
                    <a:pt x="57" y="107"/>
                  </a:cubicBezTo>
                  <a:cubicBezTo>
                    <a:pt x="58" y="108"/>
                    <a:pt x="57" y="108"/>
                    <a:pt x="58" y="109"/>
                  </a:cubicBezTo>
                  <a:close/>
                  <a:moveTo>
                    <a:pt x="40" y="108"/>
                  </a:moveTo>
                  <a:cubicBezTo>
                    <a:pt x="40" y="108"/>
                    <a:pt x="40" y="108"/>
                    <a:pt x="41" y="108"/>
                  </a:cubicBezTo>
                  <a:cubicBezTo>
                    <a:pt x="41" y="108"/>
                    <a:pt x="41" y="107"/>
                    <a:pt x="40" y="107"/>
                  </a:cubicBezTo>
                  <a:cubicBezTo>
                    <a:pt x="40" y="107"/>
                    <a:pt x="40" y="108"/>
                    <a:pt x="40" y="108"/>
                  </a:cubicBezTo>
                  <a:close/>
                  <a:moveTo>
                    <a:pt x="51" y="110"/>
                  </a:moveTo>
                  <a:cubicBezTo>
                    <a:pt x="51" y="109"/>
                    <a:pt x="51" y="107"/>
                    <a:pt x="50" y="107"/>
                  </a:cubicBezTo>
                  <a:cubicBezTo>
                    <a:pt x="50" y="108"/>
                    <a:pt x="50" y="109"/>
                    <a:pt x="51" y="110"/>
                  </a:cubicBezTo>
                  <a:close/>
                  <a:moveTo>
                    <a:pt x="42" y="108"/>
                  </a:moveTo>
                  <a:cubicBezTo>
                    <a:pt x="42" y="108"/>
                    <a:pt x="43" y="108"/>
                    <a:pt x="43" y="107"/>
                  </a:cubicBezTo>
                  <a:cubicBezTo>
                    <a:pt x="43" y="107"/>
                    <a:pt x="43" y="107"/>
                    <a:pt x="42" y="107"/>
                  </a:cubicBezTo>
                  <a:cubicBezTo>
                    <a:pt x="42" y="108"/>
                    <a:pt x="42" y="108"/>
                    <a:pt x="42" y="108"/>
                  </a:cubicBezTo>
                  <a:close/>
                  <a:moveTo>
                    <a:pt x="60" y="109"/>
                  </a:moveTo>
                  <a:cubicBezTo>
                    <a:pt x="60" y="108"/>
                    <a:pt x="60" y="108"/>
                    <a:pt x="60" y="107"/>
                  </a:cubicBezTo>
                  <a:cubicBezTo>
                    <a:pt x="59" y="108"/>
                    <a:pt x="60" y="109"/>
                    <a:pt x="60" y="109"/>
                  </a:cubicBezTo>
                  <a:close/>
                  <a:moveTo>
                    <a:pt x="55" y="109"/>
                  </a:moveTo>
                  <a:cubicBezTo>
                    <a:pt x="55" y="109"/>
                    <a:pt x="54" y="108"/>
                    <a:pt x="54" y="108"/>
                  </a:cubicBezTo>
                  <a:cubicBezTo>
                    <a:pt x="54" y="108"/>
                    <a:pt x="54" y="109"/>
                    <a:pt x="55" y="109"/>
                  </a:cubicBezTo>
                  <a:close/>
                  <a:moveTo>
                    <a:pt x="57" y="110"/>
                  </a:moveTo>
                  <a:cubicBezTo>
                    <a:pt x="56" y="109"/>
                    <a:pt x="57" y="108"/>
                    <a:pt x="57" y="108"/>
                  </a:cubicBezTo>
                  <a:cubicBezTo>
                    <a:pt x="56" y="108"/>
                    <a:pt x="56" y="110"/>
                    <a:pt x="57" y="110"/>
                  </a:cubicBezTo>
                  <a:close/>
                  <a:moveTo>
                    <a:pt x="42" y="108"/>
                  </a:moveTo>
                  <a:cubicBezTo>
                    <a:pt x="42" y="109"/>
                    <a:pt x="43" y="109"/>
                    <a:pt x="43" y="109"/>
                  </a:cubicBezTo>
                  <a:cubicBezTo>
                    <a:pt x="43" y="109"/>
                    <a:pt x="43" y="109"/>
                    <a:pt x="44" y="109"/>
                  </a:cubicBezTo>
                  <a:cubicBezTo>
                    <a:pt x="43" y="108"/>
                    <a:pt x="43" y="108"/>
                    <a:pt x="43" y="108"/>
                  </a:cubicBezTo>
                  <a:cubicBezTo>
                    <a:pt x="43" y="108"/>
                    <a:pt x="43" y="108"/>
                    <a:pt x="42" y="108"/>
                  </a:cubicBezTo>
                  <a:close/>
                  <a:moveTo>
                    <a:pt x="32" y="110"/>
                  </a:moveTo>
                  <a:cubicBezTo>
                    <a:pt x="32" y="109"/>
                    <a:pt x="32" y="108"/>
                    <a:pt x="31" y="108"/>
                  </a:cubicBezTo>
                  <a:cubicBezTo>
                    <a:pt x="32" y="109"/>
                    <a:pt x="31" y="110"/>
                    <a:pt x="32" y="110"/>
                  </a:cubicBezTo>
                  <a:close/>
                  <a:moveTo>
                    <a:pt x="40" y="109"/>
                  </a:moveTo>
                  <a:cubicBezTo>
                    <a:pt x="40" y="109"/>
                    <a:pt x="40" y="108"/>
                    <a:pt x="39" y="108"/>
                  </a:cubicBezTo>
                  <a:cubicBezTo>
                    <a:pt x="39" y="109"/>
                    <a:pt x="40" y="109"/>
                    <a:pt x="40" y="109"/>
                  </a:cubicBezTo>
                  <a:close/>
                  <a:moveTo>
                    <a:pt x="34" y="113"/>
                  </a:moveTo>
                  <a:cubicBezTo>
                    <a:pt x="36" y="112"/>
                    <a:pt x="35" y="110"/>
                    <a:pt x="33" y="108"/>
                  </a:cubicBezTo>
                  <a:cubicBezTo>
                    <a:pt x="34" y="110"/>
                    <a:pt x="33" y="112"/>
                    <a:pt x="34" y="113"/>
                  </a:cubicBezTo>
                  <a:close/>
                  <a:moveTo>
                    <a:pt x="41" y="109"/>
                  </a:moveTo>
                  <a:cubicBezTo>
                    <a:pt x="41" y="110"/>
                    <a:pt x="42" y="109"/>
                    <a:pt x="41" y="108"/>
                  </a:cubicBezTo>
                  <a:cubicBezTo>
                    <a:pt x="41" y="109"/>
                    <a:pt x="41" y="109"/>
                    <a:pt x="41" y="109"/>
                  </a:cubicBezTo>
                  <a:close/>
                  <a:moveTo>
                    <a:pt x="45" y="110"/>
                  </a:moveTo>
                  <a:cubicBezTo>
                    <a:pt x="46" y="109"/>
                    <a:pt x="45" y="109"/>
                    <a:pt x="45" y="109"/>
                  </a:cubicBezTo>
                  <a:cubicBezTo>
                    <a:pt x="45" y="109"/>
                    <a:pt x="45" y="110"/>
                    <a:pt x="45" y="110"/>
                  </a:cubicBezTo>
                  <a:close/>
                  <a:moveTo>
                    <a:pt x="58" y="112"/>
                  </a:moveTo>
                  <a:cubicBezTo>
                    <a:pt x="58" y="111"/>
                    <a:pt x="59" y="110"/>
                    <a:pt x="58" y="109"/>
                  </a:cubicBezTo>
                  <a:cubicBezTo>
                    <a:pt x="58" y="110"/>
                    <a:pt x="57" y="111"/>
                    <a:pt x="58" y="112"/>
                  </a:cubicBezTo>
                  <a:close/>
                  <a:moveTo>
                    <a:pt x="38" y="110"/>
                  </a:moveTo>
                  <a:cubicBezTo>
                    <a:pt x="39" y="110"/>
                    <a:pt x="39" y="110"/>
                    <a:pt x="39" y="109"/>
                  </a:cubicBezTo>
                  <a:cubicBezTo>
                    <a:pt x="39" y="109"/>
                    <a:pt x="38" y="110"/>
                    <a:pt x="38" y="110"/>
                  </a:cubicBezTo>
                  <a:close/>
                  <a:moveTo>
                    <a:pt x="41" y="109"/>
                  </a:moveTo>
                  <a:cubicBezTo>
                    <a:pt x="42" y="110"/>
                    <a:pt x="42" y="111"/>
                    <a:pt x="42" y="111"/>
                  </a:cubicBezTo>
                  <a:cubicBezTo>
                    <a:pt x="43" y="110"/>
                    <a:pt x="42" y="109"/>
                    <a:pt x="42" y="109"/>
                  </a:cubicBezTo>
                  <a:cubicBezTo>
                    <a:pt x="42" y="109"/>
                    <a:pt x="42" y="109"/>
                    <a:pt x="41" y="109"/>
                  </a:cubicBezTo>
                  <a:close/>
                  <a:moveTo>
                    <a:pt x="47" y="110"/>
                  </a:moveTo>
                  <a:cubicBezTo>
                    <a:pt x="47" y="110"/>
                    <a:pt x="47" y="110"/>
                    <a:pt x="46" y="109"/>
                  </a:cubicBezTo>
                  <a:cubicBezTo>
                    <a:pt x="46" y="110"/>
                    <a:pt x="46" y="110"/>
                    <a:pt x="47" y="110"/>
                  </a:cubicBezTo>
                  <a:close/>
                  <a:moveTo>
                    <a:pt x="52" y="111"/>
                  </a:moveTo>
                  <a:cubicBezTo>
                    <a:pt x="52" y="111"/>
                    <a:pt x="52" y="110"/>
                    <a:pt x="52" y="110"/>
                  </a:cubicBezTo>
                  <a:cubicBezTo>
                    <a:pt x="52" y="110"/>
                    <a:pt x="52" y="111"/>
                    <a:pt x="52" y="111"/>
                  </a:cubicBezTo>
                  <a:close/>
                  <a:moveTo>
                    <a:pt x="44" y="110"/>
                  </a:moveTo>
                  <a:cubicBezTo>
                    <a:pt x="45" y="111"/>
                    <a:pt x="44" y="112"/>
                    <a:pt x="45" y="112"/>
                  </a:cubicBezTo>
                  <a:cubicBezTo>
                    <a:pt x="46" y="111"/>
                    <a:pt x="45" y="110"/>
                    <a:pt x="44" y="110"/>
                  </a:cubicBezTo>
                  <a:cubicBezTo>
                    <a:pt x="44" y="110"/>
                    <a:pt x="44" y="110"/>
                    <a:pt x="44" y="110"/>
                  </a:cubicBezTo>
                  <a:close/>
                  <a:moveTo>
                    <a:pt x="66" y="110"/>
                  </a:moveTo>
                  <a:cubicBezTo>
                    <a:pt x="66" y="112"/>
                    <a:pt x="66" y="110"/>
                    <a:pt x="66" y="110"/>
                  </a:cubicBezTo>
                  <a:close/>
                  <a:moveTo>
                    <a:pt x="39" y="112"/>
                  </a:moveTo>
                  <a:cubicBezTo>
                    <a:pt x="40" y="112"/>
                    <a:pt x="40" y="111"/>
                    <a:pt x="40" y="110"/>
                  </a:cubicBezTo>
                  <a:cubicBezTo>
                    <a:pt x="39" y="111"/>
                    <a:pt x="39" y="111"/>
                    <a:pt x="39" y="112"/>
                  </a:cubicBezTo>
                  <a:close/>
                  <a:moveTo>
                    <a:pt x="55" y="111"/>
                  </a:moveTo>
                  <a:cubicBezTo>
                    <a:pt x="55" y="111"/>
                    <a:pt x="55" y="111"/>
                    <a:pt x="55" y="110"/>
                  </a:cubicBezTo>
                  <a:cubicBezTo>
                    <a:pt x="54" y="111"/>
                    <a:pt x="55" y="111"/>
                    <a:pt x="55" y="111"/>
                  </a:cubicBezTo>
                  <a:close/>
                  <a:moveTo>
                    <a:pt x="63" y="111"/>
                  </a:moveTo>
                  <a:cubicBezTo>
                    <a:pt x="63" y="111"/>
                    <a:pt x="63" y="111"/>
                    <a:pt x="63" y="111"/>
                  </a:cubicBezTo>
                  <a:cubicBezTo>
                    <a:pt x="63" y="110"/>
                    <a:pt x="63" y="111"/>
                    <a:pt x="63" y="111"/>
                  </a:cubicBezTo>
                  <a:close/>
                  <a:moveTo>
                    <a:pt x="40" y="112"/>
                  </a:moveTo>
                  <a:cubicBezTo>
                    <a:pt x="41" y="112"/>
                    <a:pt x="41" y="112"/>
                    <a:pt x="41" y="112"/>
                  </a:cubicBezTo>
                  <a:cubicBezTo>
                    <a:pt x="40" y="112"/>
                    <a:pt x="41" y="111"/>
                    <a:pt x="40" y="112"/>
                  </a:cubicBezTo>
                  <a:cubicBezTo>
                    <a:pt x="40" y="112"/>
                    <a:pt x="40" y="112"/>
                    <a:pt x="39" y="113"/>
                  </a:cubicBezTo>
                  <a:cubicBezTo>
                    <a:pt x="40" y="113"/>
                    <a:pt x="40" y="113"/>
                    <a:pt x="40" y="113"/>
                  </a:cubicBezTo>
                  <a:cubicBezTo>
                    <a:pt x="41" y="113"/>
                    <a:pt x="41" y="112"/>
                    <a:pt x="41" y="112"/>
                  </a:cubicBezTo>
                  <a:cubicBezTo>
                    <a:pt x="41" y="111"/>
                    <a:pt x="41" y="111"/>
                    <a:pt x="41" y="111"/>
                  </a:cubicBezTo>
                  <a:cubicBezTo>
                    <a:pt x="41" y="111"/>
                    <a:pt x="40" y="111"/>
                    <a:pt x="40" y="112"/>
                  </a:cubicBezTo>
                  <a:close/>
                  <a:moveTo>
                    <a:pt x="7" y="127"/>
                  </a:moveTo>
                  <a:cubicBezTo>
                    <a:pt x="7" y="127"/>
                    <a:pt x="7" y="127"/>
                    <a:pt x="8" y="127"/>
                  </a:cubicBezTo>
                  <a:cubicBezTo>
                    <a:pt x="8" y="125"/>
                    <a:pt x="9" y="124"/>
                    <a:pt x="9" y="122"/>
                  </a:cubicBezTo>
                  <a:cubicBezTo>
                    <a:pt x="9" y="120"/>
                    <a:pt x="10" y="118"/>
                    <a:pt x="10" y="116"/>
                  </a:cubicBezTo>
                  <a:cubicBezTo>
                    <a:pt x="11" y="114"/>
                    <a:pt x="12" y="112"/>
                    <a:pt x="11" y="111"/>
                  </a:cubicBezTo>
                  <a:cubicBezTo>
                    <a:pt x="10" y="116"/>
                    <a:pt x="8" y="122"/>
                    <a:pt x="7" y="127"/>
                  </a:cubicBezTo>
                  <a:close/>
                  <a:moveTo>
                    <a:pt x="37" y="112"/>
                  </a:moveTo>
                  <a:cubicBezTo>
                    <a:pt x="37" y="111"/>
                    <a:pt x="37" y="111"/>
                    <a:pt x="38" y="111"/>
                  </a:cubicBezTo>
                  <a:cubicBezTo>
                    <a:pt x="38" y="111"/>
                    <a:pt x="38" y="111"/>
                    <a:pt x="37" y="111"/>
                  </a:cubicBezTo>
                  <a:cubicBezTo>
                    <a:pt x="38" y="111"/>
                    <a:pt x="37" y="111"/>
                    <a:pt x="37" y="112"/>
                  </a:cubicBezTo>
                  <a:close/>
                  <a:moveTo>
                    <a:pt x="48" y="112"/>
                  </a:moveTo>
                  <a:cubicBezTo>
                    <a:pt x="48" y="111"/>
                    <a:pt x="48" y="111"/>
                    <a:pt x="47" y="111"/>
                  </a:cubicBezTo>
                  <a:cubicBezTo>
                    <a:pt x="47" y="111"/>
                    <a:pt x="47" y="112"/>
                    <a:pt x="48" y="112"/>
                  </a:cubicBezTo>
                  <a:close/>
                  <a:moveTo>
                    <a:pt x="44" y="113"/>
                  </a:moveTo>
                  <a:cubicBezTo>
                    <a:pt x="44" y="113"/>
                    <a:pt x="44" y="113"/>
                    <a:pt x="44" y="113"/>
                  </a:cubicBezTo>
                  <a:cubicBezTo>
                    <a:pt x="44" y="112"/>
                    <a:pt x="44" y="111"/>
                    <a:pt x="43" y="111"/>
                  </a:cubicBezTo>
                  <a:cubicBezTo>
                    <a:pt x="42" y="112"/>
                    <a:pt x="43" y="113"/>
                    <a:pt x="44" y="113"/>
                  </a:cubicBezTo>
                  <a:close/>
                  <a:moveTo>
                    <a:pt x="58" y="112"/>
                  </a:moveTo>
                  <a:cubicBezTo>
                    <a:pt x="58" y="112"/>
                    <a:pt x="58" y="112"/>
                    <a:pt x="58" y="113"/>
                  </a:cubicBezTo>
                  <a:cubicBezTo>
                    <a:pt x="59" y="113"/>
                    <a:pt x="59" y="112"/>
                    <a:pt x="59" y="111"/>
                  </a:cubicBezTo>
                  <a:cubicBezTo>
                    <a:pt x="58" y="111"/>
                    <a:pt x="58" y="112"/>
                    <a:pt x="58" y="112"/>
                  </a:cubicBezTo>
                  <a:close/>
                  <a:moveTo>
                    <a:pt x="60" y="113"/>
                  </a:moveTo>
                  <a:cubicBezTo>
                    <a:pt x="60" y="113"/>
                    <a:pt x="60" y="112"/>
                    <a:pt x="60" y="112"/>
                  </a:cubicBezTo>
                  <a:cubicBezTo>
                    <a:pt x="61" y="112"/>
                    <a:pt x="61" y="112"/>
                    <a:pt x="61" y="112"/>
                  </a:cubicBezTo>
                  <a:cubicBezTo>
                    <a:pt x="60" y="112"/>
                    <a:pt x="59" y="113"/>
                    <a:pt x="60" y="113"/>
                  </a:cubicBezTo>
                  <a:close/>
                  <a:moveTo>
                    <a:pt x="36" y="112"/>
                  </a:moveTo>
                  <a:cubicBezTo>
                    <a:pt x="36" y="112"/>
                    <a:pt x="37" y="112"/>
                    <a:pt x="37" y="112"/>
                  </a:cubicBezTo>
                  <a:cubicBezTo>
                    <a:pt x="37" y="112"/>
                    <a:pt x="37" y="112"/>
                    <a:pt x="37" y="112"/>
                  </a:cubicBezTo>
                  <a:cubicBezTo>
                    <a:pt x="37" y="112"/>
                    <a:pt x="37" y="112"/>
                    <a:pt x="36" y="112"/>
                  </a:cubicBezTo>
                  <a:close/>
                  <a:moveTo>
                    <a:pt x="38" y="113"/>
                  </a:moveTo>
                  <a:cubicBezTo>
                    <a:pt x="38" y="112"/>
                    <a:pt x="38" y="113"/>
                    <a:pt x="38" y="113"/>
                  </a:cubicBezTo>
                  <a:cubicBezTo>
                    <a:pt x="38" y="113"/>
                    <a:pt x="38" y="112"/>
                    <a:pt x="38" y="112"/>
                  </a:cubicBezTo>
                  <a:cubicBezTo>
                    <a:pt x="38" y="112"/>
                    <a:pt x="38" y="112"/>
                    <a:pt x="38" y="113"/>
                  </a:cubicBezTo>
                  <a:close/>
                  <a:moveTo>
                    <a:pt x="50" y="113"/>
                  </a:moveTo>
                  <a:cubicBezTo>
                    <a:pt x="50" y="113"/>
                    <a:pt x="50" y="114"/>
                    <a:pt x="51" y="114"/>
                  </a:cubicBezTo>
                  <a:cubicBezTo>
                    <a:pt x="51" y="114"/>
                    <a:pt x="51" y="113"/>
                    <a:pt x="51" y="113"/>
                  </a:cubicBezTo>
                  <a:cubicBezTo>
                    <a:pt x="50" y="113"/>
                    <a:pt x="50" y="113"/>
                    <a:pt x="50" y="112"/>
                  </a:cubicBezTo>
                  <a:cubicBezTo>
                    <a:pt x="49" y="112"/>
                    <a:pt x="50" y="113"/>
                    <a:pt x="50" y="113"/>
                  </a:cubicBezTo>
                  <a:close/>
                  <a:moveTo>
                    <a:pt x="53" y="113"/>
                  </a:moveTo>
                  <a:cubicBezTo>
                    <a:pt x="53" y="113"/>
                    <a:pt x="54" y="112"/>
                    <a:pt x="53" y="112"/>
                  </a:cubicBezTo>
                  <a:cubicBezTo>
                    <a:pt x="53" y="113"/>
                    <a:pt x="53" y="113"/>
                    <a:pt x="53" y="113"/>
                  </a:cubicBezTo>
                  <a:close/>
                  <a:moveTo>
                    <a:pt x="43" y="114"/>
                  </a:moveTo>
                  <a:cubicBezTo>
                    <a:pt x="42" y="114"/>
                    <a:pt x="42" y="113"/>
                    <a:pt x="42" y="113"/>
                  </a:cubicBezTo>
                  <a:cubicBezTo>
                    <a:pt x="41" y="113"/>
                    <a:pt x="42" y="114"/>
                    <a:pt x="42" y="114"/>
                  </a:cubicBezTo>
                  <a:cubicBezTo>
                    <a:pt x="41" y="114"/>
                    <a:pt x="41" y="114"/>
                    <a:pt x="41" y="114"/>
                  </a:cubicBezTo>
                  <a:cubicBezTo>
                    <a:pt x="41" y="115"/>
                    <a:pt x="41" y="116"/>
                    <a:pt x="42" y="116"/>
                  </a:cubicBezTo>
                  <a:cubicBezTo>
                    <a:pt x="42" y="115"/>
                    <a:pt x="43" y="115"/>
                    <a:pt x="43" y="114"/>
                  </a:cubicBezTo>
                  <a:cubicBezTo>
                    <a:pt x="43" y="114"/>
                    <a:pt x="43" y="112"/>
                    <a:pt x="42" y="113"/>
                  </a:cubicBezTo>
                  <a:cubicBezTo>
                    <a:pt x="42" y="113"/>
                    <a:pt x="43" y="114"/>
                    <a:pt x="43" y="114"/>
                  </a:cubicBezTo>
                  <a:close/>
                  <a:moveTo>
                    <a:pt x="56" y="113"/>
                  </a:moveTo>
                  <a:cubicBezTo>
                    <a:pt x="56" y="113"/>
                    <a:pt x="56" y="112"/>
                    <a:pt x="56" y="112"/>
                  </a:cubicBezTo>
                  <a:cubicBezTo>
                    <a:pt x="56" y="113"/>
                    <a:pt x="56" y="113"/>
                    <a:pt x="56" y="113"/>
                  </a:cubicBezTo>
                  <a:close/>
                  <a:moveTo>
                    <a:pt x="46" y="114"/>
                  </a:moveTo>
                  <a:cubicBezTo>
                    <a:pt x="46" y="114"/>
                    <a:pt x="46" y="114"/>
                    <a:pt x="46" y="115"/>
                  </a:cubicBezTo>
                  <a:cubicBezTo>
                    <a:pt x="47" y="115"/>
                    <a:pt x="47" y="114"/>
                    <a:pt x="47" y="114"/>
                  </a:cubicBezTo>
                  <a:cubicBezTo>
                    <a:pt x="47" y="114"/>
                    <a:pt x="47" y="113"/>
                    <a:pt x="46" y="113"/>
                  </a:cubicBezTo>
                  <a:cubicBezTo>
                    <a:pt x="46" y="113"/>
                    <a:pt x="47" y="114"/>
                    <a:pt x="46" y="114"/>
                  </a:cubicBezTo>
                  <a:close/>
                  <a:moveTo>
                    <a:pt x="63" y="114"/>
                  </a:moveTo>
                  <a:cubicBezTo>
                    <a:pt x="63" y="114"/>
                    <a:pt x="63" y="113"/>
                    <a:pt x="63" y="113"/>
                  </a:cubicBezTo>
                  <a:cubicBezTo>
                    <a:pt x="63" y="113"/>
                    <a:pt x="63" y="114"/>
                    <a:pt x="63" y="114"/>
                  </a:cubicBezTo>
                  <a:close/>
                  <a:moveTo>
                    <a:pt x="37" y="114"/>
                  </a:moveTo>
                  <a:cubicBezTo>
                    <a:pt x="37" y="114"/>
                    <a:pt x="37" y="114"/>
                    <a:pt x="37" y="114"/>
                  </a:cubicBezTo>
                  <a:cubicBezTo>
                    <a:pt x="37" y="114"/>
                    <a:pt x="38" y="114"/>
                    <a:pt x="38" y="113"/>
                  </a:cubicBezTo>
                  <a:cubicBezTo>
                    <a:pt x="38" y="113"/>
                    <a:pt x="37" y="113"/>
                    <a:pt x="37" y="114"/>
                  </a:cubicBezTo>
                  <a:close/>
                  <a:moveTo>
                    <a:pt x="39" y="114"/>
                  </a:moveTo>
                  <a:cubicBezTo>
                    <a:pt x="39" y="114"/>
                    <a:pt x="39" y="113"/>
                    <a:pt x="39" y="113"/>
                  </a:cubicBezTo>
                  <a:cubicBezTo>
                    <a:pt x="39" y="114"/>
                    <a:pt x="39" y="114"/>
                    <a:pt x="39" y="114"/>
                  </a:cubicBezTo>
                  <a:close/>
                  <a:moveTo>
                    <a:pt x="60" y="115"/>
                  </a:moveTo>
                  <a:cubicBezTo>
                    <a:pt x="60" y="115"/>
                    <a:pt x="60" y="114"/>
                    <a:pt x="60" y="113"/>
                  </a:cubicBezTo>
                  <a:cubicBezTo>
                    <a:pt x="60" y="114"/>
                    <a:pt x="59" y="114"/>
                    <a:pt x="60" y="115"/>
                  </a:cubicBezTo>
                  <a:close/>
                  <a:moveTo>
                    <a:pt x="35" y="114"/>
                  </a:moveTo>
                  <a:cubicBezTo>
                    <a:pt x="35" y="115"/>
                    <a:pt x="34" y="115"/>
                    <a:pt x="34" y="116"/>
                  </a:cubicBezTo>
                  <a:cubicBezTo>
                    <a:pt x="34" y="116"/>
                    <a:pt x="34" y="116"/>
                    <a:pt x="34" y="116"/>
                  </a:cubicBezTo>
                  <a:cubicBezTo>
                    <a:pt x="35" y="115"/>
                    <a:pt x="36" y="114"/>
                    <a:pt x="35" y="113"/>
                  </a:cubicBezTo>
                  <a:cubicBezTo>
                    <a:pt x="35" y="114"/>
                    <a:pt x="35" y="114"/>
                    <a:pt x="35" y="114"/>
                  </a:cubicBezTo>
                  <a:close/>
                  <a:moveTo>
                    <a:pt x="56" y="114"/>
                  </a:moveTo>
                  <a:cubicBezTo>
                    <a:pt x="57" y="114"/>
                    <a:pt x="57" y="113"/>
                    <a:pt x="56" y="113"/>
                  </a:cubicBezTo>
                  <a:cubicBezTo>
                    <a:pt x="56" y="114"/>
                    <a:pt x="56" y="114"/>
                    <a:pt x="56" y="114"/>
                  </a:cubicBezTo>
                  <a:close/>
                  <a:moveTo>
                    <a:pt x="45" y="114"/>
                  </a:moveTo>
                  <a:cubicBezTo>
                    <a:pt x="45" y="114"/>
                    <a:pt x="44" y="114"/>
                    <a:pt x="44" y="115"/>
                  </a:cubicBezTo>
                  <a:cubicBezTo>
                    <a:pt x="45" y="115"/>
                    <a:pt x="45" y="116"/>
                    <a:pt x="45" y="116"/>
                  </a:cubicBezTo>
                  <a:cubicBezTo>
                    <a:pt x="46" y="116"/>
                    <a:pt x="46" y="114"/>
                    <a:pt x="45" y="114"/>
                  </a:cubicBezTo>
                  <a:cubicBezTo>
                    <a:pt x="45" y="114"/>
                    <a:pt x="45" y="114"/>
                    <a:pt x="45" y="114"/>
                  </a:cubicBezTo>
                  <a:close/>
                  <a:moveTo>
                    <a:pt x="54" y="115"/>
                  </a:moveTo>
                  <a:cubicBezTo>
                    <a:pt x="55" y="115"/>
                    <a:pt x="56" y="114"/>
                    <a:pt x="55" y="114"/>
                  </a:cubicBezTo>
                  <a:cubicBezTo>
                    <a:pt x="55" y="114"/>
                    <a:pt x="54" y="115"/>
                    <a:pt x="54" y="115"/>
                  </a:cubicBezTo>
                  <a:close/>
                  <a:moveTo>
                    <a:pt x="38" y="115"/>
                  </a:moveTo>
                  <a:cubicBezTo>
                    <a:pt x="38" y="115"/>
                    <a:pt x="38" y="115"/>
                    <a:pt x="38" y="115"/>
                  </a:cubicBezTo>
                  <a:cubicBezTo>
                    <a:pt x="38" y="115"/>
                    <a:pt x="38" y="115"/>
                    <a:pt x="38" y="115"/>
                  </a:cubicBezTo>
                  <a:cubicBezTo>
                    <a:pt x="39" y="115"/>
                    <a:pt x="38" y="115"/>
                    <a:pt x="38" y="114"/>
                  </a:cubicBezTo>
                  <a:cubicBezTo>
                    <a:pt x="38" y="114"/>
                    <a:pt x="38" y="114"/>
                    <a:pt x="38" y="114"/>
                  </a:cubicBezTo>
                  <a:cubicBezTo>
                    <a:pt x="38" y="114"/>
                    <a:pt x="38" y="115"/>
                    <a:pt x="38" y="115"/>
                  </a:cubicBezTo>
                  <a:close/>
                  <a:moveTo>
                    <a:pt x="32" y="115"/>
                  </a:moveTo>
                  <a:cubicBezTo>
                    <a:pt x="32" y="115"/>
                    <a:pt x="32" y="115"/>
                    <a:pt x="31" y="114"/>
                  </a:cubicBezTo>
                  <a:cubicBezTo>
                    <a:pt x="31" y="115"/>
                    <a:pt x="32" y="115"/>
                    <a:pt x="32" y="115"/>
                  </a:cubicBezTo>
                  <a:close/>
                  <a:moveTo>
                    <a:pt x="63" y="117"/>
                  </a:moveTo>
                  <a:cubicBezTo>
                    <a:pt x="63" y="116"/>
                    <a:pt x="63" y="116"/>
                    <a:pt x="63" y="116"/>
                  </a:cubicBezTo>
                  <a:cubicBezTo>
                    <a:pt x="63" y="115"/>
                    <a:pt x="63" y="115"/>
                    <a:pt x="63" y="115"/>
                  </a:cubicBezTo>
                  <a:cubicBezTo>
                    <a:pt x="63" y="115"/>
                    <a:pt x="63" y="116"/>
                    <a:pt x="63" y="117"/>
                  </a:cubicBezTo>
                  <a:close/>
                  <a:moveTo>
                    <a:pt x="36" y="115"/>
                  </a:moveTo>
                  <a:cubicBezTo>
                    <a:pt x="35" y="116"/>
                    <a:pt x="34" y="117"/>
                    <a:pt x="34" y="118"/>
                  </a:cubicBezTo>
                  <a:cubicBezTo>
                    <a:pt x="34" y="117"/>
                    <a:pt x="36" y="116"/>
                    <a:pt x="36" y="115"/>
                  </a:cubicBezTo>
                  <a:cubicBezTo>
                    <a:pt x="36" y="115"/>
                    <a:pt x="36" y="115"/>
                    <a:pt x="36" y="115"/>
                  </a:cubicBezTo>
                  <a:close/>
                  <a:moveTo>
                    <a:pt x="47" y="116"/>
                  </a:moveTo>
                  <a:cubicBezTo>
                    <a:pt x="48" y="116"/>
                    <a:pt x="47" y="115"/>
                    <a:pt x="48" y="115"/>
                  </a:cubicBezTo>
                  <a:cubicBezTo>
                    <a:pt x="48" y="115"/>
                    <a:pt x="47" y="115"/>
                    <a:pt x="47" y="116"/>
                  </a:cubicBezTo>
                  <a:close/>
                  <a:moveTo>
                    <a:pt x="54" y="116"/>
                  </a:moveTo>
                  <a:cubicBezTo>
                    <a:pt x="55" y="116"/>
                    <a:pt x="55" y="117"/>
                    <a:pt x="55" y="117"/>
                  </a:cubicBezTo>
                  <a:cubicBezTo>
                    <a:pt x="55" y="116"/>
                    <a:pt x="55" y="116"/>
                    <a:pt x="55" y="115"/>
                  </a:cubicBezTo>
                  <a:cubicBezTo>
                    <a:pt x="55" y="115"/>
                    <a:pt x="55" y="115"/>
                    <a:pt x="54" y="116"/>
                  </a:cubicBezTo>
                  <a:close/>
                  <a:moveTo>
                    <a:pt x="39" y="116"/>
                  </a:moveTo>
                  <a:cubicBezTo>
                    <a:pt x="40" y="116"/>
                    <a:pt x="40" y="117"/>
                    <a:pt x="41" y="117"/>
                  </a:cubicBezTo>
                  <a:cubicBezTo>
                    <a:pt x="41" y="116"/>
                    <a:pt x="40" y="116"/>
                    <a:pt x="40" y="115"/>
                  </a:cubicBezTo>
                  <a:cubicBezTo>
                    <a:pt x="40" y="115"/>
                    <a:pt x="39" y="115"/>
                    <a:pt x="39" y="116"/>
                  </a:cubicBezTo>
                  <a:close/>
                  <a:moveTo>
                    <a:pt x="43" y="116"/>
                  </a:moveTo>
                  <a:cubicBezTo>
                    <a:pt x="43" y="117"/>
                    <a:pt x="43" y="118"/>
                    <a:pt x="44" y="118"/>
                  </a:cubicBezTo>
                  <a:cubicBezTo>
                    <a:pt x="44" y="117"/>
                    <a:pt x="44" y="117"/>
                    <a:pt x="43" y="116"/>
                  </a:cubicBezTo>
                  <a:cubicBezTo>
                    <a:pt x="44" y="116"/>
                    <a:pt x="44" y="117"/>
                    <a:pt x="45" y="117"/>
                  </a:cubicBezTo>
                  <a:cubicBezTo>
                    <a:pt x="45" y="116"/>
                    <a:pt x="44" y="116"/>
                    <a:pt x="44" y="115"/>
                  </a:cubicBezTo>
                  <a:cubicBezTo>
                    <a:pt x="43" y="115"/>
                    <a:pt x="43" y="116"/>
                    <a:pt x="43" y="116"/>
                  </a:cubicBezTo>
                  <a:close/>
                  <a:moveTo>
                    <a:pt x="51" y="117"/>
                  </a:moveTo>
                  <a:cubicBezTo>
                    <a:pt x="51" y="116"/>
                    <a:pt x="51" y="116"/>
                    <a:pt x="50" y="116"/>
                  </a:cubicBezTo>
                  <a:cubicBezTo>
                    <a:pt x="50" y="116"/>
                    <a:pt x="50" y="117"/>
                    <a:pt x="51" y="117"/>
                  </a:cubicBezTo>
                  <a:close/>
                  <a:moveTo>
                    <a:pt x="58" y="116"/>
                  </a:moveTo>
                  <a:cubicBezTo>
                    <a:pt x="58" y="116"/>
                    <a:pt x="58" y="117"/>
                    <a:pt x="58" y="117"/>
                  </a:cubicBezTo>
                  <a:cubicBezTo>
                    <a:pt x="59" y="117"/>
                    <a:pt x="58" y="116"/>
                    <a:pt x="58" y="116"/>
                  </a:cubicBezTo>
                  <a:cubicBezTo>
                    <a:pt x="58" y="116"/>
                    <a:pt x="58" y="116"/>
                    <a:pt x="58" y="116"/>
                  </a:cubicBezTo>
                  <a:close/>
                  <a:moveTo>
                    <a:pt x="36" y="117"/>
                  </a:moveTo>
                  <a:cubicBezTo>
                    <a:pt x="36" y="117"/>
                    <a:pt x="36" y="117"/>
                    <a:pt x="35" y="117"/>
                  </a:cubicBezTo>
                  <a:cubicBezTo>
                    <a:pt x="35" y="117"/>
                    <a:pt x="36" y="117"/>
                    <a:pt x="36" y="117"/>
                  </a:cubicBezTo>
                  <a:cubicBezTo>
                    <a:pt x="37" y="118"/>
                    <a:pt x="37" y="117"/>
                    <a:pt x="37" y="116"/>
                  </a:cubicBezTo>
                  <a:cubicBezTo>
                    <a:pt x="36" y="116"/>
                    <a:pt x="36" y="117"/>
                    <a:pt x="36" y="117"/>
                  </a:cubicBezTo>
                  <a:close/>
                  <a:moveTo>
                    <a:pt x="39" y="117"/>
                  </a:moveTo>
                  <a:cubicBezTo>
                    <a:pt x="39" y="117"/>
                    <a:pt x="39" y="118"/>
                    <a:pt x="40" y="118"/>
                  </a:cubicBezTo>
                  <a:cubicBezTo>
                    <a:pt x="40" y="118"/>
                    <a:pt x="40" y="117"/>
                    <a:pt x="40" y="117"/>
                  </a:cubicBezTo>
                  <a:cubicBezTo>
                    <a:pt x="41" y="117"/>
                    <a:pt x="40" y="116"/>
                    <a:pt x="39" y="116"/>
                  </a:cubicBezTo>
                  <a:cubicBezTo>
                    <a:pt x="39" y="116"/>
                    <a:pt x="39" y="117"/>
                    <a:pt x="39" y="117"/>
                  </a:cubicBezTo>
                  <a:close/>
                  <a:moveTo>
                    <a:pt x="42" y="117"/>
                  </a:moveTo>
                  <a:cubicBezTo>
                    <a:pt x="42" y="118"/>
                    <a:pt x="43" y="118"/>
                    <a:pt x="43" y="119"/>
                  </a:cubicBezTo>
                  <a:cubicBezTo>
                    <a:pt x="44" y="118"/>
                    <a:pt x="43" y="117"/>
                    <a:pt x="43" y="116"/>
                  </a:cubicBezTo>
                  <a:cubicBezTo>
                    <a:pt x="43" y="116"/>
                    <a:pt x="42" y="117"/>
                    <a:pt x="42" y="117"/>
                  </a:cubicBezTo>
                  <a:close/>
                  <a:moveTo>
                    <a:pt x="32" y="118"/>
                  </a:moveTo>
                  <a:cubicBezTo>
                    <a:pt x="32" y="118"/>
                    <a:pt x="32" y="116"/>
                    <a:pt x="32" y="117"/>
                  </a:cubicBezTo>
                  <a:cubicBezTo>
                    <a:pt x="32" y="117"/>
                    <a:pt x="32" y="117"/>
                    <a:pt x="32" y="118"/>
                  </a:cubicBezTo>
                  <a:close/>
                  <a:moveTo>
                    <a:pt x="65" y="120"/>
                  </a:moveTo>
                  <a:cubicBezTo>
                    <a:pt x="65" y="119"/>
                    <a:pt x="65" y="118"/>
                    <a:pt x="65" y="117"/>
                  </a:cubicBezTo>
                  <a:cubicBezTo>
                    <a:pt x="64" y="118"/>
                    <a:pt x="64" y="119"/>
                    <a:pt x="65" y="120"/>
                  </a:cubicBezTo>
                  <a:close/>
                  <a:moveTo>
                    <a:pt x="47" y="119"/>
                  </a:moveTo>
                  <a:cubicBezTo>
                    <a:pt x="47" y="118"/>
                    <a:pt x="47" y="118"/>
                    <a:pt x="47" y="118"/>
                  </a:cubicBezTo>
                  <a:cubicBezTo>
                    <a:pt x="47" y="118"/>
                    <a:pt x="47" y="117"/>
                    <a:pt x="47" y="117"/>
                  </a:cubicBezTo>
                  <a:cubicBezTo>
                    <a:pt x="46" y="116"/>
                    <a:pt x="46" y="118"/>
                    <a:pt x="47" y="119"/>
                  </a:cubicBezTo>
                  <a:close/>
                  <a:moveTo>
                    <a:pt x="53" y="118"/>
                  </a:moveTo>
                  <a:cubicBezTo>
                    <a:pt x="53" y="118"/>
                    <a:pt x="53" y="118"/>
                    <a:pt x="53" y="119"/>
                  </a:cubicBezTo>
                  <a:cubicBezTo>
                    <a:pt x="53" y="118"/>
                    <a:pt x="53" y="117"/>
                    <a:pt x="53" y="117"/>
                  </a:cubicBezTo>
                  <a:cubicBezTo>
                    <a:pt x="53" y="117"/>
                    <a:pt x="53" y="118"/>
                    <a:pt x="53" y="118"/>
                  </a:cubicBezTo>
                  <a:close/>
                  <a:moveTo>
                    <a:pt x="7" y="130"/>
                  </a:moveTo>
                  <a:cubicBezTo>
                    <a:pt x="8" y="131"/>
                    <a:pt x="7" y="133"/>
                    <a:pt x="7" y="134"/>
                  </a:cubicBezTo>
                  <a:cubicBezTo>
                    <a:pt x="7" y="134"/>
                    <a:pt x="7" y="134"/>
                    <a:pt x="8" y="133"/>
                  </a:cubicBezTo>
                  <a:cubicBezTo>
                    <a:pt x="9" y="128"/>
                    <a:pt x="10" y="123"/>
                    <a:pt x="11" y="118"/>
                  </a:cubicBezTo>
                  <a:cubicBezTo>
                    <a:pt x="10" y="122"/>
                    <a:pt x="9" y="126"/>
                    <a:pt x="7" y="130"/>
                  </a:cubicBezTo>
                  <a:close/>
                  <a:moveTo>
                    <a:pt x="34" y="119"/>
                  </a:moveTo>
                  <a:cubicBezTo>
                    <a:pt x="34" y="120"/>
                    <a:pt x="34" y="120"/>
                    <a:pt x="34" y="120"/>
                  </a:cubicBezTo>
                  <a:cubicBezTo>
                    <a:pt x="35" y="120"/>
                    <a:pt x="36" y="119"/>
                    <a:pt x="35" y="118"/>
                  </a:cubicBezTo>
                  <a:cubicBezTo>
                    <a:pt x="34" y="118"/>
                    <a:pt x="35" y="119"/>
                    <a:pt x="34" y="119"/>
                  </a:cubicBezTo>
                  <a:close/>
                  <a:moveTo>
                    <a:pt x="65" y="120"/>
                  </a:moveTo>
                  <a:cubicBezTo>
                    <a:pt x="66" y="120"/>
                    <a:pt x="66" y="118"/>
                    <a:pt x="66" y="118"/>
                  </a:cubicBezTo>
                  <a:cubicBezTo>
                    <a:pt x="66" y="118"/>
                    <a:pt x="66" y="118"/>
                    <a:pt x="66" y="118"/>
                  </a:cubicBezTo>
                  <a:cubicBezTo>
                    <a:pt x="65" y="118"/>
                    <a:pt x="66" y="119"/>
                    <a:pt x="65" y="120"/>
                  </a:cubicBezTo>
                  <a:close/>
                  <a:moveTo>
                    <a:pt x="33" y="126"/>
                  </a:moveTo>
                  <a:cubicBezTo>
                    <a:pt x="33" y="123"/>
                    <a:pt x="33" y="121"/>
                    <a:pt x="32" y="118"/>
                  </a:cubicBezTo>
                  <a:cubicBezTo>
                    <a:pt x="32" y="121"/>
                    <a:pt x="32" y="123"/>
                    <a:pt x="33" y="126"/>
                  </a:cubicBezTo>
                  <a:close/>
                  <a:moveTo>
                    <a:pt x="62" y="122"/>
                  </a:moveTo>
                  <a:cubicBezTo>
                    <a:pt x="63" y="122"/>
                    <a:pt x="63" y="119"/>
                    <a:pt x="63" y="118"/>
                  </a:cubicBezTo>
                  <a:cubicBezTo>
                    <a:pt x="62" y="119"/>
                    <a:pt x="63" y="121"/>
                    <a:pt x="62" y="122"/>
                  </a:cubicBezTo>
                  <a:close/>
                  <a:moveTo>
                    <a:pt x="41" y="119"/>
                  </a:moveTo>
                  <a:cubicBezTo>
                    <a:pt x="41" y="120"/>
                    <a:pt x="41" y="120"/>
                    <a:pt x="41" y="121"/>
                  </a:cubicBezTo>
                  <a:cubicBezTo>
                    <a:pt x="41" y="121"/>
                    <a:pt x="42" y="121"/>
                    <a:pt x="42" y="121"/>
                  </a:cubicBezTo>
                  <a:cubicBezTo>
                    <a:pt x="42" y="120"/>
                    <a:pt x="41" y="120"/>
                    <a:pt x="41" y="120"/>
                  </a:cubicBezTo>
                  <a:cubicBezTo>
                    <a:pt x="42" y="120"/>
                    <a:pt x="41" y="119"/>
                    <a:pt x="41" y="119"/>
                  </a:cubicBezTo>
                  <a:cubicBezTo>
                    <a:pt x="42" y="119"/>
                    <a:pt x="42" y="120"/>
                    <a:pt x="42" y="120"/>
                  </a:cubicBezTo>
                  <a:cubicBezTo>
                    <a:pt x="43" y="119"/>
                    <a:pt x="42" y="118"/>
                    <a:pt x="42" y="118"/>
                  </a:cubicBezTo>
                  <a:cubicBezTo>
                    <a:pt x="41" y="118"/>
                    <a:pt x="41" y="119"/>
                    <a:pt x="41" y="119"/>
                  </a:cubicBezTo>
                  <a:cubicBezTo>
                    <a:pt x="41" y="119"/>
                    <a:pt x="41" y="119"/>
                    <a:pt x="41" y="119"/>
                  </a:cubicBezTo>
                  <a:cubicBezTo>
                    <a:pt x="41" y="119"/>
                    <a:pt x="41" y="119"/>
                    <a:pt x="41" y="119"/>
                  </a:cubicBezTo>
                  <a:cubicBezTo>
                    <a:pt x="41" y="119"/>
                    <a:pt x="41" y="119"/>
                    <a:pt x="41" y="119"/>
                  </a:cubicBezTo>
                  <a:close/>
                  <a:moveTo>
                    <a:pt x="50" y="119"/>
                  </a:moveTo>
                  <a:cubicBezTo>
                    <a:pt x="51" y="119"/>
                    <a:pt x="50" y="118"/>
                    <a:pt x="50" y="118"/>
                  </a:cubicBezTo>
                  <a:cubicBezTo>
                    <a:pt x="50" y="118"/>
                    <a:pt x="50" y="118"/>
                    <a:pt x="50" y="119"/>
                  </a:cubicBezTo>
                  <a:close/>
                  <a:moveTo>
                    <a:pt x="38" y="120"/>
                  </a:moveTo>
                  <a:cubicBezTo>
                    <a:pt x="38" y="120"/>
                    <a:pt x="39" y="120"/>
                    <a:pt x="39" y="119"/>
                  </a:cubicBezTo>
                  <a:cubicBezTo>
                    <a:pt x="38" y="119"/>
                    <a:pt x="38" y="118"/>
                    <a:pt x="38" y="118"/>
                  </a:cubicBezTo>
                  <a:cubicBezTo>
                    <a:pt x="37" y="119"/>
                    <a:pt x="37" y="120"/>
                    <a:pt x="38" y="120"/>
                  </a:cubicBezTo>
                  <a:close/>
                  <a:moveTo>
                    <a:pt x="56" y="119"/>
                  </a:moveTo>
                  <a:cubicBezTo>
                    <a:pt x="56" y="118"/>
                    <a:pt x="56" y="118"/>
                    <a:pt x="56" y="118"/>
                  </a:cubicBezTo>
                  <a:cubicBezTo>
                    <a:pt x="56" y="118"/>
                    <a:pt x="56" y="119"/>
                    <a:pt x="56" y="119"/>
                  </a:cubicBezTo>
                  <a:close/>
                  <a:moveTo>
                    <a:pt x="60" y="120"/>
                  </a:moveTo>
                  <a:cubicBezTo>
                    <a:pt x="60" y="119"/>
                    <a:pt x="60" y="118"/>
                    <a:pt x="60" y="118"/>
                  </a:cubicBezTo>
                  <a:cubicBezTo>
                    <a:pt x="59" y="119"/>
                    <a:pt x="59" y="119"/>
                    <a:pt x="60" y="120"/>
                  </a:cubicBezTo>
                  <a:close/>
                  <a:moveTo>
                    <a:pt x="57" y="120"/>
                  </a:moveTo>
                  <a:cubicBezTo>
                    <a:pt x="58" y="121"/>
                    <a:pt x="58" y="122"/>
                    <a:pt x="59" y="122"/>
                  </a:cubicBezTo>
                  <a:cubicBezTo>
                    <a:pt x="59" y="121"/>
                    <a:pt x="59" y="120"/>
                    <a:pt x="58" y="119"/>
                  </a:cubicBezTo>
                  <a:cubicBezTo>
                    <a:pt x="58" y="119"/>
                    <a:pt x="57" y="120"/>
                    <a:pt x="57" y="120"/>
                  </a:cubicBezTo>
                  <a:close/>
                  <a:moveTo>
                    <a:pt x="44" y="120"/>
                  </a:moveTo>
                  <a:cubicBezTo>
                    <a:pt x="45" y="121"/>
                    <a:pt x="44" y="121"/>
                    <a:pt x="45" y="121"/>
                  </a:cubicBezTo>
                  <a:cubicBezTo>
                    <a:pt x="45" y="121"/>
                    <a:pt x="45" y="120"/>
                    <a:pt x="45" y="120"/>
                  </a:cubicBezTo>
                  <a:cubicBezTo>
                    <a:pt x="45" y="120"/>
                    <a:pt x="45" y="120"/>
                    <a:pt x="45" y="120"/>
                  </a:cubicBezTo>
                  <a:cubicBezTo>
                    <a:pt x="45" y="120"/>
                    <a:pt x="46" y="119"/>
                    <a:pt x="45" y="119"/>
                  </a:cubicBezTo>
                  <a:cubicBezTo>
                    <a:pt x="45" y="119"/>
                    <a:pt x="44" y="120"/>
                    <a:pt x="44" y="120"/>
                  </a:cubicBezTo>
                  <a:close/>
                  <a:moveTo>
                    <a:pt x="54" y="119"/>
                  </a:moveTo>
                  <a:cubicBezTo>
                    <a:pt x="54" y="120"/>
                    <a:pt x="54" y="121"/>
                    <a:pt x="55" y="121"/>
                  </a:cubicBezTo>
                  <a:cubicBezTo>
                    <a:pt x="55" y="120"/>
                    <a:pt x="55" y="120"/>
                    <a:pt x="55" y="119"/>
                  </a:cubicBezTo>
                  <a:cubicBezTo>
                    <a:pt x="55" y="119"/>
                    <a:pt x="54" y="119"/>
                    <a:pt x="54" y="119"/>
                  </a:cubicBezTo>
                  <a:close/>
                  <a:moveTo>
                    <a:pt x="33" y="136"/>
                  </a:moveTo>
                  <a:cubicBezTo>
                    <a:pt x="33" y="135"/>
                    <a:pt x="32" y="133"/>
                    <a:pt x="33" y="133"/>
                  </a:cubicBezTo>
                  <a:cubicBezTo>
                    <a:pt x="32" y="129"/>
                    <a:pt x="32" y="124"/>
                    <a:pt x="31" y="120"/>
                  </a:cubicBezTo>
                  <a:cubicBezTo>
                    <a:pt x="31" y="126"/>
                    <a:pt x="32" y="132"/>
                    <a:pt x="33" y="137"/>
                  </a:cubicBezTo>
                  <a:cubicBezTo>
                    <a:pt x="33" y="137"/>
                    <a:pt x="32" y="136"/>
                    <a:pt x="33" y="136"/>
                  </a:cubicBezTo>
                  <a:close/>
                  <a:moveTo>
                    <a:pt x="34" y="122"/>
                  </a:moveTo>
                  <a:cubicBezTo>
                    <a:pt x="34" y="122"/>
                    <a:pt x="34" y="124"/>
                    <a:pt x="34" y="124"/>
                  </a:cubicBezTo>
                  <a:cubicBezTo>
                    <a:pt x="35" y="124"/>
                    <a:pt x="36" y="122"/>
                    <a:pt x="37" y="121"/>
                  </a:cubicBezTo>
                  <a:cubicBezTo>
                    <a:pt x="37" y="121"/>
                    <a:pt x="37" y="120"/>
                    <a:pt x="36" y="120"/>
                  </a:cubicBezTo>
                  <a:cubicBezTo>
                    <a:pt x="36" y="121"/>
                    <a:pt x="35" y="122"/>
                    <a:pt x="34" y="122"/>
                  </a:cubicBezTo>
                  <a:close/>
                  <a:moveTo>
                    <a:pt x="51" y="121"/>
                  </a:moveTo>
                  <a:cubicBezTo>
                    <a:pt x="51" y="121"/>
                    <a:pt x="51" y="120"/>
                    <a:pt x="51" y="120"/>
                  </a:cubicBezTo>
                  <a:cubicBezTo>
                    <a:pt x="51" y="121"/>
                    <a:pt x="50" y="121"/>
                    <a:pt x="51" y="121"/>
                  </a:cubicBezTo>
                  <a:close/>
                  <a:moveTo>
                    <a:pt x="43" y="121"/>
                  </a:moveTo>
                  <a:cubicBezTo>
                    <a:pt x="43" y="121"/>
                    <a:pt x="43" y="121"/>
                    <a:pt x="43" y="120"/>
                  </a:cubicBezTo>
                  <a:cubicBezTo>
                    <a:pt x="43" y="121"/>
                    <a:pt x="43" y="121"/>
                    <a:pt x="43" y="121"/>
                  </a:cubicBezTo>
                  <a:close/>
                  <a:moveTo>
                    <a:pt x="47" y="122"/>
                  </a:moveTo>
                  <a:cubicBezTo>
                    <a:pt x="47" y="121"/>
                    <a:pt x="47" y="121"/>
                    <a:pt x="47" y="120"/>
                  </a:cubicBezTo>
                  <a:cubicBezTo>
                    <a:pt x="47" y="120"/>
                    <a:pt x="47" y="120"/>
                    <a:pt x="47" y="120"/>
                  </a:cubicBezTo>
                  <a:cubicBezTo>
                    <a:pt x="46" y="121"/>
                    <a:pt x="47" y="121"/>
                    <a:pt x="47" y="122"/>
                  </a:cubicBezTo>
                  <a:close/>
                  <a:moveTo>
                    <a:pt x="65" y="130"/>
                  </a:moveTo>
                  <a:cubicBezTo>
                    <a:pt x="65" y="132"/>
                    <a:pt x="65" y="136"/>
                    <a:pt x="65" y="139"/>
                  </a:cubicBezTo>
                  <a:cubicBezTo>
                    <a:pt x="65" y="139"/>
                    <a:pt x="64" y="139"/>
                    <a:pt x="64" y="140"/>
                  </a:cubicBezTo>
                  <a:cubicBezTo>
                    <a:pt x="66" y="142"/>
                    <a:pt x="64" y="146"/>
                    <a:pt x="65" y="150"/>
                  </a:cubicBezTo>
                  <a:cubicBezTo>
                    <a:pt x="65" y="141"/>
                    <a:pt x="65" y="130"/>
                    <a:pt x="66" y="121"/>
                  </a:cubicBezTo>
                  <a:cubicBezTo>
                    <a:pt x="66" y="121"/>
                    <a:pt x="66" y="121"/>
                    <a:pt x="66" y="121"/>
                  </a:cubicBezTo>
                  <a:cubicBezTo>
                    <a:pt x="65" y="123"/>
                    <a:pt x="65" y="127"/>
                    <a:pt x="65" y="130"/>
                  </a:cubicBezTo>
                  <a:close/>
                  <a:moveTo>
                    <a:pt x="39" y="121"/>
                  </a:moveTo>
                  <a:cubicBezTo>
                    <a:pt x="39" y="122"/>
                    <a:pt x="39" y="123"/>
                    <a:pt x="40" y="123"/>
                  </a:cubicBezTo>
                  <a:cubicBezTo>
                    <a:pt x="40" y="123"/>
                    <a:pt x="40" y="123"/>
                    <a:pt x="40" y="122"/>
                  </a:cubicBezTo>
                  <a:cubicBezTo>
                    <a:pt x="40" y="122"/>
                    <a:pt x="40" y="121"/>
                    <a:pt x="39" y="121"/>
                  </a:cubicBezTo>
                  <a:cubicBezTo>
                    <a:pt x="39" y="121"/>
                    <a:pt x="39" y="121"/>
                    <a:pt x="39" y="121"/>
                  </a:cubicBezTo>
                  <a:close/>
                  <a:moveTo>
                    <a:pt x="44" y="123"/>
                  </a:moveTo>
                  <a:cubicBezTo>
                    <a:pt x="44" y="122"/>
                    <a:pt x="44" y="122"/>
                    <a:pt x="44" y="122"/>
                  </a:cubicBezTo>
                  <a:cubicBezTo>
                    <a:pt x="44" y="122"/>
                    <a:pt x="44" y="121"/>
                    <a:pt x="43" y="121"/>
                  </a:cubicBezTo>
                  <a:cubicBezTo>
                    <a:pt x="43" y="122"/>
                    <a:pt x="43" y="122"/>
                    <a:pt x="44" y="123"/>
                  </a:cubicBezTo>
                  <a:close/>
                  <a:moveTo>
                    <a:pt x="47" y="123"/>
                  </a:moveTo>
                  <a:cubicBezTo>
                    <a:pt x="47" y="123"/>
                    <a:pt x="47" y="122"/>
                    <a:pt x="46" y="121"/>
                  </a:cubicBezTo>
                  <a:cubicBezTo>
                    <a:pt x="46" y="122"/>
                    <a:pt x="47" y="123"/>
                    <a:pt x="47" y="123"/>
                  </a:cubicBezTo>
                  <a:close/>
                  <a:moveTo>
                    <a:pt x="50" y="124"/>
                  </a:moveTo>
                  <a:cubicBezTo>
                    <a:pt x="50" y="123"/>
                    <a:pt x="51" y="123"/>
                    <a:pt x="51" y="123"/>
                  </a:cubicBezTo>
                  <a:cubicBezTo>
                    <a:pt x="50" y="122"/>
                    <a:pt x="50" y="122"/>
                    <a:pt x="50" y="121"/>
                  </a:cubicBezTo>
                  <a:cubicBezTo>
                    <a:pt x="50" y="122"/>
                    <a:pt x="49" y="123"/>
                    <a:pt x="50" y="124"/>
                  </a:cubicBezTo>
                  <a:close/>
                  <a:moveTo>
                    <a:pt x="59" y="123"/>
                  </a:moveTo>
                  <a:cubicBezTo>
                    <a:pt x="60" y="123"/>
                    <a:pt x="60" y="122"/>
                    <a:pt x="60" y="122"/>
                  </a:cubicBezTo>
                  <a:cubicBezTo>
                    <a:pt x="60" y="123"/>
                    <a:pt x="60" y="123"/>
                    <a:pt x="59" y="123"/>
                  </a:cubicBezTo>
                  <a:close/>
                  <a:moveTo>
                    <a:pt x="52" y="124"/>
                  </a:moveTo>
                  <a:cubicBezTo>
                    <a:pt x="53" y="124"/>
                    <a:pt x="53" y="124"/>
                    <a:pt x="53" y="123"/>
                  </a:cubicBezTo>
                  <a:cubicBezTo>
                    <a:pt x="53" y="123"/>
                    <a:pt x="53" y="122"/>
                    <a:pt x="52" y="122"/>
                  </a:cubicBezTo>
                  <a:cubicBezTo>
                    <a:pt x="52" y="123"/>
                    <a:pt x="53" y="123"/>
                    <a:pt x="52" y="124"/>
                  </a:cubicBezTo>
                  <a:close/>
                  <a:moveTo>
                    <a:pt x="42" y="123"/>
                  </a:moveTo>
                  <a:cubicBezTo>
                    <a:pt x="43" y="123"/>
                    <a:pt x="43" y="123"/>
                    <a:pt x="43" y="123"/>
                  </a:cubicBezTo>
                  <a:cubicBezTo>
                    <a:pt x="43" y="123"/>
                    <a:pt x="43" y="122"/>
                    <a:pt x="42" y="123"/>
                  </a:cubicBezTo>
                  <a:close/>
                  <a:moveTo>
                    <a:pt x="55" y="124"/>
                  </a:moveTo>
                  <a:cubicBezTo>
                    <a:pt x="55" y="124"/>
                    <a:pt x="55" y="123"/>
                    <a:pt x="55" y="123"/>
                  </a:cubicBezTo>
                  <a:cubicBezTo>
                    <a:pt x="54" y="123"/>
                    <a:pt x="55" y="124"/>
                    <a:pt x="55" y="124"/>
                  </a:cubicBezTo>
                  <a:close/>
                  <a:moveTo>
                    <a:pt x="48" y="124"/>
                  </a:moveTo>
                  <a:cubicBezTo>
                    <a:pt x="48" y="124"/>
                    <a:pt x="48" y="124"/>
                    <a:pt x="49" y="124"/>
                  </a:cubicBezTo>
                  <a:cubicBezTo>
                    <a:pt x="49" y="124"/>
                    <a:pt x="49" y="123"/>
                    <a:pt x="48" y="123"/>
                  </a:cubicBezTo>
                  <a:cubicBezTo>
                    <a:pt x="48" y="123"/>
                    <a:pt x="48" y="123"/>
                    <a:pt x="48" y="124"/>
                  </a:cubicBezTo>
                  <a:close/>
                  <a:moveTo>
                    <a:pt x="57" y="124"/>
                  </a:moveTo>
                  <a:cubicBezTo>
                    <a:pt x="57" y="124"/>
                    <a:pt x="57" y="123"/>
                    <a:pt x="57" y="123"/>
                  </a:cubicBezTo>
                  <a:cubicBezTo>
                    <a:pt x="57" y="123"/>
                    <a:pt x="57" y="123"/>
                    <a:pt x="57" y="123"/>
                  </a:cubicBezTo>
                  <a:cubicBezTo>
                    <a:pt x="57" y="123"/>
                    <a:pt x="57" y="124"/>
                    <a:pt x="57" y="124"/>
                  </a:cubicBezTo>
                  <a:close/>
                  <a:moveTo>
                    <a:pt x="37" y="124"/>
                  </a:moveTo>
                  <a:cubicBezTo>
                    <a:pt x="37" y="124"/>
                    <a:pt x="38" y="125"/>
                    <a:pt x="38" y="125"/>
                  </a:cubicBezTo>
                  <a:cubicBezTo>
                    <a:pt x="38" y="125"/>
                    <a:pt x="38" y="125"/>
                    <a:pt x="38" y="125"/>
                  </a:cubicBezTo>
                  <a:cubicBezTo>
                    <a:pt x="38" y="124"/>
                    <a:pt x="38" y="124"/>
                    <a:pt x="38" y="123"/>
                  </a:cubicBezTo>
                  <a:cubicBezTo>
                    <a:pt x="37" y="123"/>
                    <a:pt x="37" y="123"/>
                    <a:pt x="37" y="124"/>
                  </a:cubicBezTo>
                  <a:close/>
                  <a:moveTo>
                    <a:pt x="40" y="124"/>
                  </a:moveTo>
                  <a:cubicBezTo>
                    <a:pt x="41" y="124"/>
                    <a:pt x="41" y="124"/>
                    <a:pt x="41" y="123"/>
                  </a:cubicBezTo>
                  <a:cubicBezTo>
                    <a:pt x="41" y="124"/>
                    <a:pt x="40" y="124"/>
                    <a:pt x="40" y="124"/>
                  </a:cubicBezTo>
                  <a:close/>
                  <a:moveTo>
                    <a:pt x="45" y="124"/>
                  </a:moveTo>
                  <a:cubicBezTo>
                    <a:pt x="45" y="124"/>
                    <a:pt x="45" y="125"/>
                    <a:pt x="45" y="125"/>
                  </a:cubicBezTo>
                  <a:cubicBezTo>
                    <a:pt x="46" y="124"/>
                    <a:pt x="45" y="123"/>
                    <a:pt x="45" y="124"/>
                  </a:cubicBezTo>
                  <a:close/>
                  <a:moveTo>
                    <a:pt x="59" y="124"/>
                  </a:moveTo>
                  <a:cubicBezTo>
                    <a:pt x="60" y="124"/>
                    <a:pt x="60" y="125"/>
                    <a:pt x="60" y="125"/>
                  </a:cubicBezTo>
                  <a:cubicBezTo>
                    <a:pt x="60" y="125"/>
                    <a:pt x="60" y="124"/>
                    <a:pt x="60" y="124"/>
                  </a:cubicBezTo>
                  <a:cubicBezTo>
                    <a:pt x="60" y="124"/>
                    <a:pt x="59" y="124"/>
                    <a:pt x="59" y="124"/>
                  </a:cubicBezTo>
                  <a:close/>
                  <a:moveTo>
                    <a:pt x="41" y="126"/>
                  </a:moveTo>
                  <a:cubicBezTo>
                    <a:pt x="41" y="126"/>
                    <a:pt x="42" y="125"/>
                    <a:pt x="42" y="125"/>
                  </a:cubicBezTo>
                  <a:cubicBezTo>
                    <a:pt x="42" y="125"/>
                    <a:pt x="42" y="124"/>
                    <a:pt x="41" y="124"/>
                  </a:cubicBezTo>
                  <a:cubicBezTo>
                    <a:pt x="40" y="125"/>
                    <a:pt x="41" y="125"/>
                    <a:pt x="41" y="126"/>
                  </a:cubicBezTo>
                  <a:close/>
                  <a:moveTo>
                    <a:pt x="48" y="125"/>
                  </a:moveTo>
                  <a:cubicBezTo>
                    <a:pt x="48" y="125"/>
                    <a:pt x="48" y="126"/>
                    <a:pt x="49" y="125"/>
                  </a:cubicBezTo>
                  <a:cubicBezTo>
                    <a:pt x="48" y="125"/>
                    <a:pt x="49" y="124"/>
                    <a:pt x="48" y="124"/>
                  </a:cubicBezTo>
                  <a:cubicBezTo>
                    <a:pt x="48" y="124"/>
                    <a:pt x="48" y="125"/>
                    <a:pt x="48" y="125"/>
                  </a:cubicBezTo>
                  <a:close/>
                  <a:moveTo>
                    <a:pt x="54" y="126"/>
                  </a:moveTo>
                  <a:cubicBezTo>
                    <a:pt x="54" y="125"/>
                    <a:pt x="54" y="125"/>
                    <a:pt x="54" y="124"/>
                  </a:cubicBezTo>
                  <a:cubicBezTo>
                    <a:pt x="53" y="124"/>
                    <a:pt x="53" y="125"/>
                    <a:pt x="54" y="126"/>
                  </a:cubicBezTo>
                  <a:close/>
                  <a:moveTo>
                    <a:pt x="57" y="125"/>
                  </a:moveTo>
                  <a:cubicBezTo>
                    <a:pt x="58" y="125"/>
                    <a:pt x="58" y="125"/>
                    <a:pt x="58" y="124"/>
                  </a:cubicBezTo>
                  <a:cubicBezTo>
                    <a:pt x="58" y="124"/>
                    <a:pt x="58" y="124"/>
                    <a:pt x="58" y="124"/>
                  </a:cubicBezTo>
                  <a:cubicBezTo>
                    <a:pt x="58" y="125"/>
                    <a:pt x="57" y="125"/>
                    <a:pt x="57" y="125"/>
                  </a:cubicBezTo>
                  <a:close/>
                  <a:moveTo>
                    <a:pt x="52" y="125"/>
                  </a:moveTo>
                  <a:cubicBezTo>
                    <a:pt x="52" y="125"/>
                    <a:pt x="52" y="124"/>
                    <a:pt x="51" y="124"/>
                  </a:cubicBezTo>
                  <a:cubicBezTo>
                    <a:pt x="51" y="124"/>
                    <a:pt x="51" y="125"/>
                    <a:pt x="52" y="125"/>
                  </a:cubicBezTo>
                  <a:close/>
                  <a:moveTo>
                    <a:pt x="37" y="126"/>
                  </a:moveTo>
                  <a:cubicBezTo>
                    <a:pt x="38" y="126"/>
                    <a:pt x="37" y="125"/>
                    <a:pt x="36" y="125"/>
                  </a:cubicBezTo>
                  <a:cubicBezTo>
                    <a:pt x="37" y="125"/>
                    <a:pt x="37" y="126"/>
                    <a:pt x="37" y="126"/>
                  </a:cubicBezTo>
                  <a:close/>
                  <a:moveTo>
                    <a:pt x="61" y="126"/>
                  </a:moveTo>
                  <a:cubicBezTo>
                    <a:pt x="61" y="126"/>
                    <a:pt x="62" y="125"/>
                    <a:pt x="61" y="125"/>
                  </a:cubicBezTo>
                  <a:cubicBezTo>
                    <a:pt x="61" y="125"/>
                    <a:pt x="61" y="126"/>
                    <a:pt x="61" y="126"/>
                  </a:cubicBezTo>
                  <a:close/>
                  <a:moveTo>
                    <a:pt x="35" y="127"/>
                  </a:moveTo>
                  <a:cubicBezTo>
                    <a:pt x="35" y="127"/>
                    <a:pt x="35" y="128"/>
                    <a:pt x="36" y="128"/>
                  </a:cubicBezTo>
                  <a:cubicBezTo>
                    <a:pt x="36" y="128"/>
                    <a:pt x="36" y="127"/>
                    <a:pt x="36" y="127"/>
                  </a:cubicBezTo>
                  <a:cubicBezTo>
                    <a:pt x="36" y="127"/>
                    <a:pt x="36" y="126"/>
                    <a:pt x="36" y="125"/>
                  </a:cubicBezTo>
                  <a:cubicBezTo>
                    <a:pt x="35" y="126"/>
                    <a:pt x="35" y="126"/>
                    <a:pt x="35" y="127"/>
                  </a:cubicBezTo>
                  <a:close/>
                  <a:moveTo>
                    <a:pt x="38" y="126"/>
                  </a:moveTo>
                  <a:cubicBezTo>
                    <a:pt x="39" y="126"/>
                    <a:pt x="39" y="126"/>
                    <a:pt x="39" y="126"/>
                  </a:cubicBezTo>
                  <a:cubicBezTo>
                    <a:pt x="39" y="126"/>
                    <a:pt x="39" y="126"/>
                    <a:pt x="38" y="126"/>
                  </a:cubicBezTo>
                  <a:close/>
                  <a:moveTo>
                    <a:pt x="41" y="127"/>
                  </a:moveTo>
                  <a:cubicBezTo>
                    <a:pt x="40" y="126"/>
                    <a:pt x="40" y="126"/>
                    <a:pt x="40" y="126"/>
                  </a:cubicBezTo>
                  <a:cubicBezTo>
                    <a:pt x="40" y="126"/>
                    <a:pt x="40" y="127"/>
                    <a:pt x="41" y="127"/>
                  </a:cubicBezTo>
                  <a:close/>
                  <a:moveTo>
                    <a:pt x="47" y="127"/>
                  </a:moveTo>
                  <a:cubicBezTo>
                    <a:pt x="47" y="127"/>
                    <a:pt x="47" y="126"/>
                    <a:pt x="46" y="126"/>
                  </a:cubicBezTo>
                  <a:cubicBezTo>
                    <a:pt x="46" y="126"/>
                    <a:pt x="46" y="127"/>
                    <a:pt x="47" y="127"/>
                  </a:cubicBezTo>
                  <a:close/>
                  <a:moveTo>
                    <a:pt x="54" y="127"/>
                  </a:moveTo>
                  <a:cubicBezTo>
                    <a:pt x="55" y="127"/>
                    <a:pt x="55" y="126"/>
                    <a:pt x="54" y="126"/>
                  </a:cubicBezTo>
                  <a:cubicBezTo>
                    <a:pt x="54" y="126"/>
                    <a:pt x="54" y="126"/>
                    <a:pt x="54" y="127"/>
                  </a:cubicBezTo>
                  <a:close/>
                  <a:moveTo>
                    <a:pt x="50" y="127"/>
                  </a:moveTo>
                  <a:cubicBezTo>
                    <a:pt x="51" y="127"/>
                    <a:pt x="51" y="126"/>
                    <a:pt x="50" y="126"/>
                  </a:cubicBezTo>
                  <a:cubicBezTo>
                    <a:pt x="50" y="126"/>
                    <a:pt x="50" y="127"/>
                    <a:pt x="50" y="127"/>
                  </a:cubicBezTo>
                  <a:close/>
                  <a:moveTo>
                    <a:pt x="59" y="126"/>
                  </a:moveTo>
                  <a:cubicBezTo>
                    <a:pt x="58" y="126"/>
                    <a:pt x="59" y="126"/>
                    <a:pt x="59" y="126"/>
                  </a:cubicBezTo>
                  <a:cubicBezTo>
                    <a:pt x="58" y="126"/>
                    <a:pt x="58" y="127"/>
                    <a:pt x="59" y="126"/>
                  </a:cubicBezTo>
                  <a:close/>
                  <a:moveTo>
                    <a:pt x="53" y="129"/>
                  </a:moveTo>
                  <a:cubicBezTo>
                    <a:pt x="54" y="128"/>
                    <a:pt x="53" y="127"/>
                    <a:pt x="53" y="126"/>
                  </a:cubicBezTo>
                  <a:cubicBezTo>
                    <a:pt x="52" y="127"/>
                    <a:pt x="53" y="128"/>
                    <a:pt x="53" y="129"/>
                  </a:cubicBezTo>
                  <a:close/>
                  <a:moveTo>
                    <a:pt x="40" y="128"/>
                  </a:moveTo>
                  <a:cubicBezTo>
                    <a:pt x="40" y="127"/>
                    <a:pt x="40" y="127"/>
                    <a:pt x="39" y="126"/>
                  </a:cubicBezTo>
                  <a:cubicBezTo>
                    <a:pt x="39" y="127"/>
                    <a:pt x="39" y="128"/>
                    <a:pt x="40" y="128"/>
                  </a:cubicBezTo>
                  <a:close/>
                  <a:moveTo>
                    <a:pt x="49" y="127"/>
                  </a:moveTo>
                  <a:cubicBezTo>
                    <a:pt x="50" y="127"/>
                    <a:pt x="49" y="128"/>
                    <a:pt x="50" y="128"/>
                  </a:cubicBezTo>
                  <a:cubicBezTo>
                    <a:pt x="50" y="127"/>
                    <a:pt x="50" y="128"/>
                    <a:pt x="50" y="127"/>
                  </a:cubicBezTo>
                  <a:cubicBezTo>
                    <a:pt x="50" y="127"/>
                    <a:pt x="50" y="127"/>
                    <a:pt x="50" y="127"/>
                  </a:cubicBezTo>
                  <a:cubicBezTo>
                    <a:pt x="50" y="127"/>
                    <a:pt x="50" y="127"/>
                    <a:pt x="50" y="127"/>
                  </a:cubicBezTo>
                  <a:cubicBezTo>
                    <a:pt x="49" y="127"/>
                    <a:pt x="49" y="127"/>
                    <a:pt x="49" y="127"/>
                  </a:cubicBezTo>
                  <a:close/>
                  <a:moveTo>
                    <a:pt x="42" y="127"/>
                  </a:moveTo>
                  <a:cubicBezTo>
                    <a:pt x="42" y="127"/>
                    <a:pt x="42" y="128"/>
                    <a:pt x="43" y="128"/>
                  </a:cubicBezTo>
                  <a:cubicBezTo>
                    <a:pt x="43" y="128"/>
                    <a:pt x="43" y="128"/>
                    <a:pt x="43" y="128"/>
                  </a:cubicBezTo>
                  <a:cubicBezTo>
                    <a:pt x="43" y="127"/>
                    <a:pt x="43" y="127"/>
                    <a:pt x="43" y="127"/>
                  </a:cubicBezTo>
                  <a:cubicBezTo>
                    <a:pt x="42" y="127"/>
                    <a:pt x="42" y="127"/>
                    <a:pt x="42" y="127"/>
                  </a:cubicBezTo>
                  <a:close/>
                  <a:moveTo>
                    <a:pt x="60" y="128"/>
                  </a:moveTo>
                  <a:cubicBezTo>
                    <a:pt x="60" y="128"/>
                    <a:pt x="60" y="127"/>
                    <a:pt x="60" y="127"/>
                  </a:cubicBezTo>
                  <a:cubicBezTo>
                    <a:pt x="60" y="127"/>
                    <a:pt x="59" y="128"/>
                    <a:pt x="60" y="128"/>
                  </a:cubicBezTo>
                  <a:close/>
                  <a:moveTo>
                    <a:pt x="57" y="128"/>
                  </a:moveTo>
                  <a:cubicBezTo>
                    <a:pt x="57" y="128"/>
                    <a:pt x="57" y="128"/>
                    <a:pt x="57" y="128"/>
                  </a:cubicBezTo>
                  <a:cubicBezTo>
                    <a:pt x="58" y="127"/>
                    <a:pt x="58" y="127"/>
                    <a:pt x="57" y="127"/>
                  </a:cubicBezTo>
                  <a:cubicBezTo>
                    <a:pt x="57" y="127"/>
                    <a:pt x="57" y="127"/>
                    <a:pt x="57" y="128"/>
                  </a:cubicBezTo>
                  <a:close/>
                  <a:moveTo>
                    <a:pt x="62" y="131"/>
                  </a:moveTo>
                  <a:cubicBezTo>
                    <a:pt x="62" y="130"/>
                    <a:pt x="63" y="128"/>
                    <a:pt x="62" y="127"/>
                  </a:cubicBezTo>
                  <a:cubicBezTo>
                    <a:pt x="62" y="129"/>
                    <a:pt x="62" y="130"/>
                    <a:pt x="62" y="131"/>
                  </a:cubicBezTo>
                  <a:close/>
                  <a:moveTo>
                    <a:pt x="33" y="129"/>
                  </a:moveTo>
                  <a:cubicBezTo>
                    <a:pt x="33" y="130"/>
                    <a:pt x="33" y="130"/>
                    <a:pt x="33" y="130"/>
                  </a:cubicBezTo>
                  <a:cubicBezTo>
                    <a:pt x="33" y="131"/>
                    <a:pt x="33" y="131"/>
                    <a:pt x="33" y="130"/>
                  </a:cubicBezTo>
                  <a:cubicBezTo>
                    <a:pt x="33" y="129"/>
                    <a:pt x="33" y="129"/>
                    <a:pt x="33" y="128"/>
                  </a:cubicBezTo>
                  <a:cubicBezTo>
                    <a:pt x="33" y="128"/>
                    <a:pt x="33" y="127"/>
                    <a:pt x="33" y="128"/>
                  </a:cubicBezTo>
                  <a:cubicBezTo>
                    <a:pt x="33" y="128"/>
                    <a:pt x="33" y="129"/>
                    <a:pt x="33" y="129"/>
                  </a:cubicBezTo>
                  <a:close/>
                  <a:moveTo>
                    <a:pt x="55" y="128"/>
                  </a:moveTo>
                  <a:cubicBezTo>
                    <a:pt x="55" y="128"/>
                    <a:pt x="56" y="128"/>
                    <a:pt x="55" y="127"/>
                  </a:cubicBezTo>
                  <a:cubicBezTo>
                    <a:pt x="55" y="128"/>
                    <a:pt x="55" y="128"/>
                    <a:pt x="55" y="128"/>
                  </a:cubicBezTo>
                  <a:close/>
                  <a:moveTo>
                    <a:pt x="38" y="130"/>
                  </a:moveTo>
                  <a:cubicBezTo>
                    <a:pt x="39" y="129"/>
                    <a:pt x="39" y="128"/>
                    <a:pt x="38" y="128"/>
                  </a:cubicBezTo>
                  <a:cubicBezTo>
                    <a:pt x="38" y="128"/>
                    <a:pt x="38" y="129"/>
                    <a:pt x="38" y="130"/>
                  </a:cubicBezTo>
                  <a:close/>
                  <a:moveTo>
                    <a:pt x="45" y="129"/>
                  </a:moveTo>
                  <a:cubicBezTo>
                    <a:pt x="45" y="129"/>
                    <a:pt x="45" y="128"/>
                    <a:pt x="45" y="128"/>
                  </a:cubicBezTo>
                  <a:cubicBezTo>
                    <a:pt x="45" y="128"/>
                    <a:pt x="45" y="128"/>
                    <a:pt x="45" y="128"/>
                  </a:cubicBezTo>
                  <a:cubicBezTo>
                    <a:pt x="45" y="128"/>
                    <a:pt x="45" y="129"/>
                    <a:pt x="45" y="129"/>
                  </a:cubicBezTo>
                  <a:close/>
                  <a:moveTo>
                    <a:pt x="42" y="129"/>
                  </a:moveTo>
                  <a:cubicBezTo>
                    <a:pt x="42" y="129"/>
                    <a:pt x="42" y="129"/>
                    <a:pt x="41" y="128"/>
                  </a:cubicBezTo>
                  <a:cubicBezTo>
                    <a:pt x="41" y="129"/>
                    <a:pt x="42" y="129"/>
                    <a:pt x="42" y="129"/>
                  </a:cubicBezTo>
                  <a:close/>
                  <a:moveTo>
                    <a:pt x="47" y="129"/>
                  </a:moveTo>
                  <a:cubicBezTo>
                    <a:pt x="48" y="129"/>
                    <a:pt x="47" y="129"/>
                    <a:pt x="48" y="130"/>
                  </a:cubicBezTo>
                  <a:cubicBezTo>
                    <a:pt x="48" y="130"/>
                    <a:pt x="48" y="130"/>
                    <a:pt x="48" y="130"/>
                  </a:cubicBezTo>
                  <a:cubicBezTo>
                    <a:pt x="49" y="130"/>
                    <a:pt x="49" y="129"/>
                    <a:pt x="48" y="128"/>
                  </a:cubicBezTo>
                  <a:cubicBezTo>
                    <a:pt x="48" y="129"/>
                    <a:pt x="48" y="128"/>
                    <a:pt x="47" y="129"/>
                  </a:cubicBezTo>
                  <a:close/>
                  <a:moveTo>
                    <a:pt x="50" y="129"/>
                  </a:moveTo>
                  <a:cubicBezTo>
                    <a:pt x="50" y="129"/>
                    <a:pt x="50" y="129"/>
                    <a:pt x="50" y="130"/>
                  </a:cubicBezTo>
                  <a:cubicBezTo>
                    <a:pt x="50" y="130"/>
                    <a:pt x="51" y="130"/>
                    <a:pt x="51" y="129"/>
                  </a:cubicBezTo>
                  <a:cubicBezTo>
                    <a:pt x="50" y="129"/>
                    <a:pt x="51" y="129"/>
                    <a:pt x="51" y="129"/>
                  </a:cubicBezTo>
                  <a:cubicBezTo>
                    <a:pt x="51" y="129"/>
                    <a:pt x="51" y="128"/>
                    <a:pt x="50" y="128"/>
                  </a:cubicBezTo>
                  <a:cubicBezTo>
                    <a:pt x="50" y="129"/>
                    <a:pt x="50" y="129"/>
                    <a:pt x="50" y="129"/>
                  </a:cubicBezTo>
                  <a:close/>
                  <a:moveTo>
                    <a:pt x="52" y="129"/>
                  </a:moveTo>
                  <a:cubicBezTo>
                    <a:pt x="52" y="129"/>
                    <a:pt x="52" y="128"/>
                    <a:pt x="52" y="128"/>
                  </a:cubicBezTo>
                  <a:cubicBezTo>
                    <a:pt x="51" y="128"/>
                    <a:pt x="51" y="129"/>
                    <a:pt x="52" y="129"/>
                  </a:cubicBezTo>
                  <a:close/>
                  <a:moveTo>
                    <a:pt x="41" y="128"/>
                  </a:moveTo>
                  <a:cubicBezTo>
                    <a:pt x="41" y="128"/>
                    <a:pt x="40" y="128"/>
                    <a:pt x="40" y="128"/>
                  </a:cubicBezTo>
                  <a:cubicBezTo>
                    <a:pt x="40" y="129"/>
                    <a:pt x="41" y="129"/>
                    <a:pt x="41" y="128"/>
                  </a:cubicBezTo>
                  <a:close/>
                  <a:moveTo>
                    <a:pt x="58" y="129"/>
                  </a:moveTo>
                  <a:cubicBezTo>
                    <a:pt x="58" y="129"/>
                    <a:pt x="58" y="129"/>
                    <a:pt x="58" y="129"/>
                  </a:cubicBezTo>
                  <a:cubicBezTo>
                    <a:pt x="58" y="129"/>
                    <a:pt x="58" y="128"/>
                    <a:pt x="58" y="128"/>
                  </a:cubicBezTo>
                  <a:cubicBezTo>
                    <a:pt x="58" y="129"/>
                    <a:pt x="58" y="129"/>
                    <a:pt x="58" y="129"/>
                  </a:cubicBezTo>
                  <a:close/>
                  <a:moveTo>
                    <a:pt x="45" y="131"/>
                  </a:moveTo>
                  <a:cubicBezTo>
                    <a:pt x="45" y="130"/>
                    <a:pt x="44" y="129"/>
                    <a:pt x="44" y="129"/>
                  </a:cubicBezTo>
                  <a:cubicBezTo>
                    <a:pt x="43" y="130"/>
                    <a:pt x="44" y="131"/>
                    <a:pt x="45" y="131"/>
                  </a:cubicBezTo>
                  <a:close/>
                  <a:moveTo>
                    <a:pt x="37" y="131"/>
                  </a:moveTo>
                  <a:cubicBezTo>
                    <a:pt x="38" y="131"/>
                    <a:pt x="38" y="129"/>
                    <a:pt x="37" y="129"/>
                  </a:cubicBezTo>
                  <a:cubicBezTo>
                    <a:pt x="36" y="130"/>
                    <a:pt x="37" y="130"/>
                    <a:pt x="37" y="131"/>
                  </a:cubicBezTo>
                  <a:close/>
                  <a:moveTo>
                    <a:pt x="41" y="130"/>
                  </a:moveTo>
                  <a:cubicBezTo>
                    <a:pt x="41" y="130"/>
                    <a:pt x="41" y="129"/>
                    <a:pt x="41" y="129"/>
                  </a:cubicBezTo>
                  <a:cubicBezTo>
                    <a:pt x="41" y="130"/>
                    <a:pt x="41" y="130"/>
                    <a:pt x="41" y="130"/>
                  </a:cubicBezTo>
                  <a:close/>
                  <a:moveTo>
                    <a:pt x="39" y="131"/>
                  </a:moveTo>
                  <a:cubicBezTo>
                    <a:pt x="39" y="130"/>
                    <a:pt x="40" y="130"/>
                    <a:pt x="40" y="129"/>
                  </a:cubicBezTo>
                  <a:cubicBezTo>
                    <a:pt x="39" y="130"/>
                    <a:pt x="38" y="131"/>
                    <a:pt x="39" y="131"/>
                  </a:cubicBezTo>
                  <a:close/>
                  <a:moveTo>
                    <a:pt x="55" y="131"/>
                  </a:moveTo>
                  <a:cubicBezTo>
                    <a:pt x="55" y="131"/>
                    <a:pt x="55" y="131"/>
                    <a:pt x="55" y="130"/>
                  </a:cubicBezTo>
                  <a:cubicBezTo>
                    <a:pt x="55" y="130"/>
                    <a:pt x="55" y="130"/>
                    <a:pt x="55" y="130"/>
                  </a:cubicBezTo>
                  <a:cubicBezTo>
                    <a:pt x="54" y="130"/>
                    <a:pt x="54" y="131"/>
                    <a:pt x="55" y="131"/>
                  </a:cubicBezTo>
                  <a:close/>
                  <a:moveTo>
                    <a:pt x="56" y="131"/>
                  </a:moveTo>
                  <a:cubicBezTo>
                    <a:pt x="56" y="131"/>
                    <a:pt x="56" y="131"/>
                    <a:pt x="57" y="131"/>
                  </a:cubicBezTo>
                  <a:cubicBezTo>
                    <a:pt x="57" y="130"/>
                    <a:pt x="57" y="130"/>
                    <a:pt x="57" y="130"/>
                  </a:cubicBezTo>
                  <a:cubicBezTo>
                    <a:pt x="57" y="130"/>
                    <a:pt x="57" y="130"/>
                    <a:pt x="57" y="130"/>
                  </a:cubicBezTo>
                  <a:cubicBezTo>
                    <a:pt x="57" y="130"/>
                    <a:pt x="56" y="130"/>
                    <a:pt x="56" y="131"/>
                  </a:cubicBezTo>
                  <a:close/>
                  <a:moveTo>
                    <a:pt x="50" y="133"/>
                  </a:moveTo>
                  <a:cubicBezTo>
                    <a:pt x="51" y="132"/>
                    <a:pt x="50" y="130"/>
                    <a:pt x="49" y="130"/>
                  </a:cubicBezTo>
                  <a:cubicBezTo>
                    <a:pt x="49" y="131"/>
                    <a:pt x="49" y="131"/>
                    <a:pt x="49" y="132"/>
                  </a:cubicBezTo>
                  <a:cubicBezTo>
                    <a:pt x="49" y="132"/>
                    <a:pt x="49" y="131"/>
                    <a:pt x="49" y="132"/>
                  </a:cubicBezTo>
                  <a:cubicBezTo>
                    <a:pt x="49" y="132"/>
                    <a:pt x="49" y="132"/>
                    <a:pt x="50" y="133"/>
                  </a:cubicBezTo>
                  <a:close/>
                  <a:moveTo>
                    <a:pt x="40" y="133"/>
                  </a:moveTo>
                  <a:cubicBezTo>
                    <a:pt x="40" y="132"/>
                    <a:pt x="40" y="132"/>
                    <a:pt x="41" y="131"/>
                  </a:cubicBezTo>
                  <a:cubicBezTo>
                    <a:pt x="40" y="131"/>
                    <a:pt x="40" y="130"/>
                    <a:pt x="40" y="130"/>
                  </a:cubicBezTo>
                  <a:cubicBezTo>
                    <a:pt x="39" y="131"/>
                    <a:pt x="39" y="132"/>
                    <a:pt x="40" y="133"/>
                  </a:cubicBezTo>
                  <a:close/>
                  <a:moveTo>
                    <a:pt x="43" y="132"/>
                  </a:moveTo>
                  <a:cubicBezTo>
                    <a:pt x="44" y="132"/>
                    <a:pt x="43" y="131"/>
                    <a:pt x="43" y="131"/>
                  </a:cubicBezTo>
                  <a:cubicBezTo>
                    <a:pt x="43" y="131"/>
                    <a:pt x="43" y="132"/>
                    <a:pt x="43" y="132"/>
                  </a:cubicBezTo>
                  <a:close/>
                  <a:moveTo>
                    <a:pt x="60" y="131"/>
                  </a:moveTo>
                  <a:cubicBezTo>
                    <a:pt x="60" y="131"/>
                    <a:pt x="60" y="131"/>
                    <a:pt x="59" y="131"/>
                  </a:cubicBezTo>
                  <a:cubicBezTo>
                    <a:pt x="59" y="131"/>
                    <a:pt x="60" y="131"/>
                    <a:pt x="60" y="131"/>
                  </a:cubicBezTo>
                  <a:close/>
                  <a:moveTo>
                    <a:pt x="36" y="133"/>
                  </a:moveTo>
                  <a:cubicBezTo>
                    <a:pt x="37" y="133"/>
                    <a:pt x="36" y="131"/>
                    <a:pt x="36" y="131"/>
                  </a:cubicBezTo>
                  <a:cubicBezTo>
                    <a:pt x="35" y="132"/>
                    <a:pt x="35" y="132"/>
                    <a:pt x="36" y="133"/>
                  </a:cubicBezTo>
                  <a:close/>
                  <a:moveTo>
                    <a:pt x="38" y="132"/>
                  </a:moveTo>
                  <a:cubicBezTo>
                    <a:pt x="38" y="132"/>
                    <a:pt x="38" y="132"/>
                    <a:pt x="38" y="132"/>
                  </a:cubicBezTo>
                  <a:cubicBezTo>
                    <a:pt x="38" y="132"/>
                    <a:pt x="39" y="131"/>
                    <a:pt x="38" y="131"/>
                  </a:cubicBezTo>
                  <a:cubicBezTo>
                    <a:pt x="38" y="132"/>
                    <a:pt x="38" y="132"/>
                    <a:pt x="38" y="132"/>
                  </a:cubicBezTo>
                  <a:close/>
                  <a:moveTo>
                    <a:pt x="55" y="132"/>
                  </a:moveTo>
                  <a:cubicBezTo>
                    <a:pt x="55" y="132"/>
                    <a:pt x="56" y="132"/>
                    <a:pt x="55" y="132"/>
                  </a:cubicBezTo>
                  <a:cubicBezTo>
                    <a:pt x="55" y="132"/>
                    <a:pt x="55" y="131"/>
                    <a:pt x="55" y="131"/>
                  </a:cubicBezTo>
                  <a:cubicBezTo>
                    <a:pt x="55" y="132"/>
                    <a:pt x="55" y="132"/>
                    <a:pt x="55" y="132"/>
                  </a:cubicBezTo>
                  <a:close/>
                  <a:moveTo>
                    <a:pt x="59" y="134"/>
                  </a:moveTo>
                  <a:cubicBezTo>
                    <a:pt x="58" y="134"/>
                    <a:pt x="59" y="132"/>
                    <a:pt x="58" y="131"/>
                  </a:cubicBezTo>
                  <a:cubicBezTo>
                    <a:pt x="58" y="133"/>
                    <a:pt x="58" y="134"/>
                    <a:pt x="59" y="134"/>
                  </a:cubicBezTo>
                  <a:close/>
                  <a:moveTo>
                    <a:pt x="48" y="133"/>
                  </a:moveTo>
                  <a:cubicBezTo>
                    <a:pt x="48" y="133"/>
                    <a:pt x="48" y="132"/>
                    <a:pt x="48" y="132"/>
                  </a:cubicBezTo>
                  <a:cubicBezTo>
                    <a:pt x="47" y="132"/>
                    <a:pt x="48" y="133"/>
                    <a:pt x="48" y="133"/>
                  </a:cubicBezTo>
                  <a:close/>
                  <a:moveTo>
                    <a:pt x="53" y="133"/>
                  </a:moveTo>
                  <a:cubicBezTo>
                    <a:pt x="53" y="133"/>
                    <a:pt x="53" y="132"/>
                    <a:pt x="53" y="132"/>
                  </a:cubicBezTo>
                  <a:cubicBezTo>
                    <a:pt x="53" y="132"/>
                    <a:pt x="53" y="133"/>
                    <a:pt x="53" y="133"/>
                  </a:cubicBezTo>
                  <a:close/>
                  <a:moveTo>
                    <a:pt x="39" y="134"/>
                  </a:moveTo>
                  <a:cubicBezTo>
                    <a:pt x="39" y="133"/>
                    <a:pt x="39" y="133"/>
                    <a:pt x="38" y="132"/>
                  </a:cubicBezTo>
                  <a:cubicBezTo>
                    <a:pt x="38" y="133"/>
                    <a:pt x="38" y="133"/>
                    <a:pt x="39" y="134"/>
                  </a:cubicBezTo>
                  <a:close/>
                  <a:moveTo>
                    <a:pt x="62" y="133"/>
                  </a:moveTo>
                  <a:cubicBezTo>
                    <a:pt x="62" y="133"/>
                    <a:pt x="63" y="133"/>
                    <a:pt x="62" y="132"/>
                  </a:cubicBezTo>
                  <a:cubicBezTo>
                    <a:pt x="62" y="133"/>
                    <a:pt x="62" y="133"/>
                    <a:pt x="62" y="133"/>
                  </a:cubicBezTo>
                  <a:close/>
                  <a:moveTo>
                    <a:pt x="40" y="134"/>
                  </a:moveTo>
                  <a:cubicBezTo>
                    <a:pt x="40" y="134"/>
                    <a:pt x="40" y="135"/>
                    <a:pt x="41" y="135"/>
                  </a:cubicBezTo>
                  <a:cubicBezTo>
                    <a:pt x="41" y="135"/>
                    <a:pt x="42" y="134"/>
                    <a:pt x="42" y="134"/>
                  </a:cubicBezTo>
                  <a:cubicBezTo>
                    <a:pt x="42" y="132"/>
                    <a:pt x="40" y="133"/>
                    <a:pt x="40" y="134"/>
                  </a:cubicBezTo>
                  <a:close/>
                  <a:moveTo>
                    <a:pt x="36" y="134"/>
                  </a:moveTo>
                  <a:cubicBezTo>
                    <a:pt x="37" y="134"/>
                    <a:pt x="37" y="133"/>
                    <a:pt x="37" y="133"/>
                  </a:cubicBezTo>
                  <a:cubicBezTo>
                    <a:pt x="37" y="133"/>
                    <a:pt x="37" y="133"/>
                    <a:pt x="36" y="134"/>
                  </a:cubicBezTo>
                  <a:close/>
                  <a:moveTo>
                    <a:pt x="57" y="136"/>
                  </a:moveTo>
                  <a:cubicBezTo>
                    <a:pt x="57" y="135"/>
                    <a:pt x="57" y="135"/>
                    <a:pt x="58" y="135"/>
                  </a:cubicBezTo>
                  <a:cubicBezTo>
                    <a:pt x="57" y="134"/>
                    <a:pt x="57" y="134"/>
                    <a:pt x="56" y="133"/>
                  </a:cubicBezTo>
                  <a:cubicBezTo>
                    <a:pt x="56" y="134"/>
                    <a:pt x="56" y="135"/>
                    <a:pt x="57" y="136"/>
                  </a:cubicBezTo>
                  <a:close/>
                  <a:moveTo>
                    <a:pt x="45" y="134"/>
                  </a:moveTo>
                  <a:cubicBezTo>
                    <a:pt x="45" y="134"/>
                    <a:pt x="45" y="133"/>
                    <a:pt x="45" y="133"/>
                  </a:cubicBezTo>
                  <a:cubicBezTo>
                    <a:pt x="44" y="133"/>
                    <a:pt x="44" y="134"/>
                    <a:pt x="45" y="134"/>
                  </a:cubicBezTo>
                  <a:close/>
                  <a:moveTo>
                    <a:pt x="51" y="135"/>
                  </a:moveTo>
                  <a:cubicBezTo>
                    <a:pt x="51" y="135"/>
                    <a:pt x="52" y="134"/>
                    <a:pt x="52" y="134"/>
                  </a:cubicBezTo>
                  <a:cubicBezTo>
                    <a:pt x="52" y="134"/>
                    <a:pt x="52" y="133"/>
                    <a:pt x="51" y="133"/>
                  </a:cubicBezTo>
                  <a:cubicBezTo>
                    <a:pt x="51" y="134"/>
                    <a:pt x="51" y="135"/>
                    <a:pt x="51" y="135"/>
                  </a:cubicBezTo>
                  <a:close/>
                  <a:moveTo>
                    <a:pt x="48" y="135"/>
                  </a:moveTo>
                  <a:cubicBezTo>
                    <a:pt x="47" y="134"/>
                    <a:pt x="47" y="134"/>
                    <a:pt x="47" y="134"/>
                  </a:cubicBezTo>
                  <a:cubicBezTo>
                    <a:pt x="47" y="134"/>
                    <a:pt x="47" y="134"/>
                    <a:pt x="48" y="135"/>
                  </a:cubicBezTo>
                  <a:close/>
                  <a:moveTo>
                    <a:pt x="37" y="134"/>
                  </a:moveTo>
                  <a:cubicBezTo>
                    <a:pt x="37" y="134"/>
                    <a:pt x="37" y="135"/>
                    <a:pt x="37" y="135"/>
                  </a:cubicBezTo>
                  <a:cubicBezTo>
                    <a:pt x="38" y="135"/>
                    <a:pt x="38" y="134"/>
                    <a:pt x="37" y="134"/>
                  </a:cubicBezTo>
                  <a:cubicBezTo>
                    <a:pt x="37" y="134"/>
                    <a:pt x="37" y="134"/>
                    <a:pt x="37" y="134"/>
                  </a:cubicBezTo>
                  <a:close/>
                  <a:moveTo>
                    <a:pt x="40" y="136"/>
                  </a:moveTo>
                  <a:cubicBezTo>
                    <a:pt x="40" y="135"/>
                    <a:pt x="40" y="135"/>
                    <a:pt x="39" y="135"/>
                  </a:cubicBezTo>
                  <a:cubicBezTo>
                    <a:pt x="39" y="135"/>
                    <a:pt x="40" y="136"/>
                    <a:pt x="40" y="136"/>
                  </a:cubicBezTo>
                  <a:close/>
                  <a:moveTo>
                    <a:pt x="54" y="136"/>
                  </a:moveTo>
                  <a:cubicBezTo>
                    <a:pt x="54" y="136"/>
                    <a:pt x="55" y="137"/>
                    <a:pt x="55" y="137"/>
                  </a:cubicBezTo>
                  <a:cubicBezTo>
                    <a:pt x="55" y="137"/>
                    <a:pt x="55" y="136"/>
                    <a:pt x="54" y="136"/>
                  </a:cubicBezTo>
                  <a:close/>
                  <a:moveTo>
                    <a:pt x="55" y="137"/>
                  </a:moveTo>
                  <a:cubicBezTo>
                    <a:pt x="56" y="136"/>
                    <a:pt x="55" y="134"/>
                    <a:pt x="54" y="136"/>
                  </a:cubicBezTo>
                  <a:cubicBezTo>
                    <a:pt x="55" y="136"/>
                    <a:pt x="55" y="137"/>
                    <a:pt x="55" y="137"/>
                  </a:cubicBezTo>
                  <a:close/>
                  <a:moveTo>
                    <a:pt x="42" y="137"/>
                  </a:moveTo>
                  <a:cubicBezTo>
                    <a:pt x="43" y="137"/>
                    <a:pt x="43" y="136"/>
                    <a:pt x="43" y="135"/>
                  </a:cubicBezTo>
                  <a:cubicBezTo>
                    <a:pt x="43" y="136"/>
                    <a:pt x="42" y="136"/>
                    <a:pt x="42" y="137"/>
                  </a:cubicBezTo>
                  <a:close/>
                  <a:moveTo>
                    <a:pt x="50" y="136"/>
                  </a:moveTo>
                  <a:cubicBezTo>
                    <a:pt x="50" y="136"/>
                    <a:pt x="50" y="136"/>
                    <a:pt x="50" y="135"/>
                  </a:cubicBezTo>
                  <a:cubicBezTo>
                    <a:pt x="50" y="135"/>
                    <a:pt x="50" y="135"/>
                    <a:pt x="49" y="135"/>
                  </a:cubicBezTo>
                  <a:cubicBezTo>
                    <a:pt x="49" y="136"/>
                    <a:pt x="50" y="136"/>
                    <a:pt x="50" y="136"/>
                  </a:cubicBezTo>
                  <a:close/>
                  <a:moveTo>
                    <a:pt x="39" y="138"/>
                  </a:moveTo>
                  <a:cubicBezTo>
                    <a:pt x="39" y="137"/>
                    <a:pt x="39" y="136"/>
                    <a:pt x="38" y="136"/>
                  </a:cubicBezTo>
                  <a:cubicBezTo>
                    <a:pt x="38" y="136"/>
                    <a:pt x="39" y="137"/>
                    <a:pt x="39" y="138"/>
                  </a:cubicBezTo>
                  <a:close/>
                  <a:moveTo>
                    <a:pt x="35" y="137"/>
                  </a:moveTo>
                  <a:cubicBezTo>
                    <a:pt x="35" y="138"/>
                    <a:pt x="36" y="137"/>
                    <a:pt x="36" y="137"/>
                  </a:cubicBezTo>
                  <a:cubicBezTo>
                    <a:pt x="36" y="137"/>
                    <a:pt x="36" y="136"/>
                    <a:pt x="35" y="136"/>
                  </a:cubicBezTo>
                  <a:cubicBezTo>
                    <a:pt x="35" y="136"/>
                    <a:pt x="35" y="137"/>
                    <a:pt x="35" y="137"/>
                  </a:cubicBezTo>
                  <a:close/>
                  <a:moveTo>
                    <a:pt x="62" y="138"/>
                  </a:moveTo>
                  <a:cubicBezTo>
                    <a:pt x="62" y="137"/>
                    <a:pt x="63" y="136"/>
                    <a:pt x="62" y="136"/>
                  </a:cubicBezTo>
                  <a:cubicBezTo>
                    <a:pt x="62" y="137"/>
                    <a:pt x="62" y="137"/>
                    <a:pt x="62" y="138"/>
                  </a:cubicBezTo>
                  <a:close/>
                  <a:moveTo>
                    <a:pt x="54" y="138"/>
                  </a:moveTo>
                  <a:cubicBezTo>
                    <a:pt x="54" y="138"/>
                    <a:pt x="54" y="137"/>
                    <a:pt x="53" y="137"/>
                  </a:cubicBezTo>
                  <a:cubicBezTo>
                    <a:pt x="53" y="137"/>
                    <a:pt x="53" y="138"/>
                    <a:pt x="54" y="138"/>
                  </a:cubicBezTo>
                  <a:close/>
                  <a:moveTo>
                    <a:pt x="42" y="140"/>
                  </a:moveTo>
                  <a:cubicBezTo>
                    <a:pt x="42" y="141"/>
                    <a:pt x="42" y="141"/>
                    <a:pt x="43" y="141"/>
                  </a:cubicBezTo>
                  <a:cubicBezTo>
                    <a:pt x="43" y="140"/>
                    <a:pt x="45" y="139"/>
                    <a:pt x="45" y="138"/>
                  </a:cubicBezTo>
                  <a:cubicBezTo>
                    <a:pt x="45" y="138"/>
                    <a:pt x="45" y="137"/>
                    <a:pt x="44" y="137"/>
                  </a:cubicBezTo>
                  <a:cubicBezTo>
                    <a:pt x="44" y="138"/>
                    <a:pt x="43" y="139"/>
                    <a:pt x="42" y="140"/>
                  </a:cubicBezTo>
                  <a:close/>
                  <a:moveTo>
                    <a:pt x="47" y="139"/>
                  </a:moveTo>
                  <a:cubicBezTo>
                    <a:pt x="48" y="139"/>
                    <a:pt x="48" y="138"/>
                    <a:pt x="48" y="138"/>
                  </a:cubicBezTo>
                  <a:cubicBezTo>
                    <a:pt x="47" y="138"/>
                    <a:pt x="47" y="139"/>
                    <a:pt x="47" y="139"/>
                  </a:cubicBezTo>
                  <a:close/>
                  <a:moveTo>
                    <a:pt x="35" y="142"/>
                  </a:moveTo>
                  <a:cubicBezTo>
                    <a:pt x="37" y="141"/>
                    <a:pt x="37" y="140"/>
                    <a:pt x="37" y="139"/>
                  </a:cubicBezTo>
                  <a:cubicBezTo>
                    <a:pt x="37" y="139"/>
                    <a:pt x="37" y="138"/>
                    <a:pt x="37" y="138"/>
                  </a:cubicBezTo>
                  <a:cubicBezTo>
                    <a:pt x="36" y="139"/>
                    <a:pt x="35" y="140"/>
                    <a:pt x="35" y="142"/>
                  </a:cubicBezTo>
                  <a:close/>
                  <a:moveTo>
                    <a:pt x="56" y="139"/>
                  </a:moveTo>
                  <a:cubicBezTo>
                    <a:pt x="57" y="139"/>
                    <a:pt x="57" y="139"/>
                    <a:pt x="57" y="138"/>
                  </a:cubicBezTo>
                  <a:cubicBezTo>
                    <a:pt x="57" y="138"/>
                    <a:pt x="56" y="139"/>
                    <a:pt x="56" y="139"/>
                  </a:cubicBezTo>
                  <a:close/>
                  <a:moveTo>
                    <a:pt x="52" y="140"/>
                  </a:moveTo>
                  <a:cubicBezTo>
                    <a:pt x="52" y="139"/>
                    <a:pt x="52" y="139"/>
                    <a:pt x="51" y="139"/>
                  </a:cubicBezTo>
                  <a:cubicBezTo>
                    <a:pt x="52" y="139"/>
                    <a:pt x="52" y="140"/>
                    <a:pt x="52" y="140"/>
                  </a:cubicBezTo>
                  <a:close/>
                  <a:moveTo>
                    <a:pt x="54" y="139"/>
                  </a:moveTo>
                  <a:cubicBezTo>
                    <a:pt x="54" y="139"/>
                    <a:pt x="55" y="139"/>
                    <a:pt x="55" y="139"/>
                  </a:cubicBezTo>
                  <a:cubicBezTo>
                    <a:pt x="54" y="139"/>
                    <a:pt x="54" y="139"/>
                    <a:pt x="54" y="139"/>
                  </a:cubicBezTo>
                  <a:cubicBezTo>
                    <a:pt x="54" y="139"/>
                    <a:pt x="54" y="139"/>
                    <a:pt x="54" y="139"/>
                  </a:cubicBezTo>
                  <a:close/>
                  <a:moveTo>
                    <a:pt x="6" y="140"/>
                  </a:moveTo>
                  <a:cubicBezTo>
                    <a:pt x="6" y="140"/>
                    <a:pt x="6" y="139"/>
                    <a:pt x="5" y="140"/>
                  </a:cubicBezTo>
                  <a:cubicBezTo>
                    <a:pt x="5" y="140"/>
                    <a:pt x="6" y="141"/>
                    <a:pt x="5" y="142"/>
                  </a:cubicBezTo>
                  <a:cubicBezTo>
                    <a:pt x="5" y="142"/>
                    <a:pt x="6" y="142"/>
                    <a:pt x="6" y="142"/>
                  </a:cubicBezTo>
                  <a:cubicBezTo>
                    <a:pt x="6" y="141"/>
                    <a:pt x="7" y="140"/>
                    <a:pt x="6" y="139"/>
                  </a:cubicBezTo>
                  <a:cubicBezTo>
                    <a:pt x="6" y="139"/>
                    <a:pt x="6" y="140"/>
                    <a:pt x="6" y="140"/>
                  </a:cubicBezTo>
                  <a:close/>
                  <a:moveTo>
                    <a:pt x="57" y="140"/>
                  </a:moveTo>
                  <a:cubicBezTo>
                    <a:pt x="57" y="140"/>
                    <a:pt x="58" y="140"/>
                    <a:pt x="58" y="139"/>
                  </a:cubicBezTo>
                  <a:cubicBezTo>
                    <a:pt x="58" y="139"/>
                    <a:pt x="58" y="139"/>
                    <a:pt x="57" y="139"/>
                  </a:cubicBezTo>
                  <a:cubicBezTo>
                    <a:pt x="57" y="140"/>
                    <a:pt x="57" y="140"/>
                    <a:pt x="57" y="140"/>
                  </a:cubicBezTo>
                  <a:close/>
                  <a:moveTo>
                    <a:pt x="52" y="141"/>
                  </a:moveTo>
                  <a:cubicBezTo>
                    <a:pt x="53" y="141"/>
                    <a:pt x="53" y="141"/>
                    <a:pt x="53" y="141"/>
                  </a:cubicBezTo>
                  <a:cubicBezTo>
                    <a:pt x="53" y="140"/>
                    <a:pt x="54" y="140"/>
                    <a:pt x="54" y="140"/>
                  </a:cubicBezTo>
                  <a:cubicBezTo>
                    <a:pt x="53" y="140"/>
                    <a:pt x="53" y="140"/>
                    <a:pt x="53" y="140"/>
                  </a:cubicBezTo>
                  <a:cubicBezTo>
                    <a:pt x="53" y="140"/>
                    <a:pt x="53" y="140"/>
                    <a:pt x="52" y="141"/>
                  </a:cubicBezTo>
                  <a:close/>
                  <a:moveTo>
                    <a:pt x="46" y="142"/>
                  </a:moveTo>
                  <a:cubicBezTo>
                    <a:pt x="46" y="142"/>
                    <a:pt x="47" y="141"/>
                    <a:pt x="46" y="140"/>
                  </a:cubicBezTo>
                  <a:cubicBezTo>
                    <a:pt x="46" y="141"/>
                    <a:pt x="45" y="142"/>
                    <a:pt x="46" y="142"/>
                  </a:cubicBezTo>
                  <a:close/>
                  <a:moveTo>
                    <a:pt x="57" y="141"/>
                  </a:moveTo>
                  <a:cubicBezTo>
                    <a:pt x="58" y="142"/>
                    <a:pt x="58" y="142"/>
                    <a:pt x="58" y="142"/>
                  </a:cubicBezTo>
                  <a:cubicBezTo>
                    <a:pt x="59" y="142"/>
                    <a:pt x="59" y="140"/>
                    <a:pt x="58" y="140"/>
                  </a:cubicBezTo>
                  <a:cubicBezTo>
                    <a:pt x="58" y="141"/>
                    <a:pt x="58" y="141"/>
                    <a:pt x="57" y="141"/>
                  </a:cubicBezTo>
                  <a:close/>
                  <a:moveTo>
                    <a:pt x="48" y="141"/>
                  </a:moveTo>
                  <a:cubicBezTo>
                    <a:pt x="48" y="141"/>
                    <a:pt x="49" y="141"/>
                    <a:pt x="49" y="140"/>
                  </a:cubicBezTo>
                  <a:cubicBezTo>
                    <a:pt x="48" y="140"/>
                    <a:pt x="48" y="140"/>
                    <a:pt x="48" y="140"/>
                  </a:cubicBezTo>
                  <a:cubicBezTo>
                    <a:pt x="48" y="141"/>
                    <a:pt x="48" y="141"/>
                    <a:pt x="48" y="141"/>
                  </a:cubicBezTo>
                  <a:close/>
                  <a:moveTo>
                    <a:pt x="49" y="142"/>
                  </a:moveTo>
                  <a:cubicBezTo>
                    <a:pt x="49" y="142"/>
                    <a:pt x="50" y="141"/>
                    <a:pt x="50" y="141"/>
                  </a:cubicBezTo>
                  <a:cubicBezTo>
                    <a:pt x="50" y="141"/>
                    <a:pt x="49" y="141"/>
                    <a:pt x="49" y="142"/>
                  </a:cubicBezTo>
                  <a:close/>
                  <a:moveTo>
                    <a:pt x="36" y="143"/>
                  </a:moveTo>
                  <a:cubicBezTo>
                    <a:pt x="36" y="144"/>
                    <a:pt x="36" y="144"/>
                    <a:pt x="37" y="144"/>
                  </a:cubicBezTo>
                  <a:cubicBezTo>
                    <a:pt x="37" y="144"/>
                    <a:pt x="38" y="143"/>
                    <a:pt x="39" y="142"/>
                  </a:cubicBezTo>
                  <a:cubicBezTo>
                    <a:pt x="38" y="142"/>
                    <a:pt x="39" y="141"/>
                    <a:pt x="38" y="141"/>
                  </a:cubicBezTo>
                  <a:cubicBezTo>
                    <a:pt x="38" y="142"/>
                    <a:pt x="37" y="143"/>
                    <a:pt x="36" y="143"/>
                  </a:cubicBezTo>
                  <a:close/>
                  <a:moveTo>
                    <a:pt x="54" y="142"/>
                  </a:moveTo>
                  <a:cubicBezTo>
                    <a:pt x="54" y="142"/>
                    <a:pt x="54" y="142"/>
                    <a:pt x="54" y="141"/>
                  </a:cubicBezTo>
                  <a:cubicBezTo>
                    <a:pt x="54" y="141"/>
                    <a:pt x="53" y="142"/>
                    <a:pt x="54" y="142"/>
                  </a:cubicBezTo>
                  <a:close/>
                  <a:moveTo>
                    <a:pt x="43" y="143"/>
                  </a:moveTo>
                  <a:cubicBezTo>
                    <a:pt x="43" y="143"/>
                    <a:pt x="44" y="142"/>
                    <a:pt x="44" y="142"/>
                  </a:cubicBezTo>
                  <a:cubicBezTo>
                    <a:pt x="43" y="142"/>
                    <a:pt x="43" y="143"/>
                    <a:pt x="43" y="143"/>
                  </a:cubicBezTo>
                  <a:close/>
                  <a:moveTo>
                    <a:pt x="49" y="143"/>
                  </a:moveTo>
                  <a:cubicBezTo>
                    <a:pt x="50" y="145"/>
                    <a:pt x="50" y="146"/>
                    <a:pt x="51" y="148"/>
                  </a:cubicBezTo>
                  <a:cubicBezTo>
                    <a:pt x="52" y="147"/>
                    <a:pt x="51" y="146"/>
                    <a:pt x="51" y="145"/>
                  </a:cubicBezTo>
                  <a:cubicBezTo>
                    <a:pt x="51" y="145"/>
                    <a:pt x="51" y="145"/>
                    <a:pt x="50" y="145"/>
                  </a:cubicBezTo>
                  <a:cubicBezTo>
                    <a:pt x="50" y="144"/>
                    <a:pt x="51" y="144"/>
                    <a:pt x="51" y="143"/>
                  </a:cubicBezTo>
                  <a:cubicBezTo>
                    <a:pt x="51" y="143"/>
                    <a:pt x="51" y="143"/>
                    <a:pt x="51" y="143"/>
                  </a:cubicBezTo>
                  <a:cubicBezTo>
                    <a:pt x="51" y="141"/>
                    <a:pt x="49" y="143"/>
                    <a:pt x="49" y="143"/>
                  </a:cubicBezTo>
                  <a:close/>
                  <a:moveTo>
                    <a:pt x="40" y="142"/>
                  </a:moveTo>
                  <a:cubicBezTo>
                    <a:pt x="41" y="143"/>
                    <a:pt x="41" y="143"/>
                    <a:pt x="41" y="143"/>
                  </a:cubicBezTo>
                  <a:cubicBezTo>
                    <a:pt x="41" y="142"/>
                    <a:pt x="41" y="142"/>
                    <a:pt x="40" y="142"/>
                  </a:cubicBezTo>
                  <a:close/>
                  <a:moveTo>
                    <a:pt x="54" y="143"/>
                  </a:moveTo>
                  <a:cubicBezTo>
                    <a:pt x="55" y="143"/>
                    <a:pt x="55" y="142"/>
                    <a:pt x="55" y="142"/>
                  </a:cubicBezTo>
                  <a:cubicBezTo>
                    <a:pt x="54" y="142"/>
                    <a:pt x="55" y="143"/>
                    <a:pt x="54" y="143"/>
                  </a:cubicBezTo>
                  <a:cubicBezTo>
                    <a:pt x="54" y="143"/>
                    <a:pt x="54" y="142"/>
                    <a:pt x="54" y="142"/>
                  </a:cubicBezTo>
                  <a:cubicBezTo>
                    <a:pt x="54" y="142"/>
                    <a:pt x="54" y="143"/>
                    <a:pt x="54" y="143"/>
                  </a:cubicBezTo>
                  <a:close/>
                  <a:moveTo>
                    <a:pt x="57" y="144"/>
                  </a:moveTo>
                  <a:cubicBezTo>
                    <a:pt x="57" y="143"/>
                    <a:pt x="57" y="143"/>
                    <a:pt x="57" y="143"/>
                  </a:cubicBezTo>
                  <a:cubicBezTo>
                    <a:pt x="57" y="143"/>
                    <a:pt x="57" y="142"/>
                    <a:pt x="57" y="142"/>
                  </a:cubicBezTo>
                  <a:cubicBezTo>
                    <a:pt x="56" y="143"/>
                    <a:pt x="57" y="143"/>
                    <a:pt x="57" y="144"/>
                  </a:cubicBezTo>
                  <a:close/>
                  <a:moveTo>
                    <a:pt x="62" y="144"/>
                  </a:moveTo>
                  <a:cubicBezTo>
                    <a:pt x="62" y="143"/>
                    <a:pt x="62" y="143"/>
                    <a:pt x="61" y="142"/>
                  </a:cubicBezTo>
                  <a:cubicBezTo>
                    <a:pt x="62" y="143"/>
                    <a:pt x="61" y="144"/>
                    <a:pt x="62" y="144"/>
                  </a:cubicBezTo>
                  <a:close/>
                  <a:moveTo>
                    <a:pt x="42" y="144"/>
                  </a:moveTo>
                  <a:cubicBezTo>
                    <a:pt x="42" y="145"/>
                    <a:pt x="43" y="143"/>
                    <a:pt x="42" y="143"/>
                  </a:cubicBezTo>
                  <a:cubicBezTo>
                    <a:pt x="42" y="144"/>
                    <a:pt x="42" y="144"/>
                    <a:pt x="42" y="144"/>
                  </a:cubicBezTo>
                  <a:close/>
                  <a:moveTo>
                    <a:pt x="60" y="144"/>
                  </a:moveTo>
                  <a:cubicBezTo>
                    <a:pt x="59" y="144"/>
                    <a:pt x="60" y="143"/>
                    <a:pt x="60" y="143"/>
                  </a:cubicBezTo>
                  <a:cubicBezTo>
                    <a:pt x="59" y="144"/>
                    <a:pt x="59" y="144"/>
                    <a:pt x="60" y="144"/>
                  </a:cubicBezTo>
                  <a:close/>
                  <a:moveTo>
                    <a:pt x="41" y="147"/>
                  </a:moveTo>
                  <a:cubicBezTo>
                    <a:pt x="41" y="148"/>
                    <a:pt x="40" y="148"/>
                    <a:pt x="40" y="149"/>
                  </a:cubicBezTo>
                  <a:cubicBezTo>
                    <a:pt x="42" y="147"/>
                    <a:pt x="43" y="145"/>
                    <a:pt x="44" y="143"/>
                  </a:cubicBezTo>
                  <a:cubicBezTo>
                    <a:pt x="42" y="144"/>
                    <a:pt x="42" y="146"/>
                    <a:pt x="41" y="147"/>
                  </a:cubicBezTo>
                  <a:close/>
                  <a:moveTo>
                    <a:pt x="37" y="146"/>
                  </a:moveTo>
                  <a:cubicBezTo>
                    <a:pt x="38" y="146"/>
                    <a:pt x="38" y="147"/>
                    <a:pt x="38" y="147"/>
                  </a:cubicBezTo>
                  <a:cubicBezTo>
                    <a:pt x="39" y="146"/>
                    <a:pt x="39" y="145"/>
                    <a:pt x="40" y="145"/>
                  </a:cubicBezTo>
                  <a:cubicBezTo>
                    <a:pt x="40" y="144"/>
                    <a:pt x="40" y="144"/>
                    <a:pt x="39" y="143"/>
                  </a:cubicBezTo>
                  <a:cubicBezTo>
                    <a:pt x="39" y="144"/>
                    <a:pt x="38" y="145"/>
                    <a:pt x="37" y="146"/>
                  </a:cubicBezTo>
                  <a:close/>
                  <a:moveTo>
                    <a:pt x="53" y="144"/>
                  </a:moveTo>
                  <a:cubicBezTo>
                    <a:pt x="54" y="144"/>
                    <a:pt x="53" y="144"/>
                    <a:pt x="53" y="144"/>
                  </a:cubicBezTo>
                  <a:cubicBezTo>
                    <a:pt x="53" y="144"/>
                    <a:pt x="53" y="144"/>
                    <a:pt x="53" y="144"/>
                  </a:cubicBezTo>
                  <a:close/>
                  <a:moveTo>
                    <a:pt x="63" y="146"/>
                  </a:moveTo>
                  <a:cubicBezTo>
                    <a:pt x="63" y="146"/>
                    <a:pt x="63" y="145"/>
                    <a:pt x="63" y="145"/>
                  </a:cubicBezTo>
                  <a:cubicBezTo>
                    <a:pt x="63" y="145"/>
                    <a:pt x="63" y="146"/>
                    <a:pt x="63" y="146"/>
                  </a:cubicBezTo>
                  <a:close/>
                  <a:moveTo>
                    <a:pt x="54" y="146"/>
                  </a:moveTo>
                  <a:cubicBezTo>
                    <a:pt x="55" y="146"/>
                    <a:pt x="54" y="146"/>
                    <a:pt x="54" y="145"/>
                  </a:cubicBezTo>
                  <a:cubicBezTo>
                    <a:pt x="54" y="146"/>
                    <a:pt x="54" y="146"/>
                    <a:pt x="54" y="146"/>
                  </a:cubicBezTo>
                  <a:close/>
                  <a:moveTo>
                    <a:pt x="34" y="149"/>
                  </a:moveTo>
                  <a:cubicBezTo>
                    <a:pt x="34" y="149"/>
                    <a:pt x="34" y="150"/>
                    <a:pt x="34" y="150"/>
                  </a:cubicBezTo>
                  <a:cubicBezTo>
                    <a:pt x="34" y="150"/>
                    <a:pt x="34" y="150"/>
                    <a:pt x="34" y="150"/>
                  </a:cubicBezTo>
                  <a:cubicBezTo>
                    <a:pt x="34" y="150"/>
                    <a:pt x="34" y="151"/>
                    <a:pt x="34" y="150"/>
                  </a:cubicBezTo>
                  <a:cubicBezTo>
                    <a:pt x="35" y="149"/>
                    <a:pt x="34" y="147"/>
                    <a:pt x="34" y="146"/>
                  </a:cubicBezTo>
                  <a:cubicBezTo>
                    <a:pt x="34" y="146"/>
                    <a:pt x="34" y="146"/>
                    <a:pt x="33" y="146"/>
                  </a:cubicBezTo>
                  <a:cubicBezTo>
                    <a:pt x="33" y="147"/>
                    <a:pt x="34" y="148"/>
                    <a:pt x="34" y="149"/>
                  </a:cubicBezTo>
                  <a:close/>
                  <a:moveTo>
                    <a:pt x="61" y="146"/>
                  </a:moveTo>
                  <a:cubicBezTo>
                    <a:pt x="61" y="146"/>
                    <a:pt x="61" y="147"/>
                    <a:pt x="62" y="147"/>
                  </a:cubicBezTo>
                  <a:cubicBezTo>
                    <a:pt x="62" y="146"/>
                    <a:pt x="62" y="146"/>
                    <a:pt x="62" y="146"/>
                  </a:cubicBezTo>
                  <a:cubicBezTo>
                    <a:pt x="62" y="146"/>
                    <a:pt x="61" y="146"/>
                    <a:pt x="61" y="146"/>
                  </a:cubicBezTo>
                  <a:close/>
                  <a:moveTo>
                    <a:pt x="59" y="147"/>
                  </a:moveTo>
                  <a:cubicBezTo>
                    <a:pt x="59" y="147"/>
                    <a:pt x="60" y="146"/>
                    <a:pt x="59" y="146"/>
                  </a:cubicBezTo>
                  <a:cubicBezTo>
                    <a:pt x="59" y="146"/>
                    <a:pt x="59" y="147"/>
                    <a:pt x="59" y="147"/>
                  </a:cubicBezTo>
                  <a:close/>
                  <a:moveTo>
                    <a:pt x="58" y="148"/>
                  </a:moveTo>
                  <a:cubicBezTo>
                    <a:pt x="58" y="147"/>
                    <a:pt x="58" y="147"/>
                    <a:pt x="57" y="146"/>
                  </a:cubicBezTo>
                  <a:cubicBezTo>
                    <a:pt x="58" y="147"/>
                    <a:pt x="58" y="148"/>
                    <a:pt x="58" y="148"/>
                  </a:cubicBezTo>
                  <a:close/>
                  <a:moveTo>
                    <a:pt x="36" y="148"/>
                  </a:moveTo>
                  <a:cubicBezTo>
                    <a:pt x="36" y="147"/>
                    <a:pt x="36" y="146"/>
                    <a:pt x="35" y="147"/>
                  </a:cubicBezTo>
                  <a:cubicBezTo>
                    <a:pt x="35" y="147"/>
                    <a:pt x="35" y="147"/>
                    <a:pt x="36" y="147"/>
                  </a:cubicBezTo>
                  <a:cubicBezTo>
                    <a:pt x="36" y="147"/>
                    <a:pt x="35" y="147"/>
                    <a:pt x="35" y="147"/>
                  </a:cubicBezTo>
                  <a:cubicBezTo>
                    <a:pt x="35" y="148"/>
                    <a:pt x="35" y="149"/>
                    <a:pt x="36" y="150"/>
                  </a:cubicBezTo>
                  <a:cubicBezTo>
                    <a:pt x="36" y="150"/>
                    <a:pt x="36" y="149"/>
                    <a:pt x="36" y="149"/>
                  </a:cubicBezTo>
                  <a:cubicBezTo>
                    <a:pt x="36" y="149"/>
                    <a:pt x="37" y="149"/>
                    <a:pt x="37" y="149"/>
                  </a:cubicBezTo>
                  <a:cubicBezTo>
                    <a:pt x="37" y="148"/>
                    <a:pt x="37" y="148"/>
                    <a:pt x="37" y="148"/>
                  </a:cubicBezTo>
                  <a:cubicBezTo>
                    <a:pt x="36" y="148"/>
                    <a:pt x="36" y="148"/>
                    <a:pt x="36" y="148"/>
                  </a:cubicBezTo>
                  <a:close/>
                  <a:moveTo>
                    <a:pt x="55" y="148"/>
                  </a:moveTo>
                  <a:cubicBezTo>
                    <a:pt x="55" y="147"/>
                    <a:pt x="55" y="147"/>
                    <a:pt x="55" y="147"/>
                  </a:cubicBezTo>
                  <a:cubicBezTo>
                    <a:pt x="54" y="147"/>
                    <a:pt x="54" y="147"/>
                    <a:pt x="55" y="148"/>
                  </a:cubicBezTo>
                  <a:close/>
                  <a:moveTo>
                    <a:pt x="6" y="149"/>
                  </a:moveTo>
                  <a:cubicBezTo>
                    <a:pt x="6" y="148"/>
                    <a:pt x="7" y="147"/>
                    <a:pt x="6" y="147"/>
                  </a:cubicBezTo>
                  <a:cubicBezTo>
                    <a:pt x="6" y="148"/>
                    <a:pt x="6" y="148"/>
                    <a:pt x="6" y="149"/>
                  </a:cubicBezTo>
                  <a:close/>
                  <a:moveTo>
                    <a:pt x="55" y="150"/>
                  </a:moveTo>
                  <a:cubicBezTo>
                    <a:pt x="56" y="150"/>
                    <a:pt x="56" y="150"/>
                    <a:pt x="56" y="149"/>
                  </a:cubicBezTo>
                  <a:cubicBezTo>
                    <a:pt x="55" y="149"/>
                    <a:pt x="56" y="148"/>
                    <a:pt x="55" y="148"/>
                  </a:cubicBezTo>
                  <a:cubicBezTo>
                    <a:pt x="55" y="149"/>
                    <a:pt x="54" y="150"/>
                    <a:pt x="55" y="150"/>
                  </a:cubicBezTo>
                  <a:close/>
                  <a:moveTo>
                    <a:pt x="59" y="150"/>
                  </a:moveTo>
                  <a:cubicBezTo>
                    <a:pt x="60" y="149"/>
                    <a:pt x="59" y="149"/>
                    <a:pt x="59" y="149"/>
                  </a:cubicBezTo>
                  <a:cubicBezTo>
                    <a:pt x="58" y="149"/>
                    <a:pt x="59" y="150"/>
                    <a:pt x="59" y="150"/>
                  </a:cubicBezTo>
                  <a:close/>
                  <a:moveTo>
                    <a:pt x="40" y="151"/>
                  </a:moveTo>
                  <a:cubicBezTo>
                    <a:pt x="40" y="155"/>
                    <a:pt x="39" y="158"/>
                    <a:pt x="40" y="162"/>
                  </a:cubicBezTo>
                  <a:cubicBezTo>
                    <a:pt x="40" y="162"/>
                    <a:pt x="39" y="163"/>
                    <a:pt x="39" y="163"/>
                  </a:cubicBezTo>
                  <a:cubicBezTo>
                    <a:pt x="39" y="163"/>
                    <a:pt x="40" y="163"/>
                    <a:pt x="40" y="163"/>
                  </a:cubicBezTo>
                  <a:cubicBezTo>
                    <a:pt x="40" y="158"/>
                    <a:pt x="41" y="154"/>
                    <a:pt x="42" y="149"/>
                  </a:cubicBezTo>
                  <a:cubicBezTo>
                    <a:pt x="42" y="149"/>
                    <a:pt x="42" y="149"/>
                    <a:pt x="41" y="149"/>
                  </a:cubicBezTo>
                  <a:cubicBezTo>
                    <a:pt x="41" y="150"/>
                    <a:pt x="41" y="151"/>
                    <a:pt x="40" y="151"/>
                  </a:cubicBezTo>
                  <a:close/>
                  <a:moveTo>
                    <a:pt x="39" y="150"/>
                  </a:moveTo>
                  <a:cubicBezTo>
                    <a:pt x="39" y="149"/>
                    <a:pt x="39" y="149"/>
                    <a:pt x="39" y="149"/>
                  </a:cubicBezTo>
                  <a:cubicBezTo>
                    <a:pt x="39" y="149"/>
                    <a:pt x="39" y="150"/>
                    <a:pt x="39" y="150"/>
                  </a:cubicBezTo>
                  <a:close/>
                  <a:moveTo>
                    <a:pt x="63" y="152"/>
                  </a:moveTo>
                  <a:cubicBezTo>
                    <a:pt x="63" y="151"/>
                    <a:pt x="63" y="150"/>
                    <a:pt x="63" y="150"/>
                  </a:cubicBezTo>
                  <a:cubicBezTo>
                    <a:pt x="63" y="150"/>
                    <a:pt x="62" y="151"/>
                    <a:pt x="63" y="152"/>
                  </a:cubicBezTo>
                  <a:close/>
                  <a:moveTo>
                    <a:pt x="37" y="151"/>
                  </a:moveTo>
                  <a:cubicBezTo>
                    <a:pt x="37" y="150"/>
                    <a:pt x="38" y="150"/>
                    <a:pt x="38" y="150"/>
                  </a:cubicBezTo>
                  <a:cubicBezTo>
                    <a:pt x="38" y="150"/>
                    <a:pt x="37" y="150"/>
                    <a:pt x="37" y="151"/>
                  </a:cubicBezTo>
                  <a:close/>
                  <a:moveTo>
                    <a:pt x="38" y="152"/>
                  </a:moveTo>
                  <a:cubicBezTo>
                    <a:pt x="39" y="152"/>
                    <a:pt x="38" y="151"/>
                    <a:pt x="38" y="150"/>
                  </a:cubicBezTo>
                  <a:cubicBezTo>
                    <a:pt x="38" y="151"/>
                    <a:pt x="37" y="152"/>
                    <a:pt x="38" y="152"/>
                  </a:cubicBezTo>
                  <a:close/>
                  <a:moveTo>
                    <a:pt x="37" y="152"/>
                  </a:moveTo>
                  <a:cubicBezTo>
                    <a:pt x="37" y="152"/>
                    <a:pt x="37" y="151"/>
                    <a:pt x="37" y="151"/>
                  </a:cubicBezTo>
                  <a:cubicBezTo>
                    <a:pt x="36" y="151"/>
                    <a:pt x="36" y="152"/>
                    <a:pt x="37" y="152"/>
                  </a:cubicBezTo>
                  <a:close/>
                  <a:moveTo>
                    <a:pt x="33" y="154"/>
                  </a:moveTo>
                  <a:cubicBezTo>
                    <a:pt x="34" y="154"/>
                    <a:pt x="34" y="152"/>
                    <a:pt x="33" y="151"/>
                  </a:cubicBezTo>
                  <a:cubicBezTo>
                    <a:pt x="33" y="152"/>
                    <a:pt x="33" y="153"/>
                    <a:pt x="33" y="154"/>
                  </a:cubicBezTo>
                  <a:close/>
                  <a:moveTo>
                    <a:pt x="58" y="152"/>
                  </a:moveTo>
                  <a:cubicBezTo>
                    <a:pt x="58" y="152"/>
                    <a:pt x="58" y="152"/>
                    <a:pt x="58" y="152"/>
                  </a:cubicBezTo>
                  <a:cubicBezTo>
                    <a:pt x="58" y="151"/>
                    <a:pt x="58" y="151"/>
                    <a:pt x="58" y="151"/>
                  </a:cubicBezTo>
                  <a:cubicBezTo>
                    <a:pt x="58" y="151"/>
                    <a:pt x="58" y="151"/>
                    <a:pt x="58" y="152"/>
                  </a:cubicBezTo>
                  <a:close/>
                  <a:moveTo>
                    <a:pt x="65" y="171"/>
                  </a:moveTo>
                  <a:cubicBezTo>
                    <a:pt x="65" y="171"/>
                    <a:pt x="65" y="171"/>
                    <a:pt x="65" y="171"/>
                  </a:cubicBezTo>
                  <a:cubicBezTo>
                    <a:pt x="65" y="171"/>
                    <a:pt x="65" y="171"/>
                    <a:pt x="65" y="171"/>
                  </a:cubicBezTo>
                  <a:cubicBezTo>
                    <a:pt x="66" y="165"/>
                    <a:pt x="66" y="157"/>
                    <a:pt x="65" y="151"/>
                  </a:cubicBezTo>
                  <a:cubicBezTo>
                    <a:pt x="64" y="152"/>
                    <a:pt x="64" y="155"/>
                    <a:pt x="65" y="156"/>
                  </a:cubicBezTo>
                  <a:cubicBezTo>
                    <a:pt x="65" y="157"/>
                    <a:pt x="65" y="157"/>
                    <a:pt x="64" y="157"/>
                  </a:cubicBezTo>
                  <a:cubicBezTo>
                    <a:pt x="64" y="158"/>
                    <a:pt x="64" y="160"/>
                    <a:pt x="65" y="161"/>
                  </a:cubicBezTo>
                  <a:cubicBezTo>
                    <a:pt x="65" y="161"/>
                    <a:pt x="64" y="160"/>
                    <a:pt x="64" y="161"/>
                  </a:cubicBezTo>
                  <a:cubicBezTo>
                    <a:pt x="64" y="161"/>
                    <a:pt x="64" y="161"/>
                    <a:pt x="64" y="162"/>
                  </a:cubicBezTo>
                  <a:cubicBezTo>
                    <a:pt x="64" y="162"/>
                    <a:pt x="65" y="162"/>
                    <a:pt x="65" y="162"/>
                  </a:cubicBezTo>
                  <a:cubicBezTo>
                    <a:pt x="65" y="163"/>
                    <a:pt x="64" y="164"/>
                    <a:pt x="64" y="164"/>
                  </a:cubicBezTo>
                  <a:cubicBezTo>
                    <a:pt x="63" y="166"/>
                    <a:pt x="65" y="168"/>
                    <a:pt x="64" y="170"/>
                  </a:cubicBezTo>
                  <a:cubicBezTo>
                    <a:pt x="64" y="170"/>
                    <a:pt x="64" y="169"/>
                    <a:pt x="64" y="170"/>
                  </a:cubicBezTo>
                  <a:cubicBezTo>
                    <a:pt x="64" y="170"/>
                    <a:pt x="63" y="172"/>
                    <a:pt x="64" y="172"/>
                  </a:cubicBezTo>
                  <a:cubicBezTo>
                    <a:pt x="65" y="172"/>
                    <a:pt x="65" y="171"/>
                    <a:pt x="65" y="171"/>
                  </a:cubicBezTo>
                  <a:cubicBezTo>
                    <a:pt x="65" y="171"/>
                    <a:pt x="65" y="171"/>
                    <a:pt x="65" y="171"/>
                  </a:cubicBezTo>
                  <a:cubicBezTo>
                    <a:pt x="65" y="171"/>
                    <a:pt x="65" y="171"/>
                    <a:pt x="65" y="171"/>
                  </a:cubicBezTo>
                  <a:close/>
                  <a:moveTo>
                    <a:pt x="56" y="153"/>
                  </a:moveTo>
                  <a:cubicBezTo>
                    <a:pt x="57" y="153"/>
                    <a:pt x="57" y="153"/>
                    <a:pt x="57" y="153"/>
                  </a:cubicBezTo>
                  <a:cubicBezTo>
                    <a:pt x="57" y="152"/>
                    <a:pt x="57" y="152"/>
                    <a:pt x="57" y="152"/>
                  </a:cubicBezTo>
                  <a:cubicBezTo>
                    <a:pt x="56" y="152"/>
                    <a:pt x="57" y="153"/>
                    <a:pt x="56" y="153"/>
                  </a:cubicBezTo>
                  <a:close/>
                  <a:moveTo>
                    <a:pt x="61" y="154"/>
                  </a:moveTo>
                  <a:cubicBezTo>
                    <a:pt x="61" y="154"/>
                    <a:pt x="61" y="153"/>
                    <a:pt x="62" y="153"/>
                  </a:cubicBezTo>
                  <a:cubicBezTo>
                    <a:pt x="61" y="152"/>
                    <a:pt x="61" y="152"/>
                    <a:pt x="61" y="152"/>
                  </a:cubicBezTo>
                  <a:cubicBezTo>
                    <a:pt x="61" y="153"/>
                    <a:pt x="61" y="153"/>
                    <a:pt x="61" y="154"/>
                  </a:cubicBezTo>
                  <a:close/>
                  <a:moveTo>
                    <a:pt x="36" y="153"/>
                  </a:moveTo>
                  <a:cubicBezTo>
                    <a:pt x="36" y="153"/>
                    <a:pt x="36" y="153"/>
                    <a:pt x="36" y="152"/>
                  </a:cubicBezTo>
                  <a:cubicBezTo>
                    <a:pt x="35" y="153"/>
                    <a:pt x="36" y="153"/>
                    <a:pt x="36" y="153"/>
                  </a:cubicBezTo>
                  <a:close/>
                  <a:moveTo>
                    <a:pt x="54" y="157"/>
                  </a:moveTo>
                  <a:cubicBezTo>
                    <a:pt x="55" y="156"/>
                    <a:pt x="54" y="156"/>
                    <a:pt x="54" y="155"/>
                  </a:cubicBezTo>
                  <a:cubicBezTo>
                    <a:pt x="55" y="155"/>
                    <a:pt x="55" y="153"/>
                    <a:pt x="54" y="152"/>
                  </a:cubicBezTo>
                  <a:cubicBezTo>
                    <a:pt x="53" y="154"/>
                    <a:pt x="54" y="155"/>
                    <a:pt x="54" y="157"/>
                  </a:cubicBezTo>
                  <a:close/>
                  <a:moveTo>
                    <a:pt x="59" y="153"/>
                  </a:moveTo>
                  <a:cubicBezTo>
                    <a:pt x="59" y="153"/>
                    <a:pt x="59" y="154"/>
                    <a:pt x="60" y="155"/>
                  </a:cubicBezTo>
                  <a:cubicBezTo>
                    <a:pt x="60" y="154"/>
                    <a:pt x="59" y="153"/>
                    <a:pt x="59" y="153"/>
                  </a:cubicBezTo>
                  <a:cubicBezTo>
                    <a:pt x="59" y="153"/>
                    <a:pt x="59" y="153"/>
                    <a:pt x="59" y="153"/>
                  </a:cubicBezTo>
                  <a:close/>
                  <a:moveTo>
                    <a:pt x="38" y="154"/>
                  </a:moveTo>
                  <a:cubicBezTo>
                    <a:pt x="39" y="154"/>
                    <a:pt x="38" y="155"/>
                    <a:pt x="39" y="155"/>
                  </a:cubicBezTo>
                  <a:cubicBezTo>
                    <a:pt x="39" y="154"/>
                    <a:pt x="39" y="153"/>
                    <a:pt x="39" y="153"/>
                  </a:cubicBezTo>
                  <a:cubicBezTo>
                    <a:pt x="39" y="153"/>
                    <a:pt x="38" y="153"/>
                    <a:pt x="38" y="154"/>
                  </a:cubicBezTo>
                  <a:close/>
                  <a:moveTo>
                    <a:pt x="36" y="155"/>
                  </a:moveTo>
                  <a:cubicBezTo>
                    <a:pt x="36" y="155"/>
                    <a:pt x="37" y="155"/>
                    <a:pt x="37" y="154"/>
                  </a:cubicBezTo>
                  <a:cubicBezTo>
                    <a:pt x="36" y="154"/>
                    <a:pt x="37" y="154"/>
                    <a:pt x="36" y="154"/>
                  </a:cubicBezTo>
                  <a:cubicBezTo>
                    <a:pt x="36" y="154"/>
                    <a:pt x="36" y="154"/>
                    <a:pt x="36" y="155"/>
                  </a:cubicBezTo>
                  <a:close/>
                  <a:moveTo>
                    <a:pt x="57" y="156"/>
                  </a:moveTo>
                  <a:cubicBezTo>
                    <a:pt x="57" y="156"/>
                    <a:pt x="57" y="156"/>
                    <a:pt x="57" y="157"/>
                  </a:cubicBezTo>
                  <a:cubicBezTo>
                    <a:pt x="58" y="156"/>
                    <a:pt x="58" y="156"/>
                    <a:pt x="58" y="156"/>
                  </a:cubicBezTo>
                  <a:cubicBezTo>
                    <a:pt x="58" y="155"/>
                    <a:pt x="58" y="154"/>
                    <a:pt x="58" y="154"/>
                  </a:cubicBezTo>
                  <a:cubicBezTo>
                    <a:pt x="57" y="155"/>
                    <a:pt x="57" y="155"/>
                    <a:pt x="57" y="156"/>
                  </a:cubicBezTo>
                  <a:close/>
                  <a:moveTo>
                    <a:pt x="34" y="156"/>
                  </a:moveTo>
                  <a:cubicBezTo>
                    <a:pt x="34" y="156"/>
                    <a:pt x="35" y="155"/>
                    <a:pt x="35" y="154"/>
                  </a:cubicBezTo>
                  <a:cubicBezTo>
                    <a:pt x="34" y="154"/>
                    <a:pt x="34" y="154"/>
                    <a:pt x="34" y="154"/>
                  </a:cubicBezTo>
                  <a:cubicBezTo>
                    <a:pt x="35" y="155"/>
                    <a:pt x="34" y="155"/>
                    <a:pt x="34" y="156"/>
                  </a:cubicBezTo>
                  <a:close/>
                  <a:moveTo>
                    <a:pt x="63" y="156"/>
                  </a:moveTo>
                  <a:cubicBezTo>
                    <a:pt x="63" y="156"/>
                    <a:pt x="63" y="154"/>
                    <a:pt x="63" y="155"/>
                  </a:cubicBezTo>
                  <a:cubicBezTo>
                    <a:pt x="63" y="155"/>
                    <a:pt x="62" y="155"/>
                    <a:pt x="63" y="156"/>
                  </a:cubicBezTo>
                  <a:close/>
                  <a:moveTo>
                    <a:pt x="37" y="157"/>
                  </a:moveTo>
                  <a:cubicBezTo>
                    <a:pt x="37" y="156"/>
                    <a:pt x="38" y="156"/>
                    <a:pt x="38" y="155"/>
                  </a:cubicBezTo>
                  <a:cubicBezTo>
                    <a:pt x="37" y="155"/>
                    <a:pt x="37" y="155"/>
                    <a:pt x="37" y="155"/>
                  </a:cubicBezTo>
                  <a:cubicBezTo>
                    <a:pt x="37" y="156"/>
                    <a:pt x="36" y="156"/>
                    <a:pt x="37" y="157"/>
                  </a:cubicBezTo>
                  <a:close/>
                  <a:moveTo>
                    <a:pt x="61" y="157"/>
                  </a:moveTo>
                  <a:cubicBezTo>
                    <a:pt x="61" y="157"/>
                    <a:pt x="61" y="156"/>
                    <a:pt x="61" y="156"/>
                  </a:cubicBezTo>
                  <a:cubicBezTo>
                    <a:pt x="61" y="157"/>
                    <a:pt x="61" y="157"/>
                    <a:pt x="61" y="157"/>
                  </a:cubicBezTo>
                  <a:close/>
                  <a:moveTo>
                    <a:pt x="34" y="157"/>
                  </a:moveTo>
                  <a:cubicBezTo>
                    <a:pt x="35" y="157"/>
                    <a:pt x="35" y="156"/>
                    <a:pt x="35" y="156"/>
                  </a:cubicBezTo>
                  <a:cubicBezTo>
                    <a:pt x="35" y="157"/>
                    <a:pt x="34" y="157"/>
                    <a:pt x="34" y="157"/>
                  </a:cubicBezTo>
                  <a:close/>
                  <a:moveTo>
                    <a:pt x="37" y="158"/>
                  </a:moveTo>
                  <a:cubicBezTo>
                    <a:pt x="37" y="158"/>
                    <a:pt x="37" y="158"/>
                    <a:pt x="37" y="159"/>
                  </a:cubicBezTo>
                  <a:cubicBezTo>
                    <a:pt x="38" y="159"/>
                    <a:pt x="38" y="159"/>
                    <a:pt x="38" y="159"/>
                  </a:cubicBezTo>
                  <a:cubicBezTo>
                    <a:pt x="38" y="159"/>
                    <a:pt x="39" y="157"/>
                    <a:pt x="38" y="157"/>
                  </a:cubicBezTo>
                  <a:cubicBezTo>
                    <a:pt x="38" y="157"/>
                    <a:pt x="37" y="158"/>
                    <a:pt x="37" y="158"/>
                  </a:cubicBezTo>
                  <a:close/>
                  <a:moveTo>
                    <a:pt x="58" y="159"/>
                  </a:moveTo>
                  <a:cubicBezTo>
                    <a:pt x="58" y="159"/>
                    <a:pt x="58" y="159"/>
                    <a:pt x="58" y="159"/>
                  </a:cubicBezTo>
                  <a:cubicBezTo>
                    <a:pt x="59" y="159"/>
                    <a:pt x="59" y="159"/>
                    <a:pt x="60" y="158"/>
                  </a:cubicBezTo>
                  <a:cubicBezTo>
                    <a:pt x="59" y="158"/>
                    <a:pt x="60" y="157"/>
                    <a:pt x="59" y="157"/>
                  </a:cubicBezTo>
                  <a:cubicBezTo>
                    <a:pt x="59" y="158"/>
                    <a:pt x="59" y="158"/>
                    <a:pt x="58" y="159"/>
                  </a:cubicBezTo>
                  <a:close/>
                  <a:moveTo>
                    <a:pt x="33" y="159"/>
                  </a:moveTo>
                  <a:cubicBezTo>
                    <a:pt x="34" y="159"/>
                    <a:pt x="33" y="158"/>
                    <a:pt x="34" y="158"/>
                  </a:cubicBezTo>
                  <a:cubicBezTo>
                    <a:pt x="33" y="158"/>
                    <a:pt x="33" y="158"/>
                    <a:pt x="33" y="158"/>
                  </a:cubicBezTo>
                  <a:cubicBezTo>
                    <a:pt x="33" y="159"/>
                    <a:pt x="33" y="159"/>
                    <a:pt x="33" y="159"/>
                  </a:cubicBezTo>
                  <a:close/>
                  <a:moveTo>
                    <a:pt x="55" y="159"/>
                  </a:moveTo>
                  <a:cubicBezTo>
                    <a:pt x="55" y="161"/>
                    <a:pt x="56" y="162"/>
                    <a:pt x="56" y="163"/>
                  </a:cubicBezTo>
                  <a:cubicBezTo>
                    <a:pt x="56" y="163"/>
                    <a:pt x="57" y="162"/>
                    <a:pt x="57" y="162"/>
                  </a:cubicBezTo>
                  <a:cubicBezTo>
                    <a:pt x="56" y="162"/>
                    <a:pt x="56" y="161"/>
                    <a:pt x="56" y="161"/>
                  </a:cubicBezTo>
                  <a:cubicBezTo>
                    <a:pt x="56" y="161"/>
                    <a:pt x="56" y="160"/>
                    <a:pt x="56" y="160"/>
                  </a:cubicBezTo>
                  <a:cubicBezTo>
                    <a:pt x="56" y="160"/>
                    <a:pt x="56" y="159"/>
                    <a:pt x="55" y="159"/>
                  </a:cubicBezTo>
                  <a:cubicBezTo>
                    <a:pt x="55" y="159"/>
                    <a:pt x="55" y="159"/>
                    <a:pt x="55" y="159"/>
                  </a:cubicBezTo>
                  <a:close/>
                  <a:moveTo>
                    <a:pt x="62" y="161"/>
                  </a:moveTo>
                  <a:cubicBezTo>
                    <a:pt x="62" y="161"/>
                    <a:pt x="62" y="161"/>
                    <a:pt x="62" y="161"/>
                  </a:cubicBezTo>
                  <a:cubicBezTo>
                    <a:pt x="61" y="161"/>
                    <a:pt x="61" y="159"/>
                    <a:pt x="61" y="159"/>
                  </a:cubicBezTo>
                  <a:cubicBezTo>
                    <a:pt x="61" y="160"/>
                    <a:pt x="61" y="161"/>
                    <a:pt x="62" y="161"/>
                  </a:cubicBezTo>
                  <a:close/>
                  <a:moveTo>
                    <a:pt x="33" y="161"/>
                  </a:moveTo>
                  <a:cubicBezTo>
                    <a:pt x="34" y="161"/>
                    <a:pt x="34" y="161"/>
                    <a:pt x="34" y="161"/>
                  </a:cubicBezTo>
                  <a:cubicBezTo>
                    <a:pt x="34" y="161"/>
                    <a:pt x="35" y="160"/>
                    <a:pt x="34" y="160"/>
                  </a:cubicBezTo>
                  <a:cubicBezTo>
                    <a:pt x="34" y="160"/>
                    <a:pt x="33" y="161"/>
                    <a:pt x="33" y="161"/>
                  </a:cubicBezTo>
                  <a:close/>
                  <a:moveTo>
                    <a:pt x="61" y="161"/>
                  </a:moveTo>
                  <a:cubicBezTo>
                    <a:pt x="61" y="161"/>
                    <a:pt x="61" y="160"/>
                    <a:pt x="60" y="160"/>
                  </a:cubicBezTo>
                  <a:cubicBezTo>
                    <a:pt x="60" y="160"/>
                    <a:pt x="59" y="160"/>
                    <a:pt x="59" y="161"/>
                  </a:cubicBezTo>
                  <a:cubicBezTo>
                    <a:pt x="60" y="162"/>
                    <a:pt x="60" y="163"/>
                    <a:pt x="61" y="163"/>
                  </a:cubicBezTo>
                  <a:cubicBezTo>
                    <a:pt x="61" y="162"/>
                    <a:pt x="62" y="161"/>
                    <a:pt x="61" y="161"/>
                  </a:cubicBezTo>
                  <a:cubicBezTo>
                    <a:pt x="61" y="161"/>
                    <a:pt x="61" y="161"/>
                    <a:pt x="61" y="161"/>
                  </a:cubicBezTo>
                  <a:close/>
                  <a:moveTo>
                    <a:pt x="32" y="161"/>
                  </a:moveTo>
                  <a:cubicBezTo>
                    <a:pt x="32" y="161"/>
                    <a:pt x="32" y="160"/>
                    <a:pt x="32" y="160"/>
                  </a:cubicBezTo>
                  <a:cubicBezTo>
                    <a:pt x="32" y="160"/>
                    <a:pt x="32" y="161"/>
                    <a:pt x="32" y="161"/>
                  </a:cubicBezTo>
                  <a:close/>
                  <a:moveTo>
                    <a:pt x="36" y="162"/>
                  </a:moveTo>
                  <a:cubicBezTo>
                    <a:pt x="37" y="162"/>
                    <a:pt x="37" y="161"/>
                    <a:pt x="37" y="160"/>
                  </a:cubicBezTo>
                  <a:cubicBezTo>
                    <a:pt x="37" y="161"/>
                    <a:pt x="36" y="161"/>
                    <a:pt x="36" y="162"/>
                  </a:cubicBezTo>
                  <a:close/>
                  <a:moveTo>
                    <a:pt x="58" y="163"/>
                  </a:moveTo>
                  <a:cubicBezTo>
                    <a:pt x="58" y="163"/>
                    <a:pt x="59" y="164"/>
                    <a:pt x="59" y="165"/>
                  </a:cubicBezTo>
                  <a:cubicBezTo>
                    <a:pt x="60" y="165"/>
                    <a:pt x="60" y="165"/>
                    <a:pt x="60" y="164"/>
                  </a:cubicBezTo>
                  <a:cubicBezTo>
                    <a:pt x="59" y="163"/>
                    <a:pt x="59" y="162"/>
                    <a:pt x="58" y="162"/>
                  </a:cubicBezTo>
                  <a:cubicBezTo>
                    <a:pt x="58" y="162"/>
                    <a:pt x="58" y="162"/>
                    <a:pt x="58" y="163"/>
                  </a:cubicBezTo>
                  <a:close/>
                  <a:moveTo>
                    <a:pt x="62" y="163"/>
                  </a:moveTo>
                  <a:cubicBezTo>
                    <a:pt x="63" y="163"/>
                    <a:pt x="62" y="163"/>
                    <a:pt x="63" y="163"/>
                  </a:cubicBezTo>
                  <a:cubicBezTo>
                    <a:pt x="63" y="163"/>
                    <a:pt x="63" y="162"/>
                    <a:pt x="63" y="162"/>
                  </a:cubicBezTo>
                  <a:cubicBezTo>
                    <a:pt x="63" y="162"/>
                    <a:pt x="62" y="162"/>
                    <a:pt x="62" y="163"/>
                  </a:cubicBezTo>
                  <a:close/>
                  <a:moveTo>
                    <a:pt x="37" y="164"/>
                  </a:moveTo>
                  <a:cubicBezTo>
                    <a:pt x="37" y="164"/>
                    <a:pt x="38" y="164"/>
                    <a:pt x="38" y="164"/>
                  </a:cubicBezTo>
                  <a:cubicBezTo>
                    <a:pt x="38" y="163"/>
                    <a:pt x="38" y="163"/>
                    <a:pt x="37" y="163"/>
                  </a:cubicBezTo>
                  <a:cubicBezTo>
                    <a:pt x="37" y="163"/>
                    <a:pt x="37" y="163"/>
                    <a:pt x="37" y="164"/>
                  </a:cubicBezTo>
                  <a:close/>
                  <a:moveTo>
                    <a:pt x="35" y="165"/>
                  </a:moveTo>
                  <a:cubicBezTo>
                    <a:pt x="36" y="164"/>
                    <a:pt x="36" y="163"/>
                    <a:pt x="35" y="163"/>
                  </a:cubicBezTo>
                  <a:cubicBezTo>
                    <a:pt x="35" y="163"/>
                    <a:pt x="34" y="165"/>
                    <a:pt x="35" y="165"/>
                  </a:cubicBezTo>
                  <a:close/>
                  <a:moveTo>
                    <a:pt x="62" y="163"/>
                  </a:moveTo>
                  <a:cubicBezTo>
                    <a:pt x="62" y="163"/>
                    <a:pt x="62" y="163"/>
                    <a:pt x="62" y="163"/>
                  </a:cubicBezTo>
                  <a:cubicBezTo>
                    <a:pt x="62" y="163"/>
                    <a:pt x="61" y="164"/>
                    <a:pt x="61" y="164"/>
                  </a:cubicBezTo>
                  <a:cubicBezTo>
                    <a:pt x="61" y="164"/>
                    <a:pt x="61" y="165"/>
                    <a:pt x="62" y="164"/>
                  </a:cubicBezTo>
                  <a:cubicBezTo>
                    <a:pt x="62" y="164"/>
                    <a:pt x="62" y="163"/>
                    <a:pt x="62" y="163"/>
                  </a:cubicBezTo>
                  <a:close/>
                  <a:moveTo>
                    <a:pt x="57" y="166"/>
                  </a:moveTo>
                  <a:cubicBezTo>
                    <a:pt x="57" y="165"/>
                    <a:pt x="57" y="164"/>
                    <a:pt x="57" y="164"/>
                  </a:cubicBezTo>
                  <a:cubicBezTo>
                    <a:pt x="56" y="164"/>
                    <a:pt x="57" y="166"/>
                    <a:pt x="57" y="166"/>
                  </a:cubicBezTo>
                  <a:close/>
                  <a:moveTo>
                    <a:pt x="31" y="165"/>
                  </a:moveTo>
                  <a:cubicBezTo>
                    <a:pt x="31" y="165"/>
                    <a:pt x="31" y="165"/>
                    <a:pt x="32" y="165"/>
                  </a:cubicBezTo>
                  <a:cubicBezTo>
                    <a:pt x="32" y="165"/>
                    <a:pt x="32" y="165"/>
                    <a:pt x="32" y="165"/>
                  </a:cubicBezTo>
                  <a:cubicBezTo>
                    <a:pt x="32" y="164"/>
                    <a:pt x="31" y="165"/>
                    <a:pt x="31" y="165"/>
                  </a:cubicBezTo>
                  <a:close/>
                  <a:moveTo>
                    <a:pt x="39" y="166"/>
                  </a:moveTo>
                  <a:cubicBezTo>
                    <a:pt x="39" y="168"/>
                    <a:pt x="38" y="169"/>
                    <a:pt x="39" y="171"/>
                  </a:cubicBezTo>
                  <a:cubicBezTo>
                    <a:pt x="39" y="172"/>
                    <a:pt x="39" y="172"/>
                    <a:pt x="38" y="173"/>
                  </a:cubicBezTo>
                  <a:cubicBezTo>
                    <a:pt x="39" y="176"/>
                    <a:pt x="38" y="179"/>
                    <a:pt x="38" y="181"/>
                  </a:cubicBezTo>
                  <a:cubicBezTo>
                    <a:pt x="38" y="181"/>
                    <a:pt x="38" y="182"/>
                    <a:pt x="38" y="183"/>
                  </a:cubicBezTo>
                  <a:cubicBezTo>
                    <a:pt x="38" y="184"/>
                    <a:pt x="38" y="188"/>
                    <a:pt x="38" y="189"/>
                  </a:cubicBezTo>
                  <a:cubicBezTo>
                    <a:pt x="39" y="180"/>
                    <a:pt x="40" y="173"/>
                    <a:pt x="40" y="164"/>
                  </a:cubicBezTo>
                  <a:cubicBezTo>
                    <a:pt x="39" y="165"/>
                    <a:pt x="39" y="165"/>
                    <a:pt x="39" y="166"/>
                  </a:cubicBezTo>
                  <a:close/>
                  <a:moveTo>
                    <a:pt x="60" y="166"/>
                  </a:moveTo>
                  <a:cubicBezTo>
                    <a:pt x="60" y="166"/>
                    <a:pt x="60" y="166"/>
                    <a:pt x="60" y="166"/>
                  </a:cubicBezTo>
                  <a:cubicBezTo>
                    <a:pt x="60" y="167"/>
                    <a:pt x="61" y="166"/>
                    <a:pt x="60" y="165"/>
                  </a:cubicBezTo>
                  <a:cubicBezTo>
                    <a:pt x="61" y="166"/>
                    <a:pt x="60" y="165"/>
                    <a:pt x="60" y="166"/>
                  </a:cubicBezTo>
                  <a:close/>
                  <a:moveTo>
                    <a:pt x="33" y="169"/>
                  </a:moveTo>
                  <a:cubicBezTo>
                    <a:pt x="34" y="168"/>
                    <a:pt x="35" y="167"/>
                    <a:pt x="34" y="165"/>
                  </a:cubicBezTo>
                  <a:cubicBezTo>
                    <a:pt x="33" y="166"/>
                    <a:pt x="33" y="168"/>
                    <a:pt x="33" y="169"/>
                  </a:cubicBezTo>
                  <a:close/>
                  <a:moveTo>
                    <a:pt x="36" y="168"/>
                  </a:moveTo>
                  <a:cubicBezTo>
                    <a:pt x="36" y="167"/>
                    <a:pt x="37" y="167"/>
                    <a:pt x="37" y="166"/>
                  </a:cubicBezTo>
                  <a:cubicBezTo>
                    <a:pt x="37" y="166"/>
                    <a:pt x="37" y="166"/>
                    <a:pt x="37" y="165"/>
                  </a:cubicBezTo>
                  <a:cubicBezTo>
                    <a:pt x="36" y="166"/>
                    <a:pt x="35" y="167"/>
                    <a:pt x="36" y="168"/>
                  </a:cubicBezTo>
                  <a:close/>
                  <a:moveTo>
                    <a:pt x="62" y="166"/>
                  </a:moveTo>
                  <a:cubicBezTo>
                    <a:pt x="63" y="166"/>
                    <a:pt x="63" y="167"/>
                    <a:pt x="63" y="166"/>
                  </a:cubicBezTo>
                  <a:cubicBezTo>
                    <a:pt x="63" y="166"/>
                    <a:pt x="63" y="166"/>
                    <a:pt x="63" y="166"/>
                  </a:cubicBezTo>
                  <a:cubicBezTo>
                    <a:pt x="63" y="166"/>
                    <a:pt x="62" y="166"/>
                    <a:pt x="62" y="166"/>
                  </a:cubicBezTo>
                  <a:close/>
                  <a:moveTo>
                    <a:pt x="56" y="169"/>
                  </a:moveTo>
                  <a:cubicBezTo>
                    <a:pt x="56" y="168"/>
                    <a:pt x="57" y="168"/>
                    <a:pt x="57" y="168"/>
                  </a:cubicBezTo>
                  <a:cubicBezTo>
                    <a:pt x="57" y="167"/>
                    <a:pt x="57" y="166"/>
                    <a:pt x="56" y="166"/>
                  </a:cubicBezTo>
                  <a:cubicBezTo>
                    <a:pt x="56" y="167"/>
                    <a:pt x="55" y="169"/>
                    <a:pt x="56" y="169"/>
                  </a:cubicBezTo>
                  <a:close/>
                  <a:moveTo>
                    <a:pt x="60" y="168"/>
                  </a:moveTo>
                  <a:cubicBezTo>
                    <a:pt x="60" y="167"/>
                    <a:pt x="61" y="167"/>
                    <a:pt x="61" y="166"/>
                  </a:cubicBezTo>
                  <a:cubicBezTo>
                    <a:pt x="61" y="167"/>
                    <a:pt x="59" y="167"/>
                    <a:pt x="60" y="168"/>
                  </a:cubicBezTo>
                  <a:close/>
                  <a:moveTo>
                    <a:pt x="31" y="179"/>
                  </a:moveTo>
                  <a:cubicBezTo>
                    <a:pt x="31" y="178"/>
                    <a:pt x="32" y="177"/>
                    <a:pt x="32" y="175"/>
                  </a:cubicBezTo>
                  <a:cubicBezTo>
                    <a:pt x="31" y="175"/>
                    <a:pt x="31" y="173"/>
                    <a:pt x="31" y="172"/>
                  </a:cubicBezTo>
                  <a:cubicBezTo>
                    <a:pt x="31" y="172"/>
                    <a:pt x="32" y="172"/>
                    <a:pt x="32" y="172"/>
                  </a:cubicBezTo>
                  <a:cubicBezTo>
                    <a:pt x="32" y="171"/>
                    <a:pt x="32" y="169"/>
                    <a:pt x="32" y="168"/>
                  </a:cubicBezTo>
                  <a:cubicBezTo>
                    <a:pt x="31" y="168"/>
                    <a:pt x="31" y="168"/>
                    <a:pt x="31" y="168"/>
                  </a:cubicBezTo>
                  <a:cubicBezTo>
                    <a:pt x="31" y="171"/>
                    <a:pt x="31" y="175"/>
                    <a:pt x="31" y="179"/>
                  </a:cubicBezTo>
                  <a:close/>
                  <a:moveTo>
                    <a:pt x="59" y="169"/>
                  </a:moveTo>
                  <a:cubicBezTo>
                    <a:pt x="59" y="169"/>
                    <a:pt x="60" y="169"/>
                    <a:pt x="59" y="168"/>
                  </a:cubicBezTo>
                  <a:cubicBezTo>
                    <a:pt x="58" y="168"/>
                    <a:pt x="58" y="169"/>
                    <a:pt x="59" y="169"/>
                  </a:cubicBezTo>
                  <a:close/>
                  <a:moveTo>
                    <a:pt x="61" y="168"/>
                  </a:moveTo>
                  <a:cubicBezTo>
                    <a:pt x="60" y="168"/>
                    <a:pt x="61" y="169"/>
                    <a:pt x="61" y="170"/>
                  </a:cubicBezTo>
                  <a:cubicBezTo>
                    <a:pt x="62" y="170"/>
                    <a:pt x="62" y="169"/>
                    <a:pt x="62" y="169"/>
                  </a:cubicBezTo>
                  <a:cubicBezTo>
                    <a:pt x="62" y="169"/>
                    <a:pt x="62" y="168"/>
                    <a:pt x="61" y="168"/>
                  </a:cubicBezTo>
                  <a:close/>
                  <a:moveTo>
                    <a:pt x="38" y="170"/>
                  </a:moveTo>
                  <a:cubicBezTo>
                    <a:pt x="38" y="169"/>
                    <a:pt x="37" y="169"/>
                    <a:pt x="37" y="168"/>
                  </a:cubicBezTo>
                  <a:cubicBezTo>
                    <a:pt x="37" y="169"/>
                    <a:pt x="37" y="170"/>
                    <a:pt x="38" y="170"/>
                  </a:cubicBezTo>
                  <a:close/>
                  <a:moveTo>
                    <a:pt x="34" y="171"/>
                  </a:moveTo>
                  <a:cubicBezTo>
                    <a:pt x="34" y="170"/>
                    <a:pt x="36" y="169"/>
                    <a:pt x="35" y="169"/>
                  </a:cubicBezTo>
                  <a:cubicBezTo>
                    <a:pt x="35" y="170"/>
                    <a:pt x="34" y="170"/>
                    <a:pt x="34" y="171"/>
                  </a:cubicBezTo>
                  <a:close/>
                  <a:moveTo>
                    <a:pt x="58" y="169"/>
                  </a:moveTo>
                  <a:cubicBezTo>
                    <a:pt x="57" y="170"/>
                    <a:pt x="57" y="170"/>
                    <a:pt x="56" y="170"/>
                  </a:cubicBezTo>
                  <a:cubicBezTo>
                    <a:pt x="56" y="171"/>
                    <a:pt x="57" y="171"/>
                    <a:pt x="57" y="172"/>
                  </a:cubicBezTo>
                  <a:cubicBezTo>
                    <a:pt x="58" y="171"/>
                    <a:pt x="58" y="170"/>
                    <a:pt x="58" y="169"/>
                  </a:cubicBezTo>
                  <a:cubicBezTo>
                    <a:pt x="58" y="170"/>
                    <a:pt x="58" y="169"/>
                    <a:pt x="58" y="169"/>
                  </a:cubicBezTo>
                  <a:close/>
                  <a:moveTo>
                    <a:pt x="59" y="170"/>
                  </a:moveTo>
                  <a:cubicBezTo>
                    <a:pt x="60" y="171"/>
                    <a:pt x="60" y="171"/>
                    <a:pt x="60" y="171"/>
                  </a:cubicBezTo>
                  <a:cubicBezTo>
                    <a:pt x="60" y="170"/>
                    <a:pt x="60" y="170"/>
                    <a:pt x="60" y="169"/>
                  </a:cubicBezTo>
                  <a:cubicBezTo>
                    <a:pt x="60" y="170"/>
                    <a:pt x="59" y="170"/>
                    <a:pt x="59" y="170"/>
                  </a:cubicBezTo>
                  <a:close/>
                  <a:moveTo>
                    <a:pt x="37" y="172"/>
                  </a:moveTo>
                  <a:cubicBezTo>
                    <a:pt x="37" y="172"/>
                    <a:pt x="37" y="172"/>
                    <a:pt x="37" y="172"/>
                  </a:cubicBezTo>
                  <a:cubicBezTo>
                    <a:pt x="37" y="171"/>
                    <a:pt x="37" y="171"/>
                    <a:pt x="36" y="171"/>
                  </a:cubicBezTo>
                  <a:cubicBezTo>
                    <a:pt x="37" y="171"/>
                    <a:pt x="37" y="171"/>
                    <a:pt x="37" y="172"/>
                  </a:cubicBezTo>
                  <a:close/>
                  <a:moveTo>
                    <a:pt x="62" y="171"/>
                  </a:moveTo>
                  <a:cubicBezTo>
                    <a:pt x="62" y="171"/>
                    <a:pt x="62" y="172"/>
                    <a:pt x="63" y="172"/>
                  </a:cubicBezTo>
                  <a:cubicBezTo>
                    <a:pt x="63" y="171"/>
                    <a:pt x="63" y="171"/>
                    <a:pt x="62" y="171"/>
                  </a:cubicBezTo>
                  <a:cubicBezTo>
                    <a:pt x="62" y="171"/>
                    <a:pt x="62" y="171"/>
                    <a:pt x="62" y="171"/>
                  </a:cubicBezTo>
                  <a:close/>
                  <a:moveTo>
                    <a:pt x="35" y="173"/>
                  </a:moveTo>
                  <a:cubicBezTo>
                    <a:pt x="35" y="173"/>
                    <a:pt x="35" y="174"/>
                    <a:pt x="36" y="174"/>
                  </a:cubicBezTo>
                  <a:cubicBezTo>
                    <a:pt x="36" y="173"/>
                    <a:pt x="36" y="173"/>
                    <a:pt x="36" y="172"/>
                  </a:cubicBezTo>
                  <a:cubicBezTo>
                    <a:pt x="36" y="172"/>
                    <a:pt x="36" y="172"/>
                    <a:pt x="36" y="171"/>
                  </a:cubicBezTo>
                  <a:cubicBezTo>
                    <a:pt x="36" y="171"/>
                    <a:pt x="36" y="171"/>
                    <a:pt x="36" y="171"/>
                  </a:cubicBezTo>
                  <a:cubicBezTo>
                    <a:pt x="35" y="172"/>
                    <a:pt x="35" y="172"/>
                    <a:pt x="35" y="173"/>
                  </a:cubicBezTo>
                  <a:close/>
                  <a:moveTo>
                    <a:pt x="58" y="173"/>
                  </a:moveTo>
                  <a:cubicBezTo>
                    <a:pt x="58" y="173"/>
                    <a:pt x="59" y="173"/>
                    <a:pt x="59" y="172"/>
                  </a:cubicBezTo>
                  <a:cubicBezTo>
                    <a:pt x="59" y="172"/>
                    <a:pt x="59" y="172"/>
                    <a:pt x="59" y="171"/>
                  </a:cubicBezTo>
                  <a:cubicBezTo>
                    <a:pt x="58" y="172"/>
                    <a:pt x="57" y="173"/>
                    <a:pt x="58" y="173"/>
                  </a:cubicBezTo>
                  <a:close/>
                  <a:moveTo>
                    <a:pt x="56" y="174"/>
                  </a:moveTo>
                  <a:cubicBezTo>
                    <a:pt x="56" y="174"/>
                    <a:pt x="56" y="173"/>
                    <a:pt x="57" y="173"/>
                  </a:cubicBezTo>
                  <a:cubicBezTo>
                    <a:pt x="56" y="173"/>
                    <a:pt x="56" y="173"/>
                    <a:pt x="56" y="172"/>
                  </a:cubicBezTo>
                  <a:cubicBezTo>
                    <a:pt x="56" y="172"/>
                    <a:pt x="56" y="172"/>
                    <a:pt x="56" y="172"/>
                  </a:cubicBezTo>
                  <a:cubicBezTo>
                    <a:pt x="56" y="172"/>
                    <a:pt x="56" y="173"/>
                    <a:pt x="56" y="174"/>
                  </a:cubicBezTo>
                  <a:close/>
                  <a:moveTo>
                    <a:pt x="61" y="173"/>
                  </a:moveTo>
                  <a:cubicBezTo>
                    <a:pt x="61" y="173"/>
                    <a:pt x="62" y="175"/>
                    <a:pt x="62" y="174"/>
                  </a:cubicBezTo>
                  <a:cubicBezTo>
                    <a:pt x="62" y="173"/>
                    <a:pt x="61" y="173"/>
                    <a:pt x="61" y="172"/>
                  </a:cubicBezTo>
                  <a:cubicBezTo>
                    <a:pt x="61" y="173"/>
                    <a:pt x="61" y="173"/>
                    <a:pt x="61" y="173"/>
                  </a:cubicBezTo>
                  <a:close/>
                  <a:moveTo>
                    <a:pt x="64" y="173"/>
                  </a:moveTo>
                  <a:cubicBezTo>
                    <a:pt x="64" y="174"/>
                    <a:pt x="65" y="174"/>
                    <a:pt x="65" y="174"/>
                  </a:cubicBezTo>
                  <a:cubicBezTo>
                    <a:pt x="65" y="174"/>
                    <a:pt x="65" y="174"/>
                    <a:pt x="65" y="174"/>
                  </a:cubicBezTo>
                  <a:cubicBezTo>
                    <a:pt x="65" y="173"/>
                    <a:pt x="66" y="173"/>
                    <a:pt x="65" y="173"/>
                  </a:cubicBezTo>
                  <a:cubicBezTo>
                    <a:pt x="65" y="173"/>
                    <a:pt x="65" y="173"/>
                    <a:pt x="64" y="173"/>
                  </a:cubicBezTo>
                  <a:close/>
                  <a:moveTo>
                    <a:pt x="58" y="174"/>
                  </a:moveTo>
                  <a:cubicBezTo>
                    <a:pt x="59" y="174"/>
                    <a:pt x="59" y="173"/>
                    <a:pt x="59" y="173"/>
                  </a:cubicBezTo>
                  <a:cubicBezTo>
                    <a:pt x="59" y="173"/>
                    <a:pt x="58" y="174"/>
                    <a:pt x="58" y="174"/>
                  </a:cubicBezTo>
                  <a:close/>
                  <a:moveTo>
                    <a:pt x="36" y="175"/>
                  </a:moveTo>
                  <a:cubicBezTo>
                    <a:pt x="36" y="175"/>
                    <a:pt x="37" y="174"/>
                    <a:pt x="37" y="174"/>
                  </a:cubicBezTo>
                  <a:cubicBezTo>
                    <a:pt x="36" y="174"/>
                    <a:pt x="36" y="174"/>
                    <a:pt x="36" y="175"/>
                  </a:cubicBezTo>
                  <a:close/>
                  <a:moveTo>
                    <a:pt x="33" y="176"/>
                  </a:moveTo>
                  <a:cubicBezTo>
                    <a:pt x="34" y="176"/>
                    <a:pt x="33" y="177"/>
                    <a:pt x="34" y="177"/>
                  </a:cubicBezTo>
                  <a:cubicBezTo>
                    <a:pt x="35" y="176"/>
                    <a:pt x="35" y="175"/>
                    <a:pt x="34" y="174"/>
                  </a:cubicBezTo>
                  <a:cubicBezTo>
                    <a:pt x="34" y="175"/>
                    <a:pt x="33" y="175"/>
                    <a:pt x="33" y="176"/>
                  </a:cubicBezTo>
                  <a:close/>
                  <a:moveTo>
                    <a:pt x="59" y="175"/>
                  </a:moveTo>
                  <a:cubicBezTo>
                    <a:pt x="59" y="176"/>
                    <a:pt x="59" y="176"/>
                    <a:pt x="60" y="176"/>
                  </a:cubicBezTo>
                  <a:cubicBezTo>
                    <a:pt x="60" y="176"/>
                    <a:pt x="60" y="176"/>
                    <a:pt x="61" y="175"/>
                  </a:cubicBezTo>
                  <a:cubicBezTo>
                    <a:pt x="60" y="175"/>
                    <a:pt x="60" y="174"/>
                    <a:pt x="60" y="174"/>
                  </a:cubicBezTo>
                  <a:cubicBezTo>
                    <a:pt x="60" y="175"/>
                    <a:pt x="59" y="175"/>
                    <a:pt x="59" y="175"/>
                  </a:cubicBezTo>
                  <a:close/>
                  <a:moveTo>
                    <a:pt x="57" y="175"/>
                  </a:moveTo>
                  <a:cubicBezTo>
                    <a:pt x="57" y="175"/>
                    <a:pt x="57" y="175"/>
                    <a:pt x="57" y="176"/>
                  </a:cubicBezTo>
                  <a:cubicBezTo>
                    <a:pt x="57" y="176"/>
                    <a:pt x="58" y="175"/>
                    <a:pt x="58" y="175"/>
                  </a:cubicBezTo>
                  <a:cubicBezTo>
                    <a:pt x="57" y="175"/>
                    <a:pt x="57" y="174"/>
                    <a:pt x="57" y="175"/>
                  </a:cubicBezTo>
                  <a:close/>
                  <a:moveTo>
                    <a:pt x="65" y="176"/>
                  </a:moveTo>
                  <a:cubicBezTo>
                    <a:pt x="65" y="177"/>
                    <a:pt x="64" y="176"/>
                    <a:pt x="64" y="177"/>
                  </a:cubicBezTo>
                  <a:cubicBezTo>
                    <a:pt x="65" y="177"/>
                    <a:pt x="65" y="178"/>
                    <a:pt x="65" y="178"/>
                  </a:cubicBezTo>
                  <a:cubicBezTo>
                    <a:pt x="65" y="177"/>
                    <a:pt x="65" y="176"/>
                    <a:pt x="65" y="175"/>
                  </a:cubicBezTo>
                  <a:cubicBezTo>
                    <a:pt x="65" y="176"/>
                    <a:pt x="65" y="176"/>
                    <a:pt x="65" y="176"/>
                  </a:cubicBezTo>
                  <a:close/>
                  <a:moveTo>
                    <a:pt x="60" y="176"/>
                  </a:moveTo>
                  <a:cubicBezTo>
                    <a:pt x="60" y="176"/>
                    <a:pt x="60" y="176"/>
                    <a:pt x="61" y="176"/>
                  </a:cubicBezTo>
                  <a:cubicBezTo>
                    <a:pt x="61" y="176"/>
                    <a:pt x="61" y="176"/>
                    <a:pt x="61" y="176"/>
                  </a:cubicBezTo>
                  <a:cubicBezTo>
                    <a:pt x="60" y="176"/>
                    <a:pt x="60" y="176"/>
                    <a:pt x="60" y="176"/>
                  </a:cubicBezTo>
                  <a:close/>
                  <a:moveTo>
                    <a:pt x="58" y="178"/>
                  </a:moveTo>
                  <a:cubicBezTo>
                    <a:pt x="58" y="178"/>
                    <a:pt x="58" y="178"/>
                    <a:pt x="59" y="177"/>
                  </a:cubicBezTo>
                  <a:cubicBezTo>
                    <a:pt x="58" y="177"/>
                    <a:pt x="58" y="176"/>
                    <a:pt x="58" y="176"/>
                  </a:cubicBezTo>
                  <a:cubicBezTo>
                    <a:pt x="57" y="177"/>
                    <a:pt x="57" y="177"/>
                    <a:pt x="58" y="178"/>
                  </a:cubicBezTo>
                  <a:close/>
                  <a:moveTo>
                    <a:pt x="34" y="177"/>
                  </a:moveTo>
                  <a:cubicBezTo>
                    <a:pt x="34" y="177"/>
                    <a:pt x="34" y="177"/>
                    <a:pt x="34" y="178"/>
                  </a:cubicBezTo>
                  <a:cubicBezTo>
                    <a:pt x="35" y="178"/>
                    <a:pt x="35" y="177"/>
                    <a:pt x="35" y="177"/>
                  </a:cubicBezTo>
                  <a:cubicBezTo>
                    <a:pt x="35" y="177"/>
                    <a:pt x="35" y="177"/>
                    <a:pt x="34" y="177"/>
                  </a:cubicBezTo>
                  <a:close/>
                  <a:moveTo>
                    <a:pt x="32" y="177"/>
                  </a:moveTo>
                  <a:cubicBezTo>
                    <a:pt x="33" y="177"/>
                    <a:pt x="32" y="178"/>
                    <a:pt x="33" y="178"/>
                  </a:cubicBezTo>
                  <a:cubicBezTo>
                    <a:pt x="33" y="178"/>
                    <a:pt x="33" y="177"/>
                    <a:pt x="33" y="177"/>
                  </a:cubicBezTo>
                  <a:cubicBezTo>
                    <a:pt x="33" y="177"/>
                    <a:pt x="32" y="177"/>
                    <a:pt x="32" y="177"/>
                  </a:cubicBezTo>
                  <a:close/>
                  <a:moveTo>
                    <a:pt x="60" y="178"/>
                  </a:moveTo>
                  <a:cubicBezTo>
                    <a:pt x="60" y="179"/>
                    <a:pt x="61" y="178"/>
                    <a:pt x="61" y="177"/>
                  </a:cubicBezTo>
                  <a:cubicBezTo>
                    <a:pt x="61" y="178"/>
                    <a:pt x="60" y="178"/>
                    <a:pt x="60" y="178"/>
                  </a:cubicBezTo>
                  <a:close/>
                  <a:moveTo>
                    <a:pt x="63" y="178"/>
                  </a:moveTo>
                  <a:cubicBezTo>
                    <a:pt x="64" y="179"/>
                    <a:pt x="64" y="180"/>
                    <a:pt x="65" y="180"/>
                  </a:cubicBezTo>
                  <a:cubicBezTo>
                    <a:pt x="65" y="180"/>
                    <a:pt x="65" y="180"/>
                    <a:pt x="65" y="179"/>
                  </a:cubicBezTo>
                  <a:cubicBezTo>
                    <a:pt x="64" y="179"/>
                    <a:pt x="64" y="178"/>
                    <a:pt x="64" y="177"/>
                  </a:cubicBezTo>
                  <a:cubicBezTo>
                    <a:pt x="64" y="177"/>
                    <a:pt x="63" y="177"/>
                    <a:pt x="63" y="178"/>
                  </a:cubicBezTo>
                  <a:close/>
                  <a:moveTo>
                    <a:pt x="36" y="178"/>
                  </a:moveTo>
                  <a:cubicBezTo>
                    <a:pt x="36" y="178"/>
                    <a:pt x="37" y="178"/>
                    <a:pt x="36" y="177"/>
                  </a:cubicBezTo>
                  <a:cubicBezTo>
                    <a:pt x="36" y="178"/>
                    <a:pt x="36" y="178"/>
                    <a:pt x="36" y="178"/>
                  </a:cubicBezTo>
                  <a:close/>
                  <a:moveTo>
                    <a:pt x="58" y="179"/>
                  </a:moveTo>
                  <a:cubicBezTo>
                    <a:pt x="58" y="179"/>
                    <a:pt x="58" y="179"/>
                    <a:pt x="58" y="179"/>
                  </a:cubicBezTo>
                  <a:cubicBezTo>
                    <a:pt x="59" y="179"/>
                    <a:pt x="59" y="178"/>
                    <a:pt x="59" y="178"/>
                  </a:cubicBezTo>
                  <a:cubicBezTo>
                    <a:pt x="59" y="178"/>
                    <a:pt x="58" y="178"/>
                    <a:pt x="58" y="179"/>
                  </a:cubicBezTo>
                  <a:close/>
                  <a:moveTo>
                    <a:pt x="57" y="179"/>
                  </a:moveTo>
                  <a:cubicBezTo>
                    <a:pt x="57" y="179"/>
                    <a:pt x="57" y="178"/>
                    <a:pt x="57" y="178"/>
                  </a:cubicBezTo>
                  <a:cubicBezTo>
                    <a:pt x="57" y="178"/>
                    <a:pt x="57" y="178"/>
                    <a:pt x="57" y="179"/>
                  </a:cubicBezTo>
                  <a:close/>
                  <a:moveTo>
                    <a:pt x="61" y="180"/>
                  </a:moveTo>
                  <a:cubicBezTo>
                    <a:pt x="61" y="179"/>
                    <a:pt x="61" y="179"/>
                    <a:pt x="62" y="178"/>
                  </a:cubicBezTo>
                  <a:cubicBezTo>
                    <a:pt x="61" y="178"/>
                    <a:pt x="60" y="179"/>
                    <a:pt x="61" y="180"/>
                  </a:cubicBezTo>
                  <a:close/>
                  <a:moveTo>
                    <a:pt x="33" y="181"/>
                  </a:moveTo>
                  <a:cubicBezTo>
                    <a:pt x="33" y="180"/>
                    <a:pt x="34" y="179"/>
                    <a:pt x="33" y="179"/>
                  </a:cubicBezTo>
                  <a:cubicBezTo>
                    <a:pt x="33" y="179"/>
                    <a:pt x="32" y="180"/>
                    <a:pt x="33" y="181"/>
                  </a:cubicBezTo>
                  <a:close/>
                  <a:moveTo>
                    <a:pt x="31" y="180"/>
                  </a:moveTo>
                  <a:cubicBezTo>
                    <a:pt x="31" y="180"/>
                    <a:pt x="32" y="179"/>
                    <a:pt x="32" y="179"/>
                  </a:cubicBezTo>
                  <a:cubicBezTo>
                    <a:pt x="32" y="179"/>
                    <a:pt x="31" y="180"/>
                    <a:pt x="31" y="180"/>
                  </a:cubicBezTo>
                  <a:close/>
                  <a:moveTo>
                    <a:pt x="36" y="179"/>
                  </a:moveTo>
                  <a:cubicBezTo>
                    <a:pt x="36" y="179"/>
                    <a:pt x="36" y="179"/>
                    <a:pt x="36" y="179"/>
                  </a:cubicBezTo>
                  <a:cubicBezTo>
                    <a:pt x="35" y="179"/>
                    <a:pt x="35" y="180"/>
                    <a:pt x="36" y="180"/>
                  </a:cubicBezTo>
                  <a:cubicBezTo>
                    <a:pt x="36" y="180"/>
                    <a:pt x="36" y="179"/>
                    <a:pt x="36" y="179"/>
                  </a:cubicBezTo>
                  <a:cubicBezTo>
                    <a:pt x="36" y="179"/>
                    <a:pt x="36" y="179"/>
                    <a:pt x="36" y="179"/>
                  </a:cubicBezTo>
                  <a:close/>
                  <a:moveTo>
                    <a:pt x="37" y="180"/>
                  </a:moveTo>
                  <a:cubicBezTo>
                    <a:pt x="37" y="180"/>
                    <a:pt x="37" y="180"/>
                    <a:pt x="37" y="180"/>
                  </a:cubicBezTo>
                  <a:cubicBezTo>
                    <a:pt x="37" y="180"/>
                    <a:pt x="37" y="179"/>
                    <a:pt x="37" y="179"/>
                  </a:cubicBezTo>
                  <a:cubicBezTo>
                    <a:pt x="37" y="180"/>
                    <a:pt x="37" y="180"/>
                    <a:pt x="37" y="180"/>
                  </a:cubicBezTo>
                  <a:close/>
                  <a:moveTo>
                    <a:pt x="57" y="181"/>
                  </a:moveTo>
                  <a:cubicBezTo>
                    <a:pt x="57" y="181"/>
                    <a:pt x="58" y="181"/>
                    <a:pt x="58" y="180"/>
                  </a:cubicBezTo>
                  <a:cubicBezTo>
                    <a:pt x="57" y="180"/>
                    <a:pt x="57" y="179"/>
                    <a:pt x="57" y="179"/>
                  </a:cubicBezTo>
                  <a:cubicBezTo>
                    <a:pt x="57" y="180"/>
                    <a:pt x="56" y="181"/>
                    <a:pt x="57" y="181"/>
                  </a:cubicBezTo>
                  <a:close/>
                  <a:moveTo>
                    <a:pt x="61" y="180"/>
                  </a:moveTo>
                  <a:cubicBezTo>
                    <a:pt x="62" y="181"/>
                    <a:pt x="62" y="181"/>
                    <a:pt x="62" y="182"/>
                  </a:cubicBezTo>
                  <a:cubicBezTo>
                    <a:pt x="62" y="181"/>
                    <a:pt x="62" y="180"/>
                    <a:pt x="62" y="179"/>
                  </a:cubicBezTo>
                  <a:cubicBezTo>
                    <a:pt x="62" y="180"/>
                    <a:pt x="62" y="180"/>
                    <a:pt x="61" y="180"/>
                  </a:cubicBezTo>
                  <a:close/>
                  <a:moveTo>
                    <a:pt x="59" y="181"/>
                  </a:moveTo>
                  <a:cubicBezTo>
                    <a:pt x="60" y="181"/>
                    <a:pt x="60" y="180"/>
                    <a:pt x="60" y="180"/>
                  </a:cubicBezTo>
                  <a:cubicBezTo>
                    <a:pt x="60" y="181"/>
                    <a:pt x="59" y="180"/>
                    <a:pt x="59" y="181"/>
                  </a:cubicBezTo>
                  <a:close/>
                  <a:moveTo>
                    <a:pt x="30" y="191"/>
                  </a:moveTo>
                  <a:cubicBezTo>
                    <a:pt x="30" y="191"/>
                    <a:pt x="31" y="191"/>
                    <a:pt x="31" y="191"/>
                  </a:cubicBezTo>
                  <a:cubicBezTo>
                    <a:pt x="30" y="192"/>
                    <a:pt x="31" y="193"/>
                    <a:pt x="30" y="194"/>
                  </a:cubicBezTo>
                  <a:cubicBezTo>
                    <a:pt x="31" y="194"/>
                    <a:pt x="30" y="197"/>
                    <a:pt x="31" y="198"/>
                  </a:cubicBezTo>
                  <a:cubicBezTo>
                    <a:pt x="31" y="198"/>
                    <a:pt x="31" y="197"/>
                    <a:pt x="32" y="196"/>
                  </a:cubicBezTo>
                  <a:cubicBezTo>
                    <a:pt x="32" y="196"/>
                    <a:pt x="31" y="196"/>
                    <a:pt x="31" y="195"/>
                  </a:cubicBezTo>
                  <a:cubicBezTo>
                    <a:pt x="32" y="193"/>
                    <a:pt x="32" y="190"/>
                    <a:pt x="31" y="189"/>
                  </a:cubicBezTo>
                  <a:cubicBezTo>
                    <a:pt x="32" y="187"/>
                    <a:pt x="32" y="184"/>
                    <a:pt x="32" y="181"/>
                  </a:cubicBezTo>
                  <a:cubicBezTo>
                    <a:pt x="32" y="181"/>
                    <a:pt x="32" y="181"/>
                    <a:pt x="31" y="181"/>
                  </a:cubicBezTo>
                  <a:cubicBezTo>
                    <a:pt x="29" y="184"/>
                    <a:pt x="31" y="188"/>
                    <a:pt x="30" y="191"/>
                  </a:cubicBezTo>
                  <a:close/>
                  <a:moveTo>
                    <a:pt x="64" y="185"/>
                  </a:moveTo>
                  <a:cubicBezTo>
                    <a:pt x="64" y="185"/>
                    <a:pt x="64" y="185"/>
                    <a:pt x="63" y="185"/>
                  </a:cubicBezTo>
                  <a:cubicBezTo>
                    <a:pt x="63" y="186"/>
                    <a:pt x="64" y="187"/>
                    <a:pt x="65" y="187"/>
                  </a:cubicBezTo>
                  <a:cubicBezTo>
                    <a:pt x="64" y="188"/>
                    <a:pt x="65" y="189"/>
                    <a:pt x="64" y="190"/>
                  </a:cubicBezTo>
                  <a:cubicBezTo>
                    <a:pt x="64" y="189"/>
                    <a:pt x="63" y="189"/>
                    <a:pt x="63" y="189"/>
                  </a:cubicBezTo>
                  <a:cubicBezTo>
                    <a:pt x="63" y="190"/>
                    <a:pt x="63" y="191"/>
                    <a:pt x="64" y="192"/>
                  </a:cubicBezTo>
                  <a:cubicBezTo>
                    <a:pt x="66" y="190"/>
                    <a:pt x="65" y="185"/>
                    <a:pt x="65" y="182"/>
                  </a:cubicBezTo>
                  <a:cubicBezTo>
                    <a:pt x="65" y="182"/>
                    <a:pt x="64" y="181"/>
                    <a:pt x="64" y="181"/>
                  </a:cubicBezTo>
                  <a:cubicBezTo>
                    <a:pt x="63" y="182"/>
                    <a:pt x="65" y="184"/>
                    <a:pt x="64" y="185"/>
                  </a:cubicBezTo>
                  <a:close/>
                  <a:moveTo>
                    <a:pt x="34" y="183"/>
                  </a:moveTo>
                  <a:cubicBezTo>
                    <a:pt x="34" y="182"/>
                    <a:pt x="35" y="182"/>
                    <a:pt x="35" y="181"/>
                  </a:cubicBezTo>
                  <a:cubicBezTo>
                    <a:pt x="35" y="181"/>
                    <a:pt x="34" y="181"/>
                    <a:pt x="34" y="181"/>
                  </a:cubicBezTo>
                  <a:cubicBezTo>
                    <a:pt x="34" y="182"/>
                    <a:pt x="33" y="183"/>
                    <a:pt x="34" y="183"/>
                  </a:cubicBezTo>
                  <a:close/>
                  <a:moveTo>
                    <a:pt x="60" y="182"/>
                  </a:moveTo>
                  <a:cubicBezTo>
                    <a:pt x="60" y="183"/>
                    <a:pt x="61" y="183"/>
                    <a:pt x="61" y="183"/>
                  </a:cubicBezTo>
                  <a:cubicBezTo>
                    <a:pt x="61" y="182"/>
                    <a:pt x="61" y="182"/>
                    <a:pt x="60" y="182"/>
                  </a:cubicBezTo>
                  <a:cubicBezTo>
                    <a:pt x="60" y="182"/>
                    <a:pt x="60" y="182"/>
                    <a:pt x="60" y="182"/>
                  </a:cubicBezTo>
                  <a:close/>
                  <a:moveTo>
                    <a:pt x="57" y="182"/>
                  </a:moveTo>
                  <a:cubicBezTo>
                    <a:pt x="57" y="183"/>
                    <a:pt x="58" y="183"/>
                    <a:pt x="58" y="183"/>
                  </a:cubicBezTo>
                  <a:cubicBezTo>
                    <a:pt x="58" y="183"/>
                    <a:pt x="59" y="182"/>
                    <a:pt x="59" y="182"/>
                  </a:cubicBezTo>
                  <a:cubicBezTo>
                    <a:pt x="58" y="182"/>
                    <a:pt x="58" y="182"/>
                    <a:pt x="57" y="182"/>
                  </a:cubicBezTo>
                  <a:close/>
                  <a:moveTo>
                    <a:pt x="63" y="183"/>
                  </a:moveTo>
                  <a:cubicBezTo>
                    <a:pt x="63" y="183"/>
                    <a:pt x="64" y="183"/>
                    <a:pt x="63" y="182"/>
                  </a:cubicBezTo>
                  <a:cubicBezTo>
                    <a:pt x="63" y="182"/>
                    <a:pt x="63" y="182"/>
                    <a:pt x="63" y="182"/>
                  </a:cubicBezTo>
                  <a:cubicBezTo>
                    <a:pt x="63" y="183"/>
                    <a:pt x="63" y="183"/>
                    <a:pt x="63" y="183"/>
                  </a:cubicBezTo>
                  <a:close/>
                  <a:moveTo>
                    <a:pt x="36" y="184"/>
                  </a:moveTo>
                  <a:cubicBezTo>
                    <a:pt x="36" y="183"/>
                    <a:pt x="37" y="183"/>
                    <a:pt x="37" y="182"/>
                  </a:cubicBezTo>
                  <a:cubicBezTo>
                    <a:pt x="36" y="182"/>
                    <a:pt x="36" y="183"/>
                    <a:pt x="36" y="184"/>
                  </a:cubicBezTo>
                  <a:close/>
                  <a:moveTo>
                    <a:pt x="35" y="184"/>
                  </a:moveTo>
                  <a:cubicBezTo>
                    <a:pt x="35" y="184"/>
                    <a:pt x="36" y="183"/>
                    <a:pt x="35" y="183"/>
                  </a:cubicBezTo>
                  <a:cubicBezTo>
                    <a:pt x="35" y="183"/>
                    <a:pt x="34" y="184"/>
                    <a:pt x="35" y="184"/>
                  </a:cubicBezTo>
                  <a:close/>
                  <a:moveTo>
                    <a:pt x="58" y="185"/>
                  </a:moveTo>
                  <a:cubicBezTo>
                    <a:pt x="59" y="185"/>
                    <a:pt x="59" y="184"/>
                    <a:pt x="59" y="184"/>
                  </a:cubicBezTo>
                  <a:cubicBezTo>
                    <a:pt x="59" y="184"/>
                    <a:pt x="59" y="183"/>
                    <a:pt x="59" y="183"/>
                  </a:cubicBezTo>
                  <a:cubicBezTo>
                    <a:pt x="59" y="184"/>
                    <a:pt x="58" y="184"/>
                    <a:pt x="58" y="185"/>
                  </a:cubicBezTo>
                  <a:close/>
                  <a:moveTo>
                    <a:pt x="62" y="185"/>
                  </a:moveTo>
                  <a:cubicBezTo>
                    <a:pt x="62" y="185"/>
                    <a:pt x="62" y="184"/>
                    <a:pt x="62" y="184"/>
                  </a:cubicBezTo>
                  <a:cubicBezTo>
                    <a:pt x="62" y="184"/>
                    <a:pt x="62" y="184"/>
                    <a:pt x="62" y="184"/>
                  </a:cubicBezTo>
                  <a:cubicBezTo>
                    <a:pt x="61" y="184"/>
                    <a:pt x="61" y="185"/>
                    <a:pt x="62" y="185"/>
                  </a:cubicBezTo>
                  <a:close/>
                  <a:moveTo>
                    <a:pt x="33" y="185"/>
                  </a:moveTo>
                  <a:cubicBezTo>
                    <a:pt x="33" y="185"/>
                    <a:pt x="33" y="185"/>
                    <a:pt x="33" y="185"/>
                  </a:cubicBezTo>
                  <a:cubicBezTo>
                    <a:pt x="33" y="185"/>
                    <a:pt x="33" y="184"/>
                    <a:pt x="33" y="184"/>
                  </a:cubicBezTo>
                  <a:cubicBezTo>
                    <a:pt x="33" y="184"/>
                    <a:pt x="32" y="185"/>
                    <a:pt x="33" y="185"/>
                  </a:cubicBezTo>
                  <a:close/>
                  <a:moveTo>
                    <a:pt x="35" y="186"/>
                  </a:moveTo>
                  <a:cubicBezTo>
                    <a:pt x="36" y="185"/>
                    <a:pt x="36" y="184"/>
                    <a:pt x="36" y="184"/>
                  </a:cubicBezTo>
                  <a:cubicBezTo>
                    <a:pt x="36" y="184"/>
                    <a:pt x="35" y="185"/>
                    <a:pt x="35" y="186"/>
                  </a:cubicBezTo>
                  <a:close/>
                  <a:moveTo>
                    <a:pt x="60" y="187"/>
                  </a:moveTo>
                  <a:cubicBezTo>
                    <a:pt x="60" y="187"/>
                    <a:pt x="61" y="186"/>
                    <a:pt x="60" y="186"/>
                  </a:cubicBezTo>
                  <a:cubicBezTo>
                    <a:pt x="60" y="186"/>
                    <a:pt x="59" y="187"/>
                    <a:pt x="60" y="187"/>
                  </a:cubicBezTo>
                  <a:close/>
                  <a:moveTo>
                    <a:pt x="36" y="187"/>
                  </a:moveTo>
                  <a:cubicBezTo>
                    <a:pt x="36" y="187"/>
                    <a:pt x="36" y="188"/>
                    <a:pt x="37" y="188"/>
                  </a:cubicBezTo>
                  <a:cubicBezTo>
                    <a:pt x="37" y="187"/>
                    <a:pt x="37" y="186"/>
                    <a:pt x="36" y="186"/>
                  </a:cubicBezTo>
                  <a:cubicBezTo>
                    <a:pt x="36" y="187"/>
                    <a:pt x="36" y="187"/>
                    <a:pt x="36" y="187"/>
                  </a:cubicBezTo>
                  <a:close/>
                  <a:moveTo>
                    <a:pt x="57" y="188"/>
                  </a:moveTo>
                  <a:cubicBezTo>
                    <a:pt x="58" y="187"/>
                    <a:pt x="58" y="187"/>
                    <a:pt x="58" y="187"/>
                  </a:cubicBezTo>
                  <a:cubicBezTo>
                    <a:pt x="58" y="187"/>
                    <a:pt x="58" y="187"/>
                    <a:pt x="57" y="187"/>
                  </a:cubicBezTo>
                  <a:cubicBezTo>
                    <a:pt x="58" y="187"/>
                    <a:pt x="57" y="187"/>
                    <a:pt x="57" y="188"/>
                  </a:cubicBezTo>
                  <a:close/>
                  <a:moveTo>
                    <a:pt x="63" y="187"/>
                  </a:moveTo>
                  <a:cubicBezTo>
                    <a:pt x="63" y="187"/>
                    <a:pt x="63" y="187"/>
                    <a:pt x="63" y="187"/>
                  </a:cubicBezTo>
                  <a:cubicBezTo>
                    <a:pt x="63" y="187"/>
                    <a:pt x="63" y="188"/>
                    <a:pt x="63" y="187"/>
                  </a:cubicBezTo>
                  <a:close/>
                  <a:moveTo>
                    <a:pt x="34" y="188"/>
                  </a:moveTo>
                  <a:cubicBezTo>
                    <a:pt x="34" y="188"/>
                    <a:pt x="35" y="188"/>
                    <a:pt x="35" y="187"/>
                  </a:cubicBezTo>
                  <a:cubicBezTo>
                    <a:pt x="34" y="187"/>
                    <a:pt x="34" y="187"/>
                    <a:pt x="34" y="187"/>
                  </a:cubicBezTo>
                  <a:cubicBezTo>
                    <a:pt x="34" y="187"/>
                    <a:pt x="34" y="187"/>
                    <a:pt x="34" y="187"/>
                  </a:cubicBezTo>
                  <a:cubicBezTo>
                    <a:pt x="34" y="187"/>
                    <a:pt x="34" y="188"/>
                    <a:pt x="34" y="188"/>
                  </a:cubicBezTo>
                  <a:close/>
                  <a:moveTo>
                    <a:pt x="58" y="189"/>
                  </a:moveTo>
                  <a:cubicBezTo>
                    <a:pt x="58" y="189"/>
                    <a:pt x="59" y="189"/>
                    <a:pt x="59" y="188"/>
                  </a:cubicBezTo>
                  <a:cubicBezTo>
                    <a:pt x="58" y="188"/>
                    <a:pt x="58" y="188"/>
                    <a:pt x="58" y="189"/>
                  </a:cubicBezTo>
                  <a:close/>
                  <a:moveTo>
                    <a:pt x="60" y="189"/>
                  </a:moveTo>
                  <a:cubicBezTo>
                    <a:pt x="60" y="189"/>
                    <a:pt x="61" y="190"/>
                    <a:pt x="61" y="190"/>
                  </a:cubicBezTo>
                  <a:cubicBezTo>
                    <a:pt x="61" y="189"/>
                    <a:pt x="62" y="189"/>
                    <a:pt x="62" y="189"/>
                  </a:cubicBezTo>
                  <a:cubicBezTo>
                    <a:pt x="61" y="189"/>
                    <a:pt x="61" y="188"/>
                    <a:pt x="61" y="188"/>
                  </a:cubicBezTo>
                  <a:cubicBezTo>
                    <a:pt x="61" y="188"/>
                    <a:pt x="61" y="189"/>
                    <a:pt x="60" y="189"/>
                  </a:cubicBezTo>
                  <a:close/>
                  <a:moveTo>
                    <a:pt x="33" y="192"/>
                  </a:moveTo>
                  <a:cubicBezTo>
                    <a:pt x="33" y="191"/>
                    <a:pt x="34" y="189"/>
                    <a:pt x="33" y="189"/>
                  </a:cubicBezTo>
                  <a:cubicBezTo>
                    <a:pt x="32" y="190"/>
                    <a:pt x="33" y="190"/>
                    <a:pt x="33" y="192"/>
                  </a:cubicBezTo>
                  <a:close/>
                  <a:moveTo>
                    <a:pt x="36" y="190"/>
                  </a:moveTo>
                  <a:cubicBezTo>
                    <a:pt x="36" y="190"/>
                    <a:pt x="36" y="191"/>
                    <a:pt x="37" y="191"/>
                  </a:cubicBezTo>
                  <a:cubicBezTo>
                    <a:pt x="37" y="191"/>
                    <a:pt x="37" y="190"/>
                    <a:pt x="36" y="189"/>
                  </a:cubicBezTo>
                  <a:cubicBezTo>
                    <a:pt x="36" y="190"/>
                    <a:pt x="36" y="190"/>
                    <a:pt x="36" y="190"/>
                  </a:cubicBezTo>
                  <a:close/>
                  <a:moveTo>
                    <a:pt x="59" y="191"/>
                  </a:moveTo>
                  <a:cubicBezTo>
                    <a:pt x="60" y="192"/>
                    <a:pt x="60" y="190"/>
                    <a:pt x="59" y="190"/>
                  </a:cubicBezTo>
                  <a:cubicBezTo>
                    <a:pt x="59" y="190"/>
                    <a:pt x="59" y="190"/>
                    <a:pt x="59" y="191"/>
                  </a:cubicBezTo>
                  <a:close/>
                  <a:moveTo>
                    <a:pt x="38" y="196"/>
                  </a:moveTo>
                  <a:cubicBezTo>
                    <a:pt x="38" y="194"/>
                    <a:pt x="38" y="192"/>
                    <a:pt x="38" y="190"/>
                  </a:cubicBezTo>
                  <a:cubicBezTo>
                    <a:pt x="38" y="190"/>
                    <a:pt x="38" y="190"/>
                    <a:pt x="38" y="190"/>
                  </a:cubicBezTo>
                  <a:cubicBezTo>
                    <a:pt x="38" y="192"/>
                    <a:pt x="37" y="194"/>
                    <a:pt x="38" y="196"/>
                  </a:cubicBezTo>
                  <a:close/>
                  <a:moveTo>
                    <a:pt x="57" y="192"/>
                  </a:moveTo>
                  <a:cubicBezTo>
                    <a:pt x="57" y="191"/>
                    <a:pt x="58" y="191"/>
                    <a:pt x="58" y="191"/>
                  </a:cubicBezTo>
                  <a:cubicBezTo>
                    <a:pt x="57" y="191"/>
                    <a:pt x="57" y="191"/>
                    <a:pt x="57" y="192"/>
                  </a:cubicBezTo>
                  <a:close/>
                  <a:moveTo>
                    <a:pt x="60" y="193"/>
                  </a:moveTo>
                  <a:cubicBezTo>
                    <a:pt x="60" y="193"/>
                    <a:pt x="61" y="193"/>
                    <a:pt x="61" y="194"/>
                  </a:cubicBezTo>
                  <a:cubicBezTo>
                    <a:pt x="61" y="194"/>
                    <a:pt x="61" y="194"/>
                    <a:pt x="62" y="194"/>
                  </a:cubicBezTo>
                  <a:cubicBezTo>
                    <a:pt x="61" y="193"/>
                    <a:pt x="61" y="192"/>
                    <a:pt x="61" y="192"/>
                  </a:cubicBezTo>
                  <a:cubicBezTo>
                    <a:pt x="61" y="192"/>
                    <a:pt x="60" y="192"/>
                    <a:pt x="60" y="193"/>
                  </a:cubicBezTo>
                  <a:close/>
                  <a:moveTo>
                    <a:pt x="65" y="195"/>
                  </a:moveTo>
                  <a:cubicBezTo>
                    <a:pt x="64" y="194"/>
                    <a:pt x="65" y="193"/>
                    <a:pt x="64" y="192"/>
                  </a:cubicBezTo>
                  <a:cubicBezTo>
                    <a:pt x="64" y="193"/>
                    <a:pt x="64" y="195"/>
                    <a:pt x="65" y="195"/>
                  </a:cubicBezTo>
                  <a:close/>
                  <a:moveTo>
                    <a:pt x="34" y="195"/>
                  </a:moveTo>
                  <a:cubicBezTo>
                    <a:pt x="34" y="194"/>
                    <a:pt x="35" y="194"/>
                    <a:pt x="35" y="193"/>
                  </a:cubicBezTo>
                  <a:cubicBezTo>
                    <a:pt x="35" y="194"/>
                    <a:pt x="34" y="194"/>
                    <a:pt x="34" y="195"/>
                  </a:cubicBezTo>
                  <a:close/>
                  <a:moveTo>
                    <a:pt x="58" y="194"/>
                  </a:moveTo>
                  <a:cubicBezTo>
                    <a:pt x="58" y="194"/>
                    <a:pt x="58" y="193"/>
                    <a:pt x="59" y="193"/>
                  </a:cubicBezTo>
                  <a:cubicBezTo>
                    <a:pt x="58" y="193"/>
                    <a:pt x="58" y="194"/>
                    <a:pt x="58" y="194"/>
                  </a:cubicBezTo>
                  <a:close/>
                  <a:moveTo>
                    <a:pt x="59" y="196"/>
                  </a:moveTo>
                  <a:cubicBezTo>
                    <a:pt x="59" y="196"/>
                    <a:pt x="60" y="196"/>
                    <a:pt x="60" y="196"/>
                  </a:cubicBezTo>
                  <a:cubicBezTo>
                    <a:pt x="60" y="195"/>
                    <a:pt x="60" y="194"/>
                    <a:pt x="59" y="194"/>
                  </a:cubicBezTo>
                  <a:cubicBezTo>
                    <a:pt x="58" y="195"/>
                    <a:pt x="58" y="195"/>
                    <a:pt x="59" y="196"/>
                  </a:cubicBezTo>
                  <a:close/>
                  <a:moveTo>
                    <a:pt x="35" y="196"/>
                  </a:moveTo>
                  <a:cubicBezTo>
                    <a:pt x="35" y="196"/>
                    <a:pt x="35" y="195"/>
                    <a:pt x="35" y="194"/>
                  </a:cubicBezTo>
                  <a:cubicBezTo>
                    <a:pt x="35" y="194"/>
                    <a:pt x="35" y="194"/>
                    <a:pt x="35" y="194"/>
                  </a:cubicBezTo>
                  <a:cubicBezTo>
                    <a:pt x="35" y="195"/>
                    <a:pt x="34" y="196"/>
                    <a:pt x="35" y="196"/>
                  </a:cubicBezTo>
                  <a:close/>
                  <a:moveTo>
                    <a:pt x="37" y="196"/>
                  </a:moveTo>
                  <a:cubicBezTo>
                    <a:pt x="37" y="196"/>
                    <a:pt x="37" y="195"/>
                    <a:pt x="36" y="195"/>
                  </a:cubicBezTo>
                  <a:cubicBezTo>
                    <a:pt x="36" y="195"/>
                    <a:pt x="36" y="196"/>
                    <a:pt x="37" y="196"/>
                  </a:cubicBezTo>
                  <a:close/>
                  <a:moveTo>
                    <a:pt x="59" y="196"/>
                  </a:moveTo>
                  <a:cubicBezTo>
                    <a:pt x="59" y="197"/>
                    <a:pt x="59" y="197"/>
                    <a:pt x="59" y="197"/>
                  </a:cubicBezTo>
                  <a:cubicBezTo>
                    <a:pt x="60" y="197"/>
                    <a:pt x="60" y="196"/>
                    <a:pt x="60" y="196"/>
                  </a:cubicBezTo>
                  <a:cubicBezTo>
                    <a:pt x="60" y="196"/>
                    <a:pt x="59" y="196"/>
                    <a:pt x="59" y="196"/>
                  </a:cubicBezTo>
                  <a:close/>
                  <a:moveTo>
                    <a:pt x="58" y="197"/>
                  </a:moveTo>
                  <a:cubicBezTo>
                    <a:pt x="58" y="197"/>
                    <a:pt x="58" y="196"/>
                    <a:pt x="58" y="196"/>
                  </a:cubicBezTo>
                  <a:cubicBezTo>
                    <a:pt x="57" y="196"/>
                    <a:pt x="57" y="197"/>
                    <a:pt x="58" y="197"/>
                  </a:cubicBezTo>
                  <a:close/>
                  <a:moveTo>
                    <a:pt x="33" y="197"/>
                  </a:moveTo>
                  <a:cubicBezTo>
                    <a:pt x="33" y="197"/>
                    <a:pt x="33" y="196"/>
                    <a:pt x="33" y="196"/>
                  </a:cubicBezTo>
                  <a:cubicBezTo>
                    <a:pt x="33" y="196"/>
                    <a:pt x="33" y="197"/>
                    <a:pt x="33" y="197"/>
                  </a:cubicBezTo>
                  <a:close/>
                  <a:moveTo>
                    <a:pt x="35" y="197"/>
                  </a:moveTo>
                  <a:cubicBezTo>
                    <a:pt x="36" y="198"/>
                    <a:pt x="36" y="197"/>
                    <a:pt x="36" y="197"/>
                  </a:cubicBezTo>
                  <a:cubicBezTo>
                    <a:pt x="36" y="197"/>
                    <a:pt x="36" y="197"/>
                    <a:pt x="36" y="196"/>
                  </a:cubicBezTo>
                  <a:cubicBezTo>
                    <a:pt x="36" y="197"/>
                    <a:pt x="35" y="197"/>
                    <a:pt x="35" y="197"/>
                  </a:cubicBezTo>
                  <a:close/>
                  <a:moveTo>
                    <a:pt x="59" y="198"/>
                  </a:moveTo>
                  <a:cubicBezTo>
                    <a:pt x="59" y="198"/>
                    <a:pt x="59" y="197"/>
                    <a:pt x="58" y="197"/>
                  </a:cubicBezTo>
                  <a:cubicBezTo>
                    <a:pt x="58" y="198"/>
                    <a:pt x="58" y="198"/>
                    <a:pt x="59" y="198"/>
                  </a:cubicBezTo>
                  <a:close/>
                  <a:moveTo>
                    <a:pt x="64" y="198"/>
                  </a:moveTo>
                  <a:cubicBezTo>
                    <a:pt x="64" y="199"/>
                    <a:pt x="64" y="199"/>
                    <a:pt x="65" y="199"/>
                  </a:cubicBezTo>
                  <a:cubicBezTo>
                    <a:pt x="64" y="198"/>
                    <a:pt x="64" y="198"/>
                    <a:pt x="64" y="197"/>
                  </a:cubicBezTo>
                  <a:cubicBezTo>
                    <a:pt x="64" y="198"/>
                    <a:pt x="63" y="198"/>
                    <a:pt x="64" y="198"/>
                  </a:cubicBezTo>
                  <a:close/>
                  <a:moveTo>
                    <a:pt x="33" y="198"/>
                  </a:moveTo>
                  <a:cubicBezTo>
                    <a:pt x="34" y="198"/>
                    <a:pt x="34" y="198"/>
                    <a:pt x="33" y="198"/>
                  </a:cubicBezTo>
                  <a:cubicBezTo>
                    <a:pt x="33" y="198"/>
                    <a:pt x="33" y="198"/>
                    <a:pt x="33" y="198"/>
                  </a:cubicBezTo>
                  <a:close/>
                  <a:moveTo>
                    <a:pt x="60" y="199"/>
                  </a:moveTo>
                  <a:cubicBezTo>
                    <a:pt x="61" y="199"/>
                    <a:pt x="60" y="200"/>
                    <a:pt x="61" y="200"/>
                  </a:cubicBezTo>
                  <a:cubicBezTo>
                    <a:pt x="61" y="199"/>
                    <a:pt x="61" y="199"/>
                    <a:pt x="62" y="199"/>
                  </a:cubicBezTo>
                  <a:cubicBezTo>
                    <a:pt x="61" y="199"/>
                    <a:pt x="61" y="198"/>
                    <a:pt x="61" y="198"/>
                  </a:cubicBezTo>
                  <a:cubicBezTo>
                    <a:pt x="61" y="198"/>
                    <a:pt x="60" y="199"/>
                    <a:pt x="60" y="199"/>
                  </a:cubicBezTo>
                  <a:close/>
                  <a:moveTo>
                    <a:pt x="57" y="199"/>
                  </a:moveTo>
                  <a:cubicBezTo>
                    <a:pt x="58" y="200"/>
                    <a:pt x="58" y="199"/>
                    <a:pt x="58" y="199"/>
                  </a:cubicBezTo>
                  <a:cubicBezTo>
                    <a:pt x="58" y="199"/>
                    <a:pt x="58" y="199"/>
                    <a:pt x="58" y="198"/>
                  </a:cubicBezTo>
                  <a:cubicBezTo>
                    <a:pt x="57" y="198"/>
                    <a:pt x="57" y="198"/>
                    <a:pt x="57" y="198"/>
                  </a:cubicBezTo>
                  <a:cubicBezTo>
                    <a:pt x="57" y="199"/>
                    <a:pt x="57" y="199"/>
                    <a:pt x="57" y="199"/>
                  </a:cubicBezTo>
                  <a:close/>
                  <a:moveTo>
                    <a:pt x="34" y="200"/>
                  </a:moveTo>
                  <a:cubicBezTo>
                    <a:pt x="34" y="200"/>
                    <a:pt x="34" y="199"/>
                    <a:pt x="34" y="199"/>
                  </a:cubicBezTo>
                  <a:cubicBezTo>
                    <a:pt x="34" y="199"/>
                    <a:pt x="34" y="200"/>
                    <a:pt x="34" y="200"/>
                  </a:cubicBezTo>
                  <a:close/>
                  <a:moveTo>
                    <a:pt x="35" y="200"/>
                  </a:moveTo>
                  <a:cubicBezTo>
                    <a:pt x="35" y="200"/>
                    <a:pt x="36" y="199"/>
                    <a:pt x="35" y="199"/>
                  </a:cubicBezTo>
                  <a:cubicBezTo>
                    <a:pt x="35" y="199"/>
                    <a:pt x="35" y="200"/>
                    <a:pt x="35" y="200"/>
                  </a:cubicBezTo>
                  <a:close/>
                  <a:moveTo>
                    <a:pt x="63" y="200"/>
                  </a:moveTo>
                  <a:cubicBezTo>
                    <a:pt x="64" y="200"/>
                    <a:pt x="63" y="199"/>
                    <a:pt x="63" y="199"/>
                  </a:cubicBezTo>
                  <a:cubicBezTo>
                    <a:pt x="63" y="200"/>
                    <a:pt x="63" y="200"/>
                    <a:pt x="63" y="200"/>
                  </a:cubicBezTo>
                  <a:close/>
                  <a:moveTo>
                    <a:pt x="61" y="201"/>
                  </a:moveTo>
                  <a:cubicBezTo>
                    <a:pt x="61" y="201"/>
                    <a:pt x="62" y="201"/>
                    <a:pt x="62" y="201"/>
                  </a:cubicBezTo>
                  <a:cubicBezTo>
                    <a:pt x="62" y="201"/>
                    <a:pt x="62" y="201"/>
                    <a:pt x="63" y="201"/>
                  </a:cubicBezTo>
                  <a:cubicBezTo>
                    <a:pt x="62" y="200"/>
                    <a:pt x="62" y="200"/>
                    <a:pt x="61" y="201"/>
                  </a:cubicBezTo>
                  <a:close/>
                  <a:moveTo>
                    <a:pt x="30" y="208"/>
                  </a:moveTo>
                  <a:cubicBezTo>
                    <a:pt x="31" y="208"/>
                    <a:pt x="31" y="209"/>
                    <a:pt x="31" y="209"/>
                  </a:cubicBezTo>
                  <a:cubicBezTo>
                    <a:pt x="31" y="207"/>
                    <a:pt x="32" y="206"/>
                    <a:pt x="32" y="205"/>
                  </a:cubicBezTo>
                  <a:cubicBezTo>
                    <a:pt x="32" y="205"/>
                    <a:pt x="32" y="205"/>
                    <a:pt x="31" y="205"/>
                  </a:cubicBezTo>
                  <a:cubicBezTo>
                    <a:pt x="30" y="204"/>
                    <a:pt x="32" y="202"/>
                    <a:pt x="32" y="200"/>
                  </a:cubicBezTo>
                  <a:cubicBezTo>
                    <a:pt x="32" y="200"/>
                    <a:pt x="32" y="200"/>
                    <a:pt x="32" y="200"/>
                  </a:cubicBezTo>
                  <a:cubicBezTo>
                    <a:pt x="30" y="202"/>
                    <a:pt x="30" y="205"/>
                    <a:pt x="30" y="208"/>
                  </a:cubicBezTo>
                  <a:close/>
                  <a:moveTo>
                    <a:pt x="57" y="201"/>
                  </a:moveTo>
                  <a:cubicBezTo>
                    <a:pt x="58" y="202"/>
                    <a:pt x="57" y="202"/>
                    <a:pt x="58" y="203"/>
                  </a:cubicBezTo>
                  <a:cubicBezTo>
                    <a:pt x="59" y="203"/>
                    <a:pt x="59" y="202"/>
                    <a:pt x="59" y="202"/>
                  </a:cubicBezTo>
                  <a:cubicBezTo>
                    <a:pt x="59" y="201"/>
                    <a:pt x="59" y="201"/>
                    <a:pt x="59" y="200"/>
                  </a:cubicBezTo>
                  <a:cubicBezTo>
                    <a:pt x="58" y="201"/>
                    <a:pt x="58" y="201"/>
                    <a:pt x="57" y="201"/>
                  </a:cubicBezTo>
                  <a:close/>
                  <a:moveTo>
                    <a:pt x="36" y="203"/>
                  </a:moveTo>
                  <a:cubicBezTo>
                    <a:pt x="36" y="202"/>
                    <a:pt x="36" y="201"/>
                    <a:pt x="36" y="201"/>
                  </a:cubicBezTo>
                  <a:cubicBezTo>
                    <a:pt x="36" y="201"/>
                    <a:pt x="36" y="201"/>
                    <a:pt x="36" y="201"/>
                  </a:cubicBezTo>
                  <a:cubicBezTo>
                    <a:pt x="36" y="201"/>
                    <a:pt x="36" y="202"/>
                    <a:pt x="36" y="203"/>
                  </a:cubicBezTo>
                  <a:close/>
                  <a:moveTo>
                    <a:pt x="63" y="202"/>
                  </a:moveTo>
                  <a:cubicBezTo>
                    <a:pt x="64" y="202"/>
                    <a:pt x="64" y="202"/>
                    <a:pt x="64" y="203"/>
                  </a:cubicBezTo>
                  <a:cubicBezTo>
                    <a:pt x="64" y="202"/>
                    <a:pt x="65" y="203"/>
                    <a:pt x="65" y="203"/>
                  </a:cubicBezTo>
                  <a:cubicBezTo>
                    <a:pt x="65" y="201"/>
                    <a:pt x="64" y="200"/>
                    <a:pt x="63" y="202"/>
                  </a:cubicBezTo>
                  <a:close/>
                  <a:moveTo>
                    <a:pt x="61" y="202"/>
                  </a:moveTo>
                  <a:cubicBezTo>
                    <a:pt x="61" y="202"/>
                    <a:pt x="61" y="201"/>
                    <a:pt x="60" y="202"/>
                  </a:cubicBezTo>
                  <a:cubicBezTo>
                    <a:pt x="61" y="202"/>
                    <a:pt x="60" y="202"/>
                    <a:pt x="61" y="202"/>
                  </a:cubicBezTo>
                  <a:close/>
                  <a:moveTo>
                    <a:pt x="59" y="204"/>
                  </a:moveTo>
                  <a:cubicBezTo>
                    <a:pt x="59" y="204"/>
                    <a:pt x="59" y="204"/>
                    <a:pt x="59" y="204"/>
                  </a:cubicBezTo>
                  <a:cubicBezTo>
                    <a:pt x="60" y="204"/>
                    <a:pt x="60" y="204"/>
                    <a:pt x="60" y="203"/>
                  </a:cubicBezTo>
                  <a:cubicBezTo>
                    <a:pt x="60" y="203"/>
                    <a:pt x="60" y="203"/>
                    <a:pt x="60" y="203"/>
                  </a:cubicBezTo>
                  <a:cubicBezTo>
                    <a:pt x="59" y="203"/>
                    <a:pt x="59" y="203"/>
                    <a:pt x="59" y="204"/>
                  </a:cubicBezTo>
                  <a:close/>
                  <a:moveTo>
                    <a:pt x="61" y="204"/>
                  </a:moveTo>
                  <a:cubicBezTo>
                    <a:pt x="61" y="204"/>
                    <a:pt x="62" y="204"/>
                    <a:pt x="62" y="204"/>
                  </a:cubicBezTo>
                  <a:cubicBezTo>
                    <a:pt x="62" y="204"/>
                    <a:pt x="62" y="204"/>
                    <a:pt x="62" y="204"/>
                  </a:cubicBezTo>
                  <a:cubicBezTo>
                    <a:pt x="62" y="204"/>
                    <a:pt x="62" y="203"/>
                    <a:pt x="62" y="203"/>
                  </a:cubicBezTo>
                  <a:cubicBezTo>
                    <a:pt x="62" y="203"/>
                    <a:pt x="62" y="204"/>
                    <a:pt x="61" y="204"/>
                  </a:cubicBezTo>
                  <a:close/>
                  <a:moveTo>
                    <a:pt x="35" y="205"/>
                  </a:moveTo>
                  <a:cubicBezTo>
                    <a:pt x="35" y="204"/>
                    <a:pt x="35" y="204"/>
                    <a:pt x="35" y="204"/>
                  </a:cubicBezTo>
                  <a:cubicBezTo>
                    <a:pt x="34" y="204"/>
                    <a:pt x="35" y="205"/>
                    <a:pt x="35" y="205"/>
                  </a:cubicBezTo>
                  <a:close/>
                  <a:moveTo>
                    <a:pt x="62" y="205"/>
                  </a:moveTo>
                  <a:cubicBezTo>
                    <a:pt x="62" y="205"/>
                    <a:pt x="62" y="206"/>
                    <a:pt x="63" y="206"/>
                  </a:cubicBezTo>
                  <a:cubicBezTo>
                    <a:pt x="63" y="205"/>
                    <a:pt x="63" y="205"/>
                    <a:pt x="63" y="205"/>
                  </a:cubicBezTo>
                  <a:cubicBezTo>
                    <a:pt x="63" y="205"/>
                    <a:pt x="63" y="205"/>
                    <a:pt x="63" y="204"/>
                  </a:cubicBezTo>
                  <a:cubicBezTo>
                    <a:pt x="63" y="205"/>
                    <a:pt x="63" y="205"/>
                    <a:pt x="62" y="205"/>
                  </a:cubicBezTo>
                  <a:close/>
                  <a:moveTo>
                    <a:pt x="61" y="205"/>
                  </a:moveTo>
                  <a:cubicBezTo>
                    <a:pt x="59" y="206"/>
                    <a:pt x="62" y="206"/>
                    <a:pt x="61" y="205"/>
                  </a:cubicBezTo>
                  <a:close/>
                  <a:moveTo>
                    <a:pt x="64" y="206"/>
                  </a:moveTo>
                  <a:cubicBezTo>
                    <a:pt x="64" y="207"/>
                    <a:pt x="65" y="207"/>
                    <a:pt x="65" y="208"/>
                  </a:cubicBezTo>
                  <a:cubicBezTo>
                    <a:pt x="65" y="207"/>
                    <a:pt x="65" y="206"/>
                    <a:pt x="65" y="205"/>
                  </a:cubicBezTo>
                  <a:cubicBezTo>
                    <a:pt x="64" y="205"/>
                    <a:pt x="64" y="206"/>
                    <a:pt x="64" y="206"/>
                  </a:cubicBezTo>
                  <a:close/>
                  <a:moveTo>
                    <a:pt x="34" y="206"/>
                  </a:moveTo>
                  <a:cubicBezTo>
                    <a:pt x="34" y="206"/>
                    <a:pt x="35" y="205"/>
                    <a:pt x="35" y="205"/>
                  </a:cubicBezTo>
                  <a:cubicBezTo>
                    <a:pt x="35" y="205"/>
                    <a:pt x="35" y="205"/>
                    <a:pt x="34" y="205"/>
                  </a:cubicBezTo>
                  <a:cubicBezTo>
                    <a:pt x="34" y="205"/>
                    <a:pt x="34" y="205"/>
                    <a:pt x="34" y="205"/>
                  </a:cubicBezTo>
                  <a:cubicBezTo>
                    <a:pt x="34" y="205"/>
                    <a:pt x="34" y="206"/>
                    <a:pt x="34" y="206"/>
                  </a:cubicBezTo>
                  <a:close/>
                  <a:moveTo>
                    <a:pt x="61" y="206"/>
                  </a:moveTo>
                  <a:cubicBezTo>
                    <a:pt x="61" y="207"/>
                    <a:pt x="61" y="207"/>
                    <a:pt x="62" y="207"/>
                  </a:cubicBezTo>
                  <a:cubicBezTo>
                    <a:pt x="62" y="207"/>
                    <a:pt x="61" y="207"/>
                    <a:pt x="62" y="206"/>
                  </a:cubicBezTo>
                  <a:cubicBezTo>
                    <a:pt x="61" y="206"/>
                    <a:pt x="61" y="206"/>
                    <a:pt x="61" y="206"/>
                  </a:cubicBezTo>
                  <a:close/>
                  <a:moveTo>
                    <a:pt x="58" y="208"/>
                  </a:moveTo>
                  <a:cubicBezTo>
                    <a:pt x="59" y="208"/>
                    <a:pt x="59" y="207"/>
                    <a:pt x="60" y="207"/>
                  </a:cubicBezTo>
                  <a:cubicBezTo>
                    <a:pt x="59" y="207"/>
                    <a:pt x="59" y="207"/>
                    <a:pt x="59" y="206"/>
                  </a:cubicBezTo>
                  <a:cubicBezTo>
                    <a:pt x="59" y="207"/>
                    <a:pt x="58" y="207"/>
                    <a:pt x="58" y="208"/>
                  </a:cubicBezTo>
                  <a:close/>
                  <a:moveTo>
                    <a:pt x="63" y="207"/>
                  </a:moveTo>
                  <a:cubicBezTo>
                    <a:pt x="63" y="207"/>
                    <a:pt x="64" y="208"/>
                    <a:pt x="64" y="208"/>
                  </a:cubicBezTo>
                  <a:cubicBezTo>
                    <a:pt x="64" y="208"/>
                    <a:pt x="64" y="207"/>
                    <a:pt x="63" y="206"/>
                  </a:cubicBezTo>
                  <a:cubicBezTo>
                    <a:pt x="63" y="207"/>
                    <a:pt x="63" y="207"/>
                    <a:pt x="63" y="207"/>
                  </a:cubicBezTo>
                  <a:close/>
                  <a:moveTo>
                    <a:pt x="36" y="208"/>
                  </a:moveTo>
                  <a:cubicBezTo>
                    <a:pt x="36" y="207"/>
                    <a:pt x="37" y="207"/>
                    <a:pt x="36" y="207"/>
                  </a:cubicBezTo>
                  <a:cubicBezTo>
                    <a:pt x="36" y="207"/>
                    <a:pt x="36" y="208"/>
                    <a:pt x="36" y="208"/>
                  </a:cubicBezTo>
                  <a:close/>
                  <a:moveTo>
                    <a:pt x="62" y="208"/>
                  </a:moveTo>
                  <a:cubicBezTo>
                    <a:pt x="62" y="209"/>
                    <a:pt x="62" y="209"/>
                    <a:pt x="63" y="210"/>
                  </a:cubicBezTo>
                  <a:cubicBezTo>
                    <a:pt x="63" y="209"/>
                    <a:pt x="63" y="209"/>
                    <a:pt x="63" y="209"/>
                  </a:cubicBezTo>
                  <a:cubicBezTo>
                    <a:pt x="63" y="209"/>
                    <a:pt x="63" y="208"/>
                    <a:pt x="62" y="208"/>
                  </a:cubicBezTo>
                  <a:cubicBezTo>
                    <a:pt x="62" y="208"/>
                    <a:pt x="62" y="208"/>
                    <a:pt x="62" y="208"/>
                  </a:cubicBezTo>
                  <a:close/>
                  <a:moveTo>
                    <a:pt x="61" y="211"/>
                  </a:moveTo>
                  <a:cubicBezTo>
                    <a:pt x="61" y="211"/>
                    <a:pt x="61" y="211"/>
                    <a:pt x="61" y="211"/>
                  </a:cubicBezTo>
                  <a:cubicBezTo>
                    <a:pt x="61" y="209"/>
                    <a:pt x="60" y="210"/>
                    <a:pt x="61" y="211"/>
                  </a:cubicBezTo>
                  <a:close/>
                  <a:moveTo>
                    <a:pt x="32" y="212"/>
                  </a:moveTo>
                  <a:cubicBezTo>
                    <a:pt x="32" y="211"/>
                    <a:pt x="33" y="210"/>
                    <a:pt x="32" y="210"/>
                  </a:cubicBezTo>
                  <a:cubicBezTo>
                    <a:pt x="32" y="210"/>
                    <a:pt x="31" y="210"/>
                    <a:pt x="31" y="210"/>
                  </a:cubicBezTo>
                  <a:cubicBezTo>
                    <a:pt x="31" y="211"/>
                    <a:pt x="31" y="211"/>
                    <a:pt x="32" y="212"/>
                  </a:cubicBezTo>
                  <a:close/>
                  <a:moveTo>
                    <a:pt x="36" y="214"/>
                  </a:moveTo>
                  <a:cubicBezTo>
                    <a:pt x="36" y="212"/>
                    <a:pt x="35" y="211"/>
                    <a:pt x="34" y="210"/>
                  </a:cubicBezTo>
                  <a:cubicBezTo>
                    <a:pt x="34" y="211"/>
                    <a:pt x="35" y="212"/>
                    <a:pt x="36" y="214"/>
                  </a:cubicBezTo>
                  <a:close/>
                  <a:moveTo>
                    <a:pt x="30" y="216"/>
                  </a:moveTo>
                  <a:cubicBezTo>
                    <a:pt x="28" y="216"/>
                    <a:pt x="27" y="218"/>
                    <a:pt x="27" y="219"/>
                  </a:cubicBezTo>
                  <a:cubicBezTo>
                    <a:pt x="29" y="218"/>
                    <a:pt x="30" y="216"/>
                    <a:pt x="32" y="214"/>
                  </a:cubicBezTo>
                  <a:cubicBezTo>
                    <a:pt x="31" y="213"/>
                    <a:pt x="31" y="211"/>
                    <a:pt x="30" y="210"/>
                  </a:cubicBezTo>
                  <a:cubicBezTo>
                    <a:pt x="30" y="212"/>
                    <a:pt x="30" y="214"/>
                    <a:pt x="30" y="216"/>
                  </a:cubicBezTo>
                  <a:close/>
                  <a:moveTo>
                    <a:pt x="65" y="211"/>
                  </a:moveTo>
                  <a:cubicBezTo>
                    <a:pt x="65" y="211"/>
                    <a:pt x="65" y="212"/>
                    <a:pt x="66" y="213"/>
                  </a:cubicBezTo>
                  <a:cubicBezTo>
                    <a:pt x="66" y="212"/>
                    <a:pt x="66" y="211"/>
                    <a:pt x="65" y="211"/>
                  </a:cubicBezTo>
                  <a:cubicBezTo>
                    <a:pt x="65" y="211"/>
                    <a:pt x="65" y="211"/>
                    <a:pt x="65" y="211"/>
                  </a:cubicBezTo>
                  <a:close/>
                  <a:moveTo>
                    <a:pt x="65" y="213"/>
                  </a:moveTo>
                  <a:cubicBezTo>
                    <a:pt x="65" y="213"/>
                    <a:pt x="65" y="213"/>
                    <a:pt x="66" y="213"/>
                  </a:cubicBezTo>
                  <a:cubicBezTo>
                    <a:pt x="66" y="213"/>
                    <a:pt x="65" y="213"/>
                    <a:pt x="65" y="212"/>
                  </a:cubicBezTo>
                  <a:cubicBezTo>
                    <a:pt x="65" y="212"/>
                    <a:pt x="65" y="212"/>
                    <a:pt x="65" y="213"/>
                  </a:cubicBezTo>
                  <a:close/>
                  <a:moveTo>
                    <a:pt x="64" y="211"/>
                  </a:moveTo>
                  <a:cubicBezTo>
                    <a:pt x="63" y="212"/>
                    <a:pt x="64" y="212"/>
                    <a:pt x="65" y="213"/>
                  </a:cubicBezTo>
                  <a:cubicBezTo>
                    <a:pt x="64" y="212"/>
                    <a:pt x="64" y="211"/>
                    <a:pt x="64" y="211"/>
                  </a:cubicBezTo>
                  <a:close/>
                  <a:moveTo>
                    <a:pt x="33" y="215"/>
                  </a:moveTo>
                  <a:cubicBezTo>
                    <a:pt x="34" y="215"/>
                    <a:pt x="35" y="216"/>
                    <a:pt x="36" y="215"/>
                  </a:cubicBezTo>
                  <a:cubicBezTo>
                    <a:pt x="35" y="214"/>
                    <a:pt x="35" y="212"/>
                    <a:pt x="33" y="211"/>
                  </a:cubicBezTo>
                  <a:cubicBezTo>
                    <a:pt x="33" y="212"/>
                    <a:pt x="33" y="213"/>
                    <a:pt x="33" y="215"/>
                  </a:cubicBezTo>
                  <a:close/>
                  <a:moveTo>
                    <a:pt x="58" y="213"/>
                  </a:moveTo>
                  <a:cubicBezTo>
                    <a:pt x="59" y="213"/>
                    <a:pt x="59" y="213"/>
                    <a:pt x="59" y="212"/>
                  </a:cubicBezTo>
                  <a:cubicBezTo>
                    <a:pt x="59" y="211"/>
                    <a:pt x="58" y="212"/>
                    <a:pt x="58" y="213"/>
                  </a:cubicBezTo>
                  <a:close/>
                  <a:moveTo>
                    <a:pt x="62" y="214"/>
                  </a:moveTo>
                  <a:cubicBezTo>
                    <a:pt x="62" y="215"/>
                    <a:pt x="63" y="215"/>
                    <a:pt x="63" y="215"/>
                  </a:cubicBezTo>
                  <a:cubicBezTo>
                    <a:pt x="63" y="214"/>
                    <a:pt x="63" y="214"/>
                    <a:pt x="62" y="214"/>
                  </a:cubicBezTo>
                  <a:cubicBezTo>
                    <a:pt x="62" y="214"/>
                    <a:pt x="62" y="214"/>
                    <a:pt x="62" y="214"/>
                  </a:cubicBezTo>
                  <a:close/>
                  <a:moveTo>
                    <a:pt x="59" y="215"/>
                  </a:moveTo>
                  <a:cubicBezTo>
                    <a:pt x="59" y="215"/>
                    <a:pt x="59" y="214"/>
                    <a:pt x="59" y="214"/>
                  </a:cubicBezTo>
                  <a:cubicBezTo>
                    <a:pt x="59" y="214"/>
                    <a:pt x="59" y="214"/>
                    <a:pt x="59" y="215"/>
                  </a:cubicBezTo>
                  <a:close/>
                  <a:moveTo>
                    <a:pt x="64" y="216"/>
                  </a:moveTo>
                  <a:cubicBezTo>
                    <a:pt x="65" y="216"/>
                    <a:pt x="65" y="216"/>
                    <a:pt x="65" y="216"/>
                  </a:cubicBezTo>
                  <a:cubicBezTo>
                    <a:pt x="64" y="215"/>
                    <a:pt x="64" y="214"/>
                    <a:pt x="64" y="214"/>
                  </a:cubicBezTo>
                  <a:cubicBezTo>
                    <a:pt x="64" y="215"/>
                    <a:pt x="64" y="215"/>
                    <a:pt x="64" y="216"/>
                  </a:cubicBezTo>
                  <a:close/>
                  <a:moveTo>
                    <a:pt x="59" y="216"/>
                  </a:moveTo>
                  <a:cubicBezTo>
                    <a:pt x="59" y="216"/>
                    <a:pt x="58" y="215"/>
                    <a:pt x="57" y="215"/>
                  </a:cubicBezTo>
                  <a:cubicBezTo>
                    <a:pt x="57" y="215"/>
                    <a:pt x="56" y="216"/>
                    <a:pt x="56" y="217"/>
                  </a:cubicBezTo>
                  <a:cubicBezTo>
                    <a:pt x="57" y="218"/>
                    <a:pt x="59" y="217"/>
                    <a:pt x="59" y="216"/>
                  </a:cubicBezTo>
                  <a:close/>
                  <a:moveTo>
                    <a:pt x="60" y="217"/>
                  </a:moveTo>
                  <a:cubicBezTo>
                    <a:pt x="61" y="216"/>
                    <a:pt x="61" y="216"/>
                    <a:pt x="61" y="216"/>
                  </a:cubicBezTo>
                  <a:cubicBezTo>
                    <a:pt x="61" y="216"/>
                    <a:pt x="61" y="216"/>
                    <a:pt x="60" y="217"/>
                  </a:cubicBezTo>
                  <a:close/>
                  <a:moveTo>
                    <a:pt x="37" y="217"/>
                  </a:moveTo>
                  <a:cubicBezTo>
                    <a:pt x="37" y="217"/>
                    <a:pt x="37" y="216"/>
                    <a:pt x="36" y="216"/>
                  </a:cubicBezTo>
                  <a:cubicBezTo>
                    <a:pt x="37" y="216"/>
                    <a:pt x="37" y="217"/>
                    <a:pt x="37" y="217"/>
                  </a:cubicBezTo>
                  <a:close/>
                  <a:moveTo>
                    <a:pt x="31" y="218"/>
                  </a:moveTo>
                  <a:cubicBezTo>
                    <a:pt x="32" y="219"/>
                    <a:pt x="32" y="217"/>
                    <a:pt x="33" y="218"/>
                  </a:cubicBezTo>
                  <a:cubicBezTo>
                    <a:pt x="32" y="217"/>
                    <a:pt x="33" y="217"/>
                    <a:pt x="33" y="217"/>
                  </a:cubicBezTo>
                  <a:cubicBezTo>
                    <a:pt x="32" y="217"/>
                    <a:pt x="30" y="217"/>
                    <a:pt x="31" y="218"/>
                  </a:cubicBezTo>
                  <a:close/>
                  <a:moveTo>
                    <a:pt x="65" y="217"/>
                  </a:moveTo>
                  <a:cubicBezTo>
                    <a:pt x="65" y="217"/>
                    <a:pt x="66" y="217"/>
                    <a:pt x="66" y="217"/>
                  </a:cubicBezTo>
                  <a:cubicBezTo>
                    <a:pt x="66" y="217"/>
                    <a:pt x="66" y="217"/>
                    <a:pt x="66" y="217"/>
                  </a:cubicBezTo>
                  <a:cubicBezTo>
                    <a:pt x="65" y="217"/>
                    <a:pt x="65" y="217"/>
                    <a:pt x="65" y="217"/>
                  </a:cubicBezTo>
                  <a:close/>
                  <a:moveTo>
                    <a:pt x="68" y="218"/>
                  </a:moveTo>
                  <a:cubicBezTo>
                    <a:pt x="68" y="217"/>
                    <a:pt x="68" y="217"/>
                    <a:pt x="68" y="217"/>
                  </a:cubicBezTo>
                  <a:cubicBezTo>
                    <a:pt x="68" y="217"/>
                    <a:pt x="67" y="216"/>
                    <a:pt x="67" y="217"/>
                  </a:cubicBezTo>
                  <a:cubicBezTo>
                    <a:pt x="67" y="217"/>
                    <a:pt x="67" y="218"/>
                    <a:pt x="68" y="218"/>
                  </a:cubicBezTo>
                  <a:close/>
                  <a:moveTo>
                    <a:pt x="36" y="218"/>
                  </a:moveTo>
                  <a:cubicBezTo>
                    <a:pt x="36" y="218"/>
                    <a:pt x="35" y="217"/>
                    <a:pt x="35" y="217"/>
                  </a:cubicBezTo>
                  <a:cubicBezTo>
                    <a:pt x="35" y="217"/>
                    <a:pt x="35" y="218"/>
                    <a:pt x="36" y="218"/>
                  </a:cubicBezTo>
                  <a:close/>
                  <a:moveTo>
                    <a:pt x="33" y="219"/>
                  </a:moveTo>
                  <a:cubicBezTo>
                    <a:pt x="33" y="219"/>
                    <a:pt x="34" y="219"/>
                    <a:pt x="34" y="219"/>
                  </a:cubicBezTo>
                  <a:cubicBezTo>
                    <a:pt x="34" y="219"/>
                    <a:pt x="34" y="219"/>
                    <a:pt x="35" y="219"/>
                  </a:cubicBezTo>
                  <a:cubicBezTo>
                    <a:pt x="35" y="218"/>
                    <a:pt x="34" y="218"/>
                    <a:pt x="34" y="218"/>
                  </a:cubicBezTo>
                  <a:cubicBezTo>
                    <a:pt x="34" y="218"/>
                    <a:pt x="33" y="218"/>
                    <a:pt x="33" y="219"/>
                  </a:cubicBezTo>
                  <a:close/>
                  <a:moveTo>
                    <a:pt x="63" y="219"/>
                  </a:moveTo>
                  <a:cubicBezTo>
                    <a:pt x="63" y="219"/>
                    <a:pt x="64" y="219"/>
                    <a:pt x="63" y="218"/>
                  </a:cubicBezTo>
                  <a:cubicBezTo>
                    <a:pt x="63" y="219"/>
                    <a:pt x="62" y="219"/>
                    <a:pt x="63" y="219"/>
                  </a:cubicBezTo>
                  <a:close/>
                  <a:moveTo>
                    <a:pt x="29" y="220"/>
                  </a:moveTo>
                  <a:cubicBezTo>
                    <a:pt x="30" y="220"/>
                    <a:pt x="31" y="219"/>
                    <a:pt x="30" y="218"/>
                  </a:cubicBezTo>
                  <a:cubicBezTo>
                    <a:pt x="29" y="219"/>
                    <a:pt x="28" y="220"/>
                    <a:pt x="29" y="220"/>
                  </a:cubicBezTo>
                  <a:close/>
                  <a:moveTo>
                    <a:pt x="66" y="220"/>
                  </a:moveTo>
                  <a:cubicBezTo>
                    <a:pt x="67" y="219"/>
                    <a:pt x="66" y="219"/>
                    <a:pt x="65" y="219"/>
                  </a:cubicBezTo>
                  <a:cubicBezTo>
                    <a:pt x="65" y="219"/>
                    <a:pt x="66" y="220"/>
                    <a:pt x="66" y="220"/>
                  </a:cubicBezTo>
                  <a:close/>
                  <a:moveTo>
                    <a:pt x="57" y="222"/>
                  </a:moveTo>
                  <a:cubicBezTo>
                    <a:pt x="59" y="222"/>
                    <a:pt x="60" y="220"/>
                    <a:pt x="61" y="219"/>
                  </a:cubicBezTo>
                  <a:cubicBezTo>
                    <a:pt x="59" y="219"/>
                    <a:pt x="58" y="221"/>
                    <a:pt x="57" y="222"/>
                  </a:cubicBezTo>
                  <a:close/>
                  <a:moveTo>
                    <a:pt x="32" y="219"/>
                  </a:moveTo>
                  <a:cubicBezTo>
                    <a:pt x="32" y="220"/>
                    <a:pt x="32" y="220"/>
                    <a:pt x="32" y="221"/>
                  </a:cubicBezTo>
                  <a:cubicBezTo>
                    <a:pt x="33" y="220"/>
                    <a:pt x="32" y="219"/>
                    <a:pt x="32" y="219"/>
                  </a:cubicBezTo>
                  <a:close/>
                  <a:moveTo>
                    <a:pt x="54" y="222"/>
                  </a:moveTo>
                  <a:cubicBezTo>
                    <a:pt x="55" y="221"/>
                    <a:pt x="56" y="220"/>
                    <a:pt x="56" y="220"/>
                  </a:cubicBezTo>
                  <a:cubicBezTo>
                    <a:pt x="56" y="220"/>
                    <a:pt x="55" y="221"/>
                    <a:pt x="54" y="222"/>
                  </a:cubicBezTo>
                  <a:close/>
                  <a:moveTo>
                    <a:pt x="68" y="220"/>
                  </a:moveTo>
                  <a:cubicBezTo>
                    <a:pt x="68" y="220"/>
                    <a:pt x="67" y="220"/>
                    <a:pt x="67" y="221"/>
                  </a:cubicBezTo>
                  <a:cubicBezTo>
                    <a:pt x="67" y="222"/>
                    <a:pt x="68" y="222"/>
                    <a:pt x="68" y="222"/>
                  </a:cubicBezTo>
                  <a:cubicBezTo>
                    <a:pt x="69" y="222"/>
                    <a:pt x="68" y="223"/>
                    <a:pt x="69" y="223"/>
                  </a:cubicBezTo>
                  <a:cubicBezTo>
                    <a:pt x="69" y="224"/>
                    <a:pt x="69" y="223"/>
                    <a:pt x="69" y="224"/>
                  </a:cubicBezTo>
                  <a:cubicBezTo>
                    <a:pt x="69" y="225"/>
                    <a:pt x="67" y="225"/>
                    <a:pt x="67" y="227"/>
                  </a:cubicBezTo>
                  <a:cubicBezTo>
                    <a:pt x="69" y="228"/>
                    <a:pt x="72" y="226"/>
                    <a:pt x="71" y="224"/>
                  </a:cubicBezTo>
                  <a:cubicBezTo>
                    <a:pt x="71" y="224"/>
                    <a:pt x="71" y="225"/>
                    <a:pt x="70" y="225"/>
                  </a:cubicBezTo>
                  <a:cubicBezTo>
                    <a:pt x="70" y="225"/>
                    <a:pt x="70" y="225"/>
                    <a:pt x="69" y="224"/>
                  </a:cubicBezTo>
                  <a:cubicBezTo>
                    <a:pt x="69" y="223"/>
                    <a:pt x="69" y="221"/>
                    <a:pt x="68" y="220"/>
                  </a:cubicBezTo>
                  <a:close/>
                  <a:moveTo>
                    <a:pt x="38" y="223"/>
                  </a:moveTo>
                  <a:cubicBezTo>
                    <a:pt x="36" y="223"/>
                    <a:pt x="36" y="219"/>
                    <a:pt x="35" y="220"/>
                  </a:cubicBezTo>
                  <a:cubicBezTo>
                    <a:pt x="36" y="221"/>
                    <a:pt x="36" y="222"/>
                    <a:pt x="37" y="223"/>
                  </a:cubicBezTo>
                  <a:cubicBezTo>
                    <a:pt x="37" y="223"/>
                    <a:pt x="37" y="223"/>
                    <a:pt x="38" y="223"/>
                  </a:cubicBezTo>
                  <a:cubicBezTo>
                    <a:pt x="38" y="223"/>
                    <a:pt x="38" y="223"/>
                    <a:pt x="38" y="224"/>
                  </a:cubicBezTo>
                  <a:cubicBezTo>
                    <a:pt x="38" y="224"/>
                    <a:pt x="38" y="224"/>
                    <a:pt x="38" y="224"/>
                  </a:cubicBezTo>
                  <a:cubicBezTo>
                    <a:pt x="38" y="224"/>
                    <a:pt x="39" y="225"/>
                    <a:pt x="39" y="225"/>
                  </a:cubicBezTo>
                  <a:cubicBezTo>
                    <a:pt x="39" y="224"/>
                    <a:pt x="39" y="223"/>
                    <a:pt x="38" y="223"/>
                  </a:cubicBezTo>
                  <a:close/>
                  <a:moveTo>
                    <a:pt x="62" y="222"/>
                  </a:moveTo>
                  <a:cubicBezTo>
                    <a:pt x="63" y="221"/>
                    <a:pt x="64" y="221"/>
                    <a:pt x="65" y="220"/>
                  </a:cubicBezTo>
                  <a:cubicBezTo>
                    <a:pt x="64" y="220"/>
                    <a:pt x="63" y="221"/>
                    <a:pt x="62" y="222"/>
                  </a:cubicBezTo>
                  <a:close/>
                  <a:moveTo>
                    <a:pt x="29" y="221"/>
                  </a:moveTo>
                  <a:cubicBezTo>
                    <a:pt x="29" y="222"/>
                    <a:pt x="30" y="222"/>
                    <a:pt x="30" y="223"/>
                  </a:cubicBezTo>
                  <a:cubicBezTo>
                    <a:pt x="31" y="222"/>
                    <a:pt x="31" y="222"/>
                    <a:pt x="31" y="222"/>
                  </a:cubicBezTo>
                  <a:cubicBezTo>
                    <a:pt x="31" y="220"/>
                    <a:pt x="30" y="220"/>
                    <a:pt x="29" y="221"/>
                  </a:cubicBezTo>
                  <a:close/>
                  <a:moveTo>
                    <a:pt x="59" y="223"/>
                  </a:moveTo>
                  <a:cubicBezTo>
                    <a:pt x="60" y="222"/>
                    <a:pt x="61" y="221"/>
                    <a:pt x="62" y="220"/>
                  </a:cubicBezTo>
                  <a:cubicBezTo>
                    <a:pt x="60" y="220"/>
                    <a:pt x="59" y="222"/>
                    <a:pt x="59" y="223"/>
                  </a:cubicBezTo>
                  <a:close/>
                  <a:moveTo>
                    <a:pt x="71" y="222"/>
                  </a:moveTo>
                  <a:cubicBezTo>
                    <a:pt x="70" y="222"/>
                    <a:pt x="70" y="224"/>
                    <a:pt x="71" y="224"/>
                  </a:cubicBezTo>
                  <a:cubicBezTo>
                    <a:pt x="71" y="222"/>
                    <a:pt x="70" y="222"/>
                    <a:pt x="71" y="220"/>
                  </a:cubicBezTo>
                  <a:cubicBezTo>
                    <a:pt x="70" y="220"/>
                    <a:pt x="70" y="220"/>
                    <a:pt x="70" y="220"/>
                  </a:cubicBezTo>
                  <a:cubicBezTo>
                    <a:pt x="70" y="221"/>
                    <a:pt x="70" y="221"/>
                    <a:pt x="71" y="222"/>
                  </a:cubicBezTo>
                  <a:close/>
                  <a:moveTo>
                    <a:pt x="27" y="222"/>
                  </a:moveTo>
                  <a:cubicBezTo>
                    <a:pt x="28" y="222"/>
                    <a:pt x="28" y="221"/>
                    <a:pt x="28" y="221"/>
                  </a:cubicBezTo>
                  <a:cubicBezTo>
                    <a:pt x="28" y="221"/>
                    <a:pt x="28" y="221"/>
                    <a:pt x="28" y="221"/>
                  </a:cubicBezTo>
                  <a:cubicBezTo>
                    <a:pt x="27" y="221"/>
                    <a:pt x="27" y="221"/>
                    <a:pt x="27" y="222"/>
                  </a:cubicBezTo>
                  <a:close/>
                  <a:moveTo>
                    <a:pt x="65" y="221"/>
                  </a:moveTo>
                  <a:cubicBezTo>
                    <a:pt x="64" y="222"/>
                    <a:pt x="63" y="222"/>
                    <a:pt x="63" y="223"/>
                  </a:cubicBezTo>
                  <a:cubicBezTo>
                    <a:pt x="64" y="222"/>
                    <a:pt x="65" y="221"/>
                    <a:pt x="65" y="221"/>
                  </a:cubicBezTo>
                  <a:cubicBezTo>
                    <a:pt x="65" y="221"/>
                    <a:pt x="65" y="221"/>
                    <a:pt x="65" y="221"/>
                  </a:cubicBezTo>
                  <a:close/>
                  <a:moveTo>
                    <a:pt x="55" y="223"/>
                  </a:moveTo>
                  <a:cubicBezTo>
                    <a:pt x="55" y="222"/>
                    <a:pt x="56" y="222"/>
                    <a:pt x="56" y="221"/>
                  </a:cubicBezTo>
                  <a:cubicBezTo>
                    <a:pt x="55" y="222"/>
                    <a:pt x="55" y="222"/>
                    <a:pt x="55" y="223"/>
                  </a:cubicBezTo>
                  <a:close/>
                  <a:moveTo>
                    <a:pt x="33" y="222"/>
                  </a:moveTo>
                  <a:cubicBezTo>
                    <a:pt x="34" y="222"/>
                    <a:pt x="34" y="222"/>
                    <a:pt x="34" y="221"/>
                  </a:cubicBezTo>
                  <a:cubicBezTo>
                    <a:pt x="34" y="221"/>
                    <a:pt x="33" y="221"/>
                    <a:pt x="33" y="221"/>
                  </a:cubicBezTo>
                  <a:cubicBezTo>
                    <a:pt x="33" y="222"/>
                    <a:pt x="33" y="222"/>
                    <a:pt x="33" y="222"/>
                  </a:cubicBezTo>
                  <a:close/>
                  <a:moveTo>
                    <a:pt x="64" y="224"/>
                  </a:moveTo>
                  <a:cubicBezTo>
                    <a:pt x="65" y="225"/>
                    <a:pt x="66" y="223"/>
                    <a:pt x="67" y="223"/>
                  </a:cubicBezTo>
                  <a:cubicBezTo>
                    <a:pt x="66" y="220"/>
                    <a:pt x="64" y="223"/>
                    <a:pt x="64" y="224"/>
                  </a:cubicBezTo>
                  <a:close/>
                  <a:moveTo>
                    <a:pt x="54" y="222"/>
                  </a:moveTo>
                  <a:cubicBezTo>
                    <a:pt x="54" y="222"/>
                    <a:pt x="53" y="223"/>
                    <a:pt x="53" y="223"/>
                  </a:cubicBezTo>
                  <a:cubicBezTo>
                    <a:pt x="53" y="223"/>
                    <a:pt x="54" y="222"/>
                    <a:pt x="54" y="222"/>
                  </a:cubicBezTo>
                  <a:close/>
                  <a:moveTo>
                    <a:pt x="28" y="223"/>
                  </a:moveTo>
                  <a:cubicBezTo>
                    <a:pt x="28" y="223"/>
                    <a:pt x="28" y="224"/>
                    <a:pt x="29" y="224"/>
                  </a:cubicBezTo>
                  <a:cubicBezTo>
                    <a:pt x="30" y="224"/>
                    <a:pt x="28" y="222"/>
                    <a:pt x="28" y="222"/>
                  </a:cubicBezTo>
                  <a:cubicBezTo>
                    <a:pt x="28" y="222"/>
                    <a:pt x="28" y="223"/>
                    <a:pt x="28" y="223"/>
                  </a:cubicBezTo>
                  <a:close/>
                  <a:moveTo>
                    <a:pt x="56" y="224"/>
                  </a:moveTo>
                  <a:cubicBezTo>
                    <a:pt x="56" y="223"/>
                    <a:pt x="57" y="223"/>
                    <a:pt x="57" y="222"/>
                  </a:cubicBezTo>
                  <a:cubicBezTo>
                    <a:pt x="56" y="222"/>
                    <a:pt x="55" y="223"/>
                    <a:pt x="56" y="224"/>
                  </a:cubicBezTo>
                  <a:close/>
                  <a:moveTo>
                    <a:pt x="31" y="224"/>
                  </a:moveTo>
                  <a:cubicBezTo>
                    <a:pt x="31" y="224"/>
                    <a:pt x="33" y="223"/>
                    <a:pt x="32" y="222"/>
                  </a:cubicBezTo>
                  <a:cubicBezTo>
                    <a:pt x="32" y="223"/>
                    <a:pt x="31" y="223"/>
                    <a:pt x="31" y="224"/>
                  </a:cubicBezTo>
                  <a:close/>
                  <a:moveTo>
                    <a:pt x="35" y="225"/>
                  </a:moveTo>
                  <a:cubicBezTo>
                    <a:pt x="35" y="224"/>
                    <a:pt x="35" y="223"/>
                    <a:pt x="34" y="223"/>
                  </a:cubicBezTo>
                  <a:cubicBezTo>
                    <a:pt x="34" y="224"/>
                    <a:pt x="35" y="225"/>
                    <a:pt x="35" y="225"/>
                  </a:cubicBezTo>
                  <a:close/>
                  <a:moveTo>
                    <a:pt x="61" y="225"/>
                  </a:moveTo>
                  <a:cubicBezTo>
                    <a:pt x="61" y="225"/>
                    <a:pt x="62" y="224"/>
                    <a:pt x="62" y="223"/>
                  </a:cubicBezTo>
                  <a:cubicBezTo>
                    <a:pt x="61" y="224"/>
                    <a:pt x="60" y="224"/>
                    <a:pt x="61" y="225"/>
                  </a:cubicBezTo>
                  <a:close/>
                  <a:moveTo>
                    <a:pt x="67" y="224"/>
                  </a:moveTo>
                  <a:cubicBezTo>
                    <a:pt x="67" y="224"/>
                    <a:pt x="68" y="224"/>
                    <a:pt x="68" y="223"/>
                  </a:cubicBezTo>
                  <a:cubicBezTo>
                    <a:pt x="67" y="223"/>
                    <a:pt x="67" y="224"/>
                    <a:pt x="67" y="224"/>
                  </a:cubicBezTo>
                  <a:close/>
                  <a:moveTo>
                    <a:pt x="56" y="225"/>
                  </a:moveTo>
                  <a:cubicBezTo>
                    <a:pt x="57" y="225"/>
                    <a:pt x="57" y="224"/>
                    <a:pt x="58" y="224"/>
                  </a:cubicBezTo>
                  <a:cubicBezTo>
                    <a:pt x="57" y="224"/>
                    <a:pt x="57" y="224"/>
                    <a:pt x="56" y="225"/>
                  </a:cubicBezTo>
                  <a:close/>
                  <a:moveTo>
                    <a:pt x="26" y="225"/>
                  </a:moveTo>
                  <a:cubicBezTo>
                    <a:pt x="26" y="225"/>
                    <a:pt x="26" y="226"/>
                    <a:pt x="27" y="226"/>
                  </a:cubicBezTo>
                  <a:cubicBezTo>
                    <a:pt x="27" y="225"/>
                    <a:pt x="27" y="225"/>
                    <a:pt x="27" y="225"/>
                  </a:cubicBezTo>
                  <a:cubicBezTo>
                    <a:pt x="27" y="224"/>
                    <a:pt x="26" y="223"/>
                    <a:pt x="26" y="225"/>
                  </a:cubicBezTo>
                  <a:close/>
                  <a:moveTo>
                    <a:pt x="53" y="226"/>
                  </a:moveTo>
                  <a:cubicBezTo>
                    <a:pt x="54" y="225"/>
                    <a:pt x="55" y="225"/>
                    <a:pt x="55" y="224"/>
                  </a:cubicBezTo>
                  <a:cubicBezTo>
                    <a:pt x="54" y="225"/>
                    <a:pt x="54" y="225"/>
                    <a:pt x="53" y="226"/>
                  </a:cubicBezTo>
                  <a:close/>
                  <a:moveTo>
                    <a:pt x="33" y="226"/>
                  </a:moveTo>
                  <a:cubicBezTo>
                    <a:pt x="33" y="226"/>
                    <a:pt x="34" y="226"/>
                    <a:pt x="34" y="225"/>
                  </a:cubicBezTo>
                  <a:cubicBezTo>
                    <a:pt x="33" y="225"/>
                    <a:pt x="34" y="225"/>
                    <a:pt x="33" y="225"/>
                  </a:cubicBezTo>
                  <a:cubicBezTo>
                    <a:pt x="33" y="225"/>
                    <a:pt x="33" y="226"/>
                    <a:pt x="33" y="226"/>
                  </a:cubicBezTo>
                  <a:close/>
                  <a:moveTo>
                    <a:pt x="67" y="225"/>
                  </a:moveTo>
                  <a:cubicBezTo>
                    <a:pt x="67" y="225"/>
                    <a:pt x="68" y="225"/>
                    <a:pt x="67" y="225"/>
                  </a:cubicBezTo>
                  <a:cubicBezTo>
                    <a:pt x="67" y="225"/>
                    <a:pt x="67" y="225"/>
                    <a:pt x="67" y="225"/>
                  </a:cubicBezTo>
                  <a:close/>
                  <a:moveTo>
                    <a:pt x="57" y="226"/>
                  </a:moveTo>
                  <a:cubicBezTo>
                    <a:pt x="57" y="226"/>
                    <a:pt x="58" y="226"/>
                    <a:pt x="58" y="225"/>
                  </a:cubicBezTo>
                  <a:cubicBezTo>
                    <a:pt x="57" y="225"/>
                    <a:pt x="57" y="226"/>
                    <a:pt x="57" y="226"/>
                  </a:cubicBezTo>
                  <a:close/>
                  <a:moveTo>
                    <a:pt x="61" y="226"/>
                  </a:moveTo>
                  <a:cubicBezTo>
                    <a:pt x="61" y="226"/>
                    <a:pt x="62" y="226"/>
                    <a:pt x="62" y="226"/>
                  </a:cubicBezTo>
                  <a:cubicBezTo>
                    <a:pt x="62" y="226"/>
                    <a:pt x="63" y="226"/>
                    <a:pt x="63" y="225"/>
                  </a:cubicBezTo>
                  <a:cubicBezTo>
                    <a:pt x="63" y="226"/>
                    <a:pt x="62" y="226"/>
                    <a:pt x="61" y="226"/>
                  </a:cubicBezTo>
                  <a:close/>
                  <a:moveTo>
                    <a:pt x="37" y="227"/>
                  </a:moveTo>
                  <a:cubicBezTo>
                    <a:pt x="36" y="227"/>
                    <a:pt x="36" y="226"/>
                    <a:pt x="36" y="226"/>
                  </a:cubicBezTo>
                  <a:cubicBezTo>
                    <a:pt x="36" y="226"/>
                    <a:pt x="36" y="227"/>
                    <a:pt x="37" y="227"/>
                  </a:cubicBezTo>
                  <a:close/>
                  <a:moveTo>
                    <a:pt x="25" y="227"/>
                  </a:moveTo>
                  <a:cubicBezTo>
                    <a:pt x="25" y="226"/>
                    <a:pt x="25" y="226"/>
                    <a:pt x="25" y="226"/>
                  </a:cubicBezTo>
                  <a:cubicBezTo>
                    <a:pt x="24" y="226"/>
                    <a:pt x="25" y="227"/>
                    <a:pt x="25" y="227"/>
                  </a:cubicBezTo>
                  <a:close/>
                  <a:moveTo>
                    <a:pt x="59" y="227"/>
                  </a:moveTo>
                  <a:cubicBezTo>
                    <a:pt x="59" y="227"/>
                    <a:pt x="59" y="227"/>
                    <a:pt x="59" y="227"/>
                  </a:cubicBezTo>
                  <a:cubicBezTo>
                    <a:pt x="60" y="227"/>
                    <a:pt x="60" y="226"/>
                    <a:pt x="60" y="226"/>
                  </a:cubicBezTo>
                  <a:cubicBezTo>
                    <a:pt x="60" y="226"/>
                    <a:pt x="59" y="226"/>
                    <a:pt x="59" y="227"/>
                  </a:cubicBezTo>
                  <a:close/>
                  <a:moveTo>
                    <a:pt x="31" y="227"/>
                  </a:moveTo>
                  <a:cubicBezTo>
                    <a:pt x="32" y="227"/>
                    <a:pt x="32" y="227"/>
                    <a:pt x="32" y="227"/>
                  </a:cubicBezTo>
                  <a:cubicBezTo>
                    <a:pt x="32" y="226"/>
                    <a:pt x="30" y="226"/>
                    <a:pt x="31" y="227"/>
                  </a:cubicBezTo>
                  <a:close/>
                  <a:moveTo>
                    <a:pt x="35" y="227"/>
                  </a:moveTo>
                  <a:cubicBezTo>
                    <a:pt x="35" y="227"/>
                    <a:pt x="35" y="228"/>
                    <a:pt x="36" y="229"/>
                  </a:cubicBezTo>
                  <a:cubicBezTo>
                    <a:pt x="36" y="229"/>
                    <a:pt x="37" y="229"/>
                    <a:pt x="37" y="228"/>
                  </a:cubicBezTo>
                  <a:cubicBezTo>
                    <a:pt x="36" y="228"/>
                    <a:pt x="36" y="226"/>
                    <a:pt x="35" y="227"/>
                  </a:cubicBezTo>
                  <a:close/>
                  <a:moveTo>
                    <a:pt x="28" y="228"/>
                  </a:moveTo>
                  <a:cubicBezTo>
                    <a:pt x="29" y="228"/>
                    <a:pt x="29" y="227"/>
                    <a:pt x="29" y="227"/>
                  </a:cubicBezTo>
                  <a:cubicBezTo>
                    <a:pt x="28" y="227"/>
                    <a:pt x="28" y="227"/>
                    <a:pt x="28" y="228"/>
                  </a:cubicBezTo>
                  <a:close/>
                  <a:moveTo>
                    <a:pt x="65" y="227"/>
                  </a:moveTo>
                  <a:cubicBezTo>
                    <a:pt x="65" y="227"/>
                    <a:pt x="65" y="227"/>
                    <a:pt x="65" y="227"/>
                  </a:cubicBezTo>
                  <a:cubicBezTo>
                    <a:pt x="65" y="227"/>
                    <a:pt x="65" y="227"/>
                    <a:pt x="65" y="227"/>
                  </a:cubicBezTo>
                  <a:close/>
                  <a:moveTo>
                    <a:pt x="34" y="228"/>
                  </a:moveTo>
                  <a:cubicBezTo>
                    <a:pt x="34" y="228"/>
                    <a:pt x="34" y="227"/>
                    <a:pt x="34" y="227"/>
                  </a:cubicBezTo>
                  <a:cubicBezTo>
                    <a:pt x="34" y="228"/>
                    <a:pt x="34" y="228"/>
                    <a:pt x="34" y="228"/>
                  </a:cubicBezTo>
                  <a:close/>
                  <a:moveTo>
                    <a:pt x="33" y="229"/>
                  </a:moveTo>
                  <a:cubicBezTo>
                    <a:pt x="33" y="229"/>
                    <a:pt x="34" y="229"/>
                    <a:pt x="34" y="229"/>
                  </a:cubicBezTo>
                  <a:cubicBezTo>
                    <a:pt x="33" y="229"/>
                    <a:pt x="34" y="228"/>
                    <a:pt x="33" y="228"/>
                  </a:cubicBezTo>
                  <a:cubicBezTo>
                    <a:pt x="33" y="229"/>
                    <a:pt x="33" y="229"/>
                    <a:pt x="33" y="2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sp>
          <p:nvSpPr>
            <p:cNvPr id="9" name="chenying0907 17"/>
            <p:cNvSpPr>
              <a:spLocks noEditPoints="1"/>
            </p:cNvSpPr>
            <p:nvPr/>
          </p:nvSpPr>
          <p:spPr bwMode="auto">
            <a:xfrm>
              <a:off x="8842375" y="3035301"/>
              <a:ext cx="134938" cy="184150"/>
            </a:xfrm>
            <a:custGeom>
              <a:avLst/>
              <a:gdLst>
                <a:gd name="T0" fmla="*/ 24 w 36"/>
                <a:gd name="T1" fmla="*/ 47 h 49"/>
                <a:gd name="T2" fmla="*/ 10 w 36"/>
                <a:gd name="T3" fmla="*/ 2 h 49"/>
                <a:gd name="T4" fmla="*/ 14 w 36"/>
                <a:gd name="T5" fmla="*/ 3 h 49"/>
                <a:gd name="T6" fmla="*/ 14 w 36"/>
                <a:gd name="T7" fmla="*/ 4 h 49"/>
                <a:gd name="T8" fmla="*/ 19 w 36"/>
                <a:gd name="T9" fmla="*/ 6 h 49"/>
                <a:gd name="T10" fmla="*/ 24 w 36"/>
                <a:gd name="T11" fmla="*/ 8 h 49"/>
                <a:gd name="T12" fmla="*/ 17 w 36"/>
                <a:gd name="T13" fmla="*/ 8 h 49"/>
                <a:gd name="T14" fmla="*/ 31 w 36"/>
                <a:gd name="T15" fmla="*/ 12 h 49"/>
                <a:gd name="T16" fmla="*/ 17 w 36"/>
                <a:gd name="T17" fmla="*/ 10 h 49"/>
                <a:gd name="T18" fmla="*/ 22 w 36"/>
                <a:gd name="T19" fmla="*/ 10 h 49"/>
                <a:gd name="T20" fmla="*/ 13 w 36"/>
                <a:gd name="T21" fmla="*/ 13 h 49"/>
                <a:gd name="T22" fmla="*/ 23 w 36"/>
                <a:gd name="T23" fmla="*/ 12 h 49"/>
                <a:gd name="T24" fmla="*/ 21 w 36"/>
                <a:gd name="T25" fmla="*/ 12 h 49"/>
                <a:gd name="T26" fmla="*/ 17 w 36"/>
                <a:gd name="T27" fmla="*/ 12 h 49"/>
                <a:gd name="T28" fmla="*/ 28 w 36"/>
                <a:gd name="T29" fmla="*/ 14 h 49"/>
                <a:gd name="T30" fmla="*/ 5 w 36"/>
                <a:gd name="T31" fmla="*/ 15 h 49"/>
                <a:gd name="T32" fmla="*/ 18 w 36"/>
                <a:gd name="T33" fmla="*/ 15 h 49"/>
                <a:gd name="T34" fmla="*/ 15 w 36"/>
                <a:gd name="T35" fmla="*/ 17 h 49"/>
                <a:gd name="T36" fmla="*/ 13 w 36"/>
                <a:gd name="T37" fmla="*/ 15 h 49"/>
                <a:gd name="T38" fmla="*/ 26 w 36"/>
                <a:gd name="T39" fmla="*/ 16 h 49"/>
                <a:gd name="T40" fmla="*/ 20 w 36"/>
                <a:gd name="T41" fmla="*/ 17 h 49"/>
                <a:gd name="T42" fmla="*/ 29 w 36"/>
                <a:gd name="T43" fmla="*/ 19 h 49"/>
                <a:gd name="T44" fmla="*/ 17 w 36"/>
                <a:gd name="T45" fmla="*/ 18 h 49"/>
                <a:gd name="T46" fmla="*/ 20 w 36"/>
                <a:gd name="T47" fmla="*/ 20 h 49"/>
                <a:gd name="T48" fmla="*/ 27 w 36"/>
                <a:gd name="T49" fmla="*/ 20 h 49"/>
                <a:gd name="T50" fmla="*/ 12 w 36"/>
                <a:gd name="T51" fmla="*/ 21 h 49"/>
                <a:gd name="T52" fmla="*/ 30 w 36"/>
                <a:gd name="T53" fmla="*/ 20 h 49"/>
                <a:gd name="T54" fmla="*/ 26 w 36"/>
                <a:gd name="T55" fmla="*/ 22 h 49"/>
                <a:gd name="T56" fmla="*/ 1 w 36"/>
                <a:gd name="T57" fmla="*/ 26 h 49"/>
                <a:gd name="T58" fmla="*/ 3 w 36"/>
                <a:gd name="T59" fmla="*/ 22 h 49"/>
                <a:gd name="T60" fmla="*/ 6 w 36"/>
                <a:gd name="T61" fmla="*/ 25 h 49"/>
                <a:gd name="T62" fmla="*/ 10 w 36"/>
                <a:gd name="T63" fmla="*/ 23 h 49"/>
                <a:gd name="T64" fmla="*/ 18 w 36"/>
                <a:gd name="T65" fmla="*/ 27 h 49"/>
                <a:gd name="T66" fmla="*/ 11 w 36"/>
                <a:gd name="T67" fmla="*/ 26 h 49"/>
                <a:gd name="T68" fmla="*/ 16 w 36"/>
                <a:gd name="T69" fmla="*/ 25 h 49"/>
                <a:gd name="T70" fmla="*/ 34 w 36"/>
                <a:gd name="T71" fmla="*/ 27 h 49"/>
                <a:gd name="T72" fmla="*/ 19 w 36"/>
                <a:gd name="T73" fmla="*/ 27 h 49"/>
                <a:gd name="T74" fmla="*/ 26 w 36"/>
                <a:gd name="T75" fmla="*/ 29 h 49"/>
                <a:gd name="T76" fmla="*/ 6 w 36"/>
                <a:gd name="T77" fmla="*/ 27 h 49"/>
                <a:gd name="T78" fmla="*/ 11 w 36"/>
                <a:gd name="T79" fmla="*/ 28 h 49"/>
                <a:gd name="T80" fmla="*/ 17 w 36"/>
                <a:gd name="T81" fmla="*/ 30 h 49"/>
                <a:gd name="T82" fmla="*/ 20 w 36"/>
                <a:gd name="T83" fmla="*/ 32 h 49"/>
                <a:gd name="T84" fmla="*/ 24 w 36"/>
                <a:gd name="T85" fmla="*/ 29 h 49"/>
                <a:gd name="T86" fmla="*/ 5 w 36"/>
                <a:gd name="T87" fmla="*/ 30 h 49"/>
                <a:gd name="T88" fmla="*/ 18 w 36"/>
                <a:gd name="T89" fmla="*/ 33 h 49"/>
                <a:gd name="T90" fmla="*/ 17 w 36"/>
                <a:gd name="T91" fmla="*/ 32 h 49"/>
                <a:gd name="T92" fmla="*/ 23 w 36"/>
                <a:gd name="T93" fmla="*/ 32 h 49"/>
                <a:gd name="T94" fmla="*/ 19 w 36"/>
                <a:gd name="T95" fmla="*/ 35 h 49"/>
                <a:gd name="T96" fmla="*/ 16 w 36"/>
                <a:gd name="T97" fmla="*/ 33 h 49"/>
                <a:gd name="T98" fmla="*/ 13 w 36"/>
                <a:gd name="T99" fmla="*/ 36 h 49"/>
                <a:gd name="T100" fmla="*/ 23 w 36"/>
                <a:gd name="T101" fmla="*/ 37 h 49"/>
                <a:gd name="T102" fmla="*/ 18 w 36"/>
                <a:gd name="T103" fmla="*/ 35 h 49"/>
                <a:gd name="T104" fmla="*/ 8 w 36"/>
                <a:gd name="T105" fmla="*/ 38 h 49"/>
                <a:gd name="T106" fmla="*/ 28 w 36"/>
                <a:gd name="T107" fmla="*/ 39 h 49"/>
                <a:gd name="T108" fmla="*/ 19 w 36"/>
                <a:gd name="T109" fmla="*/ 40 h 49"/>
                <a:gd name="T110" fmla="*/ 25 w 36"/>
                <a:gd name="T111" fmla="*/ 42 h 49"/>
                <a:gd name="T112" fmla="*/ 10 w 36"/>
                <a:gd name="T113" fmla="*/ 40 h 49"/>
                <a:gd name="T114" fmla="*/ 17 w 36"/>
                <a:gd name="T115" fmla="*/ 43 h 49"/>
                <a:gd name="T116" fmla="*/ 14 w 36"/>
                <a:gd name="T117" fmla="*/ 45 h 49"/>
                <a:gd name="T118" fmla="*/ 22 w 36"/>
                <a:gd name="T119"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49">
                  <a:moveTo>
                    <a:pt x="22" y="1"/>
                  </a:moveTo>
                  <a:cubicBezTo>
                    <a:pt x="22" y="2"/>
                    <a:pt x="22" y="1"/>
                    <a:pt x="22" y="2"/>
                  </a:cubicBezTo>
                  <a:cubicBezTo>
                    <a:pt x="22" y="2"/>
                    <a:pt x="23" y="2"/>
                    <a:pt x="23" y="2"/>
                  </a:cubicBezTo>
                  <a:cubicBezTo>
                    <a:pt x="24" y="2"/>
                    <a:pt x="23" y="2"/>
                    <a:pt x="24" y="2"/>
                  </a:cubicBezTo>
                  <a:cubicBezTo>
                    <a:pt x="27" y="3"/>
                    <a:pt x="29" y="4"/>
                    <a:pt x="30" y="6"/>
                  </a:cubicBezTo>
                  <a:cubicBezTo>
                    <a:pt x="33" y="8"/>
                    <a:pt x="34" y="12"/>
                    <a:pt x="35" y="16"/>
                  </a:cubicBezTo>
                  <a:cubicBezTo>
                    <a:pt x="36" y="17"/>
                    <a:pt x="36" y="19"/>
                    <a:pt x="36" y="20"/>
                  </a:cubicBezTo>
                  <a:cubicBezTo>
                    <a:pt x="36" y="22"/>
                    <a:pt x="36" y="22"/>
                    <a:pt x="36" y="24"/>
                  </a:cubicBezTo>
                  <a:cubicBezTo>
                    <a:pt x="36" y="26"/>
                    <a:pt x="36" y="27"/>
                    <a:pt x="36" y="28"/>
                  </a:cubicBezTo>
                  <a:cubicBezTo>
                    <a:pt x="36" y="29"/>
                    <a:pt x="36" y="31"/>
                    <a:pt x="35" y="32"/>
                  </a:cubicBezTo>
                  <a:cubicBezTo>
                    <a:pt x="35" y="35"/>
                    <a:pt x="33" y="39"/>
                    <a:pt x="31" y="41"/>
                  </a:cubicBezTo>
                  <a:cubicBezTo>
                    <a:pt x="29" y="44"/>
                    <a:pt x="26" y="45"/>
                    <a:pt x="24" y="47"/>
                  </a:cubicBezTo>
                  <a:cubicBezTo>
                    <a:pt x="23" y="48"/>
                    <a:pt x="24" y="49"/>
                    <a:pt x="23" y="49"/>
                  </a:cubicBezTo>
                  <a:cubicBezTo>
                    <a:pt x="22" y="49"/>
                    <a:pt x="23" y="48"/>
                    <a:pt x="23" y="47"/>
                  </a:cubicBezTo>
                  <a:cubicBezTo>
                    <a:pt x="19" y="47"/>
                    <a:pt x="16" y="48"/>
                    <a:pt x="13" y="47"/>
                  </a:cubicBezTo>
                  <a:cubicBezTo>
                    <a:pt x="13" y="47"/>
                    <a:pt x="13" y="47"/>
                    <a:pt x="13" y="47"/>
                  </a:cubicBezTo>
                  <a:cubicBezTo>
                    <a:pt x="12" y="47"/>
                    <a:pt x="12" y="47"/>
                    <a:pt x="12" y="46"/>
                  </a:cubicBezTo>
                  <a:cubicBezTo>
                    <a:pt x="10" y="45"/>
                    <a:pt x="9" y="45"/>
                    <a:pt x="8" y="44"/>
                  </a:cubicBezTo>
                  <a:cubicBezTo>
                    <a:pt x="5" y="41"/>
                    <a:pt x="4" y="38"/>
                    <a:pt x="2" y="34"/>
                  </a:cubicBezTo>
                  <a:cubicBezTo>
                    <a:pt x="2" y="33"/>
                    <a:pt x="2" y="32"/>
                    <a:pt x="1" y="31"/>
                  </a:cubicBezTo>
                  <a:cubicBezTo>
                    <a:pt x="1" y="30"/>
                    <a:pt x="0" y="29"/>
                    <a:pt x="0" y="28"/>
                  </a:cubicBezTo>
                  <a:cubicBezTo>
                    <a:pt x="0" y="27"/>
                    <a:pt x="0" y="26"/>
                    <a:pt x="0" y="25"/>
                  </a:cubicBezTo>
                  <a:cubicBezTo>
                    <a:pt x="1" y="19"/>
                    <a:pt x="2" y="14"/>
                    <a:pt x="4" y="9"/>
                  </a:cubicBezTo>
                  <a:cubicBezTo>
                    <a:pt x="6" y="7"/>
                    <a:pt x="8" y="4"/>
                    <a:pt x="10" y="2"/>
                  </a:cubicBezTo>
                  <a:cubicBezTo>
                    <a:pt x="13" y="1"/>
                    <a:pt x="19" y="0"/>
                    <a:pt x="22" y="1"/>
                  </a:cubicBezTo>
                  <a:close/>
                  <a:moveTo>
                    <a:pt x="20" y="2"/>
                  </a:moveTo>
                  <a:cubicBezTo>
                    <a:pt x="20" y="2"/>
                    <a:pt x="21" y="3"/>
                    <a:pt x="22" y="2"/>
                  </a:cubicBezTo>
                  <a:cubicBezTo>
                    <a:pt x="21" y="2"/>
                    <a:pt x="20" y="2"/>
                    <a:pt x="20" y="2"/>
                  </a:cubicBezTo>
                  <a:close/>
                  <a:moveTo>
                    <a:pt x="15" y="6"/>
                  </a:moveTo>
                  <a:cubicBezTo>
                    <a:pt x="15" y="5"/>
                    <a:pt x="16" y="5"/>
                    <a:pt x="16" y="4"/>
                  </a:cubicBezTo>
                  <a:cubicBezTo>
                    <a:pt x="16" y="4"/>
                    <a:pt x="16" y="4"/>
                    <a:pt x="16" y="3"/>
                  </a:cubicBezTo>
                  <a:cubicBezTo>
                    <a:pt x="17" y="3"/>
                    <a:pt x="17" y="3"/>
                    <a:pt x="17" y="3"/>
                  </a:cubicBezTo>
                  <a:cubicBezTo>
                    <a:pt x="17" y="3"/>
                    <a:pt x="17" y="3"/>
                    <a:pt x="17" y="4"/>
                  </a:cubicBezTo>
                  <a:cubicBezTo>
                    <a:pt x="18" y="3"/>
                    <a:pt x="18" y="3"/>
                    <a:pt x="18" y="3"/>
                  </a:cubicBezTo>
                  <a:cubicBezTo>
                    <a:pt x="16" y="2"/>
                    <a:pt x="15" y="5"/>
                    <a:pt x="15" y="6"/>
                  </a:cubicBezTo>
                  <a:close/>
                  <a:moveTo>
                    <a:pt x="14" y="3"/>
                  </a:moveTo>
                  <a:cubicBezTo>
                    <a:pt x="14" y="3"/>
                    <a:pt x="15" y="3"/>
                    <a:pt x="15" y="3"/>
                  </a:cubicBezTo>
                  <a:cubicBezTo>
                    <a:pt x="15" y="3"/>
                    <a:pt x="14" y="3"/>
                    <a:pt x="14" y="3"/>
                  </a:cubicBezTo>
                  <a:close/>
                  <a:moveTo>
                    <a:pt x="19" y="4"/>
                  </a:moveTo>
                  <a:cubicBezTo>
                    <a:pt x="19" y="4"/>
                    <a:pt x="20" y="5"/>
                    <a:pt x="20" y="4"/>
                  </a:cubicBezTo>
                  <a:cubicBezTo>
                    <a:pt x="20" y="4"/>
                    <a:pt x="20" y="3"/>
                    <a:pt x="19" y="3"/>
                  </a:cubicBezTo>
                  <a:cubicBezTo>
                    <a:pt x="19" y="4"/>
                    <a:pt x="19" y="4"/>
                    <a:pt x="19" y="4"/>
                  </a:cubicBezTo>
                  <a:close/>
                  <a:moveTo>
                    <a:pt x="26" y="6"/>
                  </a:moveTo>
                  <a:cubicBezTo>
                    <a:pt x="29" y="5"/>
                    <a:pt x="30" y="9"/>
                    <a:pt x="32" y="10"/>
                  </a:cubicBezTo>
                  <a:cubicBezTo>
                    <a:pt x="30" y="7"/>
                    <a:pt x="27" y="3"/>
                    <a:pt x="23" y="3"/>
                  </a:cubicBezTo>
                  <a:cubicBezTo>
                    <a:pt x="24" y="4"/>
                    <a:pt x="25" y="5"/>
                    <a:pt x="26" y="6"/>
                  </a:cubicBezTo>
                  <a:close/>
                  <a:moveTo>
                    <a:pt x="13" y="6"/>
                  </a:moveTo>
                  <a:cubicBezTo>
                    <a:pt x="13" y="5"/>
                    <a:pt x="13" y="5"/>
                    <a:pt x="14" y="4"/>
                  </a:cubicBezTo>
                  <a:cubicBezTo>
                    <a:pt x="13" y="4"/>
                    <a:pt x="12" y="5"/>
                    <a:pt x="13" y="6"/>
                  </a:cubicBezTo>
                  <a:close/>
                  <a:moveTo>
                    <a:pt x="20" y="7"/>
                  </a:moveTo>
                  <a:cubicBezTo>
                    <a:pt x="21" y="6"/>
                    <a:pt x="22" y="6"/>
                    <a:pt x="23" y="5"/>
                  </a:cubicBezTo>
                  <a:cubicBezTo>
                    <a:pt x="22" y="5"/>
                    <a:pt x="22" y="4"/>
                    <a:pt x="21" y="4"/>
                  </a:cubicBezTo>
                  <a:cubicBezTo>
                    <a:pt x="21" y="5"/>
                    <a:pt x="20" y="6"/>
                    <a:pt x="20" y="7"/>
                  </a:cubicBezTo>
                  <a:close/>
                  <a:moveTo>
                    <a:pt x="11" y="5"/>
                  </a:moveTo>
                  <a:cubicBezTo>
                    <a:pt x="11" y="5"/>
                    <a:pt x="11" y="5"/>
                    <a:pt x="11" y="5"/>
                  </a:cubicBezTo>
                  <a:cubicBezTo>
                    <a:pt x="9" y="6"/>
                    <a:pt x="7" y="7"/>
                    <a:pt x="7" y="9"/>
                  </a:cubicBezTo>
                  <a:cubicBezTo>
                    <a:pt x="9" y="8"/>
                    <a:pt x="9" y="6"/>
                    <a:pt x="11" y="5"/>
                  </a:cubicBezTo>
                  <a:close/>
                  <a:moveTo>
                    <a:pt x="19" y="6"/>
                  </a:moveTo>
                  <a:cubicBezTo>
                    <a:pt x="19" y="6"/>
                    <a:pt x="19" y="5"/>
                    <a:pt x="19" y="5"/>
                  </a:cubicBezTo>
                  <a:cubicBezTo>
                    <a:pt x="18" y="5"/>
                    <a:pt x="18" y="5"/>
                    <a:pt x="19" y="6"/>
                  </a:cubicBezTo>
                  <a:close/>
                  <a:moveTo>
                    <a:pt x="13" y="7"/>
                  </a:moveTo>
                  <a:cubicBezTo>
                    <a:pt x="14" y="7"/>
                    <a:pt x="14" y="5"/>
                    <a:pt x="14" y="5"/>
                  </a:cubicBezTo>
                  <a:cubicBezTo>
                    <a:pt x="14" y="5"/>
                    <a:pt x="13" y="6"/>
                    <a:pt x="13" y="7"/>
                  </a:cubicBezTo>
                  <a:close/>
                  <a:moveTo>
                    <a:pt x="14" y="7"/>
                  </a:moveTo>
                  <a:cubicBezTo>
                    <a:pt x="14" y="7"/>
                    <a:pt x="14" y="7"/>
                    <a:pt x="14" y="7"/>
                  </a:cubicBezTo>
                  <a:cubicBezTo>
                    <a:pt x="13" y="8"/>
                    <a:pt x="14" y="10"/>
                    <a:pt x="14" y="10"/>
                  </a:cubicBezTo>
                  <a:cubicBezTo>
                    <a:pt x="15" y="9"/>
                    <a:pt x="16" y="7"/>
                    <a:pt x="17" y="5"/>
                  </a:cubicBezTo>
                  <a:cubicBezTo>
                    <a:pt x="17" y="5"/>
                    <a:pt x="17" y="5"/>
                    <a:pt x="17" y="5"/>
                  </a:cubicBezTo>
                  <a:cubicBezTo>
                    <a:pt x="16" y="6"/>
                    <a:pt x="15" y="7"/>
                    <a:pt x="14" y="7"/>
                  </a:cubicBezTo>
                  <a:close/>
                  <a:moveTo>
                    <a:pt x="24" y="6"/>
                  </a:moveTo>
                  <a:cubicBezTo>
                    <a:pt x="23" y="7"/>
                    <a:pt x="23" y="8"/>
                    <a:pt x="24" y="9"/>
                  </a:cubicBezTo>
                  <a:cubicBezTo>
                    <a:pt x="24" y="9"/>
                    <a:pt x="24" y="8"/>
                    <a:pt x="24" y="8"/>
                  </a:cubicBezTo>
                  <a:cubicBezTo>
                    <a:pt x="25" y="8"/>
                    <a:pt x="25" y="8"/>
                    <a:pt x="25" y="9"/>
                  </a:cubicBezTo>
                  <a:cubicBezTo>
                    <a:pt x="25" y="9"/>
                    <a:pt x="24" y="9"/>
                    <a:pt x="24" y="10"/>
                  </a:cubicBezTo>
                  <a:cubicBezTo>
                    <a:pt x="24" y="11"/>
                    <a:pt x="25" y="12"/>
                    <a:pt x="25" y="13"/>
                  </a:cubicBezTo>
                  <a:cubicBezTo>
                    <a:pt x="26" y="13"/>
                    <a:pt x="26" y="12"/>
                    <a:pt x="27" y="12"/>
                  </a:cubicBezTo>
                  <a:cubicBezTo>
                    <a:pt x="26" y="10"/>
                    <a:pt x="25" y="9"/>
                    <a:pt x="26" y="7"/>
                  </a:cubicBezTo>
                  <a:cubicBezTo>
                    <a:pt x="25" y="7"/>
                    <a:pt x="25" y="6"/>
                    <a:pt x="24" y="6"/>
                  </a:cubicBezTo>
                  <a:close/>
                  <a:moveTo>
                    <a:pt x="11" y="8"/>
                  </a:moveTo>
                  <a:cubicBezTo>
                    <a:pt x="11" y="7"/>
                    <a:pt x="12" y="7"/>
                    <a:pt x="12" y="7"/>
                  </a:cubicBezTo>
                  <a:cubicBezTo>
                    <a:pt x="12" y="7"/>
                    <a:pt x="11" y="7"/>
                    <a:pt x="11" y="8"/>
                  </a:cubicBezTo>
                  <a:close/>
                  <a:moveTo>
                    <a:pt x="17" y="8"/>
                  </a:moveTo>
                  <a:cubicBezTo>
                    <a:pt x="17" y="7"/>
                    <a:pt x="17" y="7"/>
                    <a:pt x="17" y="7"/>
                  </a:cubicBezTo>
                  <a:cubicBezTo>
                    <a:pt x="17" y="7"/>
                    <a:pt x="17" y="7"/>
                    <a:pt x="17" y="8"/>
                  </a:cubicBezTo>
                  <a:close/>
                  <a:moveTo>
                    <a:pt x="9" y="9"/>
                  </a:moveTo>
                  <a:cubicBezTo>
                    <a:pt x="10" y="9"/>
                    <a:pt x="10" y="8"/>
                    <a:pt x="10" y="7"/>
                  </a:cubicBezTo>
                  <a:cubicBezTo>
                    <a:pt x="10" y="7"/>
                    <a:pt x="9" y="8"/>
                    <a:pt x="9" y="9"/>
                  </a:cubicBezTo>
                  <a:close/>
                  <a:moveTo>
                    <a:pt x="21" y="8"/>
                  </a:moveTo>
                  <a:cubicBezTo>
                    <a:pt x="21" y="8"/>
                    <a:pt x="21" y="8"/>
                    <a:pt x="21" y="8"/>
                  </a:cubicBezTo>
                  <a:cubicBezTo>
                    <a:pt x="22" y="8"/>
                    <a:pt x="22" y="8"/>
                    <a:pt x="22" y="7"/>
                  </a:cubicBezTo>
                  <a:cubicBezTo>
                    <a:pt x="21" y="7"/>
                    <a:pt x="21" y="7"/>
                    <a:pt x="21" y="8"/>
                  </a:cubicBezTo>
                  <a:close/>
                  <a:moveTo>
                    <a:pt x="29" y="9"/>
                  </a:moveTo>
                  <a:cubicBezTo>
                    <a:pt x="29" y="10"/>
                    <a:pt x="29" y="9"/>
                    <a:pt x="29" y="9"/>
                  </a:cubicBezTo>
                  <a:cubicBezTo>
                    <a:pt x="29" y="10"/>
                    <a:pt x="29" y="10"/>
                    <a:pt x="29" y="10"/>
                  </a:cubicBezTo>
                  <a:cubicBezTo>
                    <a:pt x="29" y="10"/>
                    <a:pt x="30" y="10"/>
                    <a:pt x="30" y="10"/>
                  </a:cubicBezTo>
                  <a:cubicBezTo>
                    <a:pt x="29" y="11"/>
                    <a:pt x="30" y="12"/>
                    <a:pt x="31" y="12"/>
                  </a:cubicBezTo>
                  <a:cubicBezTo>
                    <a:pt x="30" y="13"/>
                    <a:pt x="32" y="13"/>
                    <a:pt x="32" y="14"/>
                  </a:cubicBezTo>
                  <a:cubicBezTo>
                    <a:pt x="32" y="14"/>
                    <a:pt x="32" y="14"/>
                    <a:pt x="32" y="15"/>
                  </a:cubicBezTo>
                  <a:cubicBezTo>
                    <a:pt x="32" y="15"/>
                    <a:pt x="33" y="16"/>
                    <a:pt x="33" y="16"/>
                  </a:cubicBezTo>
                  <a:cubicBezTo>
                    <a:pt x="34" y="18"/>
                    <a:pt x="34" y="19"/>
                    <a:pt x="35" y="20"/>
                  </a:cubicBezTo>
                  <a:cubicBezTo>
                    <a:pt x="35" y="14"/>
                    <a:pt x="31" y="10"/>
                    <a:pt x="28" y="7"/>
                  </a:cubicBezTo>
                  <a:cubicBezTo>
                    <a:pt x="28" y="8"/>
                    <a:pt x="29" y="9"/>
                    <a:pt x="29" y="9"/>
                  </a:cubicBezTo>
                  <a:close/>
                  <a:moveTo>
                    <a:pt x="17" y="9"/>
                  </a:moveTo>
                  <a:cubicBezTo>
                    <a:pt x="16" y="9"/>
                    <a:pt x="17" y="8"/>
                    <a:pt x="16" y="8"/>
                  </a:cubicBezTo>
                  <a:cubicBezTo>
                    <a:pt x="16" y="9"/>
                    <a:pt x="15" y="10"/>
                    <a:pt x="16" y="10"/>
                  </a:cubicBezTo>
                  <a:cubicBezTo>
                    <a:pt x="14" y="11"/>
                    <a:pt x="15" y="13"/>
                    <a:pt x="16" y="13"/>
                  </a:cubicBezTo>
                  <a:cubicBezTo>
                    <a:pt x="17" y="12"/>
                    <a:pt x="16" y="11"/>
                    <a:pt x="16" y="10"/>
                  </a:cubicBezTo>
                  <a:cubicBezTo>
                    <a:pt x="17" y="10"/>
                    <a:pt x="17" y="10"/>
                    <a:pt x="17" y="10"/>
                  </a:cubicBezTo>
                  <a:cubicBezTo>
                    <a:pt x="18" y="9"/>
                    <a:pt x="18" y="9"/>
                    <a:pt x="18" y="8"/>
                  </a:cubicBezTo>
                  <a:cubicBezTo>
                    <a:pt x="18" y="7"/>
                    <a:pt x="17" y="8"/>
                    <a:pt x="17" y="9"/>
                  </a:cubicBezTo>
                  <a:close/>
                  <a:moveTo>
                    <a:pt x="11" y="9"/>
                  </a:moveTo>
                  <a:cubicBezTo>
                    <a:pt x="11" y="8"/>
                    <a:pt x="11" y="8"/>
                    <a:pt x="11" y="8"/>
                  </a:cubicBezTo>
                  <a:cubicBezTo>
                    <a:pt x="11" y="8"/>
                    <a:pt x="10" y="8"/>
                    <a:pt x="11" y="9"/>
                  </a:cubicBezTo>
                  <a:close/>
                  <a:moveTo>
                    <a:pt x="11" y="10"/>
                  </a:moveTo>
                  <a:cubicBezTo>
                    <a:pt x="12" y="10"/>
                    <a:pt x="12" y="9"/>
                    <a:pt x="12" y="8"/>
                  </a:cubicBezTo>
                  <a:cubicBezTo>
                    <a:pt x="12" y="8"/>
                    <a:pt x="12" y="8"/>
                    <a:pt x="12" y="8"/>
                  </a:cubicBezTo>
                  <a:cubicBezTo>
                    <a:pt x="12" y="9"/>
                    <a:pt x="11" y="9"/>
                    <a:pt x="11" y="10"/>
                  </a:cubicBezTo>
                  <a:close/>
                  <a:moveTo>
                    <a:pt x="22" y="10"/>
                  </a:moveTo>
                  <a:cubicBezTo>
                    <a:pt x="23" y="10"/>
                    <a:pt x="23" y="9"/>
                    <a:pt x="22" y="8"/>
                  </a:cubicBezTo>
                  <a:cubicBezTo>
                    <a:pt x="21" y="9"/>
                    <a:pt x="22" y="10"/>
                    <a:pt x="22" y="10"/>
                  </a:cubicBezTo>
                  <a:close/>
                  <a:moveTo>
                    <a:pt x="20" y="10"/>
                  </a:moveTo>
                  <a:cubicBezTo>
                    <a:pt x="21" y="10"/>
                    <a:pt x="20" y="9"/>
                    <a:pt x="20" y="9"/>
                  </a:cubicBezTo>
                  <a:cubicBezTo>
                    <a:pt x="20" y="9"/>
                    <a:pt x="20" y="10"/>
                    <a:pt x="20" y="10"/>
                  </a:cubicBezTo>
                  <a:close/>
                  <a:moveTo>
                    <a:pt x="19" y="9"/>
                  </a:moveTo>
                  <a:cubicBezTo>
                    <a:pt x="18" y="10"/>
                    <a:pt x="18" y="10"/>
                    <a:pt x="18" y="11"/>
                  </a:cubicBezTo>
                  <a:cubicBezTo>
                    <a:pt x="18" y="11"/>
                    <a:pt x="18" y="12"/>
                    <a:pt x="19" y="13"/>
                  </a:cubicBezTo>
                  <a:cubicBezTo>
                    <a:pt x="19" y="12"/>
                    <a:pt x="19" y="12"/>
                    <a:pt x="20" y="11"/>
                  </a:cubicBezTo>
                  <a:cubicBezTo>
                    <a:pt x="20" y="11"/>
                    <a:pt x="19" y="11"/>
                    <a:pt x="19" y="10"/>
                  </a:cubicBezTo>
                  <a:cubicBezTo>
                    <a:pt x="18" y="10"/>
                    <a:pt x="20" y="10"/>
                    <a:pt x="19" y="9"/>
                  </a:cubicBezTo>
                  <a:close/>
                  <a:moveTo>
                    <a:pt x="13" y="13"/>
                  </a:moveTo>
                  <a:cubicBezTo>
                    <a:pt x="14" y="12"/>
                    <a:pt x="14" y="10"/>
                    <a:pt x="13" y="9"/>
                  </a:cubicBezTo>
                  <a:cubicBezTo>
                    <a:pt x="11" y="10"/>
                    <a:pt x="12" y="13"/>
                    <a:pt x="13" y="13"/>
                  </a:cubicBezTo>
                  <a:close/>
                  <a:moveTo>
                    <a:pt x="8" y="11"/>
                  </a:moveTo>
                  <a:cubicBezTo>
                    <a:pt x="9" y="11"/>
                    <a:pt x="9" y="10"/>
                    <a:pt x="9" y="10"/>
                  </a:cubicBezTo>
                  <a:cubicBezTo>
                    <a:pt x="9" y="10"/>
                    <a:pt x="8" y="10"/>
                    <a:pt x="8" y="10"/>
                  </a:cubicBezTo>
                  <a:cubicBezTo>
                    <a:pt x="8" y="10"/>
                    <a:pt x="8" y="11"/>
                    <a:pt x="8" y="11"/>
                  </a:cubicBezTo>
                  <a:close/>
                  <a:moveTo>
                    <a:pt x="4" y="14"/>
                  </a:moveTo>
                  <a:cubicBezTo>
                    <a:pt x="4" y="13"/>
                    <a:pt x="5" y="11"/>
                    <a:pt x="6" y="10"/>
                  </a:cubicBezTo>
                  <a:cubicBezTo>
                    <a:pt x="5" y="11"/>
                    <a:pt x="4" y="13"/>
                    <a:pt x="4" y="14"/>
                  </a:cubicBezTo>
                  <a:close/>
                  <a:moveTo>
                    <a:pt x="21" y="11"/>
                  </a:moveTo>
                  <a:cubicBezTo>
                    <a:pt x="21" y="11"/>
                    <a:pt x="21" y="11"/>
                    <a:pt x="21" y="11"/>
                  </a:cubicBezTo>
                  <a:cubicBezTo>
                    <a:pt x="21" y="11"/>
                    <a:pt x="21" y="10"/>
                    <a:pt x="21" y="10"/>
                  </a:cubicBezTo>
                  <a:cubicBezTo>
                    <a:pt x="21" y="10"/>
                    <a:pt x="21" y="10"/>
                    <a:pt x="21" y="11"/>
                  </a:cubicBezTo>
                  <a:close/>
                  <a:moveTo>
                    <a:pt x="23" y="12"/>
                  </a:moveTo>
                  <a:cubicBezTo>
                    <a:pt x="23" y="12"/>
                    <a:pt x="24" y="12"/>
                    <a:pt x="24" y="11"/>
                  </a:cubicBezTo>
                  <a:cubicBezTo>
                    <a:pt x="24" y="11"/>
                    <a:pt x="23" y="11"/>
                    <a:pt x="23" y="11"/>
                  </a:cubicBezTo>
                  <a:cubicBezTo>
                    <a:pt x="23" y="11"/>
                    <a:pt x="23" y="12"/>
                    <a:pt x="23" y="12"/>
                  </a:cubicBezTo>
                  <a:close/>
                  <a:moveTo>
                    <a:pt x="9" y="14"/>
                  </a:moveTo>
                  <a:cubicBezTo>
                    <a:pt x="10" y="13"/>
                    <a:pt x="11" y="12"/>
                    <a:pt x="10" y="11"/>
                  </a:cubicBezTo>
                  <a:cubicBezTo>
                    <a:pt x="10" y="12"/>
                    <a:pt x="8" y="13"/>
                    <a:pt x="9" y="14"/>
                  </a:cubicBezTo>
                  <a:close/>
                  <a:moveTo>
                    <a:pt x="30" y="16"/>
                  </a:moveTo>
                  <a:cubicBezTo>
                    <a:pt x="30" y="16"/>
                    <a:pt x="30" y="15"/>
                    <a:pt x="31" y="15"/>
                  </a:cubicBezTo>
                  <a:cubicBezTo>
                    <a:pt x="30" y="14"/>
                    <a:pt x="30" y="12"/>
                    <a:pt x="28" y="11"/>
                  </a:cubicBezTo>
                  <a:cubicBezTo>
                    <a:pt x="29" y="13"/>
                    <a:pt x="29" y="14"/>
                    <a:pt x="30" y="16"/>
                  </a:cubicBezTo>
                  <a:close/>
                  <a:moveTo>
                    <a:pt x="21" y="12"/>
                  </a:moveTo>
                  <a:cubicBezTo>
                    <a:pt x="22" y="13"/>
                    <a:pt x="22" y="12"/>
                    <a:pt x="21" y="12"/>
                  </a:cubicBezTo>
                  <a:cubicBezTo>
                    <a:pt x="21" y="12"/>
                    <a:pt x="21" y="12"/>
                    <a:pt x="21" y="12"/>
                  </a:cubicBezTo>
                  <a:close/>
                  <a:moveTo>
                    <a:pt x="19" y="14"/>
                  </a:moveTo>
                  <a:cubicBezTo>
                    <a:pt x="19" y="13"/>
                    <a:pt x="20" y="13"/>
                    <a:pt x="20" y="12"/>
                  </a:cubicBezTo>
                  <a:cubicBezTo>
                    <a:pt x="20" y="12"/>
                    <a:pt x="19" y="13"/>
                    <a:pt x="19" y="14"/>
                  </a:cubicBezTo>
                  <a:close/>
                  <a:moveTo>
                    <a:pt x="14" y="15"/>
                  </a:moveTo>
                  <a:cubicBezTo>
                    <a:pt x="15" y="15"/>
                    <a:pt x="15" y="15"/>
                    <a:pt x="15" y="14"/>
                  </a:cubicBezTo>
                  <a:cubicBezTo>
                    <a:pt x="15" y="13"/>
                    <a:pt x="15" y="13"/>
                    <a:pt x="14" y="12"/>
                  </a:cubicBezTo>
                  <a:cubicBezTo>
                    <a:pt x="14" y="14"/>
                    <a:pt x="13" y="15"/>
                    <a:pt x="14" y="15"/>
                  </a:cubicBezTo>
                  <a:close/>
                  <a:moveTo>
                    <a:pt x="16" y="14"/>
                  </a:moveTo>
                  <a:cubicBezTo>
                    <a:pt x="16" y="14"/>
                    <a:pt x="16" y="15"/>
                    <a:pt x="17" y="16"/>
                  </a:cubicBezTo>
                  <a:cubicBezTo>
                    <a:pt x="17" y="15"/>
                    <a:pt x="18" y="14"/>
                    <a:pt x="18" y="14"/>
                  </a:cubicBezTo>
                  <a:cubicBezTo>
                    <a:pt x="17" y="13"/>
                    <a:pt x="18" y="12"/>
                    <a:pt x="17" y="12"/>
                  </a:cubicBezTo>
                  <a:cubicBezTo>
                    <a:pt x="17" y="13"/>
                    <a:pt x="16" y="13"/>
                    <a:pt x="16" y="14"/>
                  </a:cubicBezTo>
                  <a:close/>
                  <a:moveTo>
                    <a:pt x="24" y="15"/>
                  </a:moveTo>
                  <a:cubicBezTo>
                    <a:pt x="25" y="14"/>
                    <a:pt x="25" y="13"/>
                    <a:pt x="24" y="13"/>
                  </a:cubicBezTo>
                  <a:cubicBezTo>
                    <a:pt x="24" y="13"/>
                    <a:pt x="24" y="14"/>
                    <a:pt x="24" y="15"/>
                  </a:cubicBezTo>
                  <a:close/>
                  <a:moveTo>
                    <a:pt x="20" y="15"/>
                  </a:moveTo>
                  <a:cubicBezTo>
                    <a:pt x="21" y="14"/>
                    <a:pt x="21" y="13"/>
                    <a:pt x="20" y="13"/>
                  </a:cubicBezTo>
                  <a:cubicBezTo>
                    <a:pt x="20" y="13"/>
                    <a:pt x="19" y="15"/>
                    <a:pt x="20" y="15"/>
                  </a:cubicBezTo>
                  <a:close/>
                  <a:moveTo>
                    <a:pt x="12" y="15"/>
                  </a:moveTo>
                  <a:cubicBezTo>
                    <a:pt x="12" y="14"/>
                    <a:pt x="12" y="14"/>
                    <a:pt x="11" y="13"/>
                  </a:cubicBezTo>
                  <a:cubicBezTo>
                    <a:pt x="12" y="14"/>
                    <a:pt x="11" y="14"/>
                    <a:pt x="12" y="15"/>
                  </a:cubicBezTo>
                  <a:close/>
                  <a:moveTo>
                    <a:pt x="27" y="15"/>
                  </a:moveTo>
                  <a:cubicBezTo>
                    <a:pt x="27" y="15"/>
                    <a:pt x="27" y="14"/>
                    <a:pt x="28" y="14"/>
                  </a:cubicBezTo>
                  <a:cubicBezTo>
                    <a:pt x="27" y="14"/>
                    <a:pt x="28" y="13"/>
                    <a:pt x="27" y="13"/>
                  </a:cubicBezTo>
                  <a:cubicBezTo>
                    <a:pt x="27" y="14"/>
                    <a:pt x="26" y="14"/>
                    <a:pt x="27" y="15"/>
                  </a:cubicBezTo>
                  <a:close/>
                  <a:moveTo>
                    <a:pt x="11" y="17"/>
                  </a:moveTo>
                  <a:cubicBezTo>
                    <a:pt x="11" y="16"/>
                    <a:pt x="12" y="16"/>
                    <a:pt x="12" y="15"/>
                  </a:cubicBezTo>
                  <a:cubicBezTo>
                    <a:pt x="11" y="15"/>
                    <a:pt x="11" y="14"/>
                    <a:pt x="10" y="13"/>
                  </a:cubicBezTo>
                  <a:cubicBezTo>
                    <a:pt x="9" y="14"/>
                    <a:pt x="10" y="16"/>
                    <a:pt x="11" y="17"/>
                  </a:cubicBezTo>
                  <a:close/>
                  <a:moveTo>
                    <a:pt x="24" y="15"/>
                  </a:moveTo>
                  <a:cubicBezTo>
                    <a:pt x="24" y="15"/>
                    <a:pt x="24" y="16"/>
                    <a:pt x="25" y="16"/>
                  </a:cubicBezTo>
                  <a:cubicBezTo>
                    <a:pt x="25" y="15"/>
                    <a:pt x="25" y="15"/>
                    <a:pt x="25" y="15"/>
                  </a:cubicBezTo>
                  <a:cubicBezTo>
                    <a:pt x="25" y="15"/>
                    <a:pt x="25" y="14"/>
                    <a:pt x="25" y="14"/>
                  </a:cubicBezTo>
                  <a:cubicBezTo>
                    <a:pt x="25" y="14"/>
                    <a:pt x="25" y="15"/>
                    <a:pt x="24" y="15"/>
                  </a:cubicBezTo>
                  <a:close/>
                  <a:moveTo>
                    <a:pt x="5" y="15"/>
                  </a:moveTo>
                  <a:cubicBezTo>
                    <a:pt x="5" y="15"/>
                    <a:pt x="5" y="15"/>
                    <a:pt x="5" y="14"/>
                  </a:cubicBezTo>
                  <a:cubicBezTo>
                    <a:pt x="5" y="15"/>
                    <a:pt x="4" y="15"/>
                    <a:pt x="5" y="15"/>
                  </a:cubicBezTo>
                  <a:close/>
                  <a:moveTo>
                    <a:pt x="7" y="15"/>
                  </a:moveTo>
                  <a:cubicBezTo>
                    <a:pt x="7" y="15"/>
                    <a:pt x="7" y="15"/>
                    <a:pt x="7" y="15"/>
                  </a:cubicBezTo>
                  <a:cubicBezTo>
                    <a:pt x="7" y="15"/>
                    <a:pt x="7" y="15"/>
                    <a:pt x="7" y="15"/>
                  </a:cubicBezTo>
                  <a:cubicBezTo>
                    <a:pt x="7" y="15"/>
                    <a:pt x="6" y="15"/>
                    <a:pt x="7" y="15"/>
                  </a:cubicBezTo>
                  <a:close/>
                  <a:moveTo>
                    <a:pt x="18" y="15"/>
                  </a:moveTo>
                  <a:cubicBezTo>
                    <a:pt x="18" y="16"/>
                    <a:pt x="17" y="17"/>
                    <a:pt x="18" y="17"/>
                  </a:cubicBezTo>
                  <a:cubicBezTo>
                    <a:pt x="18" y="17"/>
                    <a:pt x="18" y="18"/>
                    <a:pt x="18" y="18"/>
                  </a:cubicBezTo>
                  <a:cubicBezTo>
                    <a:pt x="19" y="17"/>
                    <a:pt x="19" y="17"/>
                    <a:pt x="20" y="16"/>
                  </a:cubicBezTo>
                  <a:cubicBezTo>
                    <a:pt x="19" y="16"/>
                    <a:pt x="19" y="15"/>
                    <a:pt x="18" y="15"/>
                  </a:cubicBezTo>
                  <a:cubicBezTo>
                    <a:pt x="18" y="15"/>
                    <a:pt x="18" y="15"/>
                    <a:pt x="18" y="15"/>
                  </a:cubicBezTo>
                  <a:close/>
                  <a:moveTo>
                    <a:pt x="23" y="15"/>
                  </a:moveTo>
                  <a:cubicBezTo>
                    <a:pt x="23" y="15"/>
                    <a:pt x="23" y="15"/>
                    <a:pt x="23" y="15"/>
                  </a:cubicBezTo>
                  <a:cubicBezTo>
                    <a:pt x="23" y="15"/>
                    <a:pt x="23" y="15"/>
                    <a:pt x="23" y="15"/>
                  </a:cubicBezTo>
                  <a:close/>
                  <a:moveTo>
                    <a:pt x="7" y="18"/>
                  </a:moveTo>
                  <a:cubicBezTo>
                    <a:pt x="8" y="17"/>
                    <a:pt x="9" y="16"/>
                    <a:pt x="8" y="15"/>
                  </a:cubicBezTo>
                  <a:cubicBezTo>
                    <a:pt x="8" y="15"/>
                    <a:pt x="8" y="15"/>
                    <a:pt x="8" y="15"/>
                  </a:cubicBezTo>
                  <a:cubicBezTo>
                    <a:pt x="8" y="16"/>
                    <a:pt x="6" y="17"/>
                    <a:pt x="7" y="18"/>
                  </a:cubicBezTo>
                  <a:close/>
                  <a:moveTo>
                    <a:pt x="21" y="16"/>
                  </a:moveTo>
                  <a:cubicBezTo>
                    <a:pt x="21" y="16"/>
                    <a:pt x="22" y="16"/>
                    <a:pt x="22" y="15"/>
                  </a:cubicBezTo>
                  <a:cubicBezTo>
                    <a:pt x="22" y="15"/>
                    <a:pt x="22" y="15"/>
                    <a:pt x="21" y="15"/>
                  </a:cubicBezTo>
                  <a:cubicBezTo>
                    <a:pt x="21" y="15"/>
                    <a:pt x="20" y="16"/>
                    <a:pt x="21" y="16"/>
                  </a:cubicBezTo>
                  <a:close/>
                  <a:moveTo>
                    <a:pt x="15" y="17"/>
                  </a:moveTo>
                  <a:cubicBezTo>
                    <a:pt x="15" y="17"/>
                    <a:pt x="15" y="18"/>
                    <a:pt x="16" y="18"/>
                  </a:cubicBezTo>
                  <a:cubicBezTo>
                    <a:pt x="16" y="18"/>
                    <a:pt x="16" y="17"/>
                    <a:pt x="16" y="17"/>
                  </a:cubicBezTo>
                  <a:cubicBezTo>
                    <a:pt x="16" y="16"/>
                    <a:pt x="16" y="15"/>
                    <a:pt x="15" y="15"/>
                  </a:cubicBezTo>
                  <a:cubicBezTo>
                    <a:pt x="15" y="15"/>
                    <a:pt x="15" y="16"/>
                    <a:pt x="15" y="17"/>
                  </a:cubicBezTo>
                  <a:close/>
                  <a:moveTo>
                    <a:pt x="29" y="16"/>
                  </a:moveTo>
                  <a:cubicBezTo>
                    <a:pt x="28" y="16"/>
                    <a:pt x="28" y="15"/>
                    <a:pt x="28" y="15"/>
                  </a:cubicBezTo>
                  <a:cubicBezTo>
                    <a:pt x="27" y="16"/>
                    <a:pt x="28" y="18"/>
                    <a:pt x="29" y="16"/>
                  </a:cubicBezTo>
                  <a:close/>
                  <a:moveTo>
                    <a:pt x="3" y="20"/>
                  </a:moveTo>
                  <a:cubicBezTo>
                    <a:pt x="4" y="19"/>
                    <a:pt x="4" y="16"/>
                    <a:pt x="3" y="15"/>
                  </a:cubicBezTo>
                  <a:cubicBezTo>
                    <a:pt x="3" y="17"/>
                    <a:pt x="2" y="18"/>
                    <a:pt x="3" y="20"/>
                  </a:cubicBezTo>
                  <a:close/>
                  <a:moveTo>
                    <a:pt x="13" y="18"/>
                  </a:moveTo>
                  <a:cubicBezTo>
                    <a:pt x="14" y="17"/>
                    <a:pt x="13" y="16"/>
                    <a:pt x="13" y="15"/>
                  </a:cubicBezTo>
                  <a:cubicBezTo>
                    <a:pt x="12" y="16"/>
                    <a:pt x="11" y="18"/>
                    <a:pt x="12" y="19"/>
                  </a:cubicBezTo>
                  <a:cubicBezTo>
                    <a:pt x="13" y="18"/>
                    <a:pt x="12" y="17"/>
                    <a:pt x="13" y="16"/>
                  </a:cubicBezTo>
                  <a:cubicBezTo>
                    <a:pt x="13" y="17"/>
                    <a:pt x="13" y="17"/>
                    <a:pt x="13" y="18"/>
                  </a:cubicBezTo>
                  <a:close/>
                  <a:moveTo>
                    <a:pt x="22" y="18"/>
                  </a:moveTo>
                  <a:cubicBezTo>
                    <a:pt x="22" y="17"/>
                    <a:pt x="22" y="17"/>
                    <a:pt x="23" y="16"/>
                  </a:cubicBezTo>
                  <a:cubicBezTo>
                    <a:pt x="22" y="16"/>
                    <a:pt x="22" y="16"/>
                    <a:pt x="22" y="16"/>
                  </a:cubicBezTo>
                  <a:cubicBezTo>
                    <a:pt x="22" y="17"/>
                    <a:pt x="21" y="17"/>
                    <a:pt x="22" y="18"/>
                  </a:cubicBezTo>
                  <a:close/>
                  <a:moveTo>
                    <a:pt x="24" y="17"/>
                  </a:moveTo>
                  <a:cubicBezTo>
                    <a:pt x="24" y="17"/>
                    <a:pt x="24" y="16"/>
                    <a:pt x="24" y="16"/>
                  </a:cubicBezTo>
                  <a:cubicBezTo>
                    <a:pt x="24" y="17"/>
                    <a:pt x="24" y="17"/>
                    <a:pt x="24" y="17"/>
                  </a:cubicBezTo>
                  <a:close/>
                  <a:moveTo>
                    <a:pt x="26" y="17"/>
                  </a:moveTo>
                  <a:cubicBezTo>
                    <a:pt x="26" y="17"/>
                    <a:pt x="27" y="16"/>
                    <a:pt x="26" y="16"/>
                  </a:cubicBezTo>
                  <a:cubicBezTo>
                    <a:pt x="26" y="17"/>
                    <a:pt x="25" y="17"/>
                    <a:pt x="26" y="17"/>
                  </a:cubicBezTo>
                  <a:close/>
                  <a:moveTo>
                    <a:pt x="8" y="18"/>
                  </a:moveTo>
                  <a:cubicBezTo>
                    <a:pt x="8" y="19"/>
                    <a:pt x="8" y="20"/>
                    <a:pt x="9" y="20"/>
                  </a:cubicBezTo>
                  <a:cubicBezTo>
                    <a:pt x="10" y="20"/>
                    <a:pt x="10" y="19"/>
                    <a:pt x="10" y="18"/>
                  </a:cubicBezTo>
                  <a:cubicBezTo>
                    <a:pt x="9" y="18"/>
                    <a:pt x="9" y="17"/>
                    <a:pt x="9" y="16"/>
                  </a:cubicBezTo>
                  <a:cubicBezTo>
                    <a:pt x="9" y="17"/>
                    <a:pt x="8" y="17"/>
                    <a:pt x="8" y="18"/>
                  </a:cubicBezTo>
                  <a:close/>
                  <a:moveTo>
                    <a:pt x="31" y="18"/>
                  </a:moveTo>
                  <a:cubicBezTo>
                    <a:pt x="31" y="18"/>
                    <a:pt x="32" y="18"/>
                    <a:pt x="32" y="18"/>
                  </a:cubicBezTo>
                  <a:cubicBezTo>
                    <a:pt x="32" y="17"/>
                    <a:pt x="32" y="17"/>
                    <a:pt x="31" y="16"/>
                  </a:cubicBezTo>
                  <a:cubicBezTo>
                    <a:pt x="31" y="17"/>
                    <a:pt x="30" y="18"/>
                    <a:pt x="31" y="18"/>
                  </a:cubicBezTo>
                  <a:close/>
                  <a:moveTo>
                    <a:pt x="19" y="19"/>
                  </a:moveTo>
                  <a:cubicBezTo>
                    <a:pt x="20" y="19"/>
                    <a:pt x="21" y="18"/>
                    <a:pt x="20" y="17"/>
                  </a:cubicBezTo>
                  <a:cubicBezTo>
                    <a:pt x="20" y="18"/>
                    <a:pt x="19" y="19"/>
                    <a:pt x="19" y="19"/>
                  </a:cubicBezTo>
                  <a:close/>
                  <a:moveTo>
                    <a:pt x="22" y="18"/>
                  </a:moveTo>
                  <a:cubicBezTo>
                    <a:pt x="22" y="19"/>
                    <a:pt x="22" y="19"/>
                    <a:pt x="23" y="19"/>
                  </a:cubicBezTo>
                  <a:cubicBezTo>
                    <a:pt x="23" y="19"/>
                    <a:pt x="23" y="18"/>
                    <a:pt x="23" y="18"/>
                  </a:cubicBezTo>
                  <a:cubicBezTo>
                    <a:pt x="23" y="18"/>
                    <a:pt x="23" y="17"/>
                    <a:pt x="23" y="17"/>
                  </a:cubicBezTo>
                  <a:cubicBezTo>
                    <a:pt x="23" y="18"/>
                    <a:pt x="22" y="18"/>
                    <a:pt x="22" y="18"/>
                  </a:cubicBezTo>
                  <a:close/>
                  <a:moveTo>
                    <a:pt x="26" y="19"/>
                  </a:moveTo>
                  <a:cubicBezTo>
                    <a:pt x="27" y="19"/>
                    <a:pt x="26" y="18"/>
                    <a:pt x="27" y="18"/>
                  </a:cubicBezTo>
                  <a:cubicBezTo>
                    <a:pt x="27" y="18"/>
                    <a:pt x="27" y="17"/>
                    <a:pt x="27" y="17"/>
                  </a:cubicBezTo>
                  <a:cubicBezTo>
                    <a:pt x="27" y="18"/>
                    <a:pt x="26" y="18"/>
                    <a:pt x="26" y="19"/>
                  </a:cubicBezTo>
                  <a:close/>
                  <a:moveTo>
                    <a:pt x="28" y="18"/>
                  </a:moveTo>
                  <a:cubicBezTo>
                    <a:pt x="28" y="18"/>
                    <a:pt x="29" y="19"/>
                    <a:pt x="29" y="19"/>
                  </a:cubicBezTo>
                  <a:cubicBezTo>
                    <a:pt x="30" y="18"/>
                    <a:pt x="29" y="16"/>
                    <a:pt x="28" y="18"/>
                  </a:cubicBezTo>
                  <a:close/>
                  <a:moveTo>
                    <a:pt x="14" y="19"/>
                  </a:moveTo>
                  <a:cubicBezTo>
                    <a:pt x="14" y="19"/>
                    <a:pt x="14" y="19"/>
                    <a:pt x="14" y="20"/>
                  </a:cubicBezTo>
                  <a:cubicBezTo>
                    <a:pt x="13" y="20"/>
                    <a:pt x="13" y="19"/>
                    <a:pt x="13" y="19"/>
                  </a:cubicBezTo>
                  <a:cubicBezTo>
                    <a:pt x="13" y="20"/>
                    <a:pt x="13" y="21"/>
                    <a:pt x="14" y="22"/>
                  </a:cubicBezTo>
                  <a:cubicBezTo>
                    <a:pt x="14" y="21"/>
                    <a:pt x="15" y="20"/>
                    <a:pt x="15" y="19"/>
                  </a:cubicBezTo>
                  <a:cubicBezTo>
                    <a:pt x="15" y="19"/>
                    <a:pt x="15" y="18"/>
                    <a:pt x="14" y="18"/>
                  </a:cubicBezTo>
                  <a:cubicBezTo>
                    <a:pt x="14" y="18"/>
                    <a:pt x="13" y="18"/>
                    <a:pt x="14" y="19"/>
                  </a:cubicBezTo>
                  <a:close/>
                  <a:moveTo>
                    <a:pt x="16" y="19"/>
                  </a:moveTo>
                  <a:cubicBezTo>
                    <a:pt x="17" y="20"/>
                    <a:pt x="16" y="20"/>
                    <a:pt x="17" y="20"/>
                  </a:cubicBezTo>
                  <a:cubicBezTo>
                    <a:pt x="17" y="20"/>
                    <a:pt x="18" y="20"/>
                    <a:pt x="18" y="19"/>
                  </a:cubicBezTo>
                  <a:cubicBezTo>
                    <a:pt x="17" y="19"/>
                    <a:pt x="17" y="18"/>
                    <a:pt x="17" y="18"/>
                  </a:cubicBezTo>
                  <a:cubicBezTo>
                    <a:pt x="17" y="18"/>
                    <a:pt x="17" y="19"/>
                    <a:pt x="16" y="19"/>
                  </a:cubicBezTo>
                  <a:close/>
                  <a:moveTo>
                    <a:pt x="6" y="19"/>
                  </a:moveTo>
                  <a:cubicBezTo>
                    <a:pt x="6" y="19"/>
                    <a:pt x="7" y="18"/>
                    <a:pt x="6" y="18"/>
                  </a:cubicBezTo>
                  <a:cubicBezTo>
                    <a:pt x="6" y="19"/>
                    <a:pt x="6" y="19"/>
                    <a:pt x="6" y="19"/>
                  </a:cubicBezTo>
                  <a:close/>
                  <a:moveTo>
                    <a:pt x="20" y="20"/>
                  </a:moveTo>
                  <a:cubicBezTo>
                    <a:pt x="20" y="20"/>
                    <a:pt x="21" y="20"/>
                    <a:pt x="21" y="20"/>
                  </a:cubicBezTo>
                  <a:cubicBezTo>
                    <a:pt x="21" y="20"/>
                    <a:pt x="20" y="20"/>
                    <a:pt x="20" y="20"/>
                  </a:cubicBezTo>
                  <a:cubicBezTo>
                    <a:pt x="20" y="21"/>
                    <a:pt x="20" y="21"/>
                    <a:pt x="21" y="22"/>
                  </a:cubicBezTo>
                  <a:cubicBezTo>
                    <a:pt x="21" y="21"/>
                    <a:pt x="22" y="21"/>
                    <a:pt x="22" y="20"/>
                  </a:cubicBezTo>
                  <a:cubicBezTo>
                    <a:pt x="22" y="20"/>
                    <a:pt x="21" y="19"/>
                    <a:pt x="21" y="19"/>
                  </a:cubicBezTo>
                  <a:cubicBezTo>
                    <a:pt x="21" y="19"/>
                    <a:pt x="21" y="18"/>
                    <a:pt x="21" y="18"/>
                  </a:cubicBezTo>
                  <a:cubicBezTo>
                    <a:pt x="21" y="19"/>
                    <a:pt x="20" y="19"/>
                    <a:pt x="20" y="20"/>
                  </a:cubicBezTo>
                  <a:close/>
                  <a:moveTo>
                    <a:pt x="28" y="21"/>
                  </a:moveTo>
                  <a:cubicBezTo>
                    <a:pt x="28" y="20"/>
                    <a:pt x="28" y="19"/>
                    <a:pt x="27" y="19"/>
                  </a:cubicBezTo>
                  <a:cubicBezTo>
                    <a:pt x="27" y="20"/>
                    <a:pt x="28" y="20"/>
                    <a:pt x="28" y="21"/>
                  </a:cubicBezTo>
                  <a:close/>
                  <a:moveTo>
                    <a:pt x="31" y="19"/>
                  </a:moveTo>
                  <a:cubicBezTo>
                    <a:pt x="32" y="19"/>
                    <a:pt x="32" y="19"/>
                    <a:pt x="32" y="19"/>
                  </a:cubicBezTo>
                  <a:cubicBezTo>
                    <a:pt x="31" y="19"/>
                    <a:pt x="31" y="19"/>
                    <a:pt x="31" y="19"/>
                  </a:cubicBezTo>
                  <a:close/>
                  <a:moveTo>
                    <a:pt x="24" y="21"/>
                  </a:moveTo>
                  <a:cubicBezTo>
                    <a:pt x="24" y="20"/>
                    <a:pt x="25" y="20"/>
                    <a:pt x="24" y="19"/>
                  </a:cubicBezTo>
                  <a:cubicBezTo>
                    <a:pt x="24" y="20"/>
                    <a:pt x="23" y="21"/>
                    <a:pt x="24" y="21"/>
                  </a:cubicBezTo>
                  <a:close/>
                  <a:moveTo>
                    <a:pt x="27" y="20"/>
                  </a:moveTo>
                  <a:cubicBezTo>
                    <a:pt x="27" y="20"/>
                    <a:pt x="27" y="19"/>
                    <a:pt x="27" y="19"/>
                  </a:cubicBezTo>
                  <a:cubicBezTo>
                    <a:pt x="27" y="20"/>
                    <a:pt x="27" y="20"/>
                    <a:pt x="27" y="20"/>
                  </a:cubicBezTo>
                  <a:close/>
                  <a:moveTo>
                    <a:pt x="11" y="23"/>
                  </a:moveTo>
                  <a:cubicBezTo>
                    <a:pt x="11" y="22"/>
                    <a:pt x="11" y="22"/>
                    <a:pt x="11" y="21"/>
                  </a:cubicBezTo>
                  <a:cubicBezTo>
                    <a:pt x="11" y="21"/>
                    <a:pt x="11" y="20"/>
                    <a:pt x="11" y="20"/>
                  </a:cubicBezTo>
                  <a:cubicBezTo>
                    <a:pt x="10" y="20"/>
                    <a:pt x="10" y="20"/>
                    <a:pt x="10" y="20"/>
                  </a:cubicBezTo>
                  <a:cubicBezTo>
                    <a:pt x="10" y="20"/>
                    <a:pt x="9" y="22"/>
                    <a:pt x="11" y="23"/>
                  </a:cubicBezTo>
                  <a:close/>
                  <a:moveTo>
                    <a:pt x="7" y="20"/>
                  </a:moveTo>
                  <a:cubicBezTo>
                    <a:pt x="7" y="20"/>
                    <a:pt x="7" y="20"/>
                    <a:pt x="7" y="20"/>
                  </a:cubicBezTo>
                  <a:cubicBezTo>
                    <a:pt x="7" y="20"/>
                    <a:pt x="6" y="20"/>
                    <a:pt x="7" y="20"/>
                  </a:cubicBezTo>
                  <a:close/>
                  <a:moveTo>
                    <a:pt x="33" y="22"/>
                  </a:moveTo>
                  <a:cubicBezTo>
                    <a:pt x="33" y="21"/>
                    <a:pt x="33" y="20"/>
                    <a:pt x="32" y="20"/>
                  </a:cubicBezTo>
                  <a:cubicBezTo>
                    <a:pt x="32" y="20"/>
                    <a:pt x="32" y="22"/>
                    <a:pt x="33" y="22"/>
                  </a:cubicBezTo>
                  <a:close/>
                  <a:moveTo>
                    <a:pt x="12" y="21"/>
                  </a:moveTo>
                  <a:cubicBezTo>
                    <a:pt x="11" y="20"/>
                    <a:pt x="11" y="20"/>
                    <a:pt x="11" y="20"/>
                  </a:cubicBezTo>
                  <a:cubicBezTo>
                    <a:pt x="11" y="20"/>
                    <a:pt x="11" y="21"/>
                    <a:pt x="12" y="21"/>
                  </a:cubicBezTo>
                  <a:close/>
                  <a:moveTo>
                    <a:pt x="15" y="22"/>
                  </a:moveTo>
                  <a:cubicBezTo>
                    <a:pt x="15" y="22"/>
                    <a:pt x="15" y="23"/>
                    <a:pt x="16" y="23"/>
                  </a:cubicBezTo>
                  <a:cubicBezTo>
                    <a:pt x="16" y="22"/>
                    <a:pt x="16" y="22"/>
                    <a:pt x="17" y="22"/>
                  </a:cubicBezTo>
                  <a:cubicBezTo>
                    <a:pt x="16" y="21"/>
                    <a:pt x="16" y="21"/>
                    <a:pt x="16" y="20"/>
                  </a:cubicBezTo>
                  <a:cubicBezTo>
                    <a:pt x="15" y="21"/>
                    <a:pt x="15" y="21"/>
                    <a:pt x="15" y="22"/>
                  </a:cubicBezTo>
                  <a:close/>
                  <a:moveTo>
                    <a:pt x="18" y="22"/>
                  </a:moveTo>
                  <a:cubicBezTo>
                    <a:pt x="18" y="21"/>
                    <a:pt x="19" y="21"/>
                    <a:pt x="19" y="20"/>
                  </a:cubicBezTo>
                  <a:cubicBezTo>
                    <a:pt x="18" y="21"/>
                    <a:pt x="17" y="21"/>
                    <a:pt x="18" y="22"/>
                  </a:cubicBezTo>
                  <a:close/>
                  <a:moveTo>
                    <a:pt x="30" y="22"/>
                  </a:moveTo>
                  <a:cubicBezTo>
                    <a:pt x="30" y="21"/>
                    <a:pt x="30" y="20"/>
                    <a:pt x="30" y="20"/>
                  </a:cubicBezTo>
                  <a:cubicBezTo>
                    <a:pt x="30" y="21"/>
                    <a:pt x="30" y="21"/>
                    <a:pt x="30" y="22"/>
                  </a:cubicBezTo>
                  <a:close/>
                  <a:moveTo>
                    <a:pt x="8" y="22"/>
                  </a:moveTo>
                  <a:cubicBezTo>
                    <a:pt x="8" y="21"/>
                    <a:pt x="7" y="21"/>
                    <a:pt x="7" y="20"/>
                  </a:cubicBezTo>
                  <a:cubicBezTo>
                    <a:pt x="7" y="21"/>
                    <a:pt x="7" y="22"/>
                    <a:pt x="8" y="22"/>
                  </a:cubicBezTo>
                  <a:close/>
                  <a:moveTo>
                    <a:pt x="22" y="23"/>
                  </a:moveTo>
                  <a:cubicBezTo>
                    <a:pt x="22" y="24"/>
                    <a:pt x="22" y="24"/>
                    <a:pt x="22" y="24"/>
                  </a:cubicBezTo>
                  <a:cubicBezTo>
                    <a:pt x="23" y="24"/>
                    <a:pt x="23" y="23"/>
                    <a:pt x="23" y="22"/>
                  </a:cubicBezTo>
                  <a:cubicBezTo>
                    <a:pt x="23" y="22"/>
                    <a:pt x="23" y="22"/>
                    <a:pt x="23" y="22"/>
                  </a:cubicBezTo>
                  <a:cubicBezTo>
                    <a:pt x="22" y="22"/>
                    <a:pt x="22" y="23"/>
                    <a:pt x="22" y="23"/>
                  </a:cubicBezTo>
                  <a:close/>
                  <a:moveTo>
                    <a:pt x="26" y="25"/>
                  </a:moveTo>
                  <a:cubicBezTo>
                    <a:pt x="26" y="25"/>
                    <a:pt x="26" y="24"/>
                    <a:pt x="26" y="24"/>
                  </a:cubicBezTo>
                  <a:cubicBezTo>
                    <a:pt x="26" y="23"/>
                    <a:pt x="26" y="23"/>
                    <a:pt x="26" y="22"/>
                  </a:cubicBezTo>
                  <a:cubicBezTo>
                    <a:pt x="23" y="21"/>
                    <a:pt x="26" y="24"/>
                    <a:pt x="26" y="25"/>
                  </a:cubicBezTo>
                  <a:close/>
                  <a:moveTo>
                    <a:pt x="29" y="24"/>
                  </a:moveTo>
                  <a:cubicBezTo>
                    <a:pt x="30" y="23"/>
                    <a:pt x="30" y="22"/>
                    <a:pt x="29" y="22"/>
                  </a:cubicBezTo>
                  <a:cubicBezTo>
                    <a:pt x="28" y="22"/>
                    <a:pt x="29" y="23"/>
                    <a:pt x="29" y="24"/>
                  </a:cubicBezTo>
                  <a:close/>
                  <a:moveTo>
                    <a:pt x="6" y="23"/>
                  </a:moveTo>
                  <a:cubicBezTo>
                    <a:pt x="6" y="23"/>
                    <a:pt x="6" y="22"/>
                    <a:pt x="6" y="22"/>
                  </a:cubicBezTo>
                  <a:cubicBezTo>
                    <a:pt x="6" y="22"/>
                    <a:pt x="6" y="22"/>
                    <a:pt x="6" y="22"/>
                  </a:cubicBezTo>
                  <a:cubicBezTo>
                    <a:pt x="6" y="22"/>
                    <a:pt x="6" y="22"/>
                    <a:pt x="6" y="23"/>
                  </a:cubicBezTo>
                  <a:close/>
                  <a:moveTo>
                    <a:pt x="13" y="23"/>
                  </a:moveTo>
                  <a:cubicBezTo>
                    <a:pt x="13" y="23"/>
                    <a:pt x="13" y="22"/>
                    <a:pt x="12" y="22"/>
                  </a:cubicBezTo>
                  <a:cubicBezTo>
                    <a:pt x="12" y="22"/>
                    <a:pt x="13" y="23"/>
                    <a:pt x="13" y="23"/>
                  </a:cubicBezTo>
                  <a:close/>
                  <a:moveTo>
                    <a:pt x="1" y="26"/>
                  </a:moveTo>
                  <a:cubicBezTo>
                    <a:pt x="1" y="28"/>
                    <a:pt x="2" y="28"/>
                    <a:pt x="2" y="30"/>
                  </a:cubicBezTo>
                  <a:cubicBezTo>
                    <a:pt x="2" y="31"/>
                    <a:pt x="2" y="32"/>
                    <a:pt x="3" y="32"/>
                  </a:cubicBezTo>
                  <a:cubicBezTo>
                    <a:pt x="3" y="31"/>
                    <a:pt x="3" y="30"/>
                    <a:pt x="3" y="29"/>
                  </a:cubicBezTo>
                  <a:cubicBezTo>
                    <a:pt x="2" y="29"/>
                    <a:pt x="2" y="30"/>
                    <a:pt x="2" y="29"/>
                  </a:cubicBezTo>
                  <a:cubicBezTo>
                    <a:pt x="2" y="27"/>
                    <a:pt x="2" y="24"/>
                    <a:pt x="2" y="22"/>
                  </a:cubicBezTo>
                  <a:cubicBezTo>
                    <a:pt x="1" y="23"/>
                    <a:pt x="1" y="25"/>
                    <a:pt x="1" y="26"/>
                  </a:cubicBezTo>
                  <a:close/>
                  <a:moveTo>
                    <a:pt x="3" y="22"/>
                  </a:moveTo>
                  <a:cubicBezTo>
                    <a:pt x="3" y="23"/>
                    <a:pt x="3" y="24"/>
                    <a:pt x="4" y="25"/>
                  </a:cubicBezTo>
                  <a:cubicBezTo>
                    <a:pt x="4" y="25"/>
                    <a:pt x="4" y="24"/>
                    <a:pt x="4" y="23"/>
                  </a:cubicBezTo>
                  <a:cubicBezTo>
                    <a:pt x="4" y="24"/>
                    <a:pt x="4" y="23"/>
                    <a:pt x="3" y="23"/>
                  </a:cubicBezTo>
                  <a:cubicBezTo>
                    <a:pt x="3" y="22"/>
                    <a:pt x="4" y="22"/>
                    <a:pt x="3" y="22"/>
                  </a:cubicBezTo>
                  <a:cubicBezTo>
                    <a:pt x="3" y="23"/>
                    <a:pt x="3" y="22"/>
                    <a:pt x="3" y="22"/>
                  </a:cubicBezTo>
                  <a:close/>
                  <a:moveTo>
                    <a:pt x="19" y="23"/>
                  </a:moveTo>
                  <a:cubicBezTo>
                    <a:pt x="19" y="23"/>
                    <a:pt x="19" y="24"/>
                    <a:pt x="19" y="24"/>
                  </a:cubicBezTo>
                  <a:cubicBezTo>
                    <a:pt x="20" y="24"/>
                    <a:pt x="20" y="23"/>
                    <a:pt x="20" y="23"/>
                  </a:cubicBezTo>
                  <a:cubicBezTo>
                    <a:pt x="20" y="22"/>
                    <a:pt x="20" y="22"/>
                    <a:pt x="19" y="22"/>
                  </a:cubicBezTo>
                  <a:cubicBezTo>
                    <a:pt x="19" y="22"/>
                    <a:pt x="19" y="23"/>
                    <a:pt x="19" y="23"/>
                  </a:cubicBezTo>
                  <a:close/>
                  <a:moveTo>
                    <a:pt x="14" y="23"/>
                  </a:moveTo>
                  <a:cubicBezTo>
                    <a:pt x="15" y="23"/>
                    <a:pt x="15" y="24"/>
                    <a:pt x="15" y="24"/>
                  </a:cubicBezTo>
                  <a:cubicBezTo>
                    <a:pt x="16" y="24"/>
                    <a:pt x="15" y="22"/>
                    <a:pt x="15" y="22"/>
                  </a:cubicBezTo>
                  <a:cubicBezTo>
                    <a:pt x="14" y="22"/>
                    <a:pt x="14" y="23"/>
                    <a:pt x="14" y="23"/>
                  </a:cubicBezTo>
                  <a:close/>
                  <a:moveTo>
                    <a:pt x="6" y="25"/>
                  </a:moveTo>
                  <a:cubicBezTo>
                    <a:pt x="7" y="25"/>
                    <a:pt x="7" y="23"/>
                    <a:pt x="6" y="22"/>
                  </a:cubicBezTo>
                  <a:cubicBezTo>
                    <a:pt x="6" y="23"/>
                    <a:pt x="6" y="24"/>
                    <a:pt x="6" y="25"/>
                  </a:cubicBezTo>
                  <a:close/>
                  <a:moveTo>
                    <a:pt x="12" y="25"/>
                  </a:moveTo>
                  <a:cubicBezTo>
                    <a:pt x="13" y="24"/>
                    <a:pt x="12" y="23"/>
                    <a:pt x="12" y="22"/>
                  </a:cubicBezTo>
                  <a:cubicBezTo>
                    <a:pt x="11" y="23"/>
                    <a:pt x="11" y="24"/>
                    <a:pt x="12" y="25"/>
                  </a:cubicBezTo>
                  <a:close/>
                  <a:moveTo>
                    <a:pt x="16" y="25"/>
                  </a:moveTo>
                  <a:cubicBezTo>
                    <a:pt x="17" y="24"/>
                    <a:pt x="17" y="24"/>
                    <a:pt x="17" y="23"/>
                  </a:cubicBezTo>
                  <a:cubicBezTo>
                    <a:pt x="17" y="23"/>
                    <a:pt x="17" y="23"/>
                    <a:pt x="17" y="23"/>
                  </a:cubicBezTo>
                  <a:cubicBezTo>
                    <a:pt x="17" y="23"/>
                    <a:pt x="16" y="24"/>
                    <a:pt x="16" y="25"/>
                  </a:cubicBezTo>
                  <a:close/>
                  <a:moveTo>
                    <a:pt x="9" y="24"/>
                  </a:moveTo>
                  <a:cubicBezTo>
                    <a:pt x="9" y="24"/>
                    <a:pt x="9" y="23"/>
                    <a:pt x="9" y="23"/>
                  </a:cubicBezTo>
                  <a:cubicBezTo>
                    <a:pt x="8" y="24"/>
                    <a:pt x="9" y="24"/>
                    <a:pt x="9" y="25"/>
                  </a:cubicBezTo>
                  <a:cubicBezTo>
                    <a:pt x="10" y="25"/>
                    <a:pt x="10" y="24"/>
                    <a:pt x="10" y="24"/>
                  </a:cubicBezTo>
                  <a:cubicBezTo>
                    <a:pt x="10" y="24"/>
                    <a:pt x="10" y="23"/>
                    <a:pt x="10" y="23"/>
                  </a:cubicBezTo>
                  <a:cubicBezTo>
                    <a:pt x="10" y="23"/>
                    <a:pt x="10" y="24"/>
                    <a:pt x="9" y="24"/>
                  </a:cubicBezTo>
                  <a:close/>
                  <a:moveTo>
                    <a:pt x="24" y="27"/>
                  </a:moveTo>
                  <a:cubicBezTo>
                    <a:pt x="25" y="27"/>
                    <a:pt x="25" y="26"/>
                    <a:pt x="25" y="26"/>
                  </a:cubicBezTo>
                  <a:cubicBezTo>
                    <a:pt x="25" y="25"/>
                    <a:pt x="25" y="24"/>
                    <a:pt x="24" y="23"/>
                  </a:cubicBezTo>
                  <a:cubicBezTo>
                    <a:pt x="23" y="24"/>
                    <a:pt x="23" y="26"/>
                    <a:pt x="24" y="27"/>
                  </a:cubicBezTo>
                  <a:close/>
                  <a:moveTo>
                    <a:pt x="14" y="26"/>
                  </a:moveTo>
                  <a:cubicBezTo>
                    <a:pt x="15" y="26"/>
                    <a:pt x="14" y="24"/>
                    <a:pt x="14" y="24"/>
                  </a:cubicBezTo>
                  <a:cubicBezTo>
                    <a:pt x="13" y="25"/>
                    <a:pt x="14" y="25"/>
                    <a:pt x="14" y="26"/>
                  </a:cubicBezTo>
                  <a:close/>
                  <a:moveTo>
                    <a:pt x="18" y="27"/>
                  </a:moveTo>
                  <a:cubicBezTo>
                    <a:pt x="18" y="27"/>
                    <a:pt x="18" y="26"/>
                    <a:pt x="19" y="25"/>
                  </a:cubicBezTo>
                  <a:cubicBezTo>
                    <a:pt x="18" y="25"/>
                    <a:pt x="19" y="24"/>
                    <a:pt x="18" y="24"/>
                  </a:cubicBezTo>
                  <a:cubicBezTo>
                    <a:pt x="17" y="25"/>
                    <a:pt x="17" y="26"/>
                    <a:pt x="18" y="27"/>
                  </a:cubicBezTo>
                  <a:close/>
                  <a:moveTo>
                    <a:pt x="20" y="26"/>
                  </a:moveTo>
                  <a:cubicBezTo>
                    <a:pt x="21" y="26"/>
                    <a:pt x="21" y="27"/>
                    <a:pt x="21" y="27"/>
                  </a:cubicBezTo>
                  <a:cubicBezTo>
                    <a:pt x="22" y="26"/>
                    <a:pt x="22" y="25"/>
                    <a:pt x="21" y="24"/>
                  </a:cubicBezTo>
                  <a:cubicBezTo>
                    <a:pt x="21" y="25"/>
                    <a:pt x="20" y="25"/>
                    <a:pt x="20" y="26"/>
                  </a:cubicBezTo>
                  <a:close/>
                  <a:moveTo>
                    <a:pt x="31" y="26"/>
                  </a:moveTo>
                  <a:cubicBezTo>
                    <a:pt x="31" y="26"/>
                    <a:pt x="31" y="25"/>
                    <a:pt x="30" y="25"/>
                  </a:cubicBezTo>
                  <a:cubicBezTo>
                    <a:pt x="30" y="25"/>
                    <a:pt x="31" y="26"/>
                    <a:pt x="31" y="26"/>
                  </a:cubicBezTo>
                  <a:close/>
                  <a:moveTo>
                    <a:pt x="11" y="25"/>
                  </a:moveTo>
                  <a:cubicBezTo>
                    <a:pt x="10" y="26"/>
                    <a:pt x="10" y="25"/>
                    <a:pt x="10" y="26"/>
                  </a:cubicBezTo>
                  <a:cubicBezTo>
                    <a:pt x="10" y="26"/>
                    <a:pt x="10" y="27"/>
                    <a:pt x="11" y="27"/>
                  </a:cubicBezTo>
                  <a:cubicBezTo>
                    <a:pt x="11" y="27"/>
                    <a:pt x="11" y="26"/>
                    <a:pt x="11" y="26"/>
                  </a:cubicBezTo>
                  <a:cubicBezTo>
                    <a:pt x="11" y="26"/>
                    <a:pt x="11" y="26"/>
                    <a:pt x="11" y="26"/>
                  </a:cubicBezTo>
                  <a:cubicBezTo>
                    <a:pt x="11" y="25"/>
                    <a:pt x="11" y="25"/>
                    <a:pt x="10" y="25"/>
                  </a:cubicBezTo>
                  <a:cubicBezTo>
                    <a:pt x="10" y="25"/>
                    <a:pt x="11" y="25"/>
                    <a:pt x="11" y="25"/>
                  </a:cubicBezTo>
                  <a:close/>
                  <a:moveTo>
                    <a:pt x="26" y="26"/>
                  </a:moveTo>
                  <a:cubicBezTo>
                    <a:pt x="27" y="26"/>
                    <a:pt x="27" y="27"/>
                    <a:pt x="27" y="27"/>
                  </a:cubicBezTo>
                  <a:cubicBezTo>
                    <a:pt x="27" y="27"/>
                    <a:pt x="28" y="27"/>
                    <a:pt x="28" y="26"/>
                  </a:cubicBezTo>
                  <a:cubicBezTo>
                    <a:pt x="27" y="26"/>
                    <a:pt x="27" y="25"/>
                    <a:pt x="27" y="25"/>
                  </a:cubicBezTo>
                  <a:cubicBezTo>
                    <a:pt x="27" y="25"/>
                    <a:pt x="26" y="25"/>
                    <a:pt x="26" y="26"/>
                  </a:cubicBezTo>
                  <a:close/>
                  <a:moveTo>
                    <a:pt x="8" y="28"/>
                  </a:moveTo>
                  <a:cubicBezTo>
                    <a:pt x="9" y="27"/>
                    <a:pt x="8" y="25"/>
                    <a:pt x="7" y="25"/>
                  </a:cubicBezTo>
                  <a:cubicBezTo>
                    <a:pt x="7" y="26"/>
                    <a:pt x="7" y="27"/>
                    <a:pt x="8" y="28"/>
                  </a:cubicBezTo>
                  <a:close/>
                  <a:moveTo>
                    <a:pt x="16" y="26"/>
                  </a:moveTo>
                  <a:cubicBezTo>
                    <a:pt x="16" y="26"/>
                    <a:pt x="16" y="25"/>
                    <a:pt x="16" y="25"/>
                  </a:cubicBezTo>
                  <a:cubicBezTo>
                    <a:pt x="16" y="25"/>
                    <a:pt x="16" y="25"/>
                    <a:pt x="16" y="25"/>
                  </a:cubicBezTo>
                  <a:cubicBezTo>
                    <a:pt x="16" y="25"/>
                    <a:pt x="16" y="26"/>
                    <a:pt x="16" y="26"/>
                  </a:cubicBezTo>
                  <a:close/>
                  <a:moveTo>
                    <a:pt x="13" y="26"/>
                  </a:moveTo>
                  <a:cubicBezTo>
                    <a:pt x="13" y="26"/>
                    <a:pt x="13" y="27"/>
                    <a:pt x="13" y="27"/>
                  </a:cubicBezTo>
                  <a:cubicBezTo>
                    <a:pt x="15" y="27"/>
                    <a:pt x="13" y="24"/>
                    <a:pt x="13" y="26"/>
                  </a:cubicBezTo>
                  <a:close/>
                  <a:moveTo>
                    <a:pt x="4" y="26"/>
                  </a:moveTo>
                  <a:cubicBezTo>
                    <a:pt x="4" y="27"/>
                    <a:pt x="5" y="28"/>
                    <a:pt x="5" y="28"/>
                  </a:cubicBezTo>
                  <a:cubicBezTo>
                    <a:pt x="5" y="27"/>
                    <a:pt x="5" y="26"/>
                    <a:pt x="5" y="25"/>
                  </a:cubicBezTo>
                  <a:cubicBezTo>
                    <a:pt x="5" y="26"/>
                    <a:pt x="4" y="26"/>
                    <a:pt x="4" y="26"/>
                  </a:cubicBezTo>
                  <a:close/>
                  <a:moveTo>
                    <a:pt x="34" y="27"/>
                  </a:moveTo>
                  <a:cubicBezTo>
                    <a:pt x="34" y="27"/>
                    <a:pt x="34" y="26"/>
                    <a:pt x="34" y="26"/>
                  </a:cubicBezTo>
                  <a:cubicBezTo>
                    <a:pt x="34" y="26"/>
                    <a:pt x="34" y="27"/>
                    <a:pt x="34" y="27"/>
                  </a:cubicBezTo>
                  <a:close/>
                  <a:moveTo>
                    <a:pt x="15" y="27"/>
                  </a:moveTo>
                  <a:cubicBezTo>
                    <a:pt x="16" y="27"/>
                    <a:pt x="15" y="26"/>
                    <a:pt x="15" y="26"/>
                  </a:cubicBezTo>
                  <a:cubicBezTo>
                    <a:pt x="15" y="27"/>
                    <a:pt x="15" y="27"/>
                    <a:pt x="15" y="27"/>
                  </a:cubicBezTo>
                  <a:close/>
                  <a:moveTo>
                    <a:pt x="22" y="28"/>
                  </a:moveTo>
                  <a:cubicBezTo>
                    <a:pt x="22" y="29"/>
                    <a:pt x="22" y="29"/>
                    <a:pt x="23" y="30"/>
                  </a:cubicBezTo>
                  <a:cubicBezTo>
                    <a:pt x="23" y="29"/>
                    <a:pt x="23" y="29"/>
                    <a:pt x="24" y="28"/>
                  </a:cubicBezTo>
                  <a:cubicBezTo>
                    <a:pt x="23" y="28"/>
                    <a:pt x="23" y="27"/>
                    <a:pt x="22" y="26"/>
                  </a:cubicBezTo>
                  <a:cubicBezTo>
                    <a:pt x="22" y="27"/>
                    <a:pt x="22" y="28"/>
                    <a:pt x="22" y="28"/>
                  </a:cubicBezTo>
                  <a:close/>
                  <a:moveTo>
                    <a:pt x="17" y="28"/>
                  </a:moveTo>
                  <a:cubicBezTo>
                    <a:pt x="17" y="28"/>
                    <a:pt x="17" y="27"/>
                    <a:pt x="17" y="27"/>
                  </a:cubicBezTo>
                  <a:cubicBezTo>
                    <a:pt x="17" y="27"/>
                    <a:pt x="17" y="27"/>
                    <a:pt x="17" y="28"/>
                  </a:cubicBezTo>
                  <a:close/>
                  <a:moveTo>
                    <a:pt x="19" y="27"/>
                  </a:moveTo>
                  <a:cubicBezTo>
                    <a:pt x="19" y="27"/>
                    <a:pt x="19" y="28"/>
                    <a:pt x="19" y="29"/>
                  </a:cubicBezTo>
                  <a:cubicBezTo>
                    <a:pt x="19" y="29"/>
                    <a:pt x="19" y="30"/>
                    <a:pt x="19" y="30"/>
                  </a:cubicBezTo>
                  <a:cubicBezTo>
                    <a:pt x="20" y="29"/>
                    <a:pt x="20" y="29"/>
                    <a:pt x="20" y="28"/>
                  </a:cubicBezTo>
                  <a:cubicBezTo>
                    <a:pt x="20" y="27"/>
                    <a:pt x="20" y="26"/>
                    <a:pt x="19" y="27"/>
                  </a:cubicBezTo>
                  <a:close/>
                  <a:moveTo>
                    <a:pt x="12" y="27"/>
                  </a:moveTo>
                  <a:cubicBezTo>
                    <a:pt x="12" y="28"/>
                    <a:pt x="12" y="28"/>
                    <a:pt x="13" y="29"/>
                  </a:cubicBezTo>
                  <a:cubicBezTo>
                    <a:pt x="13" y="28"/>
                    <a:pt x="13" y="28"/>
                    <a:pt x="13" y="28"/>
                  </a:cubicBezTo>
                  <a:cubicBezTo>
                    <a:pt x="13" y="28"/>
                    <a:pt x="12" y="27"/>
                    <a:pt x="12" y="27"/>
                  </a:cubicBezTo>
                  <a:cubicBezTo>
                    <a:pt x="12" y="27"/>
                    <a:pt x="12" y="27"/>
                    <a:pt x="12" y="27"/>
                  </a:cubicBezTo>
                  <a:close/>
                  <a:moveTo>
                    <a:pt x="26" y="29"/>
                  </a:moveTo>
                  <a:cubicBezTo>
                    <a:pt x="26" y="29"/>
                    <a:pt x="25" y="28"/>
                    <a:pt x="25" y="28"/>
                  </a:cubicBezTo>
                  <a:cubicBezTo>
                    <a:pt x="26" y="28"/>
                    <a:pt x="26" y="29"/>
                    <a:pt x="26" y="29"/>
                  </a:cubicBezTo>
                  <a:cubicBezTo>
                    <a:pt x="26" y="29"/>
                    <a:pt x="26" y="29"/>
                    <a:pt x="26" y="28"/>
                  </a:cubicBezTo>
                  <a:cubicBezTo>
                    <a:pt x="26" y="28"/>
                    <a:pt x="26" y="27"/>
                    <a:pt x="26" y="27"/>
                  </a:cubicBezTo>
                  <a:cubicBezTo>
                    <a:pt x="25" y="27"/>
                    <a:pt x="25" y="29"/>
                    <a:pt x="26" y="29"/>
                  </a:cubicBezTo>
                  <a:close/>
                  <a:moveTo>
                    <a:pt x="4" y="30"/>
                  </a:moveTo>
                  <a:cubicBezTo>
                    <a:pt x="5" y="29"/>
                    <a:pt x="4" y="28"/>
                    <a:pt x="3" y="27"/>
                  </a:cubicBezTo>
                  <a:cubicBezTo>
                    <a:pt x="3" y="28"/>
                    <a:pt x="4" y="29"/>
                    <a:pt x="4" y="30"/>
                  </a:cubicBezTo>
                  <a:close/>
                  <a:moveTo>
                    <a:pt x="14" y="28"/>
                  </a:moveTo>
                  <a:cubicBezTo>
                    <a:pt x="14" y="28"/>
                    <a:pt x="14" y="29"/>
                    <a:pt x="15" y="29"/>
                  </a:cubicBezTo>
                  <a:cubicBezTo>
                    <a:pt x="15" y="28"/>
                    <a:pt x="15" y="27"/>
                    <a:pt x="14" y="27"/>
                  </a:cubicBezTo>
                  <a:cubicBezTo>
                    <a:pt x="14" y="28"/>
                    <a:pt x="14" y="28"/>
                    <a:pt x="14" y="28"/>
                  </a:cubicBezTo>
                  <a:close/>
                  <a:moveTo>
                    <a:pt x="7" y="30"/>
                  </a:moveTo>
                  <a:cubicBezTo>
                    <a:pt x="7" y="29"/>
                    <a:pt x="7" y="28"/>
                    <a:pt x="6" y="27"/>
                  </a:cubicBezTo>
                  <a:cubicBezTo>
                    <a:pt x="7" y="28"/>
                    <a:pt x="6" y="29"/>
                    <a:pt x="7" y="30"/>
                  </a:cubicBezTo>
                  <a:close/>
                  <a:moveTo>
                    <a:pt x="10" y="28"/>
                  </a:moveTo>
                  <a:cubicBezTo>
                    <a:pt x="10" y="28"/>
                    <a:pt x="10" y="28"/>
                    <a:pt x="10" y="28"/>
                  </a:cubicBezTo>
                  <a:cubicBezTo>
                    <a:pt x="10" y="28"/>
                    <a:pt x="10" y="28"/>
                    <a:pt x="10" y="28"/>
                  </a:cubicBezTo>
                  <a:cubicBezTo>
                    <a:pt x="10" y="28"/>
                    <a:pt x="10" y="28"/>
                    <a:pt x="10" y="28"/>
                  </a:cubicBezTo>
                  <a:close/>
                  <a:moveTo>
                    <a:pt x="32" y="29"/>
                  </a:moveTo>
                  <a:cubicBezTo>
                    <a:pt x="33" y="30"/>
                    <a:pt x="30" y="32"/>
                    <a:pt x="31" y="34"/>
                  </a:cubicBezTo>
                  <a:cubicBezTo>
                    <a:pt x="32" y="32"/>
                    <a:pt x="33" y="29"/>
                    <a:pt x="33" y="28"/>
                  </a:cubicBezTo>
                  <a:cubicBezTo>
                    <a:pt x="32" y="28"/>
                    <a:pt x="32" y="29"/>
                    <a:pt x="32" y="29"/>
                  </a:cubicBezTo>
                  <a:close/>
                  <a:moveTo>
                    <a:pt x="11" y="29"/>
                  </a:moveTo>
                  <a:cubicBezTo>
                    <a:pt x="12" y="29"/>
                    <a:pt x="12" y="29"/>
                    <a:pt x="12" y="29"/>
                  </a:cubicBezTo>
                  <a:cubicBezTo>
                    <a:pt x="12" y="28"/>
                    <a:pt x="12" y="28"/>
                    <a:pt x="11" y="28"/>
                  </a:cubicBezTo>
                  <a:cubicBezTo>
                    <a:pt x="11" y="28"/>
                    <a:pt x="12" y="28"/>
                    <a:pt x="11" y="29"/>
                  </a:cubicBezTo>
                  <a:close/>
                  <a:moveTo>
                    <a:pt x="33" y="32"/>
                  </a:moveTo>
                  <a:cubicBezTo>
                    <a:pt x="33" y="30"/>
                    <a:pt x="34" y="29"/>
                    <a:pt x="34" y="28"/>
                  </a:cubicBezTo>
                  <a:cubicBezTo>
                    <a:pt x="33" y="29"/>
                    <a:pt x="33" y="31"/>
                    <a:pt x="33" y="32"/>
                  </a:cubicBezTo>
                  <a:close/>
                  <a:moveTo>
                    <a:pt x="8" y="29"/>
                  </a:moveTo>
                  <a:cubicBezTo>
                    <a:pt x="9" y="29"/>
                    <a:pt x="9" y="30"/>
                    <a:pt x="9" y="30"/>
                  </a:cubicBezTo>
                  <a:cubicBezTo>
                    <a:pt x="10" y="30"/>
                    <a:pt x="10" y="28"/>
                    <a:pt x="9" y="28"/>
                  </a:cubicBezTo>
                  <a:cubicBezTo>
                    <a:pt x="9" y="28"/>
                    <a:pt x="9" y="29"/>
                    <a:pt x="8" y="29"/>
                  </a:cubicBezTo>
                  <a:close/>
                  <a:moveTo>
                    <a:pt x="17" y="30"/>
                  </a:moveTo>
                  <a:cubicBezTo>
                    <a:pt x="16" y="29"/>
                    <a:pt x="17" y="29"/>
                    <a:pt x="17" y="29"/>
                  </a:cubicBezTo>
                  <a:cubicBezTo>
                    <a:pt x="16" y="29"/>
                    <a:pt x="17" y="28"/>
                    <a:pt x="16" y="28"/>
                  </a:cubicBezTo>
                  <a:cubicBezTo>
                    <a:pt x="16" y="29"/>
                    <a:pt x="16" y="29"/>
                    <a:pt x="17" y="30"/>
                  </a:cubicBezTo>
                  <a:close/>
                  <a:moveTo>
                    <a:pt x="29" y="30"/>
                  </a:moveTo>
                  <a:cubicBezTo>
                    <a:pt x="29" y="29"/>
                    <a:pt x="29" y="29"/>
                    <a:pt x="29" y="29"/>
                  </a:cubicBezTo>
                  <a:cubicBezTo>
                    <a:pt x="28" y="29"/>
                    <a:pt x="29" y="28"/>
                    <a:pt x="28" y="28"/>
                  </a:cubicBezTo>
                  <a:cubicBezTo>
                    <a:pt x="28" y="29"/>
                    <a:pt x="28" y="30"/>
                    <a:pt x="29" y="30"/>
                  </a:cubicBezTo>
                  <a:close/>
                  <a:moveTo>
                    <a:pt x="14" y="30"/>
                  </a:moveTo>
                  <a:cubicBezTo>
                    <a:pt x="14" y="30"/>
                    <a:pt x="14" y="29"/>
                    <a:pt x="13" y="29"/>
                  </a:cubicBezTo>
                  <a:cubicBezTo>
                    <a:pt x="13" y="29"/>
                    <a:pt x="13" y="30"/>
                    <a:pt x="14" y="30"/>
                  </a:cubicBezTo>
                  <a:close/>
                  <a:moveTo>
                    <a:pt x="20" y="32"/>
                  </a:moveTo>
                  <a:cubicBezTo>
                    <a:pt x="20" y="32"/>
                    <a:pt x="20" y="33"/>
                    <a:pt x="21" y="33"/>
                  </a:cubicBezTo>
                  <a:cubicBezTo>
                    <a:pt x="21" y="32"/>
                    <a:pt x="22" y="32"/>
                    <a:pt x="22" y="31"/>
                  </a:cubicBezTo>
                  <a:cubicBezTo>
                    <a:pt x="22" y="30"/>
                    <a:pt x="21" y="30"/>
                    <a:pt x="21" y="29"/>
                  </a:cubicBezTo>
                  <a:cubicBezTo>
                    <a:pt x="21" y="30"/>
                    <a:pt x="20" y="31"/>
                    <a:pt x="20" y="32"/>
                  </a:cubicBezTo>
                  <a:close/>
                  <a:moveTo>
                    <a:pt x="11" y="31"/>
                  </a:moveTo>
                  <a:cubicBezTo>
                    <a:pt x="11" y="31"/>
                    <a:pt x="10" y="31"/>
                    <a:pt x="10" y="30"/>
                  </a:cubicBezTo>
                  <a:cubicBezTo>
                    <a:pt x="10" y="31"/>
                    <a:pt x="10" y="32"/>
                    <a:pt x="10" y="32"/>
                  </a:cubicBezTo>
                  <a:cubicBezTo>
                    <a:pt x="11" y="32"/>
                    <a:pt x="12" y="30"/>
                    <a:pt x="11" y="29"/>
                  </a:cubicBezTo>
                  <a:cubicBezTo>
                    <a:pt x="10" y="30"/>
                    <a:pt x="11" y="30"/>
                    <a:pt x="11" y="31"/>
                  </a:cubicBezTo>
                  <a:close/>
                  <a:moveTo>
                    <a:pt x="16" y="31"/>
                  </a:moveTo>
                  <a:cubicBezTo>
                    <a:pt x="16" y="30"/>
                    <a:pt x="16" y="29"/>
                    <a:pt x="15" y="29"/>
                  </a:cubicBezTo>
                  <a:cubicBezTo>
                    <a:pt x="15" y="30"/>
                    <a:pt x="16" y="30"/>
                    <a:pt x="16" y="31"/>
                  </a:cubicBezTo>
                  <a:close/>
                  <a:moveTo>
                    <a:pt x="23" y="31"/>
                  </a:moveTo>
                  <a:cubicBezTo>
                    <a:pt x="24" y="31"/>
                    <a:pt x="24" y="32"/>
                    <a:pt x="24" y="32"/>
                  </a:cubicBezTo>
                  <a:cubicBezTo>
                    <a:pt x="25" y="32"/>
                    <a:pt x="25" y="31"/>
                    <a:pt x="25" y="30"/>
                  </a:cubicBezTo>
                  <a:cubicBezTo>
                    <a:pt x="25" y="30"/>
                    <a:pt x="25" y="30"/>
                    <a:pt x="24" y="29"/>
                  </a:cubicBezTo>
                  <a:cubicBezTo>
                    <a:pt x="24" y="30"/>
                    <a:pt x="24" y="30"/>
                    <a:pt x="23" y="31"/>
                  </a:cubicBezTo>
                  <a:close/>
                  <a:moveTo>
                    <a:pt x="27" y="32"/>
                  </a:moveTo>
                  <a:cubicBezTo>
                    <a:pt x="28" y="31"/>
                    <a:pt x="28" y="30"/>
                    <a:pt x="27" y="30"/>
                  </a:cubicBezTo>
                  <a:cubicBezTo>
                    <a:pt x="26" y="30"/>
                    <a:pt x="27" y="31"/>
                    <a:pt x="27" y="32"/>
                  </a:cubicBezTo>
                  <a:close/>
                  <a:moveTo>
                    <a:pt x="30" y="30"/>
                  </a:moveTo>
                  <a:cubicBezTo>
                    <a:pt x="30" y="30"/>
                    <a:pt x="30" y="31"/>
                    <a:pt x="30" y="31"/>
                  </a:cubicBezTo>
                  <a:cubicBezTo>
                    <a:pt x="30" y="30"/>
                    <a:pt x="30" y="30"/>
                    <a:pt x="30" y="30"/>
                  </a:cubicBezTo>
                  <a:cubicBezTo>
                    <a:pt x="30" y="30"/>
                    <a:pt x="30" y="30"/>
                    <a:pt x="30" y="30"/>
                  </a:cubicBezTo>
                  <a:cubicBezTo>
                    <a:pt x="30" y="30"/>
                    <a:pt x="30" y="30"/>
                    <a:pt x="30" y="30"/>
                  </a:cubicBezTo>
                  <a:close/>
                  <a:moveTo>
                    <a:pt x="6" y="33"/>
                  </a:moveTo>
                  <a:cubicBezTo>
                    <a:pt x="6" y="33"/>
                    <a:pt x="5" y="32"/>
                    <a:pt x="6" y="31"/>
                  </a:cubicBezTo>
                  <a:cubicBezTo>
                    <a:pt x="6" y="31"/>
                    <a:pt x="6" y="30"/>
                    <a:pt x="5" y="30"/>
                  </a:cubicBezTo>
                  <a:cubicBezTo>
                    <a:pt x="4" y="31"/>
                    <a:pt x="5" y="34"/>
                    <a:pt x="6" y="33"/>
                  </a:cubicBezTo>
                  <a:close/>
                  <a:moveTo>
                    <a:pt x="8" y="33"/>
                  </a:moveTo>
                  <a:cubicBezTo>
                    <a:pt x="8" y="32"/>
                    <a:pt x="8" y="32"/>
                    <a:pt x="9" y="31"/>
                  </a:cubicBezTo>
                  <a:cubicBezTo>
                    <a:pt x="8" y="31"/>
                    <a:pt x="8" y="30"/>
                    <a:pt x="8" y="30"/>
                  </a:cubicBezTo>
                  <a:cubicBezTo>
                    <a:pt x="7" y="31"/>
                    <a:pt x="7" y="32"/>
                    <a:pt x="8" y="33"/>
                  </a:cubicBezTo>
                  <a:close/>
                  <a:moveTo>
                    <a:pt x="13" y="31"/>
                  </a:moveTo>
                  <a:cubicBezTo>
                    <a:pt x="13" y="31"/>
                    <a:pt x="13" y="31"/>
                    <a:pt x="13" y="31"/>
                  </a:cubicBezTo>
                  <a:cubicBezTo>
                    <a:pt x="13" y="31"/>
                    <a:pt x="13" y="31"/>
                    <a:pt x="13" y="31"/>
                  </a:cubicBezTo>
                  <a:cubicBezTo>
                    <a:pt x="13" y="31"/>
                    <a:pt x="13" y="30"/>
                    <a:pt x="13" y="30"/>
                  </a:cubicBezTo>
                  <a:cubicBezTo>
                    <a:pt x="13" y="31"/>
                    <a:pt x="13" y="31"/>
                    <a:pt x="13" y="31"/>
                  </a:cubicBezTo>
                  <a:close/>
                  <a:moveTo>
                    <a:pt x="17" y="31"/>
                  </a:moveTo>
                  <a:cubicBezTo>
                    <a:pt x="18" y="32"/>
                    <a:pt x="18" y="32"/>
                    <a:pt x="18" y="33"/>
                  </a:cubicBezTo>
                  <a:cubicBezTo>
                    <a:pt x="18" y="32"/>
                    <a:pt x="18" y="32"/>
                    <a:pt x="19" y="32"/>
                  </a:cubicBezTo>
                  <a:cubicBezTo>
                    <a:pt x="18" y="31"/>
                    <a:pt x="18" y="30"/>
                    <a:pt x="17" y="30"/>
                  </a:cubicBezTo>
                  <a:cubicBezTo>
                    <a:pt x="18" y="31"/>
                    <a:pt x="17" y="31"/>
                    <a:pt x="17" y="31"/>
                  </a:cubicBezTo>
                  <a:close/>
                  <a:moveTo>
                    <a:pt x="15" y="32"/>
                  </a:moveTo>
                  <a:cubicBezTo>
                    <a:pt x="16" y="32"/>
                    <a:pt x="15" y="31"/>
                    <a:pt x="15" y="31"/>
                  </a:cubicBezTo>
                  <a:cubicBezTo>
                    <a:pt x="14" y="31"/>
                    <a:pt x="15" y="32"/>
                    <a:pt x="15" y="32"/>
                  </a:cubicBezTo>
                  <a:close/>
                  <a:moveTo>
                    <a:pt x="12" y="33"/>
                  </a:moveTo>
                  <a:cubicBezTo>
                    <a:pt x="12" y="33"/>
                    <a:pt x="13" y="33"/>
                    <a:pt x="13" y="32"/>
                  </a:cubicBezTo>
                  <a:cubicBezTo>
                    <a:pt x="12" y="32"/>
                    <a:pt x="12" y="32"/>
                    <a:pt x="12" y="32"/>
                  </a:cubicBezTo>
                  <a:cubicBezTo>
                    <a:pt x="12" y="32"/>
                    <a:pt x="12" y="33"/>
                    <a:pt x="12" y="33"/>
                  </a:cubicBezTo>
                  <a:close/>
                  <a:moveTo>
                    <a:pt x="17" y="33"/>
                  </a:moveTo>
                  <a:cubicBezTo>
                    <a:pt x="18" y="33"/>
                    <a:pt x="17" y="32"/>
                    <a:pt x="17" y="32"/>
                  </a:cubicBezTo>
                  <a:cubicBezTo>
                    <a:pt x="17" y="32"/>
                    <a:pt x="17" y="32"/>
                    <a:pt x="17" y="32"/>
                  </a:cubicBezTo>
                  <a:cubicBezTo>
                    <a:pt x="17" y="32"/>
                    <a:pt x="17" y="33"/>
                    <a:pt x="17" y="33"/>
                  </a:cubicBezTo>
                  <a:close/>
                  <a:moveTo>
                    <a:pt x="26" y="32"/>
                  </a:moveTo>
                  <a:cubicBezTo>
                    <a:pt x="25" y="33"/>
                    <a:pt x="25" y="34"/>
                    <a:pt x="26" y="35"/>
                  </a:cubicBezTo>
                  <a:cubicBezTo>
                    <a:pt x="26" y="34"/>
                    <a:pt x="25" y="34"/>
                    <a:pt x="26" y="33"/>
                  </a:cubicBezTo>
                  <a:cubicBezTo>
                    <a:pt x="26" y="33"/>
                    <a:pt x="26" y="34"/>
                    <a:pt x="26" y="34"/>
                  </a:cubicBezTo>
                  <a:cubicBezTo>
                    <a:pt x="27" y="33"/>
                    <a:pt x="27" y="33"/>
                    <a:pt x="26" y="32"/>
                  </a:cubicBezTo>
                  <a:cubicBezTo>
                    <a:pt x="25" y="32"/>
                    <a:pt x="26" y="33"/>
                    <a:pt x="26" y="33"/>
                  </a:cubicBezTo>
                  <a:cubicBezTo>
                    <a:pt x="26" y="33"/>
                    <a:pt x="26" y="33"/>
                    <a:pt x="26" y="32"/>
                  </a:cubicBezTo>
                  <a:close/>
                  <a:moveTo>
                    <a:pt x="22" y="35"/>
                  </a:moveTo>
                  <a:cubicBezTo>
                    <a:pt x="23" y="35"/>
                    <a:pt x="23" y="34"/>
                    <a:pt x="24" y="33"/>
                  </a:cubicBezTo>
                  <a:cubicBezTo>
                    <a:pt x="23" y="33"/>
                    <a:pt x="23" y="32"/>
                    <a:pt x="23" y="32"/>
                  </a:cubicBezTo>
                  <a:cubicBezTo>
                    <a:pt x="22" y="33"/>
                    <a:pt x="21" y="34"/>
                    <a:pt x="22" y="35"/>
                  </a:cubicBezTo>
                  <a:close/>
                  <a:moveTo>
                    <a:pt x="15" y="33"/>
                  </a:moveTo>
                  <a:cubicBezTo>
                    <a:pt x="14" y="33"/>
                    <a:pt x="14" y="32"/>
                    <a:pt x="14" y="32"/>
                  </a:cubicBezTo>
                  <a:cubicBezTo>
                    <a:pt x="14" y="32"/>
                    <a:pt x="14" y="33"/>
                    <a:pt x="15" y="33"/>
                  </a:cubicBezTo>
                  <a:close/>
                  <a:moveTo>
                    <a:pt x="28" y="33"/>
                  </a:moveTo>
                  <a:cubicBezTo>
                    <a:pt x="29" y="33"/>
                    <a:pt x="28" y="34"/>
                    <a:pt x="29" y="34"/>
                  </a:cubicBezTo>
                  <a:cubicBezTo>
                    <a:pt x="29" y="33"/>
                    <a:pt x="29" y="32"/>
                    <a:pt x="29" y="32"/>
                  </a:cubicBezTo>
                  <a:cubicBezTo>
                    <a:pt x="28" y="32"/>
                    <a:pt x="28" y="33"/>
                    <a:pt x="28" y="33"/>
                  </a:cubicBezTo>
                  <a:close/>
                  <a:moveTo>
                    <a:pt x="19" y="36"/>
                  </a:moveTo>
                  <a:cubicBezTo>
                    <a:pt x="20" y="35"/>
                    <a:pt x="20" y="35"/>
                    <a:pt x="20" y="34"/>
                  </a:cubicBezTo>
                  <a:cubicBezTo>
                    <a:pt x="20" y="34"/>
                    <a:pt x="20" y="33"/>
                    <a:pt x="19" y="33"/>
                  </a:cubicBezTo>
                  <a:cubicBezTo>
                    <a:pt x="18" y="34"/>
                    <a:pt x="20" y="35"/>
                    <a:pt x="19" y="35"/>
                  </a:cubicBezTo>
                  <a:cubicBezTo>
                    <a:pt x="19" y="35"/>
                    <a:pt x="19" y="35"/>
                    <a:pt x="19" y="36"/>
                  </a:cubicBezTo>
                  <a:close/>
                  <a:moveTo>
                    <a:pt x="33" y="34"/>
                  </a:moveTo>
                  <a:cubicBezTo>
                    <a:pt x="34" y="34"/>
                    <a:pt x="34" y="33"/>
                    <a:pt x="34" y="33"/>
                  </a:cubicBezTo>
                  <a:cubicBezTo>
                    <a:pt x="34" y="33"/>
                    <a:pt x="33" y="33"/>
                    <a:pt x="33" y="34"/>
                  </a:cubicBezTo>
                  <a:close/>
                  <a:moveTo>
                    <a:pt x="9" y="34"/>
                  </a:moveTo>
                  <a:cubicBezTo>
                    <a:pt x="9" y="34"/>
                    <a:pt x="9" y="35"/>
                    <a:pt x="9" y="35"/>
                  </a:cubicBezTo>
                  <a:cubicBezTo>
                    <a:pt x="9" y="34"/>
                    <a:pt x="10" y="34"/>
                    <a:pt x="10" y="33"/>
                  </a:cubicBezTo>
                  <a:cubicBezTo>
                    <a:pt x="9" y="33"/>
                    <a:pt x="9" y="33"/>
                    <a:pt x="9" y="33"/>
                  </a:cubicBezTo>
                  <a:cubicBezTo>
                    <a:pt x="9" y="33"/>
                    <a:pt x="9" y="34"/>
                    <a:pt x="9" y="34"/>
                  </a:cubicBezTo>
                  <a:close/>
                  <a:moveTo>
                    <a:pt x="17" y="35"/>
                  </a:moveTo>
                  <a:cubicBezTo>
                    <a:pt x="18" y="35"/>
                    <a:pt x="17" y="33"/>
                    <a:pt x="16" y="33"/>
                  </a:cubicBezTo>
                  <a:cubicBezTo>
                    <a:pt x="16" y="33"/>
                    <a:pt x="16" y="33"/>
                    <a:pt x="16" y="33"/>
                  </a:cubicBezTo>
                  <a:cubicBezTo>
                    <a:pt x="16" y="34"/>
                    <a:pt x="16" y="35"/>
                    <a:pt x="17" y="35"/>
                  </a:cubicBezTo>
                  <a:close/>
                  <a:moveTo>
                    <a:pt x="3" y="34"/>
                  </a:moveTo>
                  <a:cubicBezTo>
                    <a:pt x="3" y="34"/>
                    <a:pt x="4" y="33"/>
                    <a:pt x="3" y="33"/>
                  </a:cubicBezTo>
                  <a:cubicBezTo>
                    <a:pt x="3" y="33"/>
                    <a:pt x="3" y="33"/>
                    <a:pt x="3" y="33"/>
                  </a:cubicBezTo>
                  <a:cubicBezTo>
                    <a:pt x="3" y="33"/>
                    <a:pt x="3" y="34"/>
                    <a:pt x="3" y="34"/>
                  </a:cubicBezTo>
                  <a:close/>
                  <a:moveTo>
                    <a:pt x="11" y="34"/>
                  </a:moveTo>
                  <a:cubicBezTo>
                    <a:pt x="11" y="34"/>
                    <a:pt x="11" y="34"/>
                    <a:pt x="12" y="34"/>
                  </a:cubicBezTo>
                  <a:cubicBezTo>
                    <a:pt x="12" y="34"/>
                    <a:pt x="12" y="33"/>
                    <a:pt x="11" y="33"/>
                  </a:cubicBezTo>
                  <a:cubicBezTo>
                    <a:pt x="11" y="34"/>
                    <a:pt x="11" y="33"/>
                    <a:pt x="11" y="34"/>
                  </a:cubicBezTo>
                  <a:close/>
                  <a:moveTo>
                    <a:pt x="13" y="36"/>
                  </a:moveTo>
                  <a:cubicBezTo>
                    <a:pt x="14" y="35"/>
                    <a:pt x="14" y="34"/>
                    <a:pt x="13" y="34"/>
                  </a:cubicBezTo>
                  <a:cubicBezTo>
                    <a:pt x="13" y="34"/>
                    <a:pt x="13" y="35"/>
                    <a:pt x="13" y="36"/>
                  </a:cubicBezTo>
                  <a:close/>
                  <a:moveTo>
                    <a:pt x="7" y="35"/>
                  </a:moveTo>
                  <a:cubicBezTo>
                    <a:pt x="7" y="35"/>
                    <a:pt x="7" y="35"/>
                    <a:pt x="7" y="35"/>
                  </a:cubicBezTo>
                  <a:cubicBezTo>
                    <a:pt x="7" y="34"/>
                    <a:pt x="6" y="34"/>
                    <a:pt x="6" y="34"/>
                  </a:cubicBezTo>
                  <a:cubicBezTo>
                    <a:pt x="6" y="35"/>
                    <a:pt x="6" y="35"/>
                    <a:pt x="7" y="35"/>
                  </a:cubicBezTo>
                  <a:close/>
                  <a:moveTo>
                    <a:pt x="27" y="36"/>
                  </a:moveTo>
                  <a:cubicBezTo>
                    <a:pt x="28" y="36"/>
                    <a:pt x="28" y="35"/>
                    <a:pt x="28" y="35"/>
                  </a:cubicBezTo>
                  <a:cubicBezTo>
                    <a:pt x="28" y="35"/>
                    <a:pt x="28" y="34"/>
                    <a:pt x="27" y="34"/>
                  </a:cubicBezTo>
                  <a:cubicBezTo>
                    <a:pt x="27" y="35"/>
                    <a:pt x="27" y="35"/>
                    <a:pt x="27" y="36"/>
                  </a:cubicBezTo>
                  <a:close/>
                  <a:moveTo>
                    <a:pt x="23" y="37"/>
                  </a:moveTo>
                  <a:cubicBezTo>
                    <a:pt x="24" y="37"/>
                    <a:pt x="24" y="37"/>
                    <a:pt x="24" y="37"/>
                  </a:cubicBezTo>
                  <a:cubicBezTo>
                    <a:pt x="24" y="37"/>
                    <a:pt x="26" y="35"/>
                    <a:pt x="24" y="35"/>
                  </a:cubicBezTo>
                  <a:cubicBezTo>
                    <a:pt x="24" y="35"/>
                    <a:pt x="24" y="36"/>
                    <a:pt x="23" y="37"/>
                  </a:cubicBezTo>
                  <a:close/>
                  <a:moveTo>
                    <a:pt x="30" y="36"/>
                  </a:moveTo>
                  <a:cubicBezTo>
                    <a:pt x="30" y="36"/>
                    <a:pt x="30" y="36"/>
                    <a:pt x="30" y="36"/>
                  </a:cubicBezTo>
                  <a:cubicBezTo>
                    <a:pt x="31" y="36"/>
                    <a:pt x="31" y="35"/>
                    <a:pt x="30" y="35"/>
                  </a:cubicBezTo>
                  <a:cubicBezTo>
                    <a:pt x="30" y="35"/>
                    <a:pt x="30" y="35"/>
                    <a:pt x="30" y="36"/>
                  </a:cubicBezTo>
                  <a:close/>
                  <a:moveTo>
                    <a:pt x="10" y="37"/>
                  </a:moveTo>
                  <a:cubicBezTo>
                    <a:pt x="11" y="36"/>
                    <a:pt x="10" y="36"/>
                    <a:pt x="10" y="36"/>
                  </a:cubicBezTo>
                  <a:cubicBezTo>
                    <a:pt x="11" y="36"/>
                    <a:pt x="11" y="36"/>
                    <a:pt x="11" y="36"/>
                  </a:cubicBezTo>
                  <a:cubicBezTo>
                    <a:pt x="11" y="35"/>
                    <a:pt x="11" y="35"/>
                    <a:pt x="10" y="35"/>
                  </a:cubicBezTo>
                  <a:cubicBezTo>
                    <a:pt x="10" y="35"/>
                    <a:pt x="9" y="36"/>
                    <a:pt x="10" y="37"/>
                  </a:cubicBezTo>
                  <a:close/>
                  <a:moveTo>
                    <a:pt x="18" y="38"/>
                  </a:moveTo>
                  <a:cubicBezTo>
                    <a:pt x="18" y="38"/>
                    <a:pt x="19" y="37"/>
                    <a:pt x="19" y="37"/>
                  </a:cubicBezTo>
                  <a:cubicBezTo>
                    <a:pt x="18" y="36"/>
                    <a:pt x="18" y="36"/>
                    <a:pt x="18" y="35"/>
                  </a:cubicBezTo>
                  <a:cubicBezTo>
                    <a:pt x="17" y="36"/>
                    <a:pt x="17" y="37"/>
                    <a:pt x="18" y="38"/>
                  </a:cubicBezTo>
                  <a:close/>
                  <a:moveTo>
                    <a:pt x="21" y="38"/>
                  </a:moveTo>
                  <a:cubicBezTo>
                    <a:pt x="22" y="37"/>
                    <a:pt x="22" y="36"/>
                    <a:pt x="21" y="36"/>
                  </a:cubicBezTo>
                  <a:cubicBezTo>
                    <a:pt x="20" y="36"/>
                    <a:pt x="20" y="38"/>
                    <a:pt x="21" y="38"/>
                  </a:cubicBezTo>
                  <a:close/>
                  <a:moveTo>
                    <a:pt x="13" y="36"/>
                  </a:moveTo>
                  <a:cubicBezTo>
                    <a:pt x="13" y="36"/>
                    <a:pt x="13" y="36"/>
                    <a:pt x="12" y="36"/>
                  </a:cubicBezTo>
                  <a:cubicBezTo>
                    <a:pt x="12" y="36"/>
                    <a:pt x="12" y="36"/>
                    <a:pt x="13" y="36"/>
                  </a:cubicBezTo>
                  <a:close/>
                  <a:moveTo>
                    <a:pt x="14" y="37"/>
                  </a:moveTo>
                  <a:cubicBezTo>
                    <a:pt x="14" y="38"/>
                    <a:pt x="15" y="38"/>
                    <a:pt x="15" y="39"/>
                  </a:cubicBezTo>
                  <a:cubicBezTo>
                    <a:pt x="16" y="38"/>
                    <a:pt x="16" y="36"/>
                    <a:pt x="14" y="36"/>
                  </a:cubicBezTo>
                  <a:cubicBezTo>
                    <a:pt x="14" y="36"/>
                    <a:pt x="14" y="36"/>
                    <a:pt x="14" y="37"/>
                  </a:cubicBezTo>
                  <a:close/>
                  <a:moveTo>
                    <a:pt x="8" y="38"/>
                  </a:moveTo>
                  <a:cubicBezTo>
                    <a:pt x="8" y="38"/>
                    <a:pt x="8" y="38"/>
                    <a:pt x="9" y="38"/>
                  </a:cubicBezTo>
                  <a:cubicBezTo>
                    <a:pt x="8" y="38"/>
                    <a:pt x="8" y="37"/>
                    <a:pt x="8" y="36"/>
                  </a:cubicBezTo>
                  <a:cubicBezTo>
                    <a:pt x="7" y="36"/>
                    <a:pt x="7" y="36"/>
                    <a:pt x="7" y="36"/>
                  </a:cubicBezTo>
                  <a:cubicBezTo>
                    <a:pt x="7" y="37"/>
                    <a:pt x="8" y="37"/>
                    <a:pt x="8" y="38"/>
                  </a:cubicBezTo>
                  <a:close/>
                  <a:moveTo>
                    <a:pt x="25" y="39"/>
                  </a:moveTo>
                  <a:cubicBezTo>
                    <a:pt x="25" y="38"/>
                    <a:pt x="27" y="37"/>
                    <a:pt x="26" y="37"/>
                  </a:cubicBezTo>
                  <a:cubicBezTo>
                    <a:pt x="25" y="37"/>
                    <a:pt x="24" y="38"/>
                    <a:pt x="25" y="39"/>
                  </a:cubicBezTo>
                  <a:close/>
                  <a:moveTo>
                    <a:pt x="8" y="42"/>
                  </a:moveTo>
                  <a:cubicBezTo>
                    <a:pt x="8" y="41"/>
                    <a:pt x="7" y="41"/>
                    <a:pt x="7" y="40"/>
                  </a:cubicBezTo>
                  <a:cubicBezTo>
                    <a:pt x="6" y="39"/>
                    <a:pt x="6" y="37"/>
                    <a:pt x="5" y="37"/>
                  </a:cubicBezTo>
                  <a:cubicBezTo>
                    <a:pt x="5" y="39"/>
                    <a:pt x="6" y="41"/>
                    <a:pt x="8" y="42"/>
                  </a:cubicBezTo>
                  <a:close/>
                  <a:moveTo>
                    <a:pt x="28" y="39"/>
                  </a:moveTo>
                  <a:cubicBezTo>
                    <a:pt x="28" y="39"/>
                    <a:pt x="29" y="38"/>
                    <a:pt x="29" y="37"/>
                  </a:cubicBezTo>
                  <a:cubicBezTo>
                    <a:pt x="29" y="37"/>
                    <a:pt x="29" y="37"/>
                    <a:pt x="29" y="37"/>
                  </a:cubicBezTo>
                  <a:cubicBezTo>
                    <a:pt x="29" y="38"/>
                    <a:pt x="28" y="39"/>
                    <a:pt x="28" y="39"/>
                  </a:cubicBezTo>
                  <a:close/>
                  <a:moveTo>
                    <a:pt x="14" y="38"/>
                  </a:moveTo>
                  <a:cubicBezTo>
                    <a:pt x="14" y="38"/>
                    <a:pt x="14" y="39"/>
                    <a:pt x="14" y="39"/>
                  </a:cubicBezTo>
                  <a:cubicBezTo>
                    <a:pt x="14" y="38"/>
                    <a:pt x="14" y="38"/>
                    <a:pt x="14" y="38"/>
                  </a:cubicBezTo>
                  <a:cubicBezTo>
                    <a:pt x="14" y="38"/>
                    <a:pt x="14" y="38"/>
                    <a:pt x="14" y="38"/>
                  </a:cubicBezTo>
                  <a:close/>
                  <a:moveTo>
                    <a:pt x="19" y="40"/>
                  </a:moveTo>
                  <a:cubicBezTo>
                    <a:pt x="19" y="40"/>
                    <a:pt x="19" y="40"/>
                    <a:pt x="20" y="41"/>
                  </a:cubicBezTo>
                  <a:cubicBezTo>
                    <a:pt x="20" y="40"/>
                    <a:pt x="20" y="40"/>
                    <a:pt x="20" y="39"/>
                  </a:cubicBezTo>
                  <a:cubicBezTo>
                    <a:pt x="20" y="39"/>
                    <a:pt x="20" y="38"/>
                    <a:pt x="20" y="38"/>
                  </a:cubicBezTo>
                  <a:cubicBezTo>
                    <a:pt x="19" y="39"/>
                    <a:pt x="19" y="39"/>
                    <a:pt x="19" y="40"/>
                  </a:cubicBezTo>
                  <a:close/>
                  <a:moveTo>
                    <a:pt x="16" y="41"/>
                  </a:moveTo>
                  <a:cubicBezTo>
                    <a:pt x="17" y="41"/>
                    <a:pt x="17" y="40"/>
                    <a:pt x="17" y="40"/>
                  </a:cubicBezTo>
                  <a:cubicBezTo>
                    <a:pt x="17" y="39"/>
                    <a:pt x="17" y="39"/>
                    <a:pt x="16" y="38"/>
                  </a:cubicBezTo>
                  <a:cubicBezTo>
                    <a:pt x="16" y="39"/>
                    <a:pt x="15" y="41"/>
                    <a:pt x="16" y="41"/>
                  </a:cubicBezTo>
                  <a:close/>
                  <a:moveTo>
                    <a:pt x="22" y="40"/>
                  </a:moveTo>
                  <a:cubicBezTo>
                    <a:pt x="23" y="39"/>
                    <a:pt x="23" y="39"/>
                    <a:pt x="23" y="38"/>
                  </a:cubicBezTo>
                  <a:cubicBezTo>
                    <a:pt x="23" y="38"/>
                    <a:pt x="23" y="38"/>
                    <a:pt x="23" y="38"/>
                  </a:cubicBezTo>
                  <a:cubicBezTo>
                    <a:pt x="23" y="39"/>
                    <a:pt x="22" y="39"/>
                    <a:pt x="22" y="40"/>
                  </a:cubicBezTo>
                  <a:close/>
                  <a:moveTo>
                    <a:pt x="25" y="42"/>
                  </a:moveTo>
                  <a:cubicBezTo>
                    <a:pt x="25" y="42"/>
                    <a:pt x="25" y="41"/>
                    <a:pt x="25" y="41"/>
                  </a:cubicBezTo>
                  <a:cubicBezTo>
                    <a:pt x="25" y="40"/>
                    <a:pt x="27" y="39"/>
                    <a:pt x="27" y="38"/>
                  </a:cubicBezTo>
                  <a:cubicBezTo>
                    <a:pt x="26" y="39"/>
                    <a:pt x="25" y="40"/>
                    <a:pt x="25" y="42"/>
                  </a:cubicBezTo>
                  <a:close/>
                  <a:moveTo>
                    <a:pt x="26" y="43"/>
                  </a:moveTo>
                  <a:cubicBezTo>
                    <a:pt x="26" y="43"/>
                    <a:pt x="27" y="42"/>
                    <a:pt x="27" y="43"/>
                  </a:cubicBezTo>
                  <a:cubicBezTo>
                    <a:pt x="28" y="41"/>
                    <a:pt x="29" y="40"/>
                    <a:pt x="30" y="39"/>
                  </a:cubicBezTo>
                  <a:cubicBezTo>
                    <a:pt x="30" y="38"/>
                    <a:pt x="30" y="38"/>
                    <a:pt x="30" y="38"/>
                  </a:cubicBezTo>
                  <a:cubicBezTo>
                    <a:pt x="29" y="40"/>
                    <a:pt x="27" y="41"/>
                    <a:pt x="26" y="43"/>
                  </a:cubicBezTo>
                  <a:close/>
                  <a:moveTo>
                    <a:pt x="14" y="41"/>
                  </a:moveTo>
                  <a:cubicBezTo>
                    <a:pt x="14" y="40"/>
                    <a:pt x="13" y="39"/>
                    <a:pt x="13" y="39"/>
                  </a:cubicBezTo>
                  <a:cubicBezTo>
                    <a:pt x="13" y="40"/>
                    <a:pt x="13" y="40"/>
                    <a:pt x="14" y="41"/>
                  </a:cubicBezTo>
                  <a:close/>
                  <a:moveTo>
                    <a:pt x="10" y="40"/>
                  </a:moveTo>
                  <a:cubicBezTo>
                    <a:pt x="10" y="40"/>
                    <a:pt x="10" y="41"/>
                    <a:pt x="10" y="41"/>
                  </a:cubicBezTo>
                  <a:cubicBezTo>
                    <a:pt x="10" y="40"/>
                    <a:pt x="11" y="40"/>
                    <a:pt x="11" y="40"/>
                  </a:cubicBezTo>
                  <a:cubicBezTo>
                    <a:pt x="11" y="40"/>
                    <a:pt x="10" y="40"/>
                    <a:pt x="10" y="40"/>
                  </a:cubicBezTo>
                  <a:cubicBezTo>
                    <a:pt x="10" y="40"/>
                    <a:pt x="10" y="40"/>
                    <a:pt x="10" y="40"/>
                  </a:cubicBezTo>
                  <a:close/>
                  <a:moveTo>
                    <a:pt x="23" y="41"/>
                  </a:moveTo>
                  <a:cubicBezTo>
                    <a:pt x="24" y="41"/>
                    <a:pt x="24" y="40"/>
                    <a:pt x="24" y="40"/>
                  </a:cubicBezTo>
                  <a:cubicBezTo>
                    <a:pt x="24" y="41"/>
                    <a:pt x="23" y="41"/>
                    <a:pt x="23" y="41"/>
                  </a:cubicBezTo>
                  <a:close/>
                  <a:moveTo>
                    <a:pt x="21" y="42"/>
                  </a:moveTo>
                  <a:cubicBezTo>
                    <a:pt x="21" y="42"/>
                    <a:pt x="21" y="41"/>
                    <a:pt x="22" y="41"/>
                  </a:cubicBezTo>
                  <a:cubicBezTo>
                    <a:pt x="21" y="41"/>
                    <a:pt x="22" y="41"/>
                    <a:pt x="21" y="41"/>
                  </a:cubicBezTo>
                  <a:cubicBezTo>
                    <a:pt x="21" y="41"/>
                    <a:pt x="21" y="42"/>
                    <a:pt x="21" y="42"/>
                  </a:cubicBezTo>
                  <a:close/>
                  <a:moveTo>
                    <a:pt x="17" y="43"/>
                  </a:moveTo>
                  <a:cubicBezTo>
                    <a:pt x="18" y="43"/>
                    <a:pt x="18" y="43"/>
                    <a:pt x="19" y="43"/>
                  </a:cubicBezTo>
                  <a:cubicBezTo>
                    <a:pt x="19" y="42"/>
                    <a:pt x="18" y="41"/>
                    <a:pt x="18" y="41"/>
                  </a:cubicBezTo>
                  <a:cubicBezTo>
                    <a:pt x="18" y="42"/>
                    <a:pt x="17" y="42"/>
                    <a:pt x="17" y="43"/>
                  </a:cubicBezTo>
                  <a:close/>
                  <a:moveTo>
                    <a:pt x="11" y="41"/>
                  </a:moveTo>
                  <a:cubicBezTo>
                    <a:pt x="11" y="42"/>
                    <a:pt x="12" y="42"/>
                    <a:pt x="12" y="43"/>
                  </a:cubicBezTo>
                  <a:cubicBezTo>
                    <a:pt x="12" y="42"/>
                    <a:pt x="12" y="41"/>
                    <a:pt x="11" y="41"/>
                  </a:cubicBezTo>
                  <a:cubicBezTo>
                    <a:pt x="11" y="41"/>
                    <a:pt x="11" y="41"/>
                    <a:pt x="11" y="41"/>
                  </a:cubicBezTo>
                  <a:close/>
                  <a:moveTo>
                    <a:pt x="13" y="43"/>
                  </a:moveTo>
                  <a:cubicBezTo>
                    <a:pt x="13" y="43"/>
                    <a:pt x="13" y="42"/>
                    <a:pt x="13" y="42"/>
                  </a:cubicBezTo>
                  <a:cubicBezTo>
                    <a:pt x="13" y="42"/>
                    <a:pt x="12" y="42"/>
                    <a:pt x="12" y="42"/>
                  </a:cubicBezTo>
                  <a:cubicBezTo>
                    <a:pt x="12" y="42"/>
                    <a:pt x="13" y="43"/>
                    <a:pt x="13" y="43"/>
                  </a:cubicBezTo>
                  <a:close/>
                  <a:moveTo>
                    <a:pt x="14" y="44"/>
                  </a:moveTo>
                  <a:cubicBezTo>
                    <a:pt x="14" y="44"/>
                    <a:pt x="14" y="43"/>
                    <a:pt x="13" y="43"/>
                  </a:cubicBezTo>
                  <a:cubicBezTo>
                    <a:pt x="13" y="44"/>
                    <a:pt x="13" y="44"/>
                    <a:pt x="13" y="44"/>
                  </a:cubicBezTo>
                  <a:cubicBezTo>
                    <a:pt x="13" y="44"/>
                    <a:pt x="14" y="44"/>
                    <a:pt x="14" y="45"/>
                  </a:cubicBezTo>
                  <a:cubicBezTo>
                    <a:pt x="14" y="45"/>
                    <a:pt x="14" y="45"/>
                    <a:pt x="14" y="44"/>
                  </a:cubicBezTo>
                  <a:cubicBezTo>
                    <a:pt x="14" y="45"/>
                    <a:pt x="14" y="44"/>
                    <a:pt x="14" y="44"/>
                  </a:cubicBezTo>
                  <a:close/>
                  <a:moveTo>
                    <a:pt x="22" y="44"/>
                  </a:moveTo>
                  <a:cubicBezTo>
                    <a:pt x="22" y="44"/>
                    <a:pt x="23" y="44"/>
                    <a:pt x="23" y="44"/>
                  </a:cubicBezTo>
                  <a:cubicBezTo>
                    <a:pt x="22" y="44"/>
                    <a:pt x="22" y="44"/>
                    <a:pt x="22" y="44"/>
                  </a:cubicBezTo>
                  <a:close/>
                  <a:moveTo>
                    <a:pt x="14" y="45"/>
                  </a:moveTo>
                  <a:cubicBezTo>
                    <a:pt x="15" y="46"/>
                    <a:pt x="17" y="47"/>
                    <a:pt x="18" y="46"/>
                  </a:cubicBezTo>
                  <a:cubicBezTo>
                    <a:pt x="17" y="46"/>
                    <a:pt x="16" y="45"/>
                    <a:pt x="16" y="45"/>
                  </a:cubicBezTo>
                  <a:cubicBezTo>
                    <a:pt x="16" y="45"/>
                    <a:pt x="16" y="45"/>
                    <a:pt x="15" y="45"/>
                  </a:cubicBezTo>
                  <a:cubicBezTo>
                    <a:pt x="15" y="46"/>
                    <a:pt x="15" y="45"/>
                    <a:pt x="14" y="45"/>
                  </a:cubicBezTo>
                  <a:close/>
                  <a:moveTo>
                    <a:pt x="19" y="46"/>
                  </a:moveTo>
                  <a:cubicBezTo>
                    <a:pt x="20" y="46"/>
                    <a:pt x="21" y="46"/>
                    <a:pt x="22" y="46"/>
                  </a:cubicBezTo>
                  <a:cubicBezTo>
                    <a:pt x="21" y="46"/>
                    <a:pt x="20" y="46"/>
                    <a:pt x="19" y="46"/>
                  </a:cubicBezTo>
                  <a:cubicBezTo>
                    <a:pt x="19" y="46"/>
                    <a:pt x="19" y="46"/>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2000">
                <a:solidFill>
                  <a:srgbClr val="005790"/>
                </a:solidFill>
                <a:latin typeface="方正静蕾简体" panose="02000000000000000000" pitchFamily="2" charset="-122"/>
                <a:ea typeface="方正静蕾简体" panose="02000000000000000000" pitchFamily="2" charset="-122"/>
              </a:endParaRPr>
            </a:p>
          </p:txBody>
        </p:sp>
      </p:grpSp>
      <p:sp>
        <p:nvSpPr>
          <p:cNvPr id="17" name="PA_矩形 16"/>
          <p:cNvSpPr/>
          <p:nvPr>
            <p:custDataLst>
              <p:tags r:id="rId3"/>
            </p:custDataLst>
          </p:nvPr>
        </p:nvSpPr>
        <p:spPr>
          <a:xfrm>
            <a:off x="3635896" y="2141204"/>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18" name="PA_文本框 271"/>
          <p:cNvSpPr txBox="1"/>
          <p:nvPr>
            <p:custDataLst>
              <p:tags r:id="rId4"/>
            </p:custDataLst>
          </p:nvPr>
        </p:nvSpPr>
        <p:spPr>
          <a:xfrm>
            <a:off x="3966335" y="163299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1254758175"/>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8"/>
                                        </p:tgtEl>
                                        <p:attrNameLst>
                                          <p:attrName>style.visibility</p:attrName>
                                        </p:attrNameLst>
                                      </p:cBhvr>
                                      <p:to>
                                        <p:strVal val="visible"/>
                                      </p:to>
                                    </p:set>
                                    <p:animEffect transition="in" filter="wipe(left)">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animBg="1"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PA_任意多边形 140"/>
          <p:cNvSpPr>
            <a:spLocks noEditPoints="1"/>
          </p:cNvSpPr>
          <p:nvPr>
            <p:custDataLst>
              <p:tags r:id="rId1"/>
            </p:custDataLst>
          </p:nvPr>
        </p:nvSpPr>
        <p:spPr bwMode="auto">
          <a:xfrm rot="16862230">
            <a:off x="3024795" y="2443381"/>
            <a:ext cx="2900868" cy="968522"/>
          </a:xfrm>
          <a:custGeom>
            <a:avLst/>
            <a:gdLst/>
            <a:ahLst/>
            <a:cxnLst>
              <a:cxn ang="0">
                <a:pos x="1197" y="631"/>
              </a:cxn>
              <a:cxn ang="0">
                <a:pos x="1794" y="471"/>
              </a:cxn>
              <a:cxn ang="0">
                <a:pos x="828" y="176"/>
              </a:cxn>
              <a:cxn ang="0">
                <a:pos x="21" y="382"/>
              </a:cxn>
              <a:cxn ang="0">
                <a:pos x="117" y="373"/>
              </a:cxn>
              <a:cxn ang="0">
                <a:pos x="100" y="488"/>
              </a:cxn>
              <a:cxn ang="0">
                <a:pos x="87" y="613"/>
              </a:cxn>
              <a:cxn ang="0">
                <a:pos x="200" y="507"/>
              </a:cxn>
              <a:cxn ang="0">
                <a:pos x="386" y="462"/>
              </a:cxn>
              <a:cxn ang="0">
                <a:pos x="458" y="485"/>
              </a:cxn>
              <a:cxn ang="0">
                <a:pos x="277" y="472"/>
              </a:cxn>
              <a:cxn ang="0">
                <a:pos x="301" y="514"/>
              </a:cxn>
              <a:cxn ang="0">
                <a:pos x="308" y="537"/>
              </a:cxn>
              <a:cxn ang="0">
                <a:pos x="344" y="564"/>
              </a:cxn>
              <a:cxn ang="0">
                <a:pos x="420" y="529"/>
              </a:cxn>
              <a:cxn ang="0">
                <a:pos x="513" y="589"/>
              </a:cxn>
              <a:cxn ang="0">
                <a:pos x="579" y="488"/>
              </a:cxn>
              <a:cxn ang="0">
                <a:pos x="585" y="533"/>
              </a:cxn>
              <a:cxn ang="0">
                <a:pos x="658" y="507"/>
              </a:cxn>
              <a:cxn ang="0">
                <a:pos x="620" y="590"/>
              </a:cxn>
              <a:cxn ang="0">
                <a:pos x="739" y="486"/>
              </a:cxn>
              <a:cxn ang="0">
                <a:pos x="726" y="585"/>
              </a:cxn>
              <a:cxn ang="0">
                <a:pos x="1183" y="491"/>
              </a:cxn>
              <a:cxn ang="0">
                <a:pos x="1027" y="568"/>
              </a:cxn>
              <a:cxn ang="0">
                <a:pos x="867" y="534"/>
              </a:cxn>
              <a:cxn ang="0">
                <a:pos x="749" y="575"/>
              </a:cxn>
              <a:cxn ang="0">
                <a:pos x="812" y="530"/>
              </a:cxn>
              <a:cxn ang="0">
                <a:pos x="849" y="561"/>
              </a:cxn>
              <a:cxn ang="0">
                <a:pos x="881" y="607"/>
              </a:cxn>
              <a:cxn ang="0">
                <a:pos x="970" y="492"/>
              </a:cxn>
              <a:cxn ang="0">
                <a:pos x="1060" y="513"/>
              </a:cxn>
              <a:cxn ang="0">
                <a:pos x="1117" y="507"/>
              </a:cxn>
              <a:cxn ang="0">
                <a:pos x="1078" y="602"/>
              </a:cxn>
              <a:cxn ang="0">
                <a:pos x="1237" y="530"/>
              </a:cxn>
              <a:cxn ang="0">
                <a:pos x="1137" y="610"/>
              </a:cxn>
              <a:cxn ang="0">
                <a:pos x="1241" y="474"/>
              </a:cxn>
              <a:cxn ang="0">
                <a:pos x="1303" y="533"/>
              </a:cxn>
              <a:cxn ang="0">
                <a:pos x="1262" y="573"/>
              </a:cxn>
              <a:cxn ang="0">
                <a:pos x="1196" y="738"/>
              </a:cxn>
              <a:cxn ang="0">
                <a:pos x="1231" y="710"/>
              </a:cxn>
              <a:cxn ang="0">
                <a:pos x="1220" y="796"/>
              </a:cxn>
              <a:cxn ang="0">
                <a:pos x="1342" y="676"/>
              </a:cxn>
              <a:cxn ang="0">
                <a:pos x="1411" y="631"/>
              </a:cxn>
              <a:cxn ang="0">
                <a:pos x="1421" y="634"/>
              </a:cxn>
              <a:cxn ang="0">
                <a:pos x="1539" y="523"/>
              </a:cxn>
              <a:cxn ang="0">
                <a:pos x="1560" y="506"/>
              </a:cxn>
              <a:cxn ang="0">
                <a:pos x="1645" y="450"/>
              </a:cxn>
              <a:cxn ang="0">
                <a:pos x="1616" y="538"/>
              </a:cxn>
              <a:cxn ang="0">
                <a:pos x="1765" y="370"/>
              </a:cxn>
              <a:cxn ang="0">
                <a:pos x="1726" y="491"/>
              </a:cxn>
              <a:cxn ang="0">
                <a:pos x="1799" y="444"/>
              </a:cxn>
              <a:cxn ang="0">
                <a:pos x="1279" y="179"/>
              </a:cxn>
              <a:cxn ang="0">
                <a:pos x="1289" y="104"/>
              </a:cxn>
              <a:cxn ang="0">
                <a:pos x="1201" y="193"/>
              </a:cxn>
              <a:cxn ang="0">
                <a:pos x="1284" y="37"/>
              </a:cxn>
              <a:cxn ang="0">
                <a:pos x="1201" y="86"/>
              </a:cxn>
              <a:cxn ang="0">
                <a:pos x="1106" y="190"/>
              </a:cxn>
              <a:cxn ang="0">
                <a:pos x="1322" y="210"/>
              </a:cxn>
              <a:cxn ang="0">
                <a:pos x="1318" y="478"/>
              </a:cxn>
              <a:cxn ang="0">
                <a:pos x="306" y="202"/>
              </a:cxn>
              <a:cxn ang="0">
                <a:pos x="29" y="430"/>
              </a:cxn>
              <a:cxn ang="0">
                <a:pos x="111" y="214"/>
              </a:cxn>
            </a:cxnLst>
            <a:rect l="0" t="0" r="r" b="b"/>
            <a:pathLst>
              <a:path w="1858" h="840">
                <a:moveTo>
                  <a:pt x="15" y="443"/>
                </a:moveTo>
                <a:lnTo>
                  <a:pt x="15" y="443"/>
                </a:lnTo>
                <a:lnTo>
                  <a:pt x="21" y="467"/>
                </a:lnTo>
                <a:lnTo>
                  <a:pt x="27" y="491"/>
                </a:lnTo>
                <a:lnTo>
                  <a:pt x="35" y="543"/>
                </a:lnTo>
                <a:lnTo>
                  <a:pt x="35" y="543"/>
                </a:lnTo>
                <a:lnTo>
                  <a:pt x="39" y="566"/>
                </a:lnTo>
                <a:lnTo>
                  <a:pt x="45" y="590"/>
                </a:lnTo>
                <a:lnTo>
                  <a:pt x="48" y="602"/>
                </a:lnTo>
                <a:lnTo>
                  <a:pt x="53" y="613"/>
                </a:lnTo>
                <a:lnTo>
                  <a:pt x="58" y="621"/>
                </a:lnTo>
                <a:lnTo>
                  <a:pt x="65" y="628"/>
                </a:lnTo>
                <a:lnTo>
                  <a:pt x="65" y="628"/>
                </a:lnTo>
                <a:lnTo>
                  <a:pt x="94" y="624"/>
                </a:lnTo>
                <a:lnTo>
                  <a:pt x="124" y="621"/>
                </a:lnTo>
                <a:lnTo>
                  <a:pt x="155" y="618"/>
                </a:lnTo>
                <a:lnTo>
                  <a:pt x="185" y="617"/>
                </a:lnTo>
                <a:lnTo>
                  <a:pt x="312" y="614"/>
                </a:lnTo>
                <a:lnTo>
                  <a:pt x="312" y="614"/>
                </a:lnTo>
                <a:lnTo>
                  <a:pt x="415" y="613"/>
                </a:lnTo>
                <a:lnTo>
                  <a:pt x="516" y="613"/>
                </a:lnTo>
                <a:lnTo>
                  <a:pt x="618" y="614"/>
                </a:lnTo>
                <a:lnTo>
                  <a:pt x="719" y="617"/>
                </a:lnTo>
                <a:lnTo>
                  <a:pt x="923" y="623"/>
                </a:lnTo>
                <a:lnTo>
                  <a:pt x="1026" y="625"/>
                </a:lnTo>
                <a:lnTo>
                  <a:pt x="1128" y="627"/>
                </a:lnTo>
                <a:lnTo>
                  <a:pt x="1128" y="627"/>
                </a:lnTo>
                <a:lnTo>
                  <a:pt x="1158" y="625"/>
                </a:lnTo>
                <a:lnTo>
                  <a:pt x="1172" y="627"/>
                </a:lnTo>
                <a:lnTo>
                  <a:pt x="1179" y="630"/>
                </a:lnTo>
                <a:lnTo>
                  <a:pt x="1185" y="632"/>
                </a:lnTo>
                <a:lnTo>
                  <a:pt x="1185" y="632"/>
                </a:lnTo>
                <a:lnTo>
                  <a:pt x="1187" y="625"/>
                </a:lnTo>
                <a:lnTo>
                  <a:pt x="1192" y="618"/>
                </a:lnTo>
                <a:lnTo>
                  <a:pt x="1201" y="604"/>
                </a:lnTo>
                <a:lnTo>
                  <a:pt x="1214" y="592"/>
                </a:lnTo>
                <a:lnTo>
                  <a:pt x="1225" y="582"/>
                </a:lnTo>
                <a:lnTo>
                  <a:pt x="1225" y="582"/>
                </a:lnTo>
                <a:lnTo>
                  <a:pt x="1214" y="600"/>
                </a:lnTo>
                <a:lnTo>
                  <a:pt x="1203" y="618"/>
                </a:lnTo>
                <a:lnTo>
                  <a:pt x="1203" y="618"/>
                </a:lnTo>
                <a:lnTo>
                  <a:pt x="1197" y="631"/>
                </a:lnTo>
                <a:lnTo>
                  <a:pt x="1196" y="637"/>
                </a:lnTo>
                <a:lnTo>
                  <a:pt x="1197" y="638"/>
                </a:lnTo>
                <a:lnTo>
                  <a:pt x="1199" y="637"/>
                </a:lnTo>
                <a:lnTo>
                  <a:pt x="1199" y="637"/>
                </a:lnTo>
                <a:lnTo>
                  <a:pt x="1230" y="607"/>
                </a:lnTo>
                <a:lnTo>
                  <a:pt x="1259" y="578"/>
                </a:lnTo>
                <a:lnTo>
                  <a:pt x="1200" y="661"/>
                </a:lnTo>
                <a:lnTo>
                  <a:pt x="1193" y="627"/>
                </a:lnTo>
                <a:lnTo>
                  <a:pt x="1193" y="627"/>
                </a:lnTo>
                <a:lnTo>
                  <a:pt x="1192" y="631"/>
                </a:lnTo>
                <a:lnTo>
                  <a:pt x="1190" y="634"/>
                </a:lnTo>
                <a:lnTo>
                  <a:pt x="1185" y="638"/>
                </a:lnTo>
                <a:lnTo>
                  <a:pt x="1182" y="640"/>
                </a:lnTo>
                <a:lnTo>
                  <a:pt x="1179" y="642"/>
                </a:lnTo>
                <a:lnTo>
                  <a:pt x="1176" y="647"/>
                </a:lnTo>
                <a:lnTo>
                  <a:pt x="1176" y="652"/>
                </a:lnTo>
                <a:lnTo>
                  <a:pt x="1176" y="652"/>
                </a:lnTo>
                <a:lnTo>
                  <a:pt x="1176" y="677"/>
                </a:lnTo>
                <a:lnTo>
                  <a:pt x="1176" y="703"/>
                </a:lnTo>
                <a:lnTo>
                  <a:pt x="1179" y="728"/>
                </a:lnTo>
                <a:lnTo>
                  <a:pt x="1182" y="752"/>
                </a:lnTo>
                <a:lnTo>
                  <a:pt x="1189" y="797"/>
                </a:lnTo>
                <a:lnTo>
                  <a:pt x="1197" y="840"/>
                </a:lnTo>
                <a:lnTo>
                  <a:pt x="1197" y="840"/>
                </a:lnTo>
                <a:lnTo>
                  <a:pt x="1277" y="794"/>
                </a:lnTo>
                <a:lnTo>
                  <a:pt x="1359" y="748"/>
                </a:lnTo>
                <a:lnTo>
                  <a:pt x="1439" y="701"/>
                </a:lnTo>
                <a:lnTo>
                  <a:pt x="1478" y="677"/>
                </a:lnTo>
                <a:lnTo>
                  <a:pt x="1516" y="654"/>
                </a:lnTo>
                <a:lnTo>
                  <a:pt x="1516" y="654"/>
                </a:lnTo>
                <a:lnTo>
                  <a:pt x="1547" y="632"/>
                </a:lnTo>
                <a:lnTo>
                  <a:pt x="1577" y="610"/>
                </a:lnTo>
                <a:lnTo>
                  <a:pt x="1634" y="568"/>
                </a:lnTo>
                <a:lnTo>
                  <a:pt x="1665" y="547"/>
                </a:lnTo>
                <a:lnTo>
                  <a:pt x="1696" y="529"/>
                </a:lnTo>
                <a:lnTo>
                  <a:pt x="1728" y="510"/>
                </a:lnTo>
                <a:lnTo>
                  <a:pt x="1762" y="495"/>
                </a:lnTo>
                <a:lnTo>
                  <a:pt x="1762" y="495"/>
                </a:lnTo>
                <a:lnTo>
                  <a:pt x="1772" y="489"/>
                </a:lnTo>
                <a:lnTo>
                  <a:pt x="1780" y="485"/>
                </a:lnTo>
                <a:lnTo>
                  <a:pt x="1787" y="478"/>
                </a:lnTo>
                <a:lnTo>
                  <a:pt x="1794" y="471"/>
                </a:lnTo>
                <a:lnTo>
                  <a:pt x="1807" y="457"/>
                </a:lnTo>
                <a:lnTo>
                  <a:pt x="1820" y="441"/>
                </a:lnTo>
                <a:lnTo>
                  <a:pt x="1820" y="441"/>
                </a:lnTo>
                <a:lnTo>
                  <a:pt x="1827" y="403"/>
                </a:lnTo>
                <a:lnTo>
                  <a:pt x="1835" y="366"/>
                </a:lnTo>
                <a:lnTo>
                  <a:pt x="1846" y="329"/>
                </a:lnTo>
                <a:lnTo>
                  <a:pt x="1858" y="294"/>
                </a:lnTo>
                <a:lnTo>
                  <a:pt x="1296" y="2"/>
                </a:lnTo>
                <a:lnTo>
                  <a:pt x="1296" y="2"/>
                </a:lnTo>
                <a:lnTo>
                  <a:pt x="1293" y="0"/>
                </a:lnTo>
                <a:lnTo>
                  <a:pt x="1289" y="3"/>
                </a:lnTo>
                <a:lnTo>
                  <a:pt x="1287" y="6"/>
                </a:lnTo>
                <a:lnTo>
                  <a:pt x="1286" y="9"/>
                </a:lnTo>
                <a:lnTo>
                  <a:pt x="1286" y="9"/>
                </a:lnTo>
                <a:lnTo>
                  <a:pt x="1284" y="11"/>
                </a:lnTo>
                <a:lnTo>
                  <a:pt x="1284" y="11"/>
                </a:lnTo>
                <a:lnTo>
                  <a:pt x="1282" y="9"/>
                </a:lnTo>
                <a:lnTo>
                  <a:pt x="1280" y="4"/>
                </a:lnTo>
                <a:lnTo>
                  <a:pt x="1277" y="4"/>
                </a:lnTo>
                <a:lnTo>
                  <a:pt x="1276" y="4"/>
                </a:lnTo>
                <a:lnTo>
                  <a:pt x="1276" y="4"/>
                </a:lnTo>
                <a:lnTo>
                  <a:pt x="1256" y="21"/>
                </a:lnTo>
                <a:lnTo>
                  <a:pt x="1237" y="37"/>
                </a:lnTo>
                <a:lnTo>
                  <a:pt x="1217" y="51"/>
                </a:lnTo>
                <a:lnTo>
                  <a:pt x="1206" y="56"/>
                </a:lnTo>
                <a:lnTo>
                  <a:pt x="1194" y="62"/>
                </a:lnTo>
                <a:lnTo>
                  <a:pt x="1194" y="62"/>
                </a:lnTo>
                <a:lnTo>
                  <a:pt x="1189" y="65"/>
                </a:lnTo>
                <a:lnTo>
                  <a:pt x="1186" y="69"/>
                </a:lnTo>
                <a:lnTo>
                  <a:pt x="1183" y="73"/>
                </a:lnTo>
                <a:lnTo>
                  <a:pt x="1180" y="79"/>
                </a:lnTo>
                <a:lnTo>
                  <a:pt x="1178" y="91"/>
                </a:lnTo>
                <a:lnTo>
                  <a:pt x="1175" y="104"/>
                </a:lnTo>
                <a:lnTo>
                  <a:pt x="1175" y="104"/>
                </a:lnTo>
                <a:lnTo>
                  <a:pt x="1172" y="122"/>
                </a:lnTo>
                <a:lnTo>
                  <a:pt x="1171" y="142"/>
                </a:lnTo>
                <a:lnTo>
                  <a:pt x="1172" y="160"/>
                </a:lnTo>
                <a:lnTo>
                  <a:pt x="1175" y="179"/>
                </a:lnTo>
                <a:lnTo>
                  <a:pt x="1069" y="179"/>
                </a:lnTo>
                <a:lnTo>
                  <a:pt x="1069" y="179"/>
                </a:lnTo>
                <a:lnTo>
                  <a:pt x="948" y="176"/>
                </a:lnTo>
                <a:lnTo>
                  <a:pt x="828" y="176"/>
                </a:lnTo>
                <a:lnTo>
                  <a:pt x="708" y="177"/>
                </a:lnTo>
                <a:lnTo>
                  <a:pt x="589" y="180"/>
                </a:lnTo>
                <a:lnTo>
                  <a:pt x="353" y="186"/>
                </a:lnTo>
                <a:lnTo>
                  <a:pt x="233" y="188"/>
                </a:lnTo>
                <a:lnTo>
                  <a:pt x="115" y="190"/>
                </a:lnTo>
                <a:lnTo>
                  <a:pt x="115" y="190"/>
                </a:lnTo>
                <a:lnTo>
                  <a:pt x="98" y="210"/>
                </a:lnTo>
                <a:lnTo>
                  <a:pt x="84" y="231"/>
                </a:lnTo>
                <a:lnTo>
                  <a:pt x="55" y="273"/>
                </a:lnTo>
                <a:lnTo>
                  <a:pt x="28" y="318"/>
                </a:lnTo>
                <a:lnTo>
                  <a:pt x="0" y="363"/>
                </a:lnTo>
                <a:lnTo>
                  <a:pt x="0" y="363"/>
                </a:lnTo>
                <a:lnTo>
                  <a:pt x="1" y="378"/>
                </a:lnTo>
                <a:lnTo>
                  <a:pt x="4" y="395"/>
                </a:lnTo>
                <a:lnTo>
                  <a:pt x="8" y="412"/>
                </a:lnTo>
                <a:lnTo>
                  <a:pt x="8" y="420"/>
                </a:lnTo>
                <a:lnTo>
                  <a:pt x="8" y="429"/>
                </a:lnTo>
                <a:lnTo>
                  <a:pt x="8" y="429"/>
                </a:lnTo>
                <a:lnTo>
                  <a:pt x="8" y="436"/>
                </a:lnTo>
                <a:lnTo>
                  <a:pt x="8" y="441"/>
                </a:lnTo>
                <a:lnTo>
                  <a:pt x="10" y="443"/>
                </a:lnTo>
                <a:lnTo>
                  <a:pt x="11" y="444"/>
                </a:lnTo>
                <a:lnTo>
                  <a:pt x="13" y="444"/>
                </a:lnTo>
                <a:lnTo>
                  <a:pt x="15" y="443"/>
                </a:lnTo>
                <a:lnTo>
                  <a:pt x="15" y="443"/>
                </a:lnTo>
                <a:close/>
                <a:moveTo>
                  <a:pt x="32" y="364"/>
                </a:moveTo>
                <a:lnTo>
                  <a:pt x="32" y="364"/>
                </a:lnTo>
                <a:lnTo>
                  <a:pt x="48" y="337"/>
                </a:lnTo>
                <a:lnTo>
                  <a:pt x="66" y="311"/>
                </a:lnTo>
                <a:lnTo>
                  <a:pt x="84" y="287"/>
                </a:lnTo>
                <a:lnTo>
                  <a:pt x="104" y="266"/>
                </a:lnTo>
                <a:lnTo>
                  <a:pt x="104" y="266"/>
                </a:lnTo>
                <a:lnTo>
                  <a:pt x="107" y="266"/>
                </a:lnTo>
                <a:lnTo>
                  <a:pt x="107" y="266"/>
                </a:lnTo>
                <a:lnTo>
                  <a:pt x="79" y="309"/>
                </a:lnTo>
                <a:lnTo>
                  <a:pt x="49" y="356"/>
                </a:lnTo>
                <a:lnTo>
                  <a:pt x="21" y="405"/>
                </a:lnTo>
                <a:lnTo>
                  <a:pt x="21" y="405"/>
                </a:lnTo>
                <a:lnTo>
                  <a:pt x="18" y="399"/>
                </a:lnTo>
                <a:lnTo>
                  <a:pt x="18" y="394"/>
                </a:lnTo>
                <a:lnTo>
                  <a:pt x="20" y="388"/>
                </a:lnTo>
                <a:lnTo>
                  <a:pt x="21" y="382"/>
                </a:lnTo>
                <a:lnTo>
                  <a:pt x="27" y="373"/>
                </a:lnTo>
                <a:lnTo>
                  <a:pt x="32" y="364"/>
                </a:lnTo>
                <a:lnTo>
                  <a:pt x="32" y="364"/>
                </a:lnTo>
                <a:close/>
                <a:moveTo>
                  <a:pt x="135" y="378"/>
                </a:moveTo>
                <a:lnTo>
                  <a:pt x="94" y="425"/>
                </a:lnTo>
                <a:lnTo>
                  <a:pt x="94" y="425"/>
                </a:lnTo>
                <a:lnTo>
                  <a:pt x="104" y="406"/>
                </a:lnTo>
                <a:lnTo>
                  <a:pt x="114" y="389"/>
                </a:lnTo>
                <a:lnTo>
                  <a:pt x="136" y="354"/>
                </a:lnTo>
                <a:lnTo>
                  <a:pt x="136" y="354"/>
                </a:lnTo>
                <a:lnTo>
                  <a:pt x="138" y="356"/>
                </a:lnTo>
                <a:lnTo>
                  <a:pt x="139" y="358"/>
                </a:lnTo>
                <a:lnTo>
                  <a:pt x="140" y="364"/>
                </a:lnTo>
                <a:lnTo>
                  <a:pt x="139" y="371"/>
                </a:lnTo>
                <a:lnTo>
                  <a:pt x="135" y="378"/>
                </a:lnTo>
                <a:lnTo>
                  <a:pt x="135" y="378"/>
                </a:lnTo>
                <a:close/>
                <a:moveTo>
                  <a:pt x="143" y="391"/>
                </a:moveTo>
                <a:lnTo>
                  <a:pt x="143" y="391"/>
                </a:lnTo>
                <a:lnTo>
                  <a:pt x="146" y="396"/>
                </a:lnTo>
                <a:lnTo>
                  <a:pt x="148" y="403"/>
                </a:lnTo>
                <a:lnTo>
                  <a:pt x="146" y="413"/>
                </a:lnTo>
                <a:lnTo>
                  <a:pt x="145" y="417"/>
                </a:lnTo>
                <a:lnTo>
                  <a:pt x="142" y="422"/>
                </a:lnTo>
                <a:lnTo>
                  <a:pt x="96" y="478"/>
                </a:lnTo>
                <a:lnTo>
                  <a:pt x="96" y="478"/>
                </a:lnTo>
                <a:lnTo>
                  <a:pt x="118" y="434"/>
                </a:lnTo>
                <a:lnTo>
                  <a:pt x="143" y="391"/>
                </a:lnTo>
                <a:lnTo>
                  <a:pt x="143" y="391"/>
                </a:lnTo>
                <a:close/>
                <a:moveTo>
                  <a:pt x="129" y="332"/>
                </a:moveTo>
                <a:lnTo>
                  <a:pt x="129" y="332"/>
                </a:lnTo>
                <a:lnTo>
                  <a:pt x="110" y="356"/>
                </a:lnTo>
                <a:lnTo>
                  <a:pt x="90" y="381"/>
                </a:lnTo>
                <a:lnTo>
                  <a:pt x="70" y="406"/>
                </a:lnTo>
                <a:lnTo>
                  <a:pt x="63" y="420"/>
                </a:lnTo>
                <a:lnTo>
                  <a:pt x="56" y="436"/>
                </a:lnTo>
                <a:lnTo>
                  <a:pt x="56" y="436"/>
                </a:lnTo>
                <a:lnTo>
                  <a:pt x="73" y="415"/>
                </a:lnTo>
                <a:lnTo>
                  <a:pt x="90" y="394"/>
                </a:lnTo>
                <a:lnTo>
                  <a:pt x="108" y="373"/>
                </a:lnTo>
                <a:lnTo>
                  <a:pt x="125" y="354"/>
                </a:lnTo>
                <a:lnTo>
                  <a:pt x="125" y="354"/>
                </a:lnTo>
                <a:lnTo>
                  <a:pt x="117" y="373"/>
                </a:lnTo>
                <a:lnTo>
                  <a:pt x="107" y="389"/>
                </a:lnTo>
                <a:lnTo>
                  <a:pt x="84" y="423"/>
                </a:lnTo>
                <a:lnTo>
                  <a:pt x="60" y="455"/>
                </a:lnTo>
                <a:lnTo>
                  <a:pt x="38" y="491"/>
                </a:lnTo>
                <a:lnTo>
                  <a:pt x="38" y="491"/>
                </a:lnTo>
                <a:lnTo>
                  <a:pt x="38" y="478"/>
                </a:lnTo>
                <a:lnTo>
                  <a:pt x="39" y="467"/>
                </a:lnTo>
                <a:lnTo>
                  <a:pt x="44" y="448"/>
                </a:lnTo>
                <a:lnTo>
                  <a:pt x="51" y="430"/>
                </a:lnTo>
                <a:lnTo>
                  <a:pt x="59" y="413"/>
                </a:lnTo>
                <a:lnTo>
                  <a:pt x="124" y="306"/>
                </a:lnTo>
                <a:lnTo>
                  <a:pt x="124" y="306"/>
                </a:lnTo>
                <a:lnTo>
                  <a:pt x="125" y="305"/>
                </a:lnTo>
                <a:lnTo>
                  <a:pt x="126" y="306"/>
                </a:lnTo>
                <a:lnTo>
                  <a:pt x="129" y="315"/>
                </a:lnTo>
                <a:lnTo>
                  <a:pt x="131" y="325"/>
                </a:lnTo>
                <a:lnTo>
                  <a:pt x="131" y="329"/>
                </a:lnTo>
                <a:lnTo>
                  <a:pt x="129" y="332"/>
                </a:lnTo>
                <a:lnTo>
                  <a:pt x="129" y="332"/>
                </a:lnTo>
                <a:close/>
                <a:moveTo>
                  <a:pt x="65" y="479"/>
                </a:moveTo>
                <a:lnTo>
                  <a:pt x="65" y="477"/>
                </a:lnTo>
                <a:lnTo>
                  <a:pt x="65" y="472"/>
                </a:lnTo>
                <a:lnTo>
                  <a:pt x="133" y="395"/>
                </a:lnTo>
                <a:lnTo>
                  <a:pt x="133" y="395"/>
                </a:lnTo>
                <a:lnTo>
                  <a:pt x="111" y="432"/>
                </a:lnTo>
                <a:lnTo>
                  <a:pt x="88" y="468"/>
                </a:lnTo>
                <a:lnTo>
                  <a:pt x="48" y="544"/>
                </a:lnTo>
                <a:lnTo>
                  <a:pt x="48" y="544"/>
                </a:lnTo>
                <a:lnTo>
                  <a:pt x="44" y="533"/>
                </a:lnTo>
                <a:lnTo>
                  <a:pt x="42" y="524"/>
                </a:lnTo>
                <a:lnTo>
                  <a:pt x="44" y="514"/>
                </a:lnTo>
                <a:lnTo>
                  <a:pt x="45" y="506"/>
                </a:lnTo>
                <a:lnTo>
                  <a:pt x="49" y="498"/>
                </a:lnTo>
                <a:lnTo>
                  <a:pt x="53" y="491"/>
                </a:lnTo>
                <a:lnTo>
                  <a:pt x="59" y="485"/>
                </a:lnTo>
                <a:lnTo>
                  <a:pt x="65" y="479"/>
                </a:lnTo>
                <a:lnTo>
                  <a:pt x="65" y="479"/>
                </a:lnTo>
                <a:close/>
                <a:moveTo>
                  <a:pt x="49" y="562"/>
                </a:moveTo>
                <a:lnTo>
                  <a:pt x="49" y="562"/>
                </a:lnTo>
                <a:lnTo>
                  <a:pt x="65" y="537"/>
                </a:lnTo>
                <a:lnTo>
                  <a:pt x="81" y="512"/>
                </a:lnTo>
                <a:lnTo>
                  <a:pt x="100" y="488"/>
                </a:lnTo>
                <a:lnTo>
                  <a:pt x="118" y="465"/>
                </a:lnTo>
                <a:lnTo>
                  <a:pt x="55" y="581"/>
                </a:lnTo>
                <a:lnTo>
                  <a:pt x="55" y="581"/>
                </a:lnTo>
                <a:lnTo>
                  <a:pt x="53" y="576"/>
                </a:lnTo>
                <a:lnTo>
                  <a:pt x="52" y="571"/>
                </a:lnTo>
                <a:lnTo>
                  <a:pt x="49" y="566"/>
                </a:lnTo>
                <a:lnTo>
                  <a:pt x="49" y="562"/>
                </a:lnTo>
                <a:lnTo>
                  <a:pt x="49" y="562"/>
                </a:lnTo>
                <a:close/>
                <a:moveTo>
                  <a:pt x="66" y="581"/>
                </a:moveTo>
                <a:lnTo>
                  <a:pt x="66" y="581"/>
                </a:lnTo>
                <a:lnTo>
                  <a:pt x="110" y="500"/>
                </a:lnTo>
                <a:lnTo>
                  <a:pt x="131" y="464"/>
                </a:lnTo>
                <a:lnTo>
                  <a:pt x="153" y="427"/>
                </a:lnTo>
                <a:lnTo>
                  <a:pt x="153" y="427"/>
                </a:lnTo>
                <a:lnTo>
                  <a:pt x="155" y="430"/>
                </a:lnTo>
                <a:lnTo>
                  <a:pt x="155" y="434"/>
                </a:lnTo>
                <a:lnTo>
                  <a:pt x="155" y="439"/>
                </a:lnTo>
                <a:lnTo>
                  <a:pt x="155" y="439"/>
                </a:lnTo>
                <a:lnTo>
                  <a:pt x="131" y="482"/>
                </a:lnTo>
                <a:lnTo>
                  <a:pt x="110" y="526"/>
                </a:lnTo>
                <a:lnTo>
                  <a:pt x="87" y="569"/>
                </a:lnTo>
                <a:lnTo>
                  <a:pt x="65" y="610"/>
                </a:lnTo>
                <a:lnTo>
                  <a:pt x="65" y="610"/>
                </a:lnTo>
                <a:lnTo>
                  <a:pt x="63" y="607"/>
                </a:lnTo>
                <a:lnTo>
                  <a:pt x="62" y="603"/>
                </a:lnTo>
                <a:lnTo>
                  <a:pt x="62" y="595"/>
                </a:lnTo>
                <a:lnTo>
                  <a:pt x="63" y="586"/>
                </a:lnTo>
                <a:lnTo>
                  <a:pt x="66" y="581"/>
                </a:lnTo>
                <a:lnTo>
                  <a:pt x="66" y="581"/>
                </a:lnTo>
                <a:close/>
                <a:moveTo>
                  <a:pt x="84" y="602"/>
                </a:moveTo>
                <a:lnTo>
                  <a:pt x="156" y="460"/>
                </a:lnTo>
                <a:lnTo>
                  <a:pt x="156" y="460"/>
                </a:lnTo>
                <a:lnTo>
                  <a:pt x="159" y="462"/>
                </a:lnTo>
                <a:lnTo>
                  <a:pt x="160" y="464"/>
                </a:lnTo>
                <a:lnTo>
                  <a:pt x="167" y="465"/>
                </a:lnTo>
                <a:lnTo>
                  <a:pt x="173" y="465"/>
                </a:lnTo>
                <a:lnTo>
                  <a:pt x="176" y="467"/>
                </a:lnTo>
                <a:lnTo>
                  <a:pt x="178" y="469"/>
                </a:lnTo>
                <a:lnTo>
                  <a:pt x="90" y="610"/>
                </a:lnTo>
                <a:lnTo>
                  <a:pt x="90" y="610"/>
                </a:lnTo>
                <a:lnTo>
                  <a:pt x="88" y="613"/>
                </a:lnTo>
                <a:lnTo>
                  <a:pt x="87" y="613"/>
                </a:lnTo>
                <a:lnTo>
                  <a:pt x="86" y="613"/>
                </a:lnTo>
                <a:lnTo>
                  <a:pt x="84" y="610"/>
                </a:lnTo>
                <a:lnTo>
                  <a:pt x="84" y="606"/>
                </a:lnTo>
                <a:lnTo>
                  <a:pt x="84" y="602"/>
                </a:lnTo>
                <a:lnTo>
                  <a:pt x="84" y="602"/>
                </a:lnTo>
                <a:close/>
                <a:moveTo>
                  <a:pt x="104" y="610"/>
                </a:moveTo>
                <a:lnTo>
                  <a:pt x="104" y="610"/>
                </a:lnTo>
                <a:lnTo>
                  <a:pt x="124" y="575"/>
                </a:lnTo>
                <a:lnTo>
                  <a:pt x="143" y="541"/>
                </a:lnTo>
                <a:lnTo>
                  <a:pt x="164" y="510"/>
                </a:lnTo>
                <a:lnTo>
                  <a:pt x="187" y="479"/>
                </a:lnTo>
                <a:lnTo>
                  <a:pt x="187" y="479"/>
                </a:lnTo>
                <a:lnTo>
                  <a:pt x="188" y="485"/>
                </a:lnTo>
                <a:lnTo>
                  <a:pt x="187" y="491"/>
                </a:lnTo>
                <a:lnTo>
                  <a:pt x="184" y="496"/>
                </a:lnTo>
                <a:lnTo>
                  <a:pt x="180" y="500"/>
                </a:lnTo>
                <a:lnTo>
                  <a:pt x="180" y="500"/>
                </a:lnTo>
                <a:lnTo>
                  <a:pt x="177" y="503"/>
                </a:lnTo>
                <a:lnTo>
                  <a:pt x="176" y="507"/>
                </a:lnTo>
                <a:lnTo>
                  <a:pt x="174" y="516"/>
                </a:lnTo>
                <a:lnTo>
                  <a:pt x="176" y="519"/>
                </a:lnTo>
                <a:lnTo>
                  <a:pt x="126" y="607"/>
                </a:lnTo>
                <a:lnTo>
                  <a:pt x="126" y="607"/>
                </a:lnTo>
                <a:lnTo>
                  <a:pt x="115" y="607"/>
                </a:lnTo>
                <a:lnTo>
                  <a:pt x="110" y="607"/>
                </a:lnTo>
                <a:lnTo>
                  <a:pt x="104" y="610"/>
                </a:lnTo>
                <a:lnTo>
                  <a:pt x="104" y="610"/>
                </a:lnTo>
                <a:close/>
                <a:moveTo>
                  <a:pt x="140" y="606"/>
                </a:moveTo>
                <a:lnTo>
                  <a:pt x="140" y="606"/>
                </a:lnTo>
                <a:lnTo>
                  <a:pt x="155" y="572"/>
                </a:lnTo>
                <a:lnTo>
                  <a:pt x="170" y="540"/>
                </a:lnTo>
                <a:lnTo>
                  <a:pt x="187" y="506"/>
                </a:lnTo>
                <a:lnTo>
                  <a:pt x="201" y="472"/>
                </a:lnTo>
                <a:lnTo>
                  <a:pt x="201" y="472"/>
                </a:lnTo>
                <a:lnTo>
                  <a:pt x="204" y="469"/>
                </a:lnTo>
                <a:lnTo>
                  <a:pt x="207" y="468"/>
                </a:lnTo>
                <a:lnTo>
                  <a:pt x="215" y="467"/>
                </a:lnTo>
                <a:lnTo>
                  <a:pt x="226" y="468"/>
                </a:lnTo>
                <a:lnTo>
                  <a:pt x="235" y="471"/>
                </a:lnTo>
                <a:lnTo>
                  <a:pt x="235" y="471"/>
                </a:lnTo>
                <a:lnTo>
                  <a:pt x="211" y="495"/>
                </a:lnTo>
                <a:lnTo>
                  <a:pt x="200" y="507"/>
                </a:lnTo>
                <a:lnTo>
                  <a:pt x="190" y="521"/>
                </a:lnTo>
                <a:lnTo>
                  <a:pt x="180" y="534"/>
                </a:lnTo>
                <a:lnTo>
                  <a:pt x="170" y="550"/>
                </a:lnTo>
                <a:lnTo>
                  <a:pt x="162" y="565"/>
                </a:lnTo>
                <a:lnTo>
                  <a:pt x="155" y="581"/>
                </a:lnTo>
                <a:lnTo>
                  <a:pt x="155" y="581"/>
                </a:lnTo>
                <a:lnTo>
                  <a:pt x="191" y="533"/>
                </a:lnTo>
                <a:lnTo>
                  <a:pt x="209" y="509"/>
                </a:lnTo>
                <a:lnTo>
                  <a:pt x="230" y="485"/>
                </a:lnTo>
                <a:lnTo>
                  <a:pt x="223" y="513"/>
                </a:lnTo>
                <a:lnTo>
                  <a:pt x="223" y="513"/>
                </a:lnTo>
                <a:lnTo>
                  <a:pt x="222" y="512"/>
                </a:lnTo>
                <a:lnTo>
                  <a:pt x="221" y="509"/>
                </a:lnTo>
                <a:lnTo>
                  <a:pt x="219" y="510"/>
                </a:lnTo>
                <a:lnTo>
                  <a:pt x="218" y="513"/>
                </a:lnTo>
                <a:lnTo>
                  <a:pt x="218" y="513"/>
                </a:lnTo>
                <a:lnTo>
                  <a:pt x="216" y="519"/>
                </a:lnTo>
                <a:lnTo>
                  <a:pt x="216" y="521"/>
                </a:lnTo>
                <a:lnTo>
                  <a:pt x="216" y="524"/>
                </a:lnTo>
                <a:lnTo>
                  <a:pt x="216" y="524"/>
                </a:lnTo>
                <a:lnTo>
                  <a:pt x="192" y="561"/>
                </a:lnTo>
                <a:lnTo>
                  <a:pt x="180" y="582"/>
                </a:lnTo>
                <a:lnTo>
                  <a:pt x="174" y="592"/>
                </a:lnTo>
                <a:lnTo>
                  <a:pt x="170" y="602"/>
                </a:lnTo>
                <a:lnTo>
                  <a:pt x="140" y="606"/>
                </a:lnTo>
                <a:close/>
                <a:moveTo>
                  <a:pt x="319" y="457"/>
                </a:moveTo>
                <a:lnTo>
                  <a:pt x="236" y="454"/>
                </a:lnTo>
                <a:lnTo>
                  <a:pt x="236" y="454"/>
                </a:lnTo>
                <a:lnTo>
                  <a:pt x="235" y="454"/>
                </a:lnTo>
                <a:lnTo>
                  <a:pt x="233" y="451"/>
                </a:lnTo>
                <a:lnTo>
                  <a:pt x="233" y="451"/>
                </a:lnTo>
                <a:lnTo>
                  <a:pt x="280" y="450"/>
                </a:lnTo>
                <a:lnTo>
                  <a:pt x="325" y="450"/>
                </a:lnTo>
                <a:lnTo>
                  <a:pt x="370" y="453"/>
                </a:lnTo>
                <a:lnTo>
                  <a:pt x="415" y="455"/>
                </a:lnTo>
                <a:lnTo>
                  <a:pt x="504" y="462"/>
                </a:lnTo>
                <a:lnTo>
                  <a:pt x="593" y="471"/>
                </a:lnTo>
                <a:lnTo>
                  <a:pt x="593" y="471"/>
                </a:lnTo>
                <a:lnTo>
                  <a:pt x="558" y="471"/>
                </a:lnTo>
                <a:lnTo>
                  <a:pt x="523" y="471"/>
                </a:lnTo>
                <a:lnTo>
                  <a:pt x="454" y="468"/>
                </a:lnTo>
                <a:lnTo>
                  <a:pt x="386" y="462"/>
                </a:lnTo>
                <a:lnTo>
                  <a:pt x="319" y="457"/>
                </a:lnTo>
                <a:lnTo>
                  <a:pt x="319" y="457"/>
                </a:lnTo>
                <a:close/>
                <a:moveTo>
                  <a:pt x="556" y="486"/>
                </a:moveTo>
                <a:lnTo>
                  <a:pt x="556" y="486"/>
                </a:lnTo>
                <a:lnTo>
                  <a:pt x="521" y="517"/>
                </a:lnTo>
                <a:lnTo>
                  <a:pt x="504" y="534"/>
                </a:lnTo>
                <a:lnTo>
                  <a:pt x="488" y="551"/>
                </a:lnTo>
                <a:lnTo>
                  <a:pt x="488" y="551"/>
                </a:lnTo>
                <a:lnTo>
                  <a:pt x="492" y="543"/>
                </a:lnTo>
                <a:lnTo>
                  <a:pt x="496" y="536"/>
                </a:lnTo>
                <a:lnTo>
                  <a:pt x="507" y="520"/>
                </a:lnTo>
                <a:lnTo>
                  <a:pt x="518" y="505"/>
                </a:lnTo>
                <a:lnTo>
                  <a:pt x="524" y="496"/>
                </a:lnTo>
                <a:lnTo>
                  <a:pt x="530" y="488"/>
                </a:lnTo>
                <a:lnTo>
                  <a:pt x="530" y="488"/>
                </a:lnTo>
                <a:lnTo>
                  <a:pt x="531" y="486"/>
                </a:lnTo>
                <a:lnTo>
                  <a:pt x="533" y="485"/>
                </a:lnTo>
                <a:lnTo>
                  <a:pt x="541" y="485"/>
                </a:lnTo>
                <a:lnTo>
                  <a:pt x="556" y="486"/>
                </a:lnTo>
                <a:lnTo>
                  <a:pt x="556" y="486"/>
                </a:lnTo>
                <a:close/>
                <a:moveTo>
                  <a:pt x="503" y="486"/>
                </a:moveTo>
                <a:lnTo>
                  <a:pt x="503" y="486"/>
                </a:lnTo>
                <a:lnTo>
                  <a:pt x="483" y="502"/>
                </a:lnTo>
                <a:lnTo>
                  <a:pt x="465" y="519"/>
                </a:lnTo>
                <a:lnTo>
                  <a:pt x="448" y="537"/>
                </a:lnTo>
                <a:lnTo>
                  <a:pt x="433" y="558"/>
                </a:lnTo>
                <a:lnTo>
                  <a:pt x="433" y="558"/>
                </a:lnTo>
                <a:lnTo>
                  <a:pt x="443" y="540"/>
                </a:lnTo>
                <a:lnTo>
                  <a:pt x="452" y="524"/>
                </a:lnTo>
                <a:lnTo>
                  <a:pt x="464" y="509"/>
                </a:lnTo>
                <a:lnTo>
                  <a:pt x="474" y="492"/>
                </a:lnTo>
                <a:lnTo>
                  <a:pt x="474" y="492"/>
                </a:lnTo>
                <a:lnTo>
                  <a:pt x="478" y="488"/>
                </a:lnTo>
                <a:lnTo>
                  <a:pt x="479" y="485"/>
                </a:lnTo>
                <a:lnTo>
                  <a:pt x="482" y="484"/>
                </a:lnTo>
                <a:lnTo>
                  <a:pt x="482" y="484"/>
                </a:lnTo>
                <a:lnTo>
                  <a:pt x="488" y="484"/>
                </a:lnTo>
                <a:lnTo>
                  <a:pt x="493" y="485"/>
                </a:lnTo>
                <a:lnTo>
                  <a:pt x="503" y="486"/>
                </a:lnTo>
                <a:lnTo>
                  <a:pt x="503" y="486"/>
                </a:lnTo>
                <a:close/>
                <a:moveTo>
                  <a:pt x="458" y="485"/>
                </a:moveTo>
                <a:lnTo>
                  <a:pt x="458" y="485"/>
                </a:lnTo>
                <a:lnTo>
                  <a:pt x="441" y="498"/>
                </a:lnTo>
                <a:lnTo>
                  <a:pt x="426" y="512"/>
                </a:lnTo>
                <a:lnTo>
                  <a:pt x="410" y="527"/>
                </a:lnTo>
                <a:lnTo>
                  <a:pt x="396" y="543"/>
                </a:lnTo>
                <a:lnTo>
                  <a:pt x="430" y="484"/>
                </a:lnTo>
                <a:lnTo>
                  <a:pt x="430" y="484"/>
                </a:lnTo>
                <a:lnTo>
                  <a:pt x="431" y="482"/>
                </a:lnTo>
                <a:lnTo>
                  <a:pt x="434" y="481"/>
                </a:lnTo>
                <a:lnTo>
                  <a:pt x="441" y="481"/>
                </a:lnTo>
                <a:lnTo>
                  <a:pt x="450" y="482"/>
                </a:lnTo>
                <a:lnTo>
                  <a:pt x="458" y="485"/>
                </a:lnTo>
                <a:lnTo>
                  <a:pt x="458" y="485"/>
                </a:lnTo>
                <a:close/>
                <a:moveTo>
                  <a:pt x="407" y="479"/>
                </a:moveTo>
                <a:lnTo>
                  <a:pt x="407" y="479"/>
                </a:lnTo>
                <a:lnTo>
                  <a:pt x="393" y="492"/>
                </a:lnTo>
                <a:lnTo>
                  <a:pt x="381" y="506"/>
                </a:lnTo>
                <a:lnTo>
                  <a:pt x="355" y="533"/>
                </a:lnTo>
                <a:lnTo>
                  <a:pt x="355" y="533"/>
                </a:lnTo>
                <a:lnTo>
                  <a:pt x="364" y="520"/>
                </a:lnTo>
                <a:lnTo>
                  <a:pt x="374" y="506"/>
                </a:lnTo>
                <a:lnTo>
                  <a:pt x="382" y="492"/>
                </a:lnTo>
                <a:lnTo>
                  <a:pt x="391" y="479"/>
                </a:lnTo>
                <a:lnTo>
                  <a:pt x="407" y="479"/>
                </a:lnTo>
                <a:close/>
                <a:moveTo>
                  <a:pt x="332" y="469"/>
                </a:moveTo>
                <a:lnTo>
                  <a:pt x="332" y="469"/>
                </a:lnTo>
                <a:lnTo>
                  <a:pt x="315" y="486"/>
                </a:lnTo>
                <a:lnTo>
                  <a:pt x="298" y="505"/>
                </a:lnTo>
                <a:lnTo>
                  <a:pt x="282" y="523"/>
                </a:lnTo>
                <a:lnTo>
                  <a:pt x="267" y="541"/>
                </a:lnTo>
                <a:lnTo>
                  <a:pt x="302" y="471"/>
                </a:lnTo>
                <a:lnTo>
                  <a:pt x="302" y="471"/>
                </a:lnTo>
                <a:lnTo>
                  <a:pt x="313" y="471"/>
                </a:lnTo>
                <a:lnTo>
                  <a:pt x="332" y="469"/>
                </a:lnTo>
                <a:lnTo>
                  <a:pt x="332" y="469"/>
                </a:lnTo>
                <a:close/>
                <a:moveTo>
                  <a:pt x="244" y="482"/>
                </a:moveTo>
                <a:lnTo>
                  <a:pt x="244" y="482"/>
                </a:lnTo>
                <a:lnTo>
                  <a:pt x="249" y="475"/>
                </a:lnTo>
                <a:lnTo>
                  <a:pt x="253" y="472"/>
                </a:lnTo>
                <a:lnTo>
                  <a:pt x="257" y="472"/>
                </a:lnTo>
                <a:lnTo>
                  <a:pt x="261" y="472"/>
                </a:lnTo>
                <a:lnTo>
                  <a:pt x="261" y="472"/>
                </a:lnTo>
                <a:lnTo>
                  <a:pt x="277" y="472"/>
                </a:lnTo>
                <a:lnTo>
                  <a:pt x="294" y="471"/>
                </a:lnTo>
                <a:lnTo>
                  <a:pt x="294" y="471"/>
                </a:lnTo>
                <a:lnTo>
                  <a:pt x="268" y="498"/>
                </a:lnTo>
                <a:lnTo>
                  <a:pt x="244" y="526"/>
                </a:lnTo>
                <a:lnTo>
                  <a:pt x="223" y="554"/>
                </a:lnTo>
                <a:lnTo>
                  <a:pt x="202" y="585"/>
                </a:lnTo>
                <a:lnTo>
                  <a:pt x="202" y="585"/>
                </a:lnTo>
                <a:lnTo>
                  <a:pt x="198" y="589"/>
                </a:lnTo>
                <a:lnTo>
                  <a:pt x="194" y="595"/>
                </a:lnTo>
                <a:lnTo>
                  <a:pt x="187" y="599"/>
                </a:lnTo>
                <a:lnTo>
                  <a:pt x="180" y="602"/>
                </a:lnTo>
                <a:lnTo>
                  <a:pt x="244" y="482"/>
                </a:lnTo>
                <a:close/>
                <a:moveTo>
                  <a:pt x="195" y="600"/>
                </a:moveTo>
                <a:lnTo>
                  <a:pt x="274" y="502"/>
                </a:lnTo>
                <a:lnTo>
                  <a:pt x="274" y="502"/>
                </a:lnTo>
                <a:lnTo>
                  <a:pt x="275" y="510"/>
                </a:lnTo>
                <a:lnTo>
                  <a:pt x="274" y="517"/>
                </a:lnTo>
                <a:lnTo>
                  <a:pt x="273" y="520"/>
                </a:lnTo>
                <a:lnTo>
                  <a:pt x="270" y="521"/>
                </a:lnTo>
                <a:lnTo>
                  <a:pt x="270" y="521"/>
                </a:lnTo>
                <a:lnTo>
                  <a:pt x="270" y="519"/>
                </a:lnTo>
                <a:lnTo>
                  <a:pt x="270" y="519"/>
                </a:lnTo>
                <a:lnTo>
                  <a:pt x="267" y="520"/>
                </a:lnTo>
                <a:lnTo>
                  <a:pt x="266" y="523"/>
                </a:lnTo>
                <a:lnTo>
                  <a:pt x="264" y="524"/>
                </a:lnTo>
                <a:lnTo>
                  <a:pt x="266" y="526"/>
                </a:lnTo>
                <a:lnTo>
                  <a:pt x="225" y="600"/>
                </a:lnTo>
                <a:lnTo>
                  <a:pt x="225" y="600"/>
                </a:lnTo>
                <a:lnTo>
                  <a:pt x="223" y="602"/>
                </a:lnTo>
                <a:lnTo>
                  <a:pt x="219" y="603"/>
                </a:lnTo>
                <a:lnTo>
                  <a:pt x="212" y="603"/>
                </a:lnTo>
                <a:lnTo>
                  <a:pt x="195" y="600"/>
                </a:lnTo>
                <a:lnTo>
                  <a:pt x="195" y="600"/>
                </a:lnTo>
                <a:close/>
                <a:moveTo>
                  <a:pt x="237" y="599"/>
                </a:moveTo>
                <a:lnTo>
                  <a:pt x="251" y="575"/>
                </a:lnTo>
                <a:lnTo>
                  <a:pt x="251" y="575"/>
                </a:lnTo>
                <a:lnTo>
                  <a:pt x="254" y="575"/>
                </a:lnTo>
                <a:lnTo>
                  <a:pt x="257" y="572"/>
                </a:lnTo>
                <a:lnTo>
                  <a:pt x="257" y="572"/>
                </a:lnTo>
                <a:lnTo>
                  <a:pt x="270" y="552"/>
                </a:lnTo>
                <a:lnTo>
                  <a:pt x="285" y="533"/>
                </a:lnTo>
                <a:lnTo>
                  <a:pt x="301" y="514"/>
                </a:lnTo>
                <a:lnTo>
                  <a:pt x="318" y="496"/>
                </a:lnTo>
                <a:lnTo>
                  <a:pt x="318" y="496"/>
                </a:lnTo>
                <a:lnTo>
                  <a:pt x="318" y="500"/>
                </a:lnTo>
                <a:lnTo>
                  <a:pt x="318" y="500"/>
                </a:lnTo>
                <a:lnTo>
                  <a:pt x="306" y="523"/>
                </a:lnTo>
                <a:lnTo>
                  <a:pt x="295" y="545"/>
                </a:lnTo>
                <a:lnTo>
                  <a:pt x="268" y="590"/>
                </a:lnTo>
                <a:lnTo>
                  <a:pt x="268" y="590"/>
                </a:lnTo>
                <a:lnTo>
                  <a:pt x="266" y="595"/>
                </a:lnTo>
                <a:lnTo>
                  <a:pt x="261" y="597"/>
                </a:lnTo>
                <a:lnTo>
                  <a:pt x="259" y="599"/>
                </a:lnTo>
                <a:lnTo>
                  <a:pt x="254" y="599"/>
                </a:lnTo>
                <a:lnTo>
                  <a:pt x="246" y="599"/>
                </a:lnTo>
                <a:lnTo>
                  <a:pt x="237" y="599"/>
                </a:lnTo>
                <a:lnTo>
                  <a:pt x="237" y="599"/>
                </a:lnTo>
                <a:close/>
                <a:moveTo>
                  <a:pt x="305" y="599"/>
                </a:moveTo>
                <a:lnTo>
                  <a:pt x="305" y="599"/>
                </a:lnTo>
                <a:lnTo>
                  <a:pt x="289" y="599"/>
                </a:lnTo>
                <a:lnTo>
                  <a:pt x="271" y="602"/>
                </a:lnTo>
                <a:lnTo>
                  <a:pt x="298" y="562"/>
                </a:lnTo>
                <a:lnTo>
                  <a:pt x="298" y="562"/>
                </a:lnTo>
                <a:lnTo>
                  <a:pt x="296" y="561"/>
                </a:lnTo>
                <a:lnTo>
                  <a:pt x="295" y="559"/>
                </a:lnTo>
                <a:lnTo>
                  <a:pt x="295" y="559"/>
                </a:lnTo>
                <a:lnTo>
                  <a:pt x="298" y="554"/>
                </a:lnTo>
                <a:lnTo>
                  <a:pt x="301" y="548"/>
                </a:lnTo>
                <a:lnTo>
                  <a:pt x="305" y="543"/>
                </a:lnTo>
                <a:lnTo>
                  <a:pt x="308" y="537"/>
                </a:lnTo>
                <a:lnTo>
                  <a:pt x="308" y="537"/>
                </a:lnTo>
                <a:lnTo>
                  <a:pt x="318" y="521"/>
                </a:lnTo>
                <a:lnTo>
                  <a:pt x="325" y="506"/>
                </a:lnTo>
                <a:lnTo>
                  <a:pt x="340" y="472"/>
                </a:lnTo>
                <a:lnTo>
                  <a:pt x="340" y="472"/>
                </a:lnTo>
                <a:lnTo>
                  <a:pt x="346" y="474"/>
                </a:lnTo>
                <a:lnTo>
                  <a:pt x="353" y="474"/>
                </a:lnTo>
                <a:lnTo>
                  <a:pt x="360" y="475"/>
                </a:lnTo>
                <a:lnTo>
                  <a:pt x="367" y="477"/>
                </a:lnTo>
                <a:lnTo>
                  <a:pt x="367" y="477"/>
                </a:lnTo>
                <a:lnTo>
                  <a:pt x="351" y="491"/>
                </a:lnTo>
                <a:lnTo>
                  <a:pt x="337" y="506"/>
                </a:lnTo>
                <a:lnTo>
                  <a:pt x="308" y="537"/>
                </a:lnTo>
                <a:lnTo>
                  <a:pt x="308" y="537"/>
                </a:lnTo>
                <a:lnTo>
                  <a:pt x="308" y="538"/>
                </a:lnTo>
                <a:lnTo>
                  <a:pt x="309" y="541"/>
                </a:lnTo>
                <a:lnTo>
                  <a:pt x="309" y="541"/>
                </a:lnTo>
                <a:lnTo>
                  <a:pt x="303" y="551"/>
                </a:lnTo>
                <a:lnTo>
                  <a:pt x="301" y="562"/>
                </a:lnTo>
                <a:lnTo>
                  <a:pt x="301" y="562"/>
                </a:lnTo>
                <a:lnTo>
                  <a:pt x="318" y="540"/>
                </a:lnTo>
                <a:lnTo>
                  <a:pt x="337" y="517"/>
                </a:lnTo>
                <a:lnTo>
                  <a:pt x="358" y="496"/>
                </a:lnTo>
                <a:lnTo>
                  <a:pt x="370" y="486"/>
                </a:lnTo>
                <a:lnTo>
                  <a:pt x="382" y="477"/>
                </a:lnTo>
                <a:lnTo>
                  <a:pt x="382" y="477"/>
                </a:lnTo>
                <a:lnTo>
                  <a:pt x="379" y="484"/>
                </a:lnTo>
                <a:lnTo>
                  <a:pt x="377" y="489"/>
                </a:lnTo>
                <a:lnTo>
                  <a:pt x="368" y="499"/>
                </a:lnTo>
                <a:lnTo>
                  <a:pt x="361" y="509"/>
                </a:lnTo>
                <a:lnTo>
                  <a:pt x="354" y="520"/>
                </a:lnTo>
                <a:lnTo>
                  <a:pt x="355" y="523"/>
                </a:lnTo>
                <a:lnTo>
                  <a:pt x="355" y="523"/>
                </a:lnTo>
                <a:lnTo>
                  <a:pt x="343" y="540"/>
                </a:lnTo>
                <a:lnTo>
                  <a:pt x="329" y="558"/>
                </a:lnTo>
                <a:lnTo>
                  <a:pt x="316" y="579"/>
                </a:lnTo>
                <a:lnTo>
                  <a:pt x="305" y="599"/>
                </a:lnTo>
                <a:lnTo>
                  <a:pt x="305" y="599"/>
                </a:lnTo>
                <a:close/>
                <a:moveTo>
                  <a:pt x="319" y="602"/>
                </a:moveTo>
                <a:lnTo>
                  <a:pt x="319" y="602"/>
                </a:lnTo>
                <a:lnTo>
                  <a:pt x="322" y="595"/>
                </a:lnTo>
                <a:lnTo>
                  <a:pt x="325" y="588"/>
                </a:lnTo>
                <a:lnTo>
                  <a:pt x="327" y="581"/>
                </a:lnTo>
                <a:lnTo>
                  <a:pt x="334" y="576"/>
                </a:lnTo>
                <a:lnTo>
                  <a:pt x="333" y="573"/>
                </a:lnTo>
                <a:lnTo>
                  <a:pt x="333" y="573"/>
                </a:lnTo>
                <a:lnTo>
                  <a:pt x="334" y="566"/>
                </a:lnTo>
                <a:lnTo>
                  <a:pt x="336" y="564"/>
                </a:lnTo>
                <a:lnTo>
                  <a:pt x="339" y="562"/>
                </a:lnTo>
                <a:lnTo>
                  <a:pt x="339" y="562"/>
                </a:lnTo>
                <a:lnTo>
                  <a:pt x="337" y="566"/>
                </a:lnTo>
                <a:lnTo>
                  <a:pt x="337" y="568"/>
                </a:lnTo>
                <a:lnTo>
                  <a:pt x="339" y="568"/>
                </a:lnTo>
                <a:lnTo>
                  <a:pt x="343" y="565"/>
                </a:lnTo>
                <a:lnTo>
                  <a:pt x="344" y="564"/>
                </a:lnTo>
                <a:lnTo>
                  <a:pt x="344" y="564"/>
                </a:lnTo>
                <a:lnTo>
                  <a:pt x="363" y="541"/>
                </a:lnTo>
                <a:lnTo>
                  <a:pt x="381" y="520"/>
                </a:lnTo>
                <a:lnTo>
                  <a:pt x="399" y="500"/>
                </a:lnTo>
                <a:lnTo>
                  <a:pt x="419" y="482"/>
                </a:lnTo>
                <a:lnTo>
                  <a:pt x="419" y="482"/>
                </a:lnTo>
                <a:lnTo>
                  <a:pt x="420" y="482"/>
                </a:lnTo>
                <a:lnTo>
                  <a:pt x="420" y="482"/>
                </a:lnTo>
                <a:lnTo>
                  <a:pt x="419" y="488"/>
                </a:lnTo>
                <a:lnTo>
                  <a:pt x="416" y="499"/>
                </a:lnTo>
                <a:lnTo>
                  <a:pt x="416" y="499"/>
                </a:lnTo>
                <a:lnTo>
                  <a:pt x="413" y="499"/>
                </a:lnTo>
                <a:lnTo>
                  <a:pt x="412" y="500"/>
                </a:lnTo>
                <a:lnTo>
                  <a:pt x="406" y="506"/>
                </a:lnTo>
                <a:lnTo>
                  <a:pt x="402" y="513"/>
                </a:lnTo>
                <a:lnTo>
                  <a:pt x="399" y="521"/>
                </a:lnTo>
                <a:lnTo>
                  <a:pt x="400" y="524"/>
                </a:lnTo>
                <a:lnTo>
                  <a:pt x="400" y="524"/>
                </a:lnTo>
                <a:lnTo>
                  <a:pt x="386" y="541"/>
                </a:lnTo>
                <a:lnTo>
                  <a:pt x="372" y="561"/>
                </a:lnTo>
                <a:lnTo>
                  <a:pt x="360" y="582"/>
                </a:lnTo>
                <a:lnTo>
                  <a:pt x="347" y="602"/>
                </a:lnTo>
                <a:lnTo>
                  <a:pt x="319" y="602"/>
                </a:lnTo>
                <a:close/>
                <a:moveTo>
                  <a:pt x="361" y="602"/>
                </a:moveTo>
                <a:lnTo>
                  <a:pt x="361" y="602"/>
                </a:lnTo>
                <a:lnTo>
                  <a:pt x="363" y="597"/>
                </a:lnTo>
                <a:lnTo>
                  <a:pt x="365" y="593"/>
                </a:lnTo>
                <a:lnTo>
                  <a:pt x="371" y="585"/>
                </a:lnTo>
                <a:lnTo>
                  <a:pt x="378" y="578"/>
                </a:lnTo>
                <a:lnTo>
                  <a:pt x="384" y="569"/>
                </a:lnTo>
                <a:lnTo>
                  <a:pt x="379" y="571"/>
                </a:lnTo>
                <a:lnTo>
                  <a:pt x="379" y="571"/>
                </a:lnTo>
                <a:lnTo>
                  <a:pt x="381" y="565"/>
                </a:lnTo>
                <a:lnTo>
                  <a:pt x="384" y="561"/>
                </a:lnTo>
                <a:lnTo>
                  <a:pt x="389" y="552"/>
                </a:lnTo>
                <a:lnTo>
                  <a:pt x="389" y="552"/>
                </a:lnTo>
                <a:lnTo>
                  <a:pt x="389" y="557"/>
                </a:lnTo>
                <a:lnTo>
                  <a:pt x="388" y="559"/>
                </a:lnTo>
                <a:lnTo>
                  <a:pt x="385" y="564"/>
                </a:lnTo>
                <a:lnTo>
                  <a:pt x="384" y="569"/>
                </a:lnTo>
                <a:lnTo>
                  <a:pt x="384" y="569"/>
                </a:lnTo>
                <a:lnTo>
                  <a:pt x="402" y="548"/>
                </a:lnTo>
                <a:lnTo>
                  <a:pt x="420" y="529"/>
                </a:lnTo>
                <a:lnTo>
                  <a:pt x="441" y="507"/>
                </a:lnTo>
                <a:lnTo>
                  <a:pt x="452" y="499"/>
                </a:lnTo>
                <a:lnTo>
                  <a:pt x="465" y="491"/>
                </a:lnTo>
                <a:lnTo>
                  <a:pt x="465" y="491"/>
                </a:lnTo>
                <a:lnTo>
                  <a:pt x="459" y="500"/>
                </a:lnTo>
                <a:lnTo>
                  <a:pt x="455" y="509"/>
                </a:lnTo>
                <a:lnTo>
                  <a:pt x="452" y="516"/>
                </a:lnTo>
                <a:lnTo>
                  <a:pt x="447" y="523"/>
                </a:lnTo>
                <a:lnTo>
                  <a:pt x="447" y="523"/>
                </a:lnTo>
                <a:lnTo>
                  <a:pt x="445" y="519"/>
                </a:lnTo>
                <a:lnTo>
                  <a:pt x="445" y="521"/>
                </a:lnTo>
                <a:lnTo>
                  <a:pt x="445" y="521"/>
                </a:lnTo>
                <a:lnTo>
                  <a:pt x="443" y="523"/>
                </a:lnTo>
                <a:lnTo>
                  <a:pt x="443" y="524"/>
                </a:lnTo>
                <a:lnTo>
                  <a:pt x="444" y="529"/>
                </a:lnTo>
                <a:lnTo>
                  <a:pt x="444" y="529"/>
                </a:lnTo>
                <a:lnTo>
                  <a:pt x="434" y="543"/>
                </a:lnTo>
                <a:lnTo>
                  <a:pt x="423" y="557"/>
                </a:lnTo>
                <a:lnTo>
                  <a:pt x="413" y="571"/>
                </a:lnTo>
                <a:lnTo>
                  <a:pt x="403" y="586"/>
                </a:lnTo>
                <a:lnTo>
                  <a:pt x="403" y="586"/>
                </a:lnTo>
                <a:lnTo>
                  <a:pt x="403" y="590"/>
                </a:lnTo>
                <a:lnTo>
                  <a:pt x="403" y="596"/>
                </a:lnTo>
                <a:lnTo>
                  <a:pt x="403" y="597"/>
                </a:lnTo>
                <a:lnTo>
                  <a:pt x="405" y="599"/>
                </a:lnTo>
                <a:lnTo>
                  <a:pt x="406" y="597"/>
                </a:lnTo>
                <a:lnTo>
                  <a:pt x="407" y="596"/>
                </a:lnTo>
                <a:lnTo>
                  <a:pt x="407" y="596"/>
                </a:lnTo>
                <a:lnTo>
                  <a:pt x="419" y="579"/>
                </a:lnTo>
                <a:lnTo>
                  <a:pt x="430" y="565"/>
                </a:lnTo>
                <a:lnTo>
                  <a:pt x="443" y="551"/>
                </a:lnTo>
                <a:lnTo>
                  <a:pt x="455" y="537"/>
                </a:lnTo>
                <a:lnTo>
                  <a:pt x="469" y="524"/>
                </a:lnTo>
                <a:lnTo>
                  <a:pt x="485" y="513"/>
                </a:lnTo>
                <a:lnTo>
                  <a:pt x="516" y="491"/>
                </a:lnTo>
                <a:lnTo>
                  <a:pt x="444" y="603"/>
                </a:lnTo>
                <a:lnTo>
                  <a:pt x="444" y="603"/>
                </a:lnTo>
                <a:lnTo>
                  <a:pt x="402" y="602"/>
                </a:lnTo>
                <a:lnTo>
                  <a:pt x="381" y="602"/>
                </a:lnTo>
                <a:lnTo>
                  <a:pt x="361" y="602"/>
                </a:lnTo>
                <a:lnTo>
                  <a:pt x="361" y="602"/>
                </a:lnTo>
                <a:close/>
                <a:moveTo>
                  <a:pt x="513" y="589"/>
                </a:moveTo>
                <a:lnTo>
                  <a:pt x="513" y="589"/>
                </a:lnTo>
                <a:lnTo>
                  <a:pt x="520" y="578"/>
                </a:lnTo>
                <a:lnTo>
                  <a:pt x="527" y="565"/>
                </a:lnTo>
                <a:lnTo>
                  <a:pt x="533" y="552"/>
                </a:lnTo>
                <a:lnTo>
                  <a:pt x="538" y="537"/>
                </a:lnTo>
                <a:lnTo>
                  <a:pt x="538" y="537"/>
                </a:lnTo>
                <a:lnTo>
                  <a:pt x="526" y="551"/>
                </a:lnTo>
                <a:lnTo>
                  <a:pt x="514" y="566"/>
                </a:lnTo>
                <a:lnTo>
                  <a:pt x="503" y="583"/>
                </a:lnTo>
                <a:lnTo>
                  <a:pt x="495" y="602"/>
                </a:lnTo>
                <a:lnTo>
                  <a:pt x="461" y="600"/>
                </a:lnTo>
                <a:lnTo>
                  <a:pt x="461" y="600"/>
                </a:lnTo>
                <a:lnTo>
                  <a:pt x="465" y="593"/>
                </a:lnTo>
                <a:lnTo>
                  <a:pt x="469" y="588"/>
                </a:lnTo>
                <a:lnTo>
                  <a:pt x="475" y="582"/>
                </a:lnTo>
                <a:lnTo>
                  <a:pt x="479" y="575"/>
                </a:lnTo>
                <a:lnTo>
                  <a:pt x="483" y="571"/>
                </a:lnTo>
                <a:lnTo>
                  <a:pt x="479" y="571"/>
                </a:lnTo>
                <a:lnTo>
                  <a:pt x="479" y="571"/>
                </a:lnTo>
                <a:lnTo>
                  <a:pt x="479" y="566"/>
                </a:lnTo>
                <a:lnTo>
                  <a:pt x="481" y="562"/>
                </a:lnTo>
                <a:lnTo>
                  <a:pt x="483" y="558"/>
                </a:lnTo>
                <a:lnTo>
                  <a:pt x="489" y="558"/>
                </a:lnTo>
                <a:lnTo>
                  <a:pt x="483" y="571"/>
                </a:lnTo>
                <a:lnTo>
                  <a:pt x="483" y="571"/>
                </a:lnTo>
                <a:lnTo>
                  <a:pt x="500" y="551"/>
                </a:lnTo>
                <a:lnTo>
                  <a:pt x="520" y="530"/>
                </a:lnTo>
                <a:lnTo>
                  <a:pt x="541" y="510"/>
                </a:lnTo>
                <a:lnTo>
                  <a:pt x="563" y="492"/>
                </a:lnTo>
                <a:lnTo>
                  <a:pt x="552" y="514"/>
                </a:lnTo>
                <a:lnTo>
                  <a:pt x="552" y="514"/>
                </a:lnTo>
                <a:lnTo>
                  <a:pt x="547" y="519"/>
                </a:lnTo>
                <a:lnTo>
                  <a:pt x="541" y="524"/>
                </a:lnTo>
                <a:lnTo>
                  <a:pt x="540" y="527"/>
                </a:lnTo>
                <a:lnTo>
                  <a:pt x="538" y="531"/>
                </a:lnTo>
                <a:lnTo>
                  <a:pt x="540" y="534"/>
                </a:lnTo>
                <a:lnTo>
                  <a:pt x="542" y="537"/>
                </a:lnTo>
                <a:lnTo>
                  <a:pt x="542" y="537"/>
                </a:lnTo>
                <a:lnTo>
                  <a:pt x="551" y="526"/>
                </a:lnTo>
                <a:lnTo>
                  <a:pt x="562" y="513"/>
                </a:lnTo>
                <a:lnTo>
                  <a:pt x="579" y="488"/>
                </a:lnTo>
                <a:lnTo>
                  <a:pt x="579" y="488"/>
                </a:lnTo>
                <a:lnTo>
                  <a:pt x="580" y="486"/>
                </a:lnTo>
                <a:lnTo>
                  <a:pt x="583" y="485"/>
                </a:lnTo>
                <a:lnTo>
                  <a:pt x="586" y="486"/>
                </a:lnTo>
                <a:lnTo>
                  <a:pt x="589" y="489"/>
                </a:lnTo>
                <a:lnTo>
                  <a:pt x="589" y="491"/>
                </a:lnTo>
                <a:lnTo>
                  <a:pt x="589" y="493"/>
                </a:lnTo>
                <a:lnTo>
                  <a:pt x="589" y="493"/>
                </a:lnTo>
                <a:lnTo>
                  <a:pt x="569" y="519"/>
                </a:lnTo>
                <a:lnTo>
                  <a:pt x="551" y="545"/>
                </a:lnTo>
                <a:lnTo>
                  <a:pt x="534" y="572"/>
                </a:lnTo>
                <a:lnTo>
                  <a:pt x="518" y="599"/>
                </a:lnTo>
                <a:lnTo>
                  <a:pt x="518" y="599"/>
                </a:lnTo>
                <a:lnTo>
                  <a:pt x="516" y="602"/>
                </a:lnTo>
                <a:lnTo>
                  <a:pt x="514" y="602"/>
                </a:lnTo>
                <a:lnTo>
                  <a:pt x="513" y="602"/>
                </a:lnTo>
                <a:lnTo>
                  <a:pt x="511" y="600"/>
                </a:lnTo>
                <a:lnTo>
                  <a:pt x="510" y="595"/>
                </a:lnTo>
                <a:lnTo>
                  <a:pt x="511" y="592"/>
                </a:lnTo>
                <a:lnTo>
                  <a:pt x="513" y="589"/>
                </a:lnTo>
                <a:lnTo>
                  <a:pt x="513" y="589"/>
                </a:lnTo>
                <a:close/>
                <a:moveTo>
                  <a:pt x="542" y="600"/>
                </a:moveTo>
                <a:lnTo>
                  <a:pt x="542" y="600"/>
                </a:lnTo>
                <a:lnTo>
                  <a:pt x="541" y="599"/>
                </a:lnTo>
                <a:lnTo>
                  <a:pt x="541" y="597"/>
                </a:lnTo>
                <a:lnTo>
                  <a:pt x="542" y="593"/>
                </a:lnTo>
                <a:lnTo>
                  <a:pt x="544" y="592"/>
                </a:lnTo>
                <a:lnTo>
                  <a:pt x="542" y="590"/>
                </a:lnTo>
                <a:lnTo>
                  <a:pt x="540" y="590"/>
                </a:lnTo>
                <a:lnTo>
                  <a:pt x="535" y="592"/>
                </a:lnTo>
                <a:lnTo>
                  <a:pt x="535" y="592"/>
                </a:lnTo>
                <a:lnTo>
                  <a:pt x="549" y="566"/>
                </a:lnTo>
                <a:lnTo>
                  <a:pt x="565" y="540"/>
                </a:lnTo>
                <a:lnTo>
                  <a:pt x="583" y="513"/>
                </a:lnTo>
                <a:lnTo>
                  <a:pt x="600" y="489"/>
                </a:lnTo>
                <a:lnTo>
                  <a:pt x="600" y="489"/>
                </a:lnTo>
                <a:lnTo>
                  <a:pt x="601" y="488"/>
                </a:lnTo>
                <a:lnTo>
                  <a:pt x="604" y="486"/>
                </a:lnTo>
                <a:lnTo>
                  <a:pt x="611" y="486"/>
                </a:lnTo>
                <a:lnTo>
                  <a:pt x="630" y="488"/>
                </a:lnTo>
                <a:lnTo>
                  <a:pt x="630" y="488"/>
                </a:lnTo>
                <a:lnTo>
                  <a:pt x="606" y="510"/>
                </a:lnTo>
                <a:lnTo>
                  <a:pt x="585" y="533"/>
                </a:lnTo>
                <a:lnTo>
                  <a:pt x="575" y="545"/>
                </a:lnTo>
                <a:lnTo>
                  <a:pt x="565" y="558"/>
                </a:lnTo>
                <a:lnTo>
                  <a:pt x="556" y="571"/>
                </a:lnTo>
                <a:lnTo>
                  <a:pt x="548" y="585"/>
                </a:lnTo>
                <a:lnTo>
                  <a:pt x="548" y="585"/>
                </a:lnTo>
                <a:lnTo>
                  <a:pt x="590" y="537"/>
                </a:lnTo>
                <a:lnTo>
                  <a:pt x="613" y="513"/>
                </a:lnTo>
                <a:lnTo>
                  <a:pt x="637" y="491"/>
                </a:lnTo>
                <a:lnTo>
                  <a:pt x="637" y="491"/>
                </a:lnTo>
                <a:lnTo>
                  <a:pt x="637" y="495"/>
                </a:lnTo>
                <a:lnTo>
                  <a:pt x="637" y="499"/>
                </a:lnTo>
                <a:lnTo>
                  <a:pt x="632" y="506"/>
                </a:lnTo>
                <a:lnTo>
                  <a:pt x="628" y="513"/>
                </a:lnTo>
                <a:lnTo>
                  <a:pt x="624" y="519"/>
                </a:lnTo>
                <a:lnTo>
                  <a:pt x="624" y="519"/>
                </a:lnTo>
                <a:lnTo>
                  <a:pt x="622" y="520"/>
                </a:lnTo>
                <a:lnTo>
                  <a:pt x="621" y="520"/>
                </a:lnTo>
                <a:lnTo>
                  <a:pt x="620" y="521"/>
                </a:lnTo>
                <a:lnTo>
                  <a:pt x="569" y="600"/>
                </a:lnTo>
                <a:lnTo>
                  <a:pt x="569" y="600"/>
                </a:lnTo>
                <a:lnTo>
                  <a:pt x="563" y="602"/>
                </a:lnTo>
                <a:lnTo>
                  <a:pt x="555" y="602"/>
                </a:lnTo>
                <a:lnTo>
                  <a:pt x="547" y="602"/>
                </a:lnTo>
                <a:lnTo>
                  <a:pt x="542" y="600"/>
                </a:lnTo>
                <a:lnTo>
                  <a:pt x="542" y="600"/>
                </a:lnTo>
                <a:close/>
                <a:moveTo>
                  <a:pt x="592" y="597"/>
                </a:moveTo>
                <a:lnTo>
                  <a:pt x="600" y="585"/>
                </a:lnTo>
                <a:lnTo>
                  <a:pt x="600" y="585"/>
                </a:lnTo>
                <a:lnTo>
                  <a:pt x="597" y="586"/>
                </a:lnTo>
                <a:lnTo>
                  <a:pt x="593" y="589"/>
                </a:lnTo>
                <a:lnTo>
                  <a:pt x="590" y="592"/>
                </a:lnTo>
                <a:lnTo>
                  <a:pt x="587" y="592"/>
                </a:lnTo>
                <a:lnTo>
                  <a:pt x="585" y="592"/>
                </a:lnTo>
                <a:lnTo>
                  <a:pt x="646" y="491"/>
                </a:lnTo>
                <a:lnTo>
                  <a:pt x="646" y="491"/>
                </a:lnTo>
                <a:lnTo>
                  <a:pt x="648" y="488"/>
                </a:lnTo>
                <a:lnTo>
                  <a:pt x="651" y="488"/>
                </a:lnTo>
                <a:lnTo>
                  <a:pt x="658" y="486"/>
                </a:lnTo>
                <a:lnTo>
                  <a:pt x="667" y="486"/>
                </a:lnTo>
                <a:lnTo>
                  <a:pt x="676" y="489"/>
                </a:lnTo>
                <a:lnTo>
                  <a:pt x="676" y="489"/>
                </a:lnTo>
                <a:lnTo>
                  <a:pt x="658" y="507"/>
                </a:lnTo>
                <a:lnTo>
                  <a:pt x="638" y="527"/>
                </a:lnTo>
                <a:lnTo>
                  <a:pt x="621" y="550"/>
                </a:lnTo>
                <a:lnTo>
                  <a:pt x="614" y="561"/>
                </a:lnTo>
                <a:lnTo>
                  <a:pt x="607" y="573"/>
                </a:lnTo>
                <a:lnTo>
                  <a:pt x="607" y="573"/>
                </a:lnTo>
                <a:lnTo>
                  <a:pt x="607" y="569"/>
                </a:lnTo>
                <a:lnTo>
                  <a:pt x="607" y="568"/>
                </a:lnTo>
                <a:lnTo>
                  <a:pt x="606" y="568"/>
                </a:lnTo>
                <a:lnTo>
                  <a:pt x="604" y="568"/>
                </a:lnTo>
                <a:lnTo>
                  <a:pt x="601" y="572"/>
                </a:lnTo>
                <a:lnTo>
                  <a:pt x="601" y="573"/>
                </a:lnTo>
                <a:lnTo>
                  <a:pt x="601" y="575"/>
                </a:lnTo>
                <a:lnTo>
                  <a:pt x="601" y="575"/>
                </a:lnTo>
                <a:lnTo>
                  <a:pt x="599" y="576"/>
                </a:lnTo>
                <a:lnTo>
                  <a:pt x="596" y="578"/>
                </a:lnTo>
                <a:lnTo>
                  <a:pt x="596" y="579"/>
                </a:lnTo>
                <a:lnTo>
                  <a:pt x="596" y="581"/>
                </a:lnTo>
                <a:lnTo>
                  <a:pt x="600" y="585"/>
                </a:lnTo>
                <a:lnTo>
                  <a:pt x="666" y="509"/>
                </a:lnTo>
                <a:lnTo>
                  <a:pt x="666" y="509"/>
                </a:lnTo>
                <a:lnTo>
                  <a:pt x="673" y="505"/>
                </a:lnTo>
                <a:lnTo>
                  <a:pt x="676" y="503"/>
                </a:lnTo>
                <a:lnTo>
                  <a:pt x="677" y="505"/>
                </a:lnTo>
                <a:lnTo>
                  <a:pt x="677" y="506"/>
                </a:lnTo>
                <a:lnTo>
                  <a:pt x="677" y="506"/>
                </a:lnTo>
                <a:lnTo>
                  <a:pt x="676" y="510"/>
                </a:lnTo>
                <a:lnTo>
                  <a:pt x="674" y="514"/>
                </a:lnTo>
                <a:lnTo>
                  <a:pt x="669" y="521"/>
                </a:lnTo>
                <a:lnTo>
                  <a:pt x="666" y="524"/>
                </a:lnTo>
                <a:lnTo>
                  <a:pt x="666" y="524"/>
                </a:lnTo>
                <a:lnTo>
                  <a:pt x="665" y="526"/>
                </a:lnTo>
                <a:lnTo>
                  <a:pt x="663" y="527"/>
                </a:lnTo>
                <a:lnTo>
                  <a:pt x="662" y="530"/>
                </a:lnTo>
                <a:lnTo>
                  <a:pt x="662" y="530"/>
                </a:lnTo>
                <a:lnTo>
                  <a:pt x="662" y="534"/>
                </a:lnTo>
                <a:lnTo>
                  <a:pt x="662" y="534"/>
                </a:lnTo>
                <a:lnTo>
                  <a:pt x="652" y="543"/>
                </a:lnTo>
                <a:lnTo>
                  <a:pt x="644" y="554"/>
                </a:lnTo>
                <a:lnTo>
                  <a:pt x="630" y="576"/>
                </a:lnTo>
                <a:lnTo>
                  <a:pt x="630" y="576"/>
                </a:lnTo>
                <a:lnTo>
                  <a:pt x="624" y="585"/>
                </a:lnTo>
                <a:lnTo>
                  <a:pt x="620" y="590"/>
                </a:lnTo>
                <a:lnTo>
                  <a:pt x="615" y="595"/>
                </a:lnTo>
                <a:lnTo>
                  <a:pt x="610" y="599"/>
                </a:lnTo>
                <a:lnTo>
                  <a:pt x="604" y="600"/>
                </a:lnTo>
                <a:lnTo>
                  <a:pt x="599" y="600"/>
                </a:lnTo>
                <a:lnTo>
                  <a:pt x="592" y="597"/>
                </a:lnTo>
                <a:lnTo>
                  <a:pt x="592" y="597"/>
                </a:lnTo>
                <a:close/>
                <a:moveTo>
                  <a:pt x="693" y="488"/>
                </a:moveTo>
                <a:lnTo>
                  <a:pt x="725" y="488"/>
                </a:lnTo>
                <a:lnTo>
                  <a:pt x="725" y="488"/>
                </a:lnTo>
                <a:lnTo>
                  <a:pt x="704" y="507"/>
                </a:lnTo>
                <a:lnTo>
                  <a:pt x="683" y="529"/>
                </a:lnTo>
                <a:lnTo>
                  <a:pt x="672" y="538"/>
                </a:lnTo>
                <a:lnTo>
                  <a:pt x="662" y="550"/>
                </a:lnTo>
                <a:lnTo>
                  <a:pt x="653" y="561"/>
                </a:lnTo>
                <a:lnTo>
                  <a:pt x="646" y="573"/>
                </a:lnTo>
                <a:lnTo>
                  <a:pt x="646" y="573"/>
                </a:lnTo>
                <a:lnTo>
                  <a:pt x="651" y="562"/>
                </a:lnTo>
                <a:lnTo>
                  <a:pt x="656" y="551"/>
                </a:lnTo>
                <a:lnTo>
                  <a:pt x="667" y="530"/>
                </a:lnTo>
                <a:lnTo>
                  <a:pt x="681" y="510"/>
                </a:lnTo>
                <a:lnTo>
                  <a:pt x="693" y="488"/>
                </a:lnTo>
                <a:lnTo>
                  <a:pt x="693" y="488"/>
                </a:lnTo>
                <a:close/>
                <a:moveTo>
                  <a:pt x="684" y="602"/>
                </a:moveTo>
                <a:lnTo>
                  <a:pt x="710" y="568"/>
                </a:lnTo>
                <a:lnTo>
                  <a:pt x="710" y="568"/>
                </a:lnTo>
                <a:lnTo>
                  <a:pt x="708" y="566"/>
                </a:lnTo>
                <a:lnTo>
                  <a:pt x="708" y="565"/>
                </a:lnTo>
                <a:lnTo>
                  <a:pt x="711" y="558"/>
                </a:lnTo>
                <a:lnTo>
                  <a:pt x="715" y="551"/>
                </a:lnTo>
                <a:lnTo>
                  <a:pt x="715" y="548"/>
                </a:lnTo>
                <a:lnTo>
                  <a:pt x="714" y="547"/>
                </a:lnTo>
                <a:lnTo>
                  <a:pt x="714" y="541"/>
                </a:lnTo>
                <a:lnTo>
                  <a:pt x="714" y="541"/>
                </a:lnTo>
                <a:lnTo>
                  <a:pt x="703" y="554"/>
                </a:lnTo>
                <a:lnTo>
                  <a:pt x="691" y="569"/>
                </a:lnTo>
                <a:lnTo>
                  <a:pt x="683" y="586"/>
                </a:lnTo>
                <a:lnTo>
                  <a:pt x="674" y="602"/>
                </a:lnTo>
                <a:lnTo>
                  <a:pt x="627" y="602"/>
                </a:lnTo>
                <a:lnTo>
                  <a:pt x="627" y="602"/>
                </a:lnTo>
                <a:lnTo>
                  <a:pt x="681" y="543"/>
                </a:lnTo>
                <a:lnTo>
                  <a:pt x="710" y="514"/>
                </a:lnTo>
                <a:lnTo>
                  <a:pt x="739" y="486"/>
                </a:lnTo>
                <a:lnTo>
                  <a:pt x="739" y="486"/>
                </a:lnTo>
                <a:lnTo>
                  <a:pt x="736" y="496"/>
                </a:lnTo>
                <a:lnTo>
                  <a:pt x="732" y="507"/>
                </a:lnTo>
                <a:lnTo>
                  <a:pt x="728" y="514"/>
                </a:lnTo>
                <a:lnTo>
                  <a:pt x="726" y="514"/>
                </a:lnTo>
                <a:lnTo>
                  <a:pt x="726" y="513"/>
                </a:lnTo>
                <a:lnTo>
                  <a:pt x="726" y="513"/>
                </a:lnTo>
                <a:lnTo>
                  <a:pt x="718" y="523"/>
                </a:lnTo>
                <a:lnTo>
                  <a:pt x="715" y="529"/>
                </a:lnTo>
                <a:lnTo>
                  <a:pt x="715" y="531"/>
                </a:lnTo>
                <a:lnTo>
                  <a:pt x="717" y="533"/>
                </a:lnTo>
                <a:lnTo>
                  <a:pt x="717" y="533"/>
                </a:lnTo>
                <a:lnTo>
                  <a:pt x="726" y="524"/>
                </a:lnTo>
                <a:lnTo>
                  <a:pt x="735" y="513"/>
                </a:lnTo>
                <a:lnTo>
                  <a:pt x="742" y="502"/>
                </a:lnTo>
                <a:lnTo>
                  <a:pt x="748" y="488"/>
                </a:lnTo>
                <a:lnTo>
                  <a:pt x="748" y="488"/>
                </a:lnTo>
                <a:lnTo>
                  <a:pt x="760" y="491"/>
                </a:lnTo>
                <a:lnTo>
                  <a:pt x="767" y="491"/>
                </a:lnTo>
                <a:lnTo>
                  <a:pt x="774" y="491"/>
                </a:lnTo>
                <a:lnTo>
                  <a:pt x="774" y="491"/>
                </a:lnTo>
                <a:lnTo>
                  <a:pt x="757" y="506"/>
                </a:lnTo>
                <a:lnTo>
                  <a:pt x="739" y="524"/>
                </a:lnTo>
                <a:lnTo>
                  <a:pt x="731" y="534"/>
                </a:lnTo>
                <a:lnTo>
                  <a:pt x="722" y="545"/>
                </a:lnTo>
                <a:lnTo>
                  <a:pt x="715" y="557"/>
                </a:lnTo>
                <a:lnTo>
                  <a:pt x="710" y="568"/>
                </a:lnTo>
                <a:lnTo>
                  <a:pt x="710" y="568"/>
                </a:lnTo>
                <a:lnTo>
                  <a:pt x="726" y="550"/>
                </a:lnTo>
                <a:lnTo>
                  <a:pt x="745" y="531"/>
                </a:lnTo>
                <a:lnTo>
                  <a:pt x="764" y="514"/>
                </a:lnTo>
                <a:lnTo>
                  <a:pt x="784" y="499"/>
                </a:lnTo>
                <a:lnTo>
                  <a:pt x="784" y="499"/>
                </a:lnTo>
                <a:lnTo>
                  <a:pt x="780" y="507"/>
                </a:lnTo>
                <a:lnTo>
                  <a:pt x="773" y="516"/>
                </a:lnTo>
                <a:lnTo>
                  <a:pt x="767" y="524"/>
                </a:lnTo>
                <a:lnTo>
                  <a:pt x="760" y="534"/>
                </a:lnTo>
                <a:lnTo>
                  <a:pt x="763" y="538"/>
                </a:lnTo>
                <a:lnTo>
                  <a:pt x="763" y="538"/>
                </a:lnTo>
                <a:lnTo>
                  <a:pt x="750" y="552"/>
                </a:lnTo>
                <a:lnTo>
                  <a:pt x="738" y="568"/>
                </a:lnTo>
                <a:lnTo>
                  <a:pt x="726" y="585"/>
                </a:lnTo>
                <a:lnTo>
                  <a:pt x="715" y="602"/>
                </a:lnTo>
                <a:lnTo>
                  <a:pt x="684" y="602"/>
                </a:lnTo>
                <a:close/>
                <a:moveTo>
                  <a:pt x="1161" y="512"/>
                </a:moveTo>
                <a:lnTo>
                  <a:pt x="1161" y="512"/>
                </a:lnTo>
                <a:lnTo>
                  <a:pt x="1155" y="520"/>
                </a:lnTo>
                <a:lnTo>
                  <a:pt x="1152" y="523"/>
                </a:lnTo>
                <a:lnTo>
                  <a:pt x="1149" y="524"/>
                </a:lnTo>
                <a:lnTo>
                  <a:pt x="1149" y="524"/>
                </a:lnTo>
                <a:lnTo>
                  <a:pt x="1147" y="523"/>
                </a:lnTo>
                <a:lnTo>
                  <a:pt x="1147" y="523"/>
                </a:lnTo>
                <a:lnTo>
                  <a:pt x="1152" y="516"/>
                </a:lnTo>
                <a:lnTo>
                  <a:pt x="1156" y="513"/>
                </a:lnTo>
                <a:lnTo>
                  <a:pt x="1161" y="512"/>
                </a:lnTo>
                <a:lnTo>
                  <a:pt x="1161" y="512"/>
                </a:lnTo>
                <a:close/>
                <a:moveTo>
                  <a:pt x="1083" y="566"/>
                </a:moveTo>
                <a:lnTo>
                  <a:pt x="1083" y="566"/>
                </a:lnTo>
                <a:lnTo>
                  <a:pt x="1079" y="571"/>
                </a:lnTo>
                <a:lnTo>
                  <a:pt x="1078" y="573"/>
                </a:lnTo>
                <a:lnTo>
                  <a:pt x="1076" y="576"/>
                </a:lnTo>
                <a:lnTo>
                  <a:pt x="1076" y="576"/>
                </a:lnTo>
                <a:lnTo>
                  <a:pt x="1075" y="581"/>
                </a:lnTo>
                <a:lnTo>
                  <a:pt x="1072" y="583"/>
                </a:lnTo>
                <a:lnTo>
                  <a:pt x="1065" y="590"/>
                </a:lnTo>
                <a:lnTo>
                  <a:pt x="1065" y="590"/>
                </a:lnTo>
                <a:lnTo>
                  <a:pt x="1067" y="586"/>
                </a:lnTo>
                <a:lnTo>
                  <a:pt x="1069" y="582"/>
                </a:lnTo>
                <a:lnTo>
                  <a:pt x="1076" y="576"/>
                </a:lnTo>
                <a:lnTo>
                  <a:pt x="1076" y="576"/>
                </a:lnTo>
                <a:lnTo>
                  <a:pt x="1082" y="564"/>
                </a:lnTo>
                <a:lnTo>
                  <a:pt x="1089" y="552"/>
                </a:lnTo>
                <a:lnTo>
                  <a:pt x="1104" y="531"/>
                </a:lnTo>
                <a:lnTo>
                  <a:pt x="1140" y="491"/>
                </a:lnTo>
                <a:lnTo>
                  <a:pt x="1140" y="491"/>
                </a:lnTo>
                <a:lnTo>
                  <a:pt x="1141" y="491"/>
                </a:lnTo>
                <a:lnTo>
                  <a:pt x="1144" y="489"/>
                </a:lnTo>
                <a:lnTo>
                  <a:pt x="1151" y="489"/>
                </a:lnTo>
                <a:lnTo>
                  <a:pt x="1159" y="491"/>
                </a:lnTo>
                <a:lnTo>
                  <a:pt x="1171" y="489"/>
                </a:lnTo>
                <a:lnTo>
                  <a:pt x="1083" y="566"/>
                </a:lnTo>
                <a:close/>
                <a:moveTo>
                  <a:pt x="1182" y="492"/>
                </a:moveTo>
                <a:lnTo>
                  <a:pt x="1182" y="492"/>
                </a:lnTo>
                <a:lnTo>
                  <a:pt x="1183" y="491"/>
                </a:lnTo>
                <a:lnTo>
                  <a:pt x="1186" y="489"/>
                </a:lnTo>
                <a:lnTo>
                  <a:pt x="1193" y="489"/>
                </a:lnTo>
                <a:lnTo>
                  <a:pt x="1200" y="491"/>
                </a:lnTo>
                <a:lnTo>
                  <a:pt x="1207" y="491"/>
                </a:lnTo>
                <a:lnTo>
                  <a:pt x="1133" y="555"/>
                </a:lnTo>
                <a:lnTo>
                  <a:pt x="1182" y="492"/>
                </a:lnTo>
                <a:close/>
                <a:moveTo>
                  <a:pt x="769" y="471"/>
                </a:moveTo>
                <a:lnTo>
                  <a:pt x="769" y="471"/>
                </a:lnTo>
                <a:lnTo>
                  <a:pt x="788" y="467"/>
                </a:lnTo>
                <a:lnTo>
                  <a:pt x="814" y="465"/>
                </a:lnTo>
                <a:lnTo>
                  <a:pt x="864" y="464"/>
                </a:lnTo>
                <a:lnTo>
                  <a:pt x="864" y="464"/>
                </a:lnTo>
                <a:lnTo>
                  <a:pt x="953" y="464"/>
                </a:lnTo>
                <a:lnTo>
                  <a:pt x="1041" y="465"/>
                </a:lnTo>
                <a:lnTo>
                  <a:pt x="1133" y="468"/>
                </a:lnTo>
                <a:lnTo>
                  <a:pt x="1225" y="469"/>
                </a:lnTo>
                <a:lnTo>
                  <a:pt x="1225" y="469"/>
                </a:lnTo>
                <a:lnTo>
                  <a:pt x="1228" y="471"/>
                </a:lnTo>
                <a:lnTo>
                  <a:pt x="1230" y="472"/>
                </a:lnTo>
                <a:lnTo>
                  <a:pt x="1231" y="474"/>
                </a:lnTo>
                <a:lnTo>
                  <a:pt x="1231" y="475"/>
                </a:lnTo>
                <a:lnTo>
                  <a:pt x="1227" y="475"/>
                </a:lnTo>
                <a:lnTo>
                  <a:pt x="1227" y="475"/>
                </a:lnTo>
                <a:lnTo>
                  <a:pt x="1111" y="475"/>
                </a:lnTo>
                <a:lnTo>
                  <a:pt x="998" y="475"/>
                </a:lnTo>
                <a:lnTo>
                  <a:pt x="882" y="474"/>
                </a:lnTo>
                <a:lnTo>
                  <a:pt x="826" y="472"/>
                </a:lnTo>
                <a:lnTo>
                  <a:pt x="769" y="471"/>
                </a:lnTo>
                <a:lnTo>
                  <a:pt x="769" y="471"/>
                </a:lnTo>
                <a:close/>
                <a:moveTo>
                  <a:pt x="1057" y="500"/>
                </a:moveTo>
                <a:lnTo>
                  <a:pt x="1057" y="500"/>
                </a:lnTo>
                <a:lnTo>
                  <a:pt x="1045" y="509"/>
                </a:lnTo>
                <a:lnTo>
                  <a:pt x="1034" y="517"/>
                </a:lnTo>
                <a:lnTo>
                  <a:pt x="1013" y="536"/>
                </a:lnTo>
                <a:lnTo>
                  <a:pt x="1013" y="536"/>
                </a:lnTo>
                <a:lnTo>
                  <a:pt x="1019" y="524"/>
                </a:lnTo>
                <a:lnTo>
                  <a:pt x="1024" y="512"/>
                </a:lnTo>
                <a:lnTo>
                  <a:pt x="1031" y="500"/>
                </a:lnTo>
                <a:lnTo>
                  <a:pt x="1037" y="489"/>
                </a:lnTo>
                <a:lnTo>
                  <a:pt x="1114" y="491"/>
                </a:lnTo>
                <a:lnTo>
                  <a:pt x="1027" y="568"/>
                </a:lnTo>
                <a:lnTo>
                  <a:pt x="1027" y="568"/>
                </a:lnTo>
                <a:lnTo>
                  <a:pt x="1041" y="551"/>
                </a:lnTo>
                <a:lnTo>
                  <a:pt x="1054" y="534"/>
                </a:lnTo>
                <a:lnTo>
                  <a:pt x="1065" y="516"/>
                </a:lnTo>
                <a:lnTo>
                  <a:pt x="1075" y="498"/>
                </a:lnTo>
                <a:lnTo>
                  <a:pt x="1075" y="498"/>
                </a:lnTo>
                <a:lnTo>
                  <a:pt x="1075" y="495"/>
                </a:lnTo>
                <a:lnTo>
                  <a:pt x="1075" y="493"/>
                </a:lnTo>
                <a:lnTo>
                  <a:pt x="1069" y="495"/>
                </a:lnTo>
                <a:lnTo>
                  <a:pt x="1062" y="498"/>
                </a:lnTo>
                <a:lnTo>
                  <a:pt x="1057" y="500"/>
                </a:lnTo>
                <a:lnTo>
                  <a:pt x="1057" y="500"/>
                </a:lnTo>
                <a:close/>
                <a:moveTo>
                  <a:pt x="988" y="491"/>
                </a:moveTo>
                <a:lnTo>
                  <a:pt x="1019" y="489"/>
                </a:lnTo>
                <a:lnTo>
                  <a:pt x="961" y="544"/>
                </a:lnTo>
                <a:lnTo>
                  <a:pt x="961" y="544"/>
                </a:lnTo>
                <a:lnTo>
                  <a:pt x="974" y="520"/>
                </a:lnTo>
                <a:lnTo>
                  <a:pt x="981" y="509"/>
                </a:lnTo>
                <a:lnTo>
                  <a:pt x="986" y="498"/>
                </a:lnTo>
                <a:lnTo>
                  <a:pt x="986" y="498"/>
                </a:lnTo>
                <a:lnTo>
                  <a:pt x="988" y="491"/>
                </a:lnTo>
                <a:lnTo>
                  <a:pt x="988" y="491"/>
                </a:lnTo>
                <a:close/>
                <a:moveTo>
                  <a:pt x="948" y="491"/>
                </a:moveTo>
                <a:lnTo>
                  <a:pt x="948" y="491"/>
                </a:lnTo>
                <a:lnTo>
                  <a:pt x="936" y="503"/>
                </a:lnTo>
                <a:lnTo>
                  <a:pt x="925" y="517"/>
                </a:lnTo>
                <a:lnTo>
                  <a:pt x="911" y="530"/>
                </a:lnTo>
                <a:lnTo>
                  <a:pt x="904" y="536"/>
                </a:lnTo>
                <a:lnTo>
                  <a:pt x="896" y="541"/>
                </a:lnTo>
                <a:lnTo>
                  <a:pt x="896" y="541"/>
                </a:lnTo>
                <a:lnTo>
                  <a:pt x="913" y="520"/>
                </a:lnTo>
                <a:lnTo>
                  <a:pt x="920" y="509"/>
                </a:lnTo>
                <a:lnTo>
                  <a:pt x="927" y="496"/>
                </a:lnTo>
                <a:lnTo>
                  <a:pt x="927" y="496"/>
                </a:lnTo>
                <a:lnTo>
                  <a:pt x="927" y="493"/>
                </a:lnTo>
                <a:lnTo>
                  <a:pt x="929" y="491"/>
                </a:lnTo>
                <a:lnTo>
                  <a:pt x="929" y="491"/>
                </a:lnTo>
                <a:lnTo>
                  <a:pt x="933" y="489"/>
                </a:lnTo>
                <a:lnTo>
                  <a:pt x="939" y="489"/>
                </a:lnTo>
                <a:lnTo>
                  <a:pt x="948" y="491"/>
                </a:lnTo>
                <a:lnTo>
                  <a:pt x="948" y="491"/>
                </a:lnTo>
                <a:close/>
                <a:moveTo>
                  <a:pt x="912" y="489"/>
                </a:moveTo>
                <a:lnTo>
                  <a:pt x="867" y="534"/>
                </a:lnTo>
                <a:lnTo>
                  <a:pt x="867" y="534"/>
                </a:lnTo>
                <a:lnTo>
                  <a:pt x="873" y="523"/>
                </a:lnTo>
                <a:lnTo>
                  <a:pt x="880" y="512"/>
                </a:lnTo>
                <a:lnTo>
                  <a:pt x="895" y="489"/>
                </a:lnTo>
                <a:lnTo>
                  <a:pt x="895" y="489"/>
                </a:lnTo>
                <a:lnTo>
                  <a:pt x="898" y="489"/>
                </a:lnTo>
                <a:lnTo>
                  <a:pt x="902" y="489"/>
                </a:lnTo>
                <a:lnTo>
                  <a:pt x="912" y="489"/>
                </a:lnTo>
                <a:lnTo>
                  <a:pt x="912" y="489"/>
                </a:lnTo>
                <a:close/>
                <a:moveTo>
                  <a:pt x="873" y="492"/>
                </a:moveTo>
                <a:lnTo>
                  <a:pt x="873" y="492"/>
                </a:lnTo>
                <a:lnTo>
                  <a:pt x="856" y="502"/>
                </a:lnTo>
                <a:lnTo>
                  <a:pt x="842" y="514"/>
                </a:lnTo>
                <a:lnTo>
                  <a:pt x="814" y="538"/>
                </a:lnTo>
                <a:lnTo>
                  <a:pt x="814" y="538"/>
                </a:lnTo>
                <a:lnTo>
                  <a:pt x="814" y="543"/>
                </a:lnTo>
                <a:lnTo>
                  <a:pt x="812" y="545"/>
                </a:lnTo>
                <a:lnTo>
                  <a:pt x="809" y="548"/>
                </a:lnTo>
                <a:lnTo>
                  <a:pt x="807" y="551"/>
                </a:lnTo>
                <a:lnTo>
                  <a:pt x="811" y="541"/>
                </a:lnTo>
                <a:lnTo>
                  <a:pt x="812" y="538"/>
                </a:lnTo>
                <a:lnTo>
                  <a:pt x="814" y="538"/>
                </a:lnTo>
                <a:lnTo>
                  <a:pt x="814" y="538"/>
                </a:lnTo>
                <a:lnTo>
                  <a:pt x="818" y="533"/>
                </a:lnTo>
                <a:lnTo>
                  <a:pt x="822" y="526"/>
                </a:lnTo>
                <a:lnTo>
                  <a:pt x="830" y="512"/>
                </a:lnTo>
                <a:lnTo>
                  <a:pt x="835" y="503"/>
                </a:lnTo>
                <a:lnTo>
                  <a:pt x="839" y="498"/>
                </a:lnTo>
                <a:lnTo>
                  <a:pt x="845" y="492"/>
                </a:lnTo>
                <a:lnTo>
                  <a:pt x="852" y="489"/>
                </a:lnTo>
                <a:lnTo>
                  <a:pt x="852" y="489"/>
                </a:lnTo>
                <a:lnTo>
                  <a:pt x="857" y="489"/>
                </a:lnTo>
                <a:lnTo>
                  <a:pt x="863" y="489"/>
                </a:lnTo>
                <a:lnTo>
                  <a:pt x="868" y="491"/>
                </a:lnTo>
                <a:lnTo>
                  <a:pt x="873" y="492"/>
                </a:lnTo>
                <a:lnTo>
                  <a:pt x="873" y="492"/>
                </a:lnTo>
                <a:close/>
                <a:moveTo>
                  <a:pt x="729" y="602"/>
                </a:moveTo>
                <a:lnTo>
                  <a:pt x="729" y="602"/>
                </a:lnTo>
                <a:lnTo>
                  <a:pt x="738" y="588"/>
                </a:lnTo>
                <a:lnTo>
                  <a:pt x="743" y="581"/>
                </a:lnTo>
                <a:lnTo>
                  <a:pt x="749" y="575"/>
                </a:lnTo>
                <a:lnTo>
                  <a:pt x="749" y="575"/>
                </a:lnTo>
                <a:lnTo>
                  <a:pt x="748" y="573"/>
                </a:lnTo>
                <a:lnTo>
                  <a:pt x="746" y="572"/>
                </a:lnTo>
                <a:lnTo>
                  <a:pt x="746" y="572"/>
                </a:lnTo>
                <a:lnTo>
                  <a:pt x="749" y="568"/>
                </a:lnTo>
                <a:lnTo>
                  <a:pt x="752" y="564"/>
                </a:lnTo>
                <a:lnTo>
                  <a:pt x="755" y="559"/>
                </a:lnTo>
                <a:lnTo>
                  <a:pt x="757" y="555"/>
                </a:lnTo>
                <a:lnTo>
                  <a:pt x="759" y="554"/>
                </a:lnTo>
                <a:lnTo>
                  <a:pt x="756" y="552"/>
                </a:lnTo>
                <a:lnTo>
                  <a:pt x="756" y="552"/>
                </a:lnTo>
                <a:lnTo>
                  <a:pt x="777" y="523"/>
                </a:lnTo>
                <a:lnTo>
                  <a:pt x="788" y="509"/>
                </a:lnTo>
                <a:lnTo>
                  <a:pt x="797" y="492"/>
                </a:lnTo>
                <a:lnTo>
                  <a:pt x="797" y="492"/>
                </a:lnTo>
                <a:lnTo>
                  <a:pt x="800" y="489"/>
                </a:lnTo>
                <a:lnTo>
                  <a:pt x="801" y="489"/>
                </a:lnTo>
                <a:lnTo>
                  <a:pt x="808" y="489"/>
                </a:lnTo>
                <a:lnTo>
                  <a:pt x="825" y="491"/>
                </a:lnTo>
                <a:lnTo>
                  <a:pt x="825" y="491"/>
                </a:lnTo>
                <a:lnTo>
                  <a:pt x="791" y="520"/>
                </a:lnTo>
                <a:lnTo>
                  <a:pt x="776" y="536"/>
                </a:lnTo>
                <a:lnTo>
                  <a:pt x="760" y="551"/>
                </a:lnTo>
                <a:lnTo>
                  <a:pt x="762" y="555"/>
                </a:lnTo>
                <a:lnTo>
                  <a:pt x="762" y="555"/>
                </a:lnTo>
                <a:lnTo>
                  <a:pt x="759" y="558"/>
                </a:lnTo>
                <a:lnTo>
                  <a:pt x="756" y="564"/>
                </a:lnTo>
                <a:lnTo>
                  <a:pt x="752" y="572"/>
                </a:lnTo>
                <a:lnTo>
                  <a:pt x="752" y="572"/>
                </a:lnTo>
                <a:lnTo>
                  <a:pt x="769" y="554"/>
                </a:lnTo>
                <a:lnTo>
                  <a:pt x="787" y="536"/>
                </a:lnTo>
                <a:lnTo>
                  <a:pt x="807" y="517"/>
                </a:lnTo>
                <a:lnTo>
                  <a:pt x="828" y="499"/>
                </a:lnTo>
                <a:lnTo>
                  <a:pt x="828" y="499"/>
                </a:lnTo>
                <a:lnTo>
                  <a:pt x="826" y="506"/>
                </a:lnTo>
                <a:lnTo>
                  <a:pt x="823" y="512"/>
                </a:lnTo>
                <a:lnTo>
                  <a:pt x="821" y="519"/>
                </a:lnTo>
                <a:lnTo>
                  <a:pt x="815" y="524"/>
                </a:lnTo>
                <a:lnTo>
                  <a:pt x="815" y="524"/>
                </a:lnTo>
                <a:lnTo>
                  <a:pt x="814" y="521"/>
                </a:lnTo>
                <a:lnTo>
                  <a:pt x="814" y="523"/>
                </a:lnTo>
                <a:lnTo>
                  <a:pt x="811" y="527"/>
                </a:lnTo>
                <a:lnTo>
                  <a:pt x="812" y="530"/>
                </a:lnTo>
                <a:lnTo>
                  <a:pt x="812" y="530"/>
                </a:lnTo>
                <a:lnTo>
                  <a:pt x="802" y="543"/>
                </a:lnTo>
                <a:lnTo>
                  <a:pt x="793" y="555"/>
                </a:lnTo>
                <a:lnTo>
                  <a:pt x="781" y="569"/>
                </a:lnTo>
                <a:lnTo>
                  <a:pt x="773" y="582"/>
                </a:lnTo>
                <a:lnTo>
                  <a:pt x="773" y="582"/>
                </a:lnTo>
                <a:lnTo>
                  <a:pt x="764" y="593"/>
                </a:lnTo>
                <a:lnTo>
                  <a:pt x="763" y="596"/>
                </a:lnTo>
                <a:lnTo>
                  <a:pt x="762" y="599"/>
                </a:lnTo>
                <a:lnTo>
                  <a:pt x="763" y="602"/>
                </a:lnTo>
                <a:lnTo>
                  <a:pt x="764" y="606"/>
                </a:lnTo>
                <a:lnTo>
                  <a:pt x="764" y="606"/>
                </a:lnTo>
                <a:lnTo>
                  <a:pt x="748" y="603"/>
                </a:lnTo>
                <a:lnTo>
                  <a:pt x="729" y="602"/>
                </a:lnTo>
                <a:lnTo>
                  <a:pt x="729" y="602"/>
                </a:lnTo>
                <a:close/>
                <a:moveTo>
                  <a:pt x="769" y="604"/>
                </a:moveTo>
                <a:lnTo>
                  <a:pt x="769" y="604"/>
                </a:lnTo>
                <a:lnTo>
                  <a:pt x="791" y="576"/>
                </a:lnTo>
                <a:lnTo>
                  <a:pt x="816" y="550"/>
                </a:lnTo>
                <a:lnTo>
                  <a:pt x="843" y="524"/>
                </a:lnTo>
                <a:lnTo>
                  <a:pt x="871" y="502"/>
                </a:lnTo>
                <a:lnTo>
                  <a:pt x="871" y="502"/>
                </a:lnTo>
                <a:lnTo>
                  <a:pt x="871" y="507"/>
                </a:lnTo>
                <a:lnTo>
                  <a:pt x="871" y="513"/>
                </a:lnTo>
                <a:lnTo>
                  <a:pt x="868" y="519"/>
                </a:lnTo>
                <a:lnTo>
                  <a:pt x="864" y="521"/>
                </a:lnTo>
                <a:lnTo>
                  <a:pt x="863" y="523"/>
                </a:lnTo>
                <a:lnTo>
                  <a:pt x="860" y="526"/>
                </a:lnTo>
                <a:lnTo>
                  <a:pt x="860" y="526"/>
                </a:lnTo>
                <a:lnTo>
                  <a:pt x="846" y="547"/>
                </a:lnTo>
                <a:lnTo>
                  <a:pt x="832" y="566"/>
                </a:lnTo>
                <a:lnTo>
                  <a:pt x="816" y="586"/>
                </a:lnTo>
                <a:lnTo>
                  <a:pt x="804" y="606"/>
                </a:lnTo>
                <a:lnTo>
                  <a:pt x="804" y="606"/>
                </a:lnTo>
                <a:lnTo>
                  <a:pt x="801" y="606"/>
                </a:lnTo>
                <a:lnTo>
                  <a:pt x="798" y="607"/>
                </a:lnTo>
                <a:lnTo>
                  <a:pt x="787" y="606"/>
                </a:lnTo>
                <a:lnTo>
                  <a:pt x="769" y="604"/>
                </a:lnTo>
                <a:lnTo>
                  <a:pt x="769" y="604"/>
                </a:lnTo>
                <a:close/>
                <a:moveTo>
                  <a:pt x="850" y="557"/>
                </a:moveTo>
                <a:lnTo>
                  <a:pt x="850" y="557"/>
                </a:lnTo>
                <a:lnTo>
                  <a:pt x="849" y="561"/>
                </a:lnTo>
                <a:lnTo>
                  <a:pt x="847" y="565"/>
                </a:lnTo>
                <a:lnTo>
                  <a:pt x="845" y="568"/>
                </a:lnTo>
                <a:lnTo>
                  <a:pt x="840" y="569"/>
                </a:lnTo>
                <a:lnTo>
                  <a:pt x="840" y="569"/>
                </a:lnTo>
                <a:lnTo>
                  <a:pt x="842" y="566"/>
                </a:lnTo>
                <a:lnTo>
                  <a:pt x="845" y="564"/>
                </a:lnTo>
                <a:lnTo>
                  <a:pt x="850" y="557"/>
                </a:lnTo>
                <a:lnTo>
                  <a:pt x="850" y="557"/>
                </a:lnTo>
                <a:close/>
                <a:moveTo>
                  <a:pt x="819" y="606"/>
                </a:moveTo>
                <a:lnTo>
                  <a:pt x="819" y="606"/>
                </a:lnTo>
                <a:lnTo>
                  <a:pt x="825" y="597"/>
                </a:lnTo>
                <a:lnTo>
                  <a:pt x="828" y="589"/>
                </a:lnTo>
                <a:lnTo>
                  <a:pt x="832" y="581"/>
                </a:lnTo>
                <a:lnTo>
                  <a:pt x="835" y="576"/>
                </a:lnTo>
                <a:lnTo>
                  <a:pt x="839" y="573"/>
                </a:lnTo>
                <a:lnTo>
                  <a:pt x="837" y="582"/>
                </a:lnTo>
                <a:lnTo>
                  <a:pt x="837" y="582"/>
                </a:lnTo>
                <a:lnTo>
                  <a:pt x="874" y="540"/>
                </a:lnTo>
                <a:lnTo>
                  <a:pt x="892" y="520"/>
                </a:lnTo>
                <a:lnTo>
                  <a:pt x="913" y="500"/>
                </a:lnTo>
                <a:lnTo>
                  <a:pt x="913" y="500"/>
                </a:lnTo>
                <a:lnTo>
                  <a:pt x="912" y="506"/>
                </a:lnTo>
                <a:lnTo>
                  <a:pt x="911" y="510"/>
                </a:lnTo>
                <a:lnTo>
                  <a:pt x="906" y="517"/>
                </a:lnTo>
                <a:lnTo>
                  <a:pt x="899" y="523"/>
                </a:lnTo>
                <a:lnTo>
                  <a:pt x="892" y="533"/>
                </a:lnTo>
                <a:lnTo>
                  <a:pt x="894" y="537"/>
                </a:lnTo>
                <a:lnTo>
                  <a:pt x="894" y="537"/>
                </a:lnTo>
                <a:lnTo>
                  <a:pt x="868" y="571"/>
                </a:lnTo>
                <a:lnTo>
                  <a:pt x="857" y="589"/>
                </a:lnTo>
                <a:lnTo>
                  <a:pt x="846" y="606"/>
                </a:lnTo>
                <a:lnTo>
                  <a:pt x="819" y="606"/>
                </a:lnTo>
                <a:close/>
                <a:moveTo>
                  <a:pt x="894" y="604"/>
                </a:moveTo>
                <a:lnTo>
                  <a:pt x="894" y="604"/>
                </a:lnTo>
                <a:lnTo>
                  <a:pt x="916" y="572"/>
                </a:lnTo>
                <a:lnTo>
                  <a:pt x="926" y="555"/>
                </a:lnTo>
                <a:lnTo>
                  <a:pt x="936" y="537"/>
                </a:lnTo>
                <a:lnTo>
                  <a:pt x="936" y="537"/>
                </a:lnTo>
                <a:lnTo>
                  <a:pt x="922" y="552"/>
                </a:lnTo>
                <a:lnTo>
                  <a:pt x="906" y="569"/>
                </a:lnTo>
                <a:lnTo>
                  <a:pt x="892" y="588"/>
                </a:lnTo>
                <a:lnTo>
                  <a:pt x="881" y="607"/>
                </a:lnTo>
                <a:lnTo>
                  <a:pt x="860" y="607"/>
                </a:lnTo>
                <a:lnTo>
                  <a:pt x="891" y="555"/>
                </a:lnTo>
                <a:lnTo>
                  <a:pt x="891" y="555"/>
                </a:lnTo>
                <a:lnTo>
                  <a:pt x="892" y="558"/>
                </a:lnTo>
                <a:lnTo>
                  <a:pt x="891" y="561"/>
                </a:lnTo>
                <a:lnTo>
                  <a:pt x="889" y="564"/>
                </a:lnTo>
                <a:lnTo>
                  <a:pt x="889" y="568"/>
                </a:lnTo>
                <a:lnTo>
                  <a:pt x="889" y="568"/>
                </a:lnTo>
                <a:lnTo>
                  <a:pt x="904" y="551"/>
                </a:lnTo>
                <a:lnTo>
                  <a:pt x="919" y="534"/>
                </a:lnTo>
                <a:lnTo>
                  <a:pt x="951" y="502"/>
                </a:lnTo>
                <a:lnTo>
                  <a:pt x="951" y="502"/>
                </a:lnTo>
                <a:lnTo>
                  <a:pt x="948" y="507"/>
                </a:lnTo>
                <a:lnTo>
                  <a:pt x="944" y="513"/>
                </a:lnTo>
                <a:lnTo>
                  <a:pt x="939" y="520"/>
                </a:lnTo>
                <a:lnTo>
                  <a:pt x="937" y="523"/>
                </a:lnTo>
                <a:lnTo>
                  <a:pt x="936" y="527"/>
                </a:lnTo>
                <a:lnTo>
                  <a:pt x="936" y="527"/>
                </a:lnTo>
                <a:lnTo>
                  <a:pt x="939" y="526"/>
                </a:lnTo>
                <a:lnTo>
                  <a:pt x="946" y="523"/>
                </a:lnTo>
                <a:lnTo>
                  <a:pt x="948" y="521"/>
                </a:lnTo>
                <a:lnTo>
                  <a:pt x="953" y="520"/>
                </a:lnTo>
                <a:lnTo>
                  <a:pt x="954" y="516"/>
                </a:lnTo>
                <a:lnTo>
                  <a:pt x="956" y="512"/>
                </a:lnTo>
                <a:lnTo>
                  <a:pt x="956" y="512"/>
                </a:lnTo>
                <a:lnTo>
                  <a:pt x="956" y="509"/>
                </a:lnTo>
                <a:lnTo>
                  <a:pt x="957" y="506"/>
                </a:lnTo>
                <a:lnTo>
                  <a:pt x="957" y="506"/>
                </a:lnTo>
                <a:lnTo>
                  <a:pt x="954" y="505"/>
                </a:lnTo>
                <a:lnTo>
                  <a:pt x="953" y="502"/>
                </a:lnTo>
                <a:lnTo>
                  <a:pt x="954" y="499"/>
                </a:lnTo>
                <a:lnTo>
                  <a:pt x="957" y="498"/>
                </a:lnTo>
                <a:lnTo>
                  <a:pt x="957" y="498"/>
                </a:lnTo>
                <a:lnTo>
                  <a:pt x="960" y="498"/>
                </a:lnTo>
                <a:lnTo>
                  <a:pt x="958" y="499"/>
                </a:lnTo>
                <a:lnTo>
                  <a:pt x="957" y="502"/>
                </a:lnTo>
                <a:lnTo>
                  <a:pt x="957" y="505"/>
                </a:lnTo>
                <a:lnTo>
                  <a:pt x="957" y="506"/>
                </a:lnTo>
                <a:lnTo>
                  <a:pt x="957" y="506"/>
                </a:lnTo>
                <a:lnTo>
                  <a:pt x="961" y="500"/>
                </a:lnTo>
                <a:lnTo>
                  <a:pt x="967" y="493"/>
                </a:lnTo>
                <a:lnTo>
                  <a:pt x="970" y="492"/>
                </a:lnTo>
                <a:lnTo>
                  <a:pt x="974" y="489"/>
                </a:lnTo>
                <a:lnTo>
                  <a:pt x="978" y="489"/>
                </a:lnTo>
                <a:lnTo>
                  <a:pt x="984" y="491"/>
                </a:lnTo>
                <a:lnTo>
                  <a:pt x="984" y="491"/>
                </a:lnTo>
                <a:lnTo>
                  <a:pt x="946" y="550"/>
                </a:lnTo>
                <a:lnTo>
                  <a:pt x="908" y="610"/>
                </a:lnTo>
                <a:lnTo>
                  <a:pt x="908" y="610"/>
                </a:lnTo>
                <a:lnTo>
                  <a:pt x="902" y="604"/>
                </a:lnTo>
                <a:lnTo>
                  <a:pt x="898" y="603"/>
                </a:lnTo>
                <a:lnTo>
                  <a:pt x="894" y="604"/>
                </a:lnTo>
                <a:lnTo>
                  <a:pt x="894" y="604"/>
                </a:lnTo>
                <a:close/>
                <a:moveTo>
                  <a:pt x="920" y="607"/>
                </a:moveTo>
                <a:lnTo>
                  <a:pt x="920" y="607"/>
                </a:lnTo>
                <a:lnTo>
                  <a:pt x="930" y="590"/>
                </a:lnTo>
                <a:lnTo>
                  <a:pt x="940" y="578"/>
                </a:lnTo>
                <a:lnTo>
                  <a:pt x="951" y="565"/>
                </a:lnTo>
                <a:lnTo>
                  <a:pt x="964" y="552"/>
                </a:lnTo>
                <a:lnTo>
                  <a:pt x="964" y="552"/>
                </a:lnTo>
                <a:lnTo>
                  <a:pt x="992" y="526"/>
                </a:lnTo>
                <a:lnTo>
                  <a:pt x="1006" y="513"/>
                </a:lnTo>
                <a:lnTo>
                  <a:pt x="1022" y="502"/>
                </a:lnTo>
                <a:lnTo>
                  <a:pt x="1022" y="502"/>
                </a:lnTo>
                <a:lnTo>
                  <a:pt x="1013" y="516"/>
                </a:lnTo>
                <a:lnTo>
                  <a:pt x="1005" y="530"/>
                </a:lnTo>
                <a:lnTo>
                  <a:pt x="986" y="557"/>
                </a:lnTo>
                <a:lnTo>
                  <a:pt x="968" y="582"/>
                </a:lnTo>
                <a:lnTo>
                  <a:pt x="950" y="607"/>
                </a:lnTo>
                <a:lnTo>
                  <a:pt x="950" y="607"/>
                </a:lnTo>
                <a:lnTo>
                  <a:pt x="948" y="610"/>
                </a:lnTo>
                <a:lnTo>
                  <a:pt x="944" y="611"/>
                </a:lnTo>
                <a:lnTo>
                  <a:pt x="936" y="611"/>
                </a:lnTo>
                <a:lnTo>
                  <a:pt x="927" y="610"/>
                </a:lnTo>
                <a:lnTo>
                  <a:pt x="920" y="607"/>
                </a:lnTo>
                <a:lnTo>
                  <a:pt x="920" y="607"/>
                </a:lnTo>
                <a:close/>
                <a:moveTo>
                  <a:pt x="961" y="609"/>
                </a:moveTo>
                <a:lnTo>
                  <a:pt x="961" y="609"/>
                </a:lnTo>
                <a:lnTo>
                  <a:pt x="984" y="581"/>
                </a:lnTo>
                <a:lnTo>
                  <a:pt x="1008" y="554"/>
                </a:lnTo>
                <a:lnTo>
                  <a:pt x="1033" y="530"/>
                </a:lnTo>
                <a:lnTo>
                  <a:pt x="1060" y="506"/>
                </a:lnTo>
                <a:lnTo>
                  <a:pt x="1060" y="506"/>
                </a:lnTo>
                <a:lnTo>
                  <a:pt x="1060" y="513"/>
                </a:lnTo>
                <a:lnTo>
                  <a:pt x="1058" y="519"/>
                </a:lnTo>
                <a:lnTo>
                  <a:pt x="1058" y="519"/>
                </a:lnTo>
                <a:lnTo>
                  <a:pt x="1045" y="537"/>
                </a:lnTo>
                <a:lnTo>
                  <a:pt x="1031" y="555"/>
                </a:lnTo>
                <a:lnTo>
                  <a:pt x="1016" y="575"/>
                </a:lnTo>
                <a:lnTo>
                  <a:pt x="1009" y="583"/>
                </a:lnTo>
                <a:lnTo>
                  <a:pt x="999" y="592"/>
                </a:lnTo>
                <a:lnTo>
                  <a:pt x="999" y="592"/>
                </a:lnTo>
                <a:lnTo>
                  <a:pt x="995" y="597"/>
                </a:lnTo>
                <a:lnTo>
                  <a:pt x="985" y="606"/>
                </a:lnTo>
                <a:lnTo>
                  <a:pt x="981" y="610"/>
                </a:lnTo>
                <a:lnTo>
                  <a:pt x="974" y="611"/>
                </a:lnTo>
                <a:lnTo>
                  <a:pt x="968" y="611"/>
                </a:lnTo>
                <a:lnTo>
                  <a:pt x="961" y="609"/>
                </a:lnTo>
                <a:lnTo>
                  <a:pt x="961" y="609"/>
                </a:lnTo>
                <a:close/>
                <a:moveTo>
                  <a:pt x="1000" y="611"/>
                </a:moveTo>
                <a:lnTo>
                  <a:pt x="1000" y="611"/>
                </a:lnTo>
                <a:lnTo>
                  <a:pt x="1010" y="597"/>
                </a:lnTo>
                <a:lnTo>
                  <a:pt x="1013" y="593"/>
                </a:lnTo>
                <a:lnTo>
                  <a:pt x="1020" y="590"/>
                </a:lnTo>
                <a:lnTo>
                  <a:pt x="1020" y="590"/>
                </a:lnTo>
                <a:lnTo>
                  <a:pt x="1016" y="590"/>
                </a:lnTo>
                <a:lnTo>
                  <a:pt x="1015" y="590"/>
                </a:lnTo>
                <a:lnTo>
                  <a:pt x="1015" y="589"/>
                </a:lnTo>
                <a:lnTo>
                  <a:pt x="1015" y="588"/>
                </a:lnTo>
                <a:lnTo>
                  <a:pt x="1017" y="585"/>
                </a:lnTo>
                <a:lnTo>
                  <a:pt x="1020" y="583"/>
                </a:lnTo>
                <a:lnTo>
                  <a:pt x="1031" y="571"/>
                </a:lnTo>
                <a:lnTo>
                  <a:pt x="1022" y="586"/>
                </a:lnTo>
                <a:lnTo>
                  <a:pt x="1022" y="586"/>
                </a:lnTo>
                <a:lnTo>
                  <a:pt x="1071" y="540"/>
                </a:lnTo>
                <a:lnTo>
                  <a:pt x="1096" y="519"/>
                </a:lnTo>
                <a:lnTo>
                  <a:pt x="1121" y="498"/>
                </a:lnTo>
                <a:lnTo>
                  <a:pt x="1121" y="498"/>
                </a:lnTo>
                <a:lnTo>
                  <a:pt x="1126" y="493"/>
                </a:lnTo>
                <a:lnTo>
                  <a:pt x="1127" y="495"/>
                </a:lnTo>
                <a:lnTo>
                  <a:pt x="1126" y="496"/>
                </a:lnTo>
                <a:lnTo>
                  <a:pt x="1124" y="500"/>
                </a:lnTo>
                <a:lnTo>
                  <a:pt x="1123" y="505"/>
                </a:lnTo>
                <a:lnTo>
                  <a:pt x="1123" y="505"/>
                </a:lnTo>
                <a:lnTo>
                  <a:pt x="1120" y="506"/>
                </a:lnTo>
                <a:lnTo>
                  <a:pt x="1117" y="507"/>
                </a:lnTo>
                <a:lnTo>
                  <a:pt x="1114" y="509"/>
                </a:lnTo>
                <a:lnTo>
                  <a:pt x="1113" y="510"/>
                </a:lnTo>
                <a:lnTo>
                  <a:pt x="1113" y="510"/>
                </a:lnTo>
                <a:lnTo>
                  <a:pt x="1103" y="524"/>
                </a:lnTo>
                <a:lnTo>
                  <a:pt x="1093" y="537"/>
                </a:lnTo>
                <a:lnTo>
                  <a:pt x="1074" y="561"/>
                </a:lnTo>
                <a:lnTo>
                  <a:pt x="1052" y="585"/>
                </a:lnTo>
                <a:lnTo>
                  <a:pt x="1043" y="597"/>
                </a:lnTo>
                <a:lnTo>
                  <a:pt x="1034" y="611"/>
                </a:lnTo>
                <a:lnTo>
                  <a:pt x="1034" y="611"/>
                </a:lnTo>
                <a:lnTo>
                  <a:pt x="1031" y="613"/>
                </a:lnTo>
                <a:lnTo>
                  <a:pt x="1027" y="614"/>
                </a:lnTo>
                <a:lnTo>
                  <a:pt x="1017" y="616"/>
                </a:lnTo>
                <a:lnTo>
                  <a:pt x="1008" y="614"/>
                </a:lnTo>
                <a:lnTo>
                  <a:pt x="1000" y="611"/>
                </a:lnTo>
                <a:lnTo>
                  <a:pt x="1000" y="611"/>
                </a:lnTo>
                <a:close/>
                <a:moveTo>
                  <a:pt x="1078" y="602"/>
                </a:moveTo>
                <a:lnTo>
                  <a:pt x="1076" y="606"/>
                </a:lnTo>
                <a:lnTo>
                  <a:pt x="1075" y="607"/>
                </a:lnTo>
                <a:lnTo>
                  <a:pt x="1072" y="609"/>
                </a:lnTo>
                <a:lnTo>
                  <a:pt x="1072" y="609"/>
                </a:lnTo>
                <a:lnTo>
                  <a:pt x="1071" y="610"/>
                </a:lnTo>
                <a:lnTo>
                  <a:pt x="1071" y="610"/>
                </a:lnTo>
                <a:lnTo>
                  <a:pt x="1068" y="613"/>
                </a:lnTo>
                <a:lnTo>
                  <a:pt x="1065" y="616"/>
                </a:lnTo>
                <a:lnTo>
                  <a:pt x="1058" y="616"/>
                </a:lnTo>
                <a:lnTo>
                  <a:pt x="1051" y="616"/>
                </a:lnTo>
                <a:lnTo>
                  <a:pt x="1044" y="616"/>
                </a:lnTo>
                <a:lnTo>
                  <a:pt x="1044" y="616"/>
                </a:lnTo>
                <a:lnTo>
                  <a:pt x="1092" y="571"/>
                </a:lnTo>
                <a:lnTo>
                  <a:pt x="1116" y="548"/>
                </a:lnTo>
                <a:lnTo>
                  <a:pt x="1140" y="527"/>
                </a:lnTo>
                <a:lnTo>
                  <a:pt x="1099" y="581"/>
                </a:lnTo>
                <a:lnTo>
                  <a:pt x="1097" y="581"/>
                </a:lnTo>
                <a:lnTo>
                  <a:pt x="1096" y="583"/>
                </a:lnTo>
                <a:lnTo>
                  <a:pt x="1096" y="585"/>
                </a:lnTo>
                <a:lnTo>
                  <a:pt x="1096" y="585"/>
                </a:lnTo>
                <a:lnTo>
                  <a:pt x="1092" y="589"/>
                </a:lnTo>
                <a:lnTo>
                  <a:pt x="1089" y="593"/>
                </a:lnTo>
                <a:lnTo>
                  <a:pt x="1085" y="599"/>
                </a:lnTo>
                <a:lnTo>
                  <a:pt x="1081" y="602"/>
                </a:lnTo>
                <a:lnTo>
                  <a:pt x="1078" y="602"/>
                </a:lnTo>
                <a:close/>
                <a:moveTo>
                  <a:pt x="1171" y="610"/>
                </a:moveTo>
                <a:lnTo>
                  <a:pt x="1171" y="610"/>
                </a:lnTo>
                <a:lnTo>
                  <a:pt x="1180" y="600"/>
                </a:lnTo>
                <a:lnTo>
                  <a:pt x="1190" y="590"/>
                </a:lnTo>
                <a:lnTo>
                  <a:pt x="1200" y="579"/>
                </a:lnTo>
                <a:lnTo>
                  <a:pt x="1210" y="572"/>
                </a:lnTo>
                <a:lnTo>
                  <a:pt x="1210" y="572"/>
                </a:lnTo>
                <a:lnTo>
                  <a:pt x="1210" y="573"/>
                </a:lnTo>
                <a:lnTo>
                  <a:pt x="1210" y="573"/>
                </a:lnTo>
                <a:lnTo>
                  <a:pt x="1210" y="573"/>
                </a:lnTo>
                <a:lnTo>
                  <a:pt x="1210" y="573"/>
                </a:lnTo>
                <a:lnTo>
                  <a:pt x="1203" y="585"/>
                </a:lnTo>
                <a:lnTo>
                  <a:pt x="1193" y="596"/>
                </a:lnTo>
                <a:lnTo>
                  <a:pt x="1183" y="604"/>
                </a:lnTo>
                <a:lnTo>
                  <a:pt x="1178" y="607"/>
                </a:lnTo>
                <a:lnTo>
                  <a:pt x="1171" y="610"/>
                </a:lnTo>
                <a:lnTo>
                  <a:pt x="1171" y="610"/>
                </a:lnTo>
                <a:close/>
                <a:moveTo>
                  <a:pt x="1214" y="568"/>
                </a:moveTo>
                <a:lnTo>
                  <a:pt x="1214" y="568"/>
                </a:lnTo>
                <a:lnTo>
                  <a:pt x="1218" y="561"/>
                </a:lnTo>
                <a:lnTo>
                  <a:pt x="1223" y="554"/>
                </a:lnTo>
                <a:lnTo>
                  <a:pt x="1232" y="541"/>
                </a:lnTo>
                <a:lnTo>
                  <a:pt x="1253" y="520"/>
                </a:lnTo>
                <a:lnTo>
                  <a:pt x="1253" y="520"/>
                </a:lnTo>
                <a:lnTo>
                  <a:pt x="1258" y="513"/>
                </a:lnTo>
                <a:lnTo>
                  <a:pt x="1260" y="506"/>
                </a:lnTo>
                <a:lnTo>
                  <a:pt x="1256" y="507"/>
                </a:lnTo>
                <a:lnTo>
                  <a:pt x="1256" y="507"/>
                </a:lnTo>
                <a:lnTo>
                  <a:pt x="1255" y="512"/>
                </a:lnTo>
                <a:lnTo>
                  <a:pt x="1253" y="513"/>
                </a:lnTo>
                <a:lnTo>
                  <a:pt x="1251" y="514"/>
                </a:lnTo>
                <a:lnTo>
                  <a:pt x="1249" y="513"/>
                </a:lnTo>
                <a:lnTo>
                  <a:pt x="1246" y="513"/>
                </a:lnTo>
                <a:lnTo>
                  <a:pt x="1244" y="514"/>
                </a:lnTo>
                <a:lnTo>
                  <a:pt x="1242" y="516"/>
                </a:lnTo>
                <a:lnTo>
                  <a:pt x="1241" y="520"/>
                </a:lnTo>
                <a:lnTo>
                  <a:pt x="1246" y="517"/>
                </a:lnTo>
                <a:lnTo>
                  <a:pt x="1246" y="517"/>
                </a:lnTo>
                <a:lnTo>
                  <a:pt x="1246" y="521"/>
                </a:lnTo>
                <a:lnTo>
                  <a:pt x="1244" y="524"/>
                </a:lnTo>
                <a:lnTo>
                  <a:pt x="1241" y="527"/>
                </a:lnTo>
                <a:lnTo>
                  <a:pt x="1237" y="530"/>
                </a:lnTo>
                <a:lnTo>
                  <a:pt x="1237" y="530"/>
                </a:lnTo>
                <a:lnTo>
                  <a:pt x="1227" y="543"/>
                </a:lnTo>
                <a:lnTo>
                  <a:pt x="1214" y="555"/>
                </a:lnTo>
                <a:lnTo>
                  <a:pt x="1200" y="569"/>
                </a:lnTo>
                <a:lnTo>
                  <a:pt x="1187" y="583"/>
                </a:lnTo>
                <a:lnTo>
                  <a:pt x="1186" y="583"/>
                </a:lnTo>
                <a:lnTo>
                  <a:pt x="1186" y="585"/>
                </a:lnTo>
                <a:lnTo>
                  <a:pt x="1182" y="589"/>
                </a:lnTo>
                <a:lnTo>
                  <a:pt x="1180" y="589"/>
                </a:lnTo>
                <a:lnTo>
                  <a:pt x="1178" y="590"/>
                </a:lnTo>
                <a:lnTo>
                  <a:pt x="1173" y="595"/>
                </a:lnTo>
                <a:lnTo>
                  <a:pt x="1173" y="596"/>
                </a:lnTo>
                <a:lnTo>
                  <a:pt x="1173" y="596"/>
                </a:lnTo>
                <a:lnTo>
                  <a:pt x="1171" y="602"/>
                </a:lnTo>
                <a:lnTo>
                  <a:pt x="1166" y="607"/>
                </a:lnTo>
                <a:lnTo>
                  <a:pt x="1161" y="611"/>
                </a:lnTo>
                <a:lnTo>
                  <a:pt x="1158" y="614"/>
                </a:lnTo>
                <a:lnTo>
                  <a:pt x="1154" y="614"/>
                </a:lnTo>
                <a:lnTo>
                  <a:pt x="1154" y="614"/>
                </a:lnTo>
                <a:lnTo>
                  <a:pt x="1137" y="616"/>
                </a:lnTo>
                <a:lnTo>
                  <a:pt x="1119" y="616"/>
                </a:lnTo>
                <a:lnTo>
                  <a:pt x="1082" y="616"/>
                </a:lnTo>
                <a:lnTo>
                  <a:pt x="1082" y="616"/>
                </a:lnTo>
                <a:lnTo>
                  <a:pt x="1113" y="585"/>
                </a:lnTo>
                <a:lnTo>
                  <a:pt x="1145" y="557"/>
                </a:lnTo>
                <a:lnTo>
                  <a:pt x="1211" y="499"/>
                </a:lnTo>
                <a:lnTo>
                  <a:pt x="1211" y="499"/>
                </a:lnTo>
                <a:lnTo>
                  <a:pt x="1214" y="496"/>
                </a:lnTo>
                <a:lnTo>
                  <a:pt x="1218" y="493"/>
                </a:lnTo>
                <a:lnTo>
                  <a:pt x="1224" y="493"/>
                </a:lnTo>
                <a:lnTo>
                  <a:pt x="1225" y="493"/>
                </a:lnTo>
                <a:lnTo>
                  <a:pt x="1227" y="496"/>
                </a:lnTo>
                <a:lnTo>
                  <a:pt x="1227" y="496"/>
                </a:lnTo>
                <a:lnTo>
                  <a:pt x="1217" y="509"/>
                </a:lnTo>
                <a:lnTo>
                  <a:pt x="1207" y="521"/>
                </a:lnTo>
                <a:lnTo>
                  <a:pt x="1186" y="545"/>
                </a:lnTo>
                <a:lnTo>
                  <a:pt x="1141" y="593"/>
                </a:lnTo>
                <a:lnTo>
                  <a:pt x="1141" y="593"/>
                </a:lnTo>
                <a:lnTo>
                  <a:pt x="1138" y="596"/>
                </a:lnTo>
                <a:lnTo>
                  <a:pt x="1135" y="599"/>
                </a:lnTo>
                <a:lnTo>
                  <a:pt x="1134" y="603"/>
                </a:lnTo>
                <a:lnTo>
                  <a:pt x="1137" y="610"/>
                </a:lnTo>
                <a:lnTo>
                  <a:pt x="1137" y="610"/>
                </a:lnTo>
                <a:lnTo>
                  <a:pt x="1196" y="547"/>
                </a:lnTo>
                <a:lnTo>
                  <a:pt x="1227" y="517"/>
                </a:lnTo>
                <a:lnTo>
                  <a:pt x="1259" y="489"/>
                </a:lnTo>
                <a:lnTo>
                  <a:pt x="1259" y="489"/>
                </a:lnTo>
                <a:lnTo>
                  <a:pt x="1260" y="492"/>
                </a:lnTo>
                <a:lnTo>
                  <a:pt x="1262" y="493"/>
                </a:lnTo>
                <a:lnTo>
                  <a:pt x="1259" y="498"/>
                </a:lnTo>
                <a:lnTo>
                  <a:pt x="1258" y="502"/>
                </a:lnTo>
                <a:lnTo>
                  <a:pt x="1259" y="503"/>
                </a:lnTo>
                <a:lnTo>
                  <a:pt x="1260" y="506"/>
                </a:lnTo>
                <a:lnTo>
                  <a:pt x="1260" y="506"/>
                </a:lnTo>
                <a:lnTo>
                  <a:pt x="1263" y="503"/>
                </a:lnTo>
                <a:lnTo>
                  <a:pt x="1267" y="499"/>
                </a:lnTo>
                <a:lnTo>
                  <a:pt x="1269" y="495"/>
                </a:lnTo>
                <a:lnTo>
                  <a:pt x="1272" y="492"/>
                </a:lnTo>
                <a:lnTo>
                  <a:pt x="1272" y="492"/>
                </a:lnTo>
                <a:lnTo>
                  <a:pt x="1279" y="489"/>
                </a:lnTo>
                <a:lnTo>
                  <a:pt x="1280" y="489"/>
                </a:lnTo>
                <a:lnTo>
                  <a:pt x="1280" y="491"/>
                </a:lnTo>
                <a:lnTo>
                  <a:pt x="1279" y="495"/>
                </a:lnTo>
                <a:lnTo>
                  <a:pt x="1276" y="498"/>
                </a:lnTo>
                <a:lnTo>
                  <a:pt x="1276" y="498"/>
                </a:lnTo>
                <a:lnTo>
                  <a:pt x="1245" y="534"/>
                </a:lnTo>
                <a:lnTo>
                  <a:pt x="1231" y="552"/>
                </a:lnTo>
                <a:lnTo>
                  <a:pt x="1214" y="568"/>
                </a:lnTo>
                <a:lnTo>
                  <a:pt x="1214" y="568"/>
                </a:lnTo>
                <a:close/>
                <a:moveTo>
                  <a:pt x="1244" y="493"/>
                </a:moveTo>
                <a:lnTo>
                  <a:pt x="1232" y="502"/>
                </a:lnTo>
                <a:lnTo>
                  <a:pt x="1232" y="502"/>
                </a:lnTo>
                <a:lnTo>
                  <a:pt x="1232" y="498"/>
                </a:lnTo>
                <a:lnTo>
                  <a:pt x="1234" y="495"/>
                </a:lnTo>
                <a:lnTo>
                  <a:pt x="1234" y="495"/>
                </a:lnTo>
                <a:lnTo>
                  <a:pt x="1237" y="493"/>
                </a:lnTo>
                <a:lnTo>
                  <a:pt x="1239" y="492"/>
                </a:lnTo>
                <a:lnTo>
                  <a:pt x="1244" y="493"/>
                </a:lnTo>
                <a:lnTo>
                  <a:pt x="1244" y="493"/>
                </a:lnTo>
                <a:close/>
                <a:moveTo>
                  <a:pt x="1241" y="469"/>
                </a:moveTo>
                <a:lnTo>
                  <a:pt x="1283" y="472"/>
                </a:lnTo>
                <a:lnTo>
                  <a:pt x="1242" y="478"/>
                </a:lnTo>
                <a:lnTo>
                  <a:pt x="1242" y="478"/>
                </a:lnTo>
                <a:lnTo>
                  <a:pt x="1241" y="474"/>
                </a:lnTo>
                <a:lnTo>
                  <a:pt x="1241" y="472"/>
                </a:lnTo>
                <a:lnTo>
                  <a:pt x="1241" y="469"/>
                </a:lnTo>
                <a:lnTo>
                  <a:pt x="1241" y="469"/>
                </a:lnTo>
                <a:close/>
                <a:moveTo>
                  <a:pt x="1224" y="606"/>
                </a:moveTo>
                <a:lnTo>
                  <a:pt x="1224" y="606"/>
                </a:lnTo>
                <a:lnTo>
                  <a:pt x="1241" y="576"/>
                </a:lnTo>
                <a:lnTo>
                  <a:pt x="1260" y="548"/>
                </a:lnTo>
                <a:lnTo>
                  <a:pt x="1280" y="520"/>
                </a:lnTo>
                <a:lnTo>
                  <a:pt x="1301" y="493"/>
                </a:lnTo>
                <a:lnTo>
                  <a:pt x="1301" y="493"/>
                </a:lnTo>
                <a:lnTo>
                  <a:pt x="1301" y="492"/>
                </a:lnTo>
                <a:lnTo>
                  <a:pt x="1301" y="489"/>
                </a:lnTo>
                <a:lnTo>
                  <a:pt x="1301" y="489"/>
                </a:lnTo>
                <a:lnTo>
                  <a:pt x="1303" y="488"/>
                </a:lnTo>
                <a:lnTo>
                  <a:pt x="1305" y="488"/>
                </a:lnTo>
                <a:lnTo>
                  <a:pt x="1307" y="491"/>
                </a:lnTo>
                <a:lnTo>
                  <a:pt x="1307" y="493"/>
                </a:lnTo>
                <a:lnTo>
                  <a:pt x="1308" y="500"/>
                </a:lnTo>
                <a:lnTo>
                  <a:pt x="1307" y="505"/>
                </a:lnTo>
                <a:lnTo>
                  <a:pt x="1307" y="505"/>
                </a:lnTo>
                <a:lnTo>
                  <a:pt x="1286" y="529"/>
                </a:lnTo>
                <a:lnTo>
                  <a:pt x="1265" y="554"/>
                </a:lnTo>
                <a:lnTo>
                  <a:pt x="1244" y="579"/>
                </a:lnTo>
                <a:lnTo>
                  <a:pt x="1224" y="606"/>
                </a:lnTo>
                <a:lnTo>
                  <a:pt x="1224" y="606"/>
                </a:lnTo>
                <a:close/>
                <a:moveTo>
                  <a:pt x="1283" y="602"/>
                </a:moveTo>
                <a:lnTo>
                  <a:pt x="1239" y="651"/>
                </a:lnTo>
                <a:lnTo>
                  <a:pt x="1307" y="551"/>
                </a:lnTo>
                <a:lnTo>
                  <a:pt x="1307" y="551"/>
                </a:lnTo>
                <a:lnTo>
                  <a:pt x="1307" y="550"/>
                </a:lnTo>
                <a:lnTo>
                  <a:pt x="1305" y="548"/>
                </a:lnTo>
                <a:lnTo>
                  <a:pt x="1300" y="552"/>
                </a:lnTo>
                <a:lnTo>
                  <a:pt x="1290" y="559"/>
                </a:lnTo>
                <a:lnTo>
                  <a:pt x="1283" y="566"/>
                </a:lnTo>
                <a:lnTo>
                  <a:pt x="1283" y="566"/>
                </a:lnTo>
                <a:lnTo>
                  <a:pt x="1286" y="558"/>
                </a:lnTo>
                <a:lnTo>
                  <a:pt x="1290" y="551"/>
                </a:lnTo>
                <a:lnTo>
                  <a:pt x="1293" y="545"/>
                </a:lnTo>
                <a:lnTo>
                  <a:pt x="1296" y="540"/>
                </a:lnTo>
                <a:lnTo>
                  <a:pt x="1296" y="540"/>
                </a:lnTo>
                <a:lnTo>
                  <a:pt x="1298" y="537"/>
                </a:lnTo>
                <a:lnTo>
                  <a:pt x="1303" y="533"/>
                </a:lnTo>
                <a:lnTo>
                  <a:pt x="1304" y="527"/>
                </a:lnTo>
                <a:lnTo>
                  <a:pt x="1307" y="521"/>
                </a:lnTo>
                <a:lnTo>
                  <a:pt x="1307" y="521"/>
                </a:lnTo>
                <a:lnTo>
                  <a:pt x="1311" y="534"/>
                </a:lnTo>
                <a:lnTo>
                  <a:pt x="1312" y="547"/>
                </a:lnTo>
                <a:lnTo>
                  <a:pt x="1311" y="558"/>
                </a:lnTo>
                <a:lnTo>
                  <a:pt x="1308" y="569"/>
                </a:lnTo>
                <a:lnTo>
                  <a:pt x="1304" y="581"/>
                </a:lnTo>
                <a:lnTo>
                  <a:pt x="1297" y="589"/>
                </a:lnTo>
                <a:lnTo>
                  <a:pt x="1291" y="596"/>
                </a:lnTo>
                <a:lnTo>
                  <a:pt x="1283" y="602"/>
                </a:lnTo>
                <a:lnTo>
                  <a:pt x="1283" y="602"/>
                </a:lnTo>
                <a:close/>
                <a:moveTo>
                  <a:pt x="1308" y="606"/>
                </a:moveTo>
                <a:lnTo>
                  <a:pt x="1308" y="606"/>
                </a:lnTo>
                <a:lnTo>
                  <a:pt x="1304" y="611"/>
                </a:lnTo>
                <a:lnTo>
                  <a:pt x="1298" y="617"/>
                </a:lnTo>
                <a:lnTo>
                  <a:pt x="1286" y="630"/>
                </a:lnTo>
                <a:lnTo>
                  <a:pt x="1286" y="630"/>
                </a:lnTo>
                <a:lnTo>
                  <a:pt x="1287" y="625"/>
                </a:lnTo>
                <a:lnTo>
                  <a:pt x="1289" y="623"/>
                </a:lnTo>
                <a:lnTo>
                  <a:pt x="1293" y="617"/>
                </a:lnTo>
                <a:lnTo>
                  <a:pt x="1298" y="611"/>
                </a:lnTo>
                <a:lnTo>
                  <a:pt x="1303" y="607"/>
                </a:lnTo>
                <a:lnTo>
                  <a:pt x="1303" y="607"/>
                </a:lnTo>
                <a:lnTo>
                  <a:pt x="1304" y="604"/>
                </a:lnTo>
                <a:lnTo>
                  <a:pt x="1305" y="603"/>
                </a:lnTo>
                <a:lnTo>
                  <a:pt x="1307" y="604"/>
                </a:lnTo>
                <a:lnTo>
                  <a:pt x="1308" y="606"/>
                </a:lnTo>
                <a:lnTo>
                  <a:pt x="1308" y="606"/>
                </a:lnTo>
                <a:close/>
                <a:moveTo>
                  <a:pt x="1279" y="625"/>
                </a:moveTo>
                <a:lnTo>
                  <a:pt x="1208" y="720"/>
                </a:lnTo>
                <a:lnTo>
                  <a:pt x="1208" y="720"/>
                </a:lnTo>
                <a:lnTo>
                  <a:pt x="1206" y="714"/>
                </a:lnTo>
                <a:lnTo>
                  <a:pt x="1204" y="708"/>
                </a:lnTo>
                <a:lnTo>
                  <a:pt x="1206" y="703"/>
                </a:lnTo>
                <a:lnTo>
                  <a:pt x="1208" y="697"/>
                </a:lnTo>
                <a:lnTo>
                  <a:pt x="1277" y="621"/>
                </a:lnTo>
                <a:lnTo>
                  <a:pt x="1277" y="621"/>
                </a:lnTo>
                <a:lnTo>
                  <a:pt x="1279" y="625"/>
                </a:lnTo>
                <a:lnTo>
                  <a:pt x="1279" y="625"/>
                </a:lnTo>
                <a:close/>
                <a:moveTo>
                  <a:pt x="1262" y="573"/>
                </a:moveTo>
                <a:lnTo>
                  <a:pt x="1262" y="573"/>
                </a:lnTo>
                <a:lnTo>
                  <a:pt x="1270" y="562"/>
                </a:lnTo>
                <a:lnTo>
                  <a:pt x="1275" y="557"/>
                </a:lnTo>
                <a:lnTo>
                  <a:pt x="1280" y="551"/>
                </a:lnTo>
                <a:lnTo>
                  <a:pt x="1280" y="551"/>
                </a:lnTo>
                <a:lnTo>
                  <a:pt x="1279" y="554"/>
                </a:lnTo>
                <a:lnTo>
                  <a:pt x="1279" y="554"/>
                </a:lnTo>
                <a:lnTo>
                  <a:pt x="1276" y="561"/>
                </a:lnTo>
                <a:lnTo>
                  <a:pt x="1273" y="565"/>
                </a:lnTo>
                <a:lnTo>
                  <a:pt x="1269" y="569"/>
                </a:lnTo>
                <a:lnTo>
                  <a:pt x="1262" y="573"/>
                </a:lnTo>
                <a:lnTo>
                  <a:pt x="1262" y="573"/>
                </a:lnTo>
                <a:close/>
                <a:moveTo>
                  <a:pt x="1214" y="655"/>
                </a:moveTo>
                <a:lnTo>
                  <a:pt x="1260" y="599"/>
                </a:lnTo>
                <a:lnTo>
                  <a:pt x="1204" y="686"/>
                </a:lnTo>
                <a:lnTo>
                  <a:pt x="1204" y="686"/>
                </a:lnTo>
                <a:lnTo>
                  <a:pt x="1201" y="682"/>
                </a:lnTo>
                <a:lnTo>
                  <a:pt x="1201" y="677"/>
                </a:lnTo>
                <a:lnTo>
                  <a:pt x="1203" y="673"/>
                </a:lnTo>
                <a:lnTo>
                  <a:pt x="1204" y="669"/>
                </a:lnTo>
                <a:lnTo>
                  <a:pt x="1208" y="661"/>
                </a:lnTo>
                <a:lnTo>
                  <a:pt x="1214" y="655"/>
                </a:lnTo>
                <a:lnTo>
                  <a:pt x="1214" y="655"/>
                </a:lnTo>
                <a:close/>
                <a:moveTo>
                  <a:pt x="1187" y="690"/>
                </a:moveTo>
                <a:lnTo>
                  <a:pt x="1187" y="690"/>
                </a:lnTo>
                <a:lnTo>
                  <a:pt x="1189" y="687"/>
                </a:lnTo>
                <a:lnTo>
                  <a:pt x="1190" y="686"/>
                </a:lnTo>
                <a:lnTo>
                  <a:pt x="1192" y="692"/>
                </a:lnTo>
                <a:lnTo>
                  <a:pt x="1192" y="701"/>
                </a:lnTo>
                <a:lnTo>
                  <a:pt x="1192" y="706"/>
                </a:lnTo>
                <a:lnTo>
                  <a:pt x="1189" y="708"/>
                </a:lnTo>
                <a:lnTo>
                  <a:pt x="1189" y="708"/>
                </a:lnTo>
                <a:lnTo>
                  <a:pt x="1187" y="704"/>
                </a:lnTo>
                <a:lnTo>
                  <a:pt x="1187" y="699"/>
                </a:lnTo>
                <a:lnTo>
                  <a:pt x="1187" y="690"/>
                </a:lnTo>
                <a:lnTo>
                  <a:pt x="1187" y="690"/>
                </a:lnTo>
                <a:close/>
                <a:moveTo>
                  <a:pt x="1190" y="725"/>
                </a:moveTo>
                <a:lnTo>
                  <a:pt x="1190" y="725"/>
                </a:lnTo>
                <a:lnTo>
                  <a:pt x="1193" y="722"/>
                </a:lnTo>
                <a:lnTo>
                  <a:pt x="1194" y="721"/>
                </a:lnTo>
                <a:lnTo>
                  <a:pt x="1194" y="721"/>
                </a:lnTo>
                <a:lnTo>
                  <a:pt x="1197" y="732"/>
                </a:lnTo>
                <a:lnTo>
                  <a:pt x="1196" y="738"/>
                </a:lnTo>
                <a:lnTo>
                  <a:pt x="1194" y="741"/>
                </a:lnTo>
                <a:lnTo>
                  <a:pt x="1192" y="744"/>
                </a:lnTo>
                <a:lnTo>
                  <a:pt x="1192" y="744"/>
                </a:lnTo>
                <a:lnTo>
                  <a:pt x="1190" y="739"/>
                </a:lnTo>
                <a:lnTo>
                  <a:pt x="1189" y="734"/>
                </a:lnTo>
                <a:lnTo>
                  <a:pt x="1190" y="729"/>
                </a:lnTo>
                <a:lnTo>
                  <a:pt x="1190" y="725"/>
                </a:lnTo>
                <a:lnTo>
                  <a:pt x="1190" y="725"/>
                </a:lnTo>
                <a:close/>
                <a:moveTo>
                  <a:pt x="1208" y="812"/>
                </a:moveTo>
                <a:lnTo>
                  <a:pt x="1208" y="812"/>
                </a:lnTo>
                <a:lnTo>
                  <a:pt x="1207" y="815"/>
                </a:lnTo>
                <a:lnTo>
                  <a:pt x="1207" y="815"/>
                </a:lnTo>
                <a:lnTo>
                  <a:pt x="1206" y="815"/>
                </a:lnTo>
                <a:lnTo>
                  <a:pt x="1204" y="814"/>
                </a:lnTo>
                <a:lnTo>
                  <a:pt x="1201" y="810"/>
                </a:lnTo>
                <a:lnTo>
                  <a:pt x="1201" y="805"/>
                </a:lnTo>
                <a:lnTo>
                  <a:pt x="1201" y="805"/>
                </a:lnTo>
                <a:lnTo>
                  <a:pt x="1201" y="800"/>
                </a:lnTo>
                <a:lnTo>
                  <a:pt x="1200" y="794"/>
                </a:lnTo>
                <a:lnTo>
                  <a:pt x="1196" y="784"/>
                </a:lnTo>
                <a:lnTo>
                  <a:pt x="1192" y="774"/>
                </a:lnTo>
                <a:lnTo>
                  <a:pt x="1192" y="769"/>
                </a:lnTo>
                <a:lnTo>
                  <a:pt x="1192" y="762"/>
                </a:lnTo>
                <a:lnTo>
                  <a:pt x="1192" y="762"/>
                </a:lnTo>
                <a:lnTo>
                  <a:pt x="1192" y="758"/>
                </a:lnTo>
                <a:lnTo>
                  <a:pt x="1193" y="755"/>
                </a:lnTo>
                <a:lnTo>
                  <a:pt x="1196" y="755"/>
                </a:lnTo>
                <a:lnTo>
                  <a:pt x="1197" y="756"/>
                </a:lnTo>
                <a:lnTo>
                  <a:pt x="1199" y="762"/>
                </a:lnTo>
                <a:lnTo>
                  <a:pt x="1200" y="765"/>
                </a:lnTo>
                <a:lnTo>
                  <a:pt x="1200" y="765"/>
                </a:lnTo>
                <a:lnTo>
                  <a:pt x="1199" y="772"/>
                </a:lnTo>
                <a:lnTo>
                  <a:pt x="1199" y="779"/>
                </a:lnTo>
                <a:lnTo>
                  <a:pt x="1200" y="784"/>
                </a:lnTo>
                <a:lnTo>
                  <a:pt x="1203" y="790"/>
                </a:lnTo>
                <a:lnTo>
                  <a:pt x="1208" y="801"/>
                </a:lnTo>
                <a:lnTo>
                  <a:pt x="1210" y="807"/>
                </a:lnTo>
                <a:lnTo>
                  <a:pt x="1208" y="812"/>
                </a:lnTo>
                <a:lnTo>
                  <a:pt x="1208" y="812"/>
                </a:lnTo>
                <a:close/>
                <a:moveTo>
                  <a:pt x="1208" y="741"/>
                </a:moveTo>
                <a:lnTo>
                  <a:pt x="1208" y="741"/>
                </a:lnTo>
                <a:lnTo>
                  <a:pt x="1231" y="710"/>
                </a:lnTo>
                <a:lnTo>
                  <a:pt x="1253" y="679"/>
                </a:lnTo>
                <a:lnTo>
                  <a:pt x="1266" y="663"/>
                </a:lnTo>
                <a:lnTo>
                  <a:pt x="1279" y="648"/>
                </a:lnTo>
                <a:lnTo>
                  <a:pt x="1293" y="634"/>
                </a:lnTo>
                <a:lnTo>
                  <a:pt x="1308" y="621"/>
                </a:lnTo>
                <a:lnTo>
                  <a:pt x="1308" y="621"/>
                </a:lnTo>
                <a:lnTo>
                  <a:pt x="1310" y="623"/>
                </a:lnTo>
                <a:lnTo>
                  <a:pt x="1310" y="625"/>
                </a:lnTo>
                <a:lnTo>
                  <a:pt x="1308" y="630"/>
                </a:lnTo>
                <a:lnTo>
                  <a:pt x="1307" y="631"/>
                </a:lnTo>
                <a:lnTo>
                  <a:pt x="1305" y="631"/>
                </a:lnTo>
                <a:lnTo>
                  <a:pt x="1304" y="631"/>
                </a:lnTo>
                <a:lnTo>
                  <a:pt x="1303" y="628"/>
                </a:lnTo>
                <a:lnTo>
                  <a:pt x="1303" y="628"/>
                </a:lnTo>
                <a:lnTo>
                  <a:pt x="1280" y="662"/>
                </a:lnTo>
                <a:lnTo>
                  <a:pt x="1258" y="693"/>
                </a:lnTo>
                <a:lnTo>
                  <a:pt x="1234" y="725"/>
                </a:lnTo>
                <a:lnTo>
                  <a:pt x="1211" y="759"/>
                </a:lnTo>
                <a:lnTo>
                  <a:pt x="1211" y="759"/>
                </a:lnTo>
                <a:lnTo>
                  <a:pt x="1208" y="756"/>
                </a:lnTo>
                <a:lnTo>
                  <a:pt x="1207" y="751"/>
                </a:lnTo>
                <a:lnTo>
                  <a:pt x="1207" y="746"/>
                </a:lnTo>
                <a:lnTo>
                  <a:pt x="1208" y="741"/>
                </a:lnTo>
                <a:lnTo>
                  <a:pt x="1208" y="741"/>
                </a:lnTo>
                <a:close/>
                <a:moveTo>
                  <a:pt x="1223" y="758"/>
                </a:moveTo>
                <a:lnTo>
                  <a:pt x="1223" y="758"/>
                </a:lnTo>
                <a:lnTo>
                  <a:pt x="1245" y="725"/>
                </a:lnTo>
                <a:lnTo>
                  <a:pt x="1267" y="692"/>
                </a:lnTo>
                <a:lnTo>
                  <a:pt x="1291" y="658"/>
                </a:lnTo>
                <a:lnTo>
                  <a:pt x="1304" y="642"/>
                </a:lnTo>
                <a:lnTo>
                  <a:pt x="1318" y="627"/>
                </a:lnTo>
                <a:lnTo>
                  <a:pt x="1318" y="627"/>
                </a:lnTo>
                <a:lnTo>
                  <a:pt x="1319" y="625"/>
                </a:lnTo>
                <a:lnTo>
                  <a:pt x="1321" y="627"/>
                </a:lnTo>
                <a:lnTo>
                  <a:pt x="1322" y="631"/>
                </a:lnTo>
                <a:lnTo>
                  <a:pt x="1322" y="637"/>
                </a:lnTo>
                <a:lnTo>
                  <a:pt x="1321" y="641"/>
                </a:lnTo>
                <a:lnTo>
                  <a:pt x="1321" y="641"/>
                </a:lnTo>
                <a:lnTo>
                  <a:pt x="1272" y="720"/>
                </a:lnTo>
                <a:lnTo>
                  <a:pt x="1246" y="759"/>
                </a:lnTo>
                <a:lnTo>
                  <a:pt x="1220" y="796"/>
                </a:lnTo>
                <a:lnTo>
                  <a:pt x="1220" y="796"/>
                </a:lnTo>
                <a:lnTo>
                  <a:pt x="1215" y="787"/>
                </a:lnTo>
                <a:lnTo>
                  <a:pt x="1215" y="777"/>
                </a:lnTo>
                <a:lnTo>
                  <a:pt x="1217" y="767"/>
                </a:lnTo>
                <a:lnTo>
                  <a:pt x="1223" y="758"/>
                </a:lnTo>
                <a:lnTo>
                  <a:pt x="1223" y="758"/>
                </a:lnTo>
                <a:close/>
                <a:moveTo>
                  <a:pt x="1329" y="648"/>
                </a:moveTo>
                <a:lnTo>
                  <a:pt x="1329" y="648"/>
                </a:lnTo>
                <a:lnTo>
                  <a:pt x="1334" y="649"/>
                </a:lnTo>
                <a:lnTo>
                  <a:pt x="1339" y="648"/>
                </a:lnTo>
                <a:lnTo>
                  <a:pt x="1348" y="644"/>
                </a:lnTo>
                <a:lnTo>
                  <a:pt x="1366" y="632"/>
                </a:lnTo>
                <a:lnTo>
                  <a:pt x="1366" y="632"/>
                </a:lnTo>
                <a:lnTo>
                  <a:pt x="1343" y="662"/>
                </a:lnTo>
                <a:lnTo>
                  <a:pt x="1321" y="694"/>
                </a:lnTo>
                <a:lnTo>
                  <a:pt x="1300" y="727"/>
                </a:lnTo>
                <a:lnTo>
                  <a:pt x="1282" y="759"/>
                </a:lnTo>
                <a:lnTo>
                  <a:pt x="1282" y="759"/>
                </a:lnTo>
                <a:lnTo>
                  <a:pt x="1304" y="701"/>
                </a:lnTo>
                <a:lnTo>
                  <a:pt x="1317" y="673"/>
                </a:lnTo>
                <a:lnTo>
                  <a:pt x="1329" y="648"/>
                </a:lnTo>
                <a:lnTo>
                  <a:pt x="1329" y="648"/>
                </a:lnTo>
                <a:close/>
                <a:moveTo>
                  <a:pt x="1234" y="803"/>
                </a:moveTo>
                <a:lnTo>
                  <a:pt x="1234" y="803"/>
                </a:lnTo>
                <a:lnTo>
                  <a:pt x="1258" y="766"/>
                </a:lnTo>
                <a:lnTo>
                  <a:pt x="1269" y="748"/>
                </a:lnTo>
                <a:lnTo>
                  <a:pt x="1280" y="729"/>
                </a:lnTo>
                <a:lnTo>
                  <a:pt x="1280" y="729"/>
                </a:lnTo>
                <a:lnTo>
                  <a:pt x="1282" y="731"/>
                </a:lnTo>
                <a:lnTo>
                  <a:pt x="1282" y="732"/>
                </a:lnTo>
                <a:lnTo>
                  <a:pt x="1282" y="732"/>
                </a:lnTo>
                <a:lnTo>
                  <a:pt x="1282" y="732"/>
                </a:lnTo>
                <a:lnTo>
                  <a:pt x="1272" y="752"/>
                </a:lnTo>
                <a:lnTo>
                  <a:pt x="1260" y="772"/>
                </a:lnTo>
                <a:lnTo>
                  <a:pt x="1255" y="780"/>
                </a:lnTo>
                <a:lnTo>
                  <a:pt x="1248" y="790"/>
                </a:lnTo>
                <a:lnTo>
                  <a:pt x="1241" y="797"/>
                </a:lnTo>
                <a:lnTo>
                  <a:pt x="1234" y="803"/>
                </a:lnTo>
                <a:lnTo>
                  <a:pt x="1234" y="803"/>
                </a:lnTo>
                <a:close/>
                <a:moveTo>
                  <a:pt x="1279" y="772"/>
                </a:moveTo>
                <a:lnTo>
                  <a:pt x="1279" y="772"/>
                </a:lnTo>
                <a:lnTo>
                  <a:pt x="1321" y="708"/>
                </a:lnTo>
                <a:lnTo>
                  <a:pt x="1342" y="676"/>
                </a:lnTo>
                <a:lnTo>
                  <a:pt x="1366" y="647"/>
                </a:lnTo>
                <a:lnTo>
                  <a:pt x="1366" y="647"/>
                </a:lnTo>
                <a:lnTo>
                  <a:pt x="1367" y="652"/>
                </a:lnTo>
                <a:lnTo>
                  <a:pt x="1367" y="655"/>
                </a:lnTo>
                <a:lnTo>
                  <a:pt x="1367" y="656"/>
                </a:lnTo>
                <a:lnTo>
                  <a:pt x="1367" y="656"/>
                </a:lnTo>
                <a:lnTo>
                  <a:pt x="1353" y="675"/>
                </a:lnTo>
                <a:lnTo>
                  <a:pt x="1339" y="696"/>
                </a:lnTo>
                <a:lnTo>
                  <a:pt x="1312" y="742"/>
                </a:lnTo>
                <a:lnTo>
                  <a:pt x="1312" y="742"/>
                </a:lnTo>
                <a:lnTo>
                  <a:pt x="1308" y="752"/>
                </a:lnTo>
                <a:lnTo>
                  <a:pt x="1305" y="756"/>
                </a:lnTo>
                <a:lnTo>
                  <a:pt x="1301" y="762"/>
                </a:lnTo>
                <a:lnTo>
                  <a:pt x="1297" y="766"/>
                </a:lnTo>
                <a:lnTo>
                  <a:pt x="1291" y="769"/>
                </a:lnTo>
                <a:lnTo>
                  <a:pt x="1286" y="772"/>
                </a:lnTo>
                <a:lnTo>
                  <a:pt x="1279" y="772"/>
                </a:lnTo>
                <a:lnTo>
                  <a:pt x="1279" y="772"/>
                </a:lnTo>
                <a:close/>
                <a:moveTo>
                  <a:pt x="1353" y="687"/>
                </a:moveTo>
                <a:lnTo>
                  <a:pt x="1353" y="687"/>
                </a:lnTo>
                <a:lnTo>
                  <a:pt x="1352" y="696"/>
                </a:lnTo>
                <a:lnTo>
                  <a:pt x="1349" y="703"/>
                </a:lnTo>
                <a:lnTo>
                  <a:pt x="1341" y="715"/>
                </a:lnTo>
                <a:lnTo>
                  <a:pt x="1341" y="715"/>
                </a:lnTo>
                <a:lnTo>
                  <a:pt x="1341" y="708"/>
                </a:lnTo>
                <a:lnTo>
                  <a:pt x="1345" y="700"/>
                </a:lnTo>
                <a:lnTo>
                  <a:pt x="1349" y="694"/>
                </a:lnTo>
                <a:lnTo>
                  <a:pt x="1353" y="687"/>
                </a:lnTo>
                <a:lnTo>
                  <a:pt x="1353" y="687"/>
                </a:lnTo>
                <a:close/>
                <a:moveTo>
                  <a:pt x="1332" y="744"/>
                </a:moveTo>
                <a:lnTo>
                  <a:pt x="1332" y="744"/>
                </a:lnTo>
                <a:lnTo>
                  <a:pt x="1353" y="707"/>
                </a:lnTo>
                <a:lnTo>
                  <a:pt x="1376" y="670"/>
                </a:lnTo>
                <a:lnTo>
                  <a:pt x="1423" y="599"/>
                </a:lnTo>
                <a:lnTo>
                  <a:pt x="1423" y="599"/>
                </a:lnTo>
                <a:lnTo>
                  <a:pt x="1425" y="603"/>
                </a:lnTo>
                <a:lnTo>
                  <a:pt x="1423" y="609"/>
                </a:lnTo>
                <a:lnTo>
                  <a:pt x="1422" y="611"/>
                </a:lnTo>
                <a:lnTo>
                  <a:pt x="1419" y="616"/>
                </a:lnTo>
                <a:lnTo>
                  <a:pt x="1415" y="623"/>
                </a:lnTo>
                <a:lnTo>
                  <a:pt x="1412" y="627"/>
                </a:lnTo>
                <a:lnTo>
                  <a:pt x="1411" y="631"/>
                </a:lnTo>
                <a:lnTo>
                  <a:pt x="1412" y="634"/>
                </a:lnTo>
                <a:lnTo>
                  <a:pt x="1412" y="634"/>
                </a:lnTo>
                <a:lnTo>
                  <a:pt x="1409" y="638"/>
                </a:lnTo>
                <a:lnTo>
                  <a:pt x="1408" y="642"/>
                </a:lnTo>
                <a:lnTo>
                  <a:pt x="1407" y="647"/>
                </a:lnTo>
                <a:lnTo>
                  <a:pt x="1405" y="651"/>
                </a:lnTo>
                <a:lnTo>
                  <a:pt x="1405" y="651"/>
                </a:lnTo>
                <a:lnTo>
                  <a:pt x="1405" y="652"/>
                </a:lnTo>
                <a:lnTo>
                  <a:pt x="1405" y="652"/>
                </a:lnTo>
                <a:lnTo>
                  <a:pt x="1405" y="652"/>
                </a:lnTo>
                <a:lnTo>
                  <a:pt x="1397" y="663"/>
                </a:lnTo>
                <a:lnTo>
                  <a:pt x="1388" y="676"/>
                </a:lnTo>
                <a:lnTo>
                  <a:pt x="1373" y="701"/>
                </a:lnTo>
                <a:lnTo>
                  <a:pt x="1364" y="714"/>
                </a:lnTo>
                <a:lnTo>
                  <a:pt x="1355" y="725"/>
                </a:lnTo>
                <a:lnTo>
                  <a:pt x="1345" y="735"/>
                </a:lnTo>
                <a:lnTo>
                  <a:pt x="1332" y="744"/>
                </a:lnTo>
                <a:lnTo>
                  <a:pt x="1332" y="744"/>
                </a:lnTo>
                <a:close/>
                <a:moveTo>
                  <a:pt x="1369" y="666"/>
                </a:moveTo>
                <a:lnTo>
                  <a:pt x="1369" y="666"/>
                </a:lnTo>
                <a:lnTo>
                  <a:pt x="1370" y="663"/>
                </a:lnTo>
                <a:lnTo>
                  <a:pt x="1371" y="659"/>
                </a:lnTo>
                <a:lnTo>
                  <a:pt x="1374" y="655"/>
                </a:lnTo>
                <a:lnTo>
                  <a:pt x="1376" y="651"/>
                </a:lnTo>
                <a:lnTo>
                  <a:pt x="1376" y="651"/>
                </a:lnTo>
                <a:lnTo>
                  <a:pt x="1378" y="637"/>
                </a:lnTo>
                <a:lnTo>
                  <a:pt x="1380" y="630"/>
                </a:lnTo>
                <a:lnTo>
                  <a:pt x="1384" y="624"/>
                </a:lnTo>
                <a:lnTo>
                  <a:pt x="1387" y="618"/>
                </a:lnTo>
                <a:lnTo>
                  <a:pt x="1393" y="614"/>
                </a:lnTo>
                <a:lnTo>
                  <a:pt x="1400" y="611"/>
                </a:lnTo>
                <a:lnTo>
                  <a:pt x="1407" y="610"/>
                </a:lnTo>
                <a:lnTo>
                  <a:pt x="1369" y="666"/>
                </a:lnTo>
                <a:close/>
                <a:moveTo>
                  <a:pt x="1460" y="571"/>
                </a:moveTo>
                <a:lnTo>
                  <a:pt x="1460" y="571"/>
                </a:lnTo>
                <a:lnTo>
                  <a:pt x="1461" y="569"/>
                </a:lnTo>
                <a:lnTo>
                  <a:pt x="1464" y="569"/>
                </a:lnTo>
                <a:lnTo>
                  <a:pt x="1464" y="569"/>
                </a:lnTo>
                <a:lnTo>
                  <a:pt x="1454" y="586"/>
                </a:lnTo>
                <a:lnTo>
                  <a:pt x="1443" y="603"/>
                </a:lnTo>
                <a:lnTo>
                  <a:pt x="1421" y="634"/>
                </a:lnTo>
                <a:lnTo>
                  <a:pt x="1421" y="634"/>
                </a:lnTo>
                <a:lnTo>
                  <a:pt x="1426" y="614"/>
                </a:lnTo>
                <a:lnTo>
                  <a:pt x="1429" y="604"/>
                </a:lnTo>
                <a:lnTo>
                  <a:pt x="1433" y="596"/>
                </a:lnTo>
                <a:lnTo>
                  <a:pt x="1439" y="588"/>
                </a:lnTo>
                <a:lnTo>
                  <a:pt x="1445" y="581"/>
                </a:lnTo>
                <a:lnTo>
                  <a:pt x="1452" y="575"/>
                </a:lnTo>
                <a:lnTo>
                  <a:pt x="1460" y="571"/>
                </a:lnTo>
                <a:lnTo>
                  <a:pt x="1460" y="571"/>
                </a:lnTo>
                <a:close/>
                <a:moveTo>
                  <a:pt x="1383" y="707"/>
                </a:moveTo>
                <a:lnTo>
                  <a:pt x="1463" y="586"/>
                </a:lnTo>
                <a:lnTo>
                  <a:pt x="1467" y="593"/>
                </a:lnTo>
                <a:lnTo>
                  <a:pt x="1467" y="593"/>
                </a:lnTo>
                <a:lnTo>
                  <a:pt x="1440" y="637"/>
                </a:lnTo>
                <a:lnTo>
                  <a:pt x="1428" y="659"/>
                </a:lnTo>
                <a:lnTo>
                  <a:pt x="1416" y="683"/>
                </a:lnTo>
                <a:lnTo>
                  <a:pt x="1416" y="683"/>
                </a:lnTo>
                <a:lnTo>
                  <a:pt x="1411" y="689"/>
                </a:lnTo>
                <a:lnTo>
                  <a:pt x="1401" y="697"/>
                </a:lnTo>
                <a:lnTo>
                  <a:pt x="1390" y="704"/>
                </a:lnTo>
                <a:lnTo>
                  <a:pt x="1386" y="707"/>
                </a:lnTo>
                <a:lnTo>
                  <a:pt x="1383" y="707"/>
                </a:lnTo>
                <a:lnTo>
                  <a:pt x="1383" y="707"/>
                </a:lnTo>
                <a:close/>
                <a:moveTo>
                  <a:pt x="1539" y="523"/>
                </a:moveTo>
                <a:lnTo>
                  <a:pt x="1539" y="523"/>
                </a:lnTo>
                <a:lnTo>
                  <a:pt x="1529" y="541"/>
                </a:lnTo>
                <a:lnTo>
                  <a:pt x="1519" y="559"/>
                </a:lnTo>
                <a:lnTo>
                  <a:pt x="1519" y="559"/>
                </a:lnTo>
                <a:lnTo>
                  <a:pt x="1501" y="595"/>
                </a:lnTo>
                <a:lnTo>
                  <a:pt x="1491" y="613"/>
                </a:lnTo>
                <a:lnTo>
                  <a:pt x="1481" y="630"/>
                </a:lnTo>
                <a:lnTo>
                  <a:pt x="1470" y="647"/>
                </a:lnTo>
                <a:lnTo>
                  <a:pt x="1457" y="662"/>
                </a:lnTo>
                <a:lnTo>
                  <a:pt x="1449" y="668"/>
                </a:lnTo>
                <a:lnTo>
                  <a:pt x="1442" y="673"/>
                </a:lnTo>
                <a:lnTo>
                  <a:pt x="1433" y="679"/>
                </a:lnTo>
                <a:lnTo>
                  <a:pt x="1423" y="683"/>
                </a:lnTo>
                <a:lnTo>
                  <a:pt x="1423" y="683"/>
                </a:lnTo>
                <a:lnTo>
                  <a:pt x="1436" y="661"/>
                </a:lnTo>
                <a:lnTo>
                  <a:pt x="1450" y="640"/>
                </a:lnTo>
                <a:lnTo>
                  <a:pt x="1480" y="599"/>
                </a:lnTo>
                <a:lnTo>
                  <a:pt x="1509" y="561"/>
                </a:lnTo>
                <a:lnTo>
                  <a:pt x="1539" y="523"/>
                </a:lnTo>
                <a:lnTo>
                  <a:pt x="1539" y="523"/>
                </a:lnTo>
                <a:close/>
                <a:moveTo>
                  <a:pt x="1473" y="569"/>
                </a:moveTo>
                <a:lnTo>
                  <a:pt x="1473" y="569"/>
                </a:lnTo>
                <a:lnTo>
                  <a:pt x="1477" y="566"/>
                </a:lnTo>
                <a:lnTo>
                  <a:pt x="1480" y="562"/>
                </a:lnTo>
                <a:lnTo>
                  <a:pt x="1482" y="558"/>
                </a:lnTo>
                <a:lnTo>
                  <a:pt x="1484" y="558"/>
                </a:lnTo>
                <a:lnTo>
                  <a:pt x="1487" y="558"/>
                </a:lnTo>
                <a:lnTo>
                  <a:pt x="1487" y="558"/>
                </a:lnTo>
                <a:lnTo>
                  <a:pt x="1482" y="564"/>
                </a:lnTo>
                <a:lnTo>
                  <a:pt x="1481" y="566"/>
                </a:lnTo>
                <a:lnTo>
                  <a:pt x="1482" y="571"/>
                </a:lnTo>
                <a:lnTo>
                  <a:pt x="1482" y="571"/>
                </a:lnTo>
                <a:lnTo>
                  <a:pt x="1484" y="565"/>
                </a:lnTo>
                <a:lnTo>
                  <a:pt x="1487" y="559"/>
                </a:lnTo>
                <a:lnTo>
                  <a:pt x="1494" y="550"/>
                </a:lnTo>
                <a:lnTo>
                  <a:pt x="1504" y="543"/>
                </a:lnTo>
                <a:lnTo>
                  <a:pt x="1515" y="538"/>
                </a:lnTo>
                <a:lnTo>
                  <a:pt x="1515" y="538"/>
                </a:lnTo>
                <a:lnTo>
                  <a:pt x="1506" y="551"/>
                </a:lnTo>
                <a:lnTo>
                  <a:pt x="1497" y="566"/>
                </a:lnTo>
                <a:lnTo>
                  <a:pt x="1484" y="582"/>
                </a:lnTo>
                <a:lnTo>
                  <a:pt x="1473" y="595"/>
                </a:lnTo>
                <a:lnTo>
                  <a:pt x="1473" y="595"/>
                </a:lnTo>
                <a:lnTo>
                  <a:pt x="1473" y="593"/>
                </a:lnTo>
                <a:lnTo>
                  <a:pt x="1471" y="593"/>
                </a:lnTo>
                <a:lnTo>
                  <a:pt x="1471" y="593"/>
                </a:lnTo>
                <a:lnTo>
                  <a:pt x="1474" y="586"/>
                </a:lnTo>
                <a:lnTo>
                  <a:pt x="1480" y="578"/>
                </a:lnTo>
                <a:lnTo>
                  <a:pt x="1481" y="573"/>
                </a:lnTo>
                <a:lnTo>
                  <a:pt x="1480" y="571"/>
                </a:lnTo>
                <a:lnTo>
                  <a:pt x="1478" y="569"/>
                </a:lnTo>
                <a:lnTo>
                  <a:pt x="1473" y="569"/>
                </a:lnTo>
                <a:lnTo>
                  <a:pt x="1473" y="569"/>
                </a:lnTo>
                <a:close/>
                <a:moveTo>
                  <a:pt x="1578" y="492"/>
                </a:moveTo>
                <a:lnTo>
                  <a:pt x="1522" y="569"/>
                </a:lnTo>
                <a:lnTo>
                  <a:pt x="1522" y="569"/>
                </a:lnTo>
                <a:lnTo>
                  <a:pt x="1527" y="558"/>
                </a:lnTo>
                <a:lnTo>
                  <a:pt x="1533" y="547"/>
                </a:lnTo>
                <a:lnTo>
                  <a:pt x="1546" y="526"/>
                </a:lnTo>
                <a:lnTo>
                  <a:pt x="1551" y="514"/>
                </a:lnTo>
                <a:lnTo>
                  <a:pt x="1560" y="506"/>
                </a:lnTo>
                <a:lnTo>
                  <a:pt x="1568" y="498"/>
                </a:lnTo>
                <a:lnTo>
                  <a:pt x="1578" y="492"/>
                </a:lnTo>
                <a:lnTo>
                  <a:pt x="1578" y="492"/>
                </a:lnTo>
                <a:close/>
                <a:moveTo>
                  <a:pt x="1438" y="690"/>
                </a:moveTo>
                <a:lnTo>
                  <a:pt x="1532" y="628"/>
                </a:lnTo>
                <a:lnTo>
                  <a:pt x="1532" y="628"/>
                </a:lnTo>
                <a:lnTo>
                  <a:pt x="1509" y="644"/>
                </a:lnTo>
                <a:lnTo>
                  <a:pt x="1485" y="661"/>
                </a:lnTo>
                <a:lnTo>
                  <a:pt x="1438" y="690"/>
                </a:lnTo>
                <a:lnTo>
                  <a:pt x="1438" y="690"/>
                </a:lnTo>
                <a:close/>
                <a:moveTo>
                  <a:pt x="1487" y="641"/>
                </a:moveTo>
                <a:lnTo>
                  <a:pt x="1487" y="641"/>
                </a:lnTo>
                <a:lnTo>
                  <a:pt x="1495" y="630"/>
                </a:lnTo>
                <a:lnTo>
                  <a:pt x="1502" y="617"/>
                </a:lnTo>
                <a:lnTo>
                  <a:pt x="1508" y="603"/>
                </a:lnTo>
                <a:lnTo>
                  <a:pt x="1512" y="588"/>
                </a:lnTo>
                <a:lnTo>
                  <a:pt x="1515" y="600"/>
                </a:lnTo>
                <a:lnTo>
                  <a:pt x="1515" y="600"/>
                </a:lnTo>
                <a:lnTo>
                  <a:pt x="1523" y="583"/>
                </a:lnTo>
                <a:lnTo>
                  <a:pt x="1533" y="566"/>
                </a:lnTo>
                <a:lnTo>
                  <a:pt x="1554" y="534"/>
                </a:lnTo>
                <a:lnTo>
                  <a:pt x="1577" y="503"/>
                </a:lnTo>
                <a:lnTo>
                  <a:pt x="1602" y="472"/>
                </a:lnTo>
                <a:lnTo>
                  <a:pt x="1602" y="472"/>
                </a:lnTo>
                <a:lnTo>
                  <a:pt x="1602" y="481"/>
                </a:lnTo>
                <a:lnTo>
                  <a:pt x="1599" y="486"/>
                </a:lnTo>
                <a:lnTo>
                  <a:pt x="1593" y="496"/>
                </a:lnTo>
                <a:lnTo>
                  <a:pt x="1591" y="502"/>
                </a:lnTo>
                <a:lnTo>
                  <a:pt x="1589" y="506"/>
                </a:lnTo>
                <a:lnTo>
                  <a:pt x="1591" y="512"/>
                </a:lnTo>
                <a:lnTo>
                  <a:pt x="1593" y="519"/>
                </a:lnTo>
                <a:lnTo>
                  <a:pt x="1593" y="519"/>
                </a:lnTo>
                <a:lnTo>
                  <a:pt x="1601" y="496"/>
                </a:lnTo>
                <a:lnTo>
                  <a:pt x="1605" y="485"/>
                </a:lnTo>
                <a:lnTo>
                  <a:pt x="1609" y="477"/>
                </a:lnTo>
                <a:lnTo>
                  <a:pt x="1616" y="468"/>
                </a:lnTo>
                <a:lnTo>
                  <a:pt x="1623" y="461"/>
                </a:lnTo>
                <a:lnTo>
                  <a:pt x="1631" y="455"/>
                </a:lnTo>
                <a:lnTo>
                  <a:pt x="1641" y="453"/>
                </a:lnTo>
                <a:lnTo>
                  <a:pt x="1641" y="453"/>
                </a:lnTo>
                <a:lnTo>
                  <a:pt x="1644" y="451"/>
                </a:lnTo>
                <a:lnTo>
                  <a:pt x="1645" y="450"/>
                </a:lnTo>
                <a:lnTo>
                  <a:pt x="1647" y="448"/>
                </a:lnTo>
                <a:lnTo>
                  <a:pt x="1650" y="448"/>
                </a:lnTo>
                <a:lnTo>
                  <a:pt x="1585" y="533"/>
                </a:lnTo>
                <a:lnTo>
                  <a:pt x="1582" y="530"/>
                </a:lnTo>
                <a:lnTo>
                  <a:pt x="1582" y="530"/>
                </a:lnTo>
                <a:lnTo>
                  <a:pt x="1568" y="547"/>
                </a:lnTo>
                <a:lnTo>
                  <a:pt x="1554" y="568"/>
                </a:lnTo>
                <a:lnTo>
                  <a:pt x="1542" y="590"/>
                </a:lnTo>
                <a:lnTo>
                  <a:pt x="1533" y="611"/>
                </a:lnTo>
                <a:lnTo>
                  <a:pt x="1533" y="611"/>
                </a:lnTo>
                <a:lnTo>
                  <a:pt x="1530" y="616"/>
                </a:lnTo>
                <a:lnTo>
                  <a:pt x="1526" y="620"/>
                </a:lnTo>
                <a:lnTo>
                  <a:pt x="1515" y="628"/>
                </a:lnTo>
                <a:lnTo>
                  <a:pt x="1487" y="641"/>
                </a:lnTo>
                <a:lnTo>
                  <a:pt x="1487" y="641"/>
                </a:lnTo>
                <a:close/>
                <a:moveTo>
                  <a:pt x="1557" y="597"/>
                </a:moveTo>
                <a:lnTo>
                  <a:pt x="1577" y="555"/>
                </a:lnTo>
                <a:lnTo>
                  <a:pt x="1577" y="555"/>
                </a:lnTo>
                <a:lnTo>
                  <a:pt x="1577" y="551"/>
                </a:lnTo>
                <a:lnTo>
                  <a:pt x="1578" y="547"/>
                </a:lnTo>
                <a:lnTo>
                  <a:pt x="1582" y="538"/>
                </a:lnTo>
                <a:lnTo>
                  <a:pt x="1582" y="538"/>
                </a:lnTo>
                <a:lnTo>
                  <a:pt x="1582" y="544"/>
                </a:lnTo>
                <a:lnTo>
                  <a:pt x="1581" y="548"/>
                </a:lnTo>
                <a:lnTo>
                  <a:pt x="1577" y="555"/>
                </a:lnTo>
                <a:lnTo>
                  <a:pt x="1648" y="461"/>
                </a:lnTo>
                <a:lnTo>
                  <a:pt x="1648" y="461"/>
                </a:lnTo>
                <a:lnTo>
                  <a:pt x="1641" y="477"/>
                </a:lnTo>
                <a:lnTo>
                  <a:pt x="1633" y="491"/>
                </a:lnTo>
                <a:lnTo>
                  <a:pt x="1616" y="520"/>
                </a:lnTo>
                <a:lnTo>
                  <a:pt x="1599" y="548"/>
                </a:lnTo>
                <a:lnTo>
                  <a:pt x="1591" y="564"/>
                </a:lnTo>
                <a:lnTo>
                  <a:pt x="1584" y="579"/>
                </a:lnTo>
                <a:lnTo>
                  <a:pt x="1584" y="579"/>
                </a:lnTo>
                <a:lnTo>
                  <a:pt x="1579" y="583"/>
                </a:lnTo>
                <a:lnTo>
                  <a:pt x="1572" y="589"/>
                </a:lnTo>
                <a:lnTo>
                  <a:pt x="1557" y="597"/>
                </a:lnTo>
                <a:lnTo>
                  <a:pt x="1557" y="597"/>
                </a:lnTo>
                <a:close/>
                <a:moveTo>
                  <a:pt x="1606" y="562"/>
                </a:moveTo>
                <a:lnTo>
                  <a:pt x="1606" y="562"/>
                </a:lnTo>
                <a:lnTo>
                  <a:pt x="1610" y="550"/>
                </a:lnTo>
                <a:lnTo>
                  <a:pt x="1616" y="538"/>
                </a:lnTo>
                <a:lnTo>
                  <a:pt x="1622" y="527"/>
                </a:lnTo>
                <a:lnTo>
                  <a:pt x="1629" y="516"/>
                </a:lnTo>
                <a:lnTo>
                  <a:pt x="1629" y="524"/>
                </a:lnTo>
                <a:lnTo>
                  <a:pt x="1629" y="524"/>
                </a:lnTo>
                <a:lnTo>
                  <a:pt x="1650" y="491"/>
                </a:lnTo>
                <a:lnTo>
                  <a:pt x="1672" y="458"/>
                </a:lnTo>
                <a:lnTo>
                  <a:pt x="1695" y="429"/>
                </a:lnTo>
                <a:lnTo>
                  <a:pt x="1719" y="401"/>
                </a:lnTo>
                <a:lnTo>
                  <a:pt x="1719" y="401"/>
                </a:lnTo>
                <a:lnTo>
                  <a:pt x="1717" y="405"/>
                </a:lnTo>
                <a:lnTo>
                  <a:pt x="1716" y="409"/>
                </a:lnTo>
                <a:lnTo>
                  <a:pt x="1712" y="419"/>
                </a:lnTo>
                <a:lnTo>
                  <a:pt x="1712" y="419"/>
                </a:lnTo>
                <a:lnTo>
                  <a:pt x="1692" y="461"/>
                </a:lnTo>
                <a:lnTo>
                  <a:pt x="1671" y="505"/>
                </a:lnTo>
                <a:lnTo>
                  <a:pt x="1671" y="505"/>
                </a:lnTo>
                <a:lnTo>
                  <a:pt x="1665" y="514"/>
                </a:lnTo>
                <a:lnTo>
                  <a:pt x="1660" y="524"/>
                </a:lnTo>
                <a:lnTo>
                  <a:pt x="1653" y="533"/>
                </a:lnTo>
                <a:lnTo>
                  <a:pt x="1644" y="541"/>
                </a:lnTo>
                <a:lnTo>
                  <a:pt x="1636" y="548"/>
                </a:lnTo>
                <a:lnTo>
                  <a:pt x="1627" y="554"/>
                </a:lnTo>
                <a:lnTo>
                  <a:pt x="1617" y="558"/>
                </a:lnTo>
                <a:lnTo>
                  <a:pt x="1606" y="562"/>
                </a:lnTo>
                <a:lnTo>
                  <a:pt x="1606" y="562"/>
                </a:lnTo>
                <a:close/>
                <a:moveTo>
                  <a:pt x="1667" y="439"/>
                </a:moveTo>
                <a:lnTo>
                  <a:pt x="1667" y="439"/>
                </a:lnTo>
                <a:lnTo>
                  <a:pt x="1672" y="434"/>
                </a:lnTo>
                <a:lnTo>
                  <a:pt x="1678" y="430"/>
                </a:lnTo>
                <a:lnTo>
                  <a:pt x="1683" y="425"/>
                </a:lnTo>
                <a:lnTo>
                  <a:pt x="1690" y="422"/>
                </a:lnTo>
                <a:lnTo>
                  <a:pt x="1661" y="461"/>
                </a:lnTo>
                <a:lnTo>
                  <a:pt x="1661" y="461"/>
                </a:lnTo>
                <a:lnTo>
                  <a:pt x="1662" y="458"/>
                </a:lnTo>
                <a:lnTo>
                  <a:pt x="1662" y="455"/>
                </a:lnTo>
                <a:lnTo>
                  <a:pt x="1661" y="450"/>
                </a:lnTo>
                <a:lnTo>
                  <a:pt x="1661" y="447"/>
                </a:lnTo>
                <a:lnTo>
                  <a:pt x="1661" y="444"/>
                </a:lnTo>
                <a:lnTo>
                  <a:pt x="1662" y="441"/>
                </a:lnTo>
                <a:lnTo>
                  <a:pt x="1667" y="439"/>
                </a:lnTo>
                <a:lnTo>
                  <a:pt x="1667" y="439"/>
                </a:lnTo>
                <a:close/>
                <a:moveTo>
                  <a:pt x="1765" y="370"/>
                </a:moveTo>
                <a:lnTo>
                  <a:pt x="1706" y="444"/>
                </a:lnTo>
                <a:lnTo>
                  <a:pt x="1706" y="444"/>
                </a:lnTo>
                <a:lnTo>
                  <a:pt x="1706" y="443"/>
                </a:lnTo>
                <a:lnTo>
                  <a:pt x="1707" y="440"/>
                </a:lnTo>
                <a:lnTo>
                  <a:pt x="1709" y="437"/>
                </a:lnTo>
                <a:lnTo>
                  <a:pt x="1709" y="437"/>
                </a:lnTo>
                <a:lnTo>
                  <a:pt x="1719" y="416"/>
                </a:lnTo>
                <a:lnTo>
                  <a:pt x="1724" y="405"/>
                </a:lnTo>
                <a:lnTo>
                  <a:pt x="1730" y="395"/>
                </a:lnTo>
                <a:lnTo>
                  <a:pt x="1738" y="387"/>
                </a:lnTo>
                <a:lnTo>
                  <a:pt x="1745" y="378"/>
                </a:lnTo>
                <a:lnTo>
                  <a:pt x="1755" y="373"/>
                </a:lnTo>
                <a:lnTo>
                  <a:pt x="1766" y="368"/>
                </a:lnTo>
                <a:lnTo>
                  <a:pt x="1766" y="368"/>
                </a:lnTo>
                <a:lnTo>
                  <a:pt x="1765" y="370"/>
                </a:lnTo>
                <a:lnTo>
                  <a:pt x="1765" y="370"/>
                </a:lnTo>
                <a:close/>
                <a:moveTo>
                  <a:pt x="1668" y="526"/>
                </a:moveTo>
                <a:lnTo>
                  <a:pt x="1668" y="526"/>
                </a:lnTo>
                <a:lnTo>
                  <a:pt x="1679" y="503"/>
                </a:lnTo>
                <a:lnTo>
                  <a:pt x="1692" y="482"/>
                </a:lnTo>
                <a:lnTo>
                  <a:pt x="1705" y="462"/>
                </a:lnTo>
                <a:lnTo>
                  <a:pt x="1717" y="443"/>
                </a:lnTo>
                <a:lnTo>
                  <a:pt x="1745" y="406"/>
                </a:lnTo>
                <a:lnTo>
                  <a:pt x="1775" y="373"/>
                </a:lnTo>
                <a:lnTo>
                  <a:pt x="1775" y="373"/>
                </a:lnTo>
                <a:lnTo>
                  <a:pt x="1779" y="370"/>
                </a:lnTo>
                <a:lnTo>
                  <a:pt x="1709" y="500"/>
                </a:lnTo>
                <a:lnTo>
                  <a:pt x="1709" y="500"/>
                </a:lnTo>
                <a:lnTo>
                  <a:pt x="1706" y="503"/>
                </a:lnTo>
                <a:lnTo>
                  <a:pt x="1703" y="507"/>
                </a:lnTo>
                <a:lnTo>
                  <a:pt x="1692" y="513"/>
                </a:lnTo>
                <a:lnTo>
                  <a:pt x="1681" y="519"/>
                </a:lnTo>
                <a:lnTo>
                  <a:pt x="1668" y="526"/>
                </a:lnTo>
                <a:lnTo>
                  <a:pt x="1668" y="526"/>
                </a:lnTo>
                <a:close/>
                <a:moveTo>
                  <a:pt x="1761" y="465"/>
                </a:moveTo>
                <a:lnTo>
                  <a:pt x="1761" y="465"/>
                </a:lnTo>
                <a:lnTo>
                  <a:pt x="1758" y="469"/>
                </a:lnTo>
                <a:lnTo>
                  <a:pt x="1755" y="472"/>
                </a:lnTo>
                <a:lnTo>
                  <a:pt x="1745" y="478"/>
                </a:lnTo>
                <a:lnTo>
                  <a:pt x="1735" y="484"/>
                </a:lnTo>
                <a:lnTo>
                  <a:pt x="1726" y="491"/>
                </a:lnTo>
                <a:lnTo>
                  <a:pt x="1726" y="491"/>
                </a:lnTo>
                <a:lnTo>
                  <a:pt x="1747" y="451"/>
                </a:lnTo>
                <a:lnTo>
                  <a:pt x="1768" y="413"/>
                </a:lnTo>
                <a:lnTo>
                  <a:pt x="1792" y="378"/>
                </a:lnTo>
                <a:lnTo>
                  <a:pt x="1816" y="344"/>
                </a:lnTo>
                <a:lnTo>
                  <a:pt x="1816" y="344"/>
                </a:lnTo>
                <a:lnTo>
                  <a:pt x="1821" y="337"/>
                </a:lnTo>
                <a:lnTo>
                  <a:pt x="1821" y="337"/>
                </a:lnTo>
                <a:lnTo>
                  <a:pt x="1792" y="405"/>
                </a:lnTo>
                <a:lnTo>
                  <a:pt x="1776" y="437"/>
                </a:lnTo>
                <a:lnTo>
                  <a:pt x="1761" y="465"/>
                </a:lnTo>
                <a:lnTo>
                  <a:pt x="1761" y="465"/>
                </a:lnTo>
                <a:close/>
                <a:moveTo>
                  <a:pt x="1785" y="377"/>
                </a:moveTo>
                <a:lnTo>
                  <a:pt x="1785" y="377"/>
                </a:lnTo>
                <a:lnTo>
                  <a:pt x="1787" y="371"/>
                </a:lnTo>
                <a:lnTo>
                  <a:pt x="1790" y="366"/>
                </a:lnTo>
                <a:lnTo>
                  <a:pt x="1794" y="356"/>
                </a:lnTo>
                <a:lnTo>
                  <a:pt x="1796" y="350"/>
                </a:lnTo>
                <a:lnTo>
                  <a:pt x="1800" y="346"/>
                </a:lnTo>
                <a:lnTo>
                  <a:pt x="1804" y="342"/>
                </a:lnTo>
                <a:lnTo>
                  <a:pt x="1810" y="339"/>
                </a:lnTo>
                <a:lnTo>
                  <a:pt x="1810" y="339"/>
                </a:lnTo>
                <a:lnTo>
                  <a:pt x="1803" y="349"/>
                </a:lnTo>
                <a:lnTo>
                  <a:pt x="1797" y="358"/>
                </a:lnTo>
                <a:lnTo>
                  <a:pt x="1792" y="368"/>
                </a:lnTo>
                <a:lnTo>
                  <a:pt x="1785" y="377"/>
                </a:lnTo>
                <a:lnTo>
                  <a:pt x="1785" y="377"/>
                </a:lnTo>
                <a:close/>
                <a:moveTo>
                  <a:pt x="1771" y="475"/>
                </a:moveTo>
                <a:lnTo>
                  <a:pt x="1771" y="475"/>
                </a:lnTo>
                <a:lnTo>
                  <a:pt x="1773" y="471"/>
                </a:lnTo>
                <a:lnTo>
                  <a:pt x="1778" y="468"/>
                </a:lnTo>
                <a:lnTo>
                  <a:pt x="1783" y="467"/>
                </a:lnTo>
                <a:lnTo>
                  <a:pt x="1787" y="462"/>
                </a:lnTo>
                <a:lnTo>
                  <a:pt x="1787" y="462"/>
                </a:lnTo>
                <a:lnTo>
                  <a:pt x="1789" y="465"/>
                </a:lnTo>
                <a:lnTo>
                  <a:pt x="1789" y="467"/>
                </a:lnTo>
                <a:lnTo>
                  <a:pt x="1787" y="468"/>
                </a:lnTo>
                <a:lnTo>
                  <a:pt x="1783" y="471"/>
                </a:lnTo>
                <a:lnTo>
                  <a:pt x="1776" y="474"/>
                </a:lnTo>
                <a:lnTo>
                  <a:pt x="1771" y="475"/>
                </a:lnTo>
                <a:lnTo>
                  <a:pt x="1771" y="475"/>
                </a:lnTo>
                <a:close/>
                <a:moveTo>
                  <a:pt x="1799" y="444"/>
                </a:moveTo>
                <a:lnTo>
                  <a:pt x="1799" y="444"/>
                </a:lnTo>
                <a:lnTo>
                  <a:pt x="1796" y="447"/>
                </a:lnTo>
                <a:lnTo>
                  <a:pt x="1790" y="451"/>
                </a:lnTo>
                <a:lnTo>
                  <a:pt x="1778" y="458"/>
                </a:lnTo>
                <a:lnTo>
                  <a:pt x="1778" y="458"/>
                </a:lnTo>
                <a:lnTo>
                  <a:pt x="1789" y="433"/>
                </a:lnTo>
                <a:lnTo>
                  <a:pt x="1801" y="408"/>
                </a:lnTo>
                <a:lnTo>
                  <a:pt x="1807" y="395"/>
                </a:lnTo>
                <a:lnTo>
                  <a:pt x="1811" y="381"/>
                </a:lnTo>
                <a:lnTo>
                  <a:pt x="1816" y="367"/>
                </a:lnTo>
                <a:lnTo>
                  <a:pt x="1817" y="353"/>
                </a:lnTo>
                <a:lnTo>
                  <a:pt x="1817" y="353"/>
                </a:lnTo>
                <a:lnTo>
                  <a:pt x="1818" y="357"/>
                </a:lnTo>
                <a:lnTo>
                  <a:pt x="1821" y="358"/>
                </a:lnTo>
                <a:lnTo>
                  <a:pt x="1824" y="358"/>
                </a:lnTo>
                <a:lnTo>
                  <a:pt x="1799" y="444"/>
                </a:lnTo>
                <a:close/>
                <a:moveTo>
                  <a:pt x="1289" y="104"/>
                </a:moveTo>
                <a:lnTo>
                  <a:pt x="1289" y="104"/>
                </a:lnTo>
                <a:lnTo>
                  <a:pt x="1289" y="115"/>
                </a:lnTo>
                <a:lnTo>
                  <a:pt x="1290" y="125"/>
                </a:lnTo>
                <a:lnTo>
                  <a:pt x="1290" y="125"/>
                </a:lnTo>
                <a:lnTo>
                  <a:pt x="1289" y="132"/>
                </a:lnTo>
                <a:lnTo>
                  <a:pt x="1287" y="139"/>
                </a:lnTo>
                <a:lnTo>
                  <a:pt x="1279" y="153"/>
                </a:lnTo>
                <a:lnTo>
                  <a:pt x="1270" y="167"/>
                </a:lnTo>
                <a:lnTo>
                  <a:pt x="1267" y="174"/>
                </a:lnTo>
                <a:lnTo>
                  <a:pt x="1266" y="183"/>
                </a:lnTo>
                <a:lnTo>
                  <a:pt x="1266" y="183"/>
                </a:lnTo>
                <a:lnTo>
                  <a:pt x="1267" y="181"/>
                </a:lnTo>
                <a:lnTo>
                  <a:pt x="1270" y="180"/>
                </a:lnTo>
                <a:lnTo>
                  <a:pt x="1270" y="180"/>
                </a:lnTo>
                <a:lnTo>
                  <a:pt x="1276" y="173"/>
                </a:lnTo>
                <a:lnTo>
                  <a:pt x="1280" y="163"/>
                </a:lnTo>
                <a:lnTo>
                  <a:pt x="1291" y="142"/>
                </a:lnTo>
                <a:lnTo>
                  <a:pt x="1291" y="142"/>
                </a:lnTo>
                <a:lnTo>
                  <a:pt x="1293" y="149"/>
                </a:lnTo>
                <a:lnTo>
                  <a:pt x="1294" y="156"/>
                </a:lnTo>
                <a:lnTo>
                  <a:pt x="1293" y="163"/>
                </a:lnTo>
                <a:lnTo>
                  <a:pt x="1291" y="170"/>
                </a:lnTo>
                <a:lnTo>
                  <a:pt x="1291" y="170"/>
                </a:lnTo>
                <a:lnTo>
                  <a:pt x="1289" y="173"/>
                </a:lnTo>
                <a:lnTo>
                  <a:pt x="1284" y="176"/>
                </a:lnTo>
                <a:lnTo>
                  <a:pt x="1279" y="179"/>
                </a:lnTo>
                <a:lnTo>
                  <a:pt x="1273" y="183"/>
                </a:lnTo>
                <a:lnTo>
                  <a:pt x="1273" y="183"/>
                </a:lnTo>
                <a:lnTo>
                  <a:pt x="1270" y="184"/>
                </a:lnTo>
                <a:lnTo>
                  <a:pt x="1267" y="187"/>
                </a:lnTo>
                <a:lnTo>
                  <a:pt x="1266" y="187"/>
                </a:lnTo>
                <a:lnTo>
                  <a:pt x="1266" y="187"/>
                </a:lnTo>
                <a:lnTo>
                  <a:pt x="1266" y="183"/>
                </a:lnTo>
                <a:lnTo>
                  <a:pt x="1266" y="183"/>
                </a:lnTo>
                <a:lnTo>
                  <a:pt x="1263" y="186"/>
                </a:lnTo>
                <a:lnTo>
                  <a:pt x="1260" y="187"/>
                </a:lnTo>
                <a:lnTo>
                  <a:pt x="1258" y="187"/>
                </a:lnTo>
                <a:lnTo>
                  <a:pt x="1253" y="187"/>
                </a:lnTo>
                <a:lnTo>
                  <a:pt x="1239" y="184"/>
                </a:lnTo>
                <a:lnTo>
                  <a:pt x="1239" y="184"/>
                </a:lnTo>
                <a:lnTo>
                  <a:pt x="1246" y="176"/>
                </a:lnTo>
                <a:lnTo>
                  <a:pt x="1253" y="167"/>
                </a:lnTo>
                <a:lnTo>
                  <a:pt x="1262" y="160"/>
                </a:lnTo>
                <a:lnTo>
                  <a:pt x="1269" y="152"/>
                </a:lnTo>
                <a:lnTo>
                  <a:pt x="1269" y="152"/>
                </a:lnTo>
                <a:lnTo>
                  <a:pt x="1265" y="151"/>
                </a:lnTo>
                <a:lnTo>
                  <a:pt x="1260" y="152"/>
                </a:lnTo>
                <a:lnTo>
                  <a:pt x="1258" y="155"/>
                </a:lnTo>
                <a:lnTo>
                  <a:pt x="1253" y="158"/>
                </a:lnTo>
                <a:lnTo>
                  <a:pt x="1246" y="167"/>
                </a:lnTo>
                <a:lnTo>
                  <a:pt x="1239" y="174"/>
                </a:lnTo>
                <a:lnTo>
                  <a:pt x="1239" y="174"/>
                </a:lnTo>
                <a:lnTo>
                  <a:pt x="1241" y="177"/>
                </a:lnTo>
                <a:lnTo>
                  <a:pt x="1238" y="177"/>
                </a:lnTo>
                <a:lnTo>
                  <a:pt x="1235" y="177"/>
                </a:lnTo>
                <a:lnTo>
                  <a:pt x="1234" y="176"/>
                </a:lnTo>
                <a:lnTo>
                  <a:pt x="1234" y="176"/>
                </a:lnTo>
                <a:lnTo>
                  <a:pt x="1258" y="139"/>
                </a:lnTo>
                <a:lnTo>
                  <a:pt x="1270" y="120"/>
                </a:lnTo>
                <a:lnTo>
                  <a:pt x="1280" y="100"/>
                </a:lnTo>
                <a:lnTo>
                  <a:pt x="1280" y="100"/>
                </a:lnTo>
                <a:lnTo>
                  <a:pt x="1283" y="96"/>
                </a:lnTo>
                <a:lnTo>
                  <a:pt x="1284" y="94"/>
                </a:lnTo>
                <a:lnTo>
                  <a:pt x="1286" y="94"/>
                </a:lnTo>
                <a:lnTo>
                  <a:pt x="1287" y="96"/>
                </a:lnTo>
                <a:lnTo>
                  <a:pt x="1289" y="101"/>
                </a:lnTo>
                <a:lnTo>
                  <a:pt x="1289" y="104"/>
                </a:lnTo>
                <a:lnTo>
                  <a:pt x="1289" y="104"/>
                </a:lnTo>
                <a:close/>
                <a:moveTo>
                  <a:pt x="1293" y="190"/>
                </a:moveTo>
                <a:lnTo>
                  <a:pt x="1273" y="188"/>
                </a:lnTo>
                <a:lnTo>
                  <a:pt x="1273" y="188"/>
                </a:lnTo>
                <a:lnTo>
                  <a:pt x="1279" y="187"/>
                </a:lnTo>
                <a:lnTo>
                  <a:pt x="1284" y="183"/>
                </a:lnTo>
                <a:lnTo>
                  <a:pt x="1293" y="174"/>
                </a:lnTo>
                <a:lnTo>
                  <a:pt x="1293" y="174"/>
                </a:lnTo>
                <a:lnTo>
                  <a:pt x="1293" y="183"/>
                </a:lnTo>
                <a:lnTo>
                  <a:pt x="1294" y="186"/>
                </a:lnTo>
                <a:lnTo>
                  <a:pt x="1293" y="190"/>
                </a:lnTo>
                <a:lnTo>
                  <a:pt x="1293" y="190"/>
                </a:lnTo>
                <a:close/>
                <a:moveTo>
                  <a:pt x="1211" y="181"/>
                </a:moveTo>
                <a:lnTo>
                  <a:pt x="1217" y="170"/>
                </a:lnTo>
                <a:lnTo>
                  <a:pt x="1221" y="166"/>
                </a:lnTo>
                <a:lnTo>
                  <a:pt x="1223" y="165"/>
                </a:lnTo>
                <a:lnTo>
                  <a:pt x="1223" y="165"/>
                </a:lnTo>
                <a:lnTo>
                  <a:pt x="1231" y="156"/>
                </a:lnTo>
                <a:lnTo>
                  <a:pt x="1239" y="146"/>
                </a:lnTo>
                <a:lnTo>
                  <a:pt x="1246" y="136"/>
                </a:lnTo>
                <a:lnTo>
                  <a:pt x="1249" y="135"/>
                </a:lnTo>
                <a:lnTo>
                  <a:pt x="1253" y="134"/>
                </a:lnTo>
                <a:lnTo>
                  <a:pt x="1253" y="134"/>
                </a:lnTo>
                <a:lnTo>
                  <a:pt x="1245" y="142"/>
                </a:lnTo>
                <a:lnTo>
                  <a:pt x="1238" y="153"/>
                </a:lnTo>
                <a:lnTo>
                  <a:pt x="1231" y="165"/>
                </a:lnTo>
                <a:lnTo>
                  <a:pt x="1225" y="176"/>
                </a:lnTo>
                <a:lnTo>
                  <a:pt x="1225" y="176"/>
                </a:lnTo>
                <a:lnTo>
                  <a:pt x="1224" y="179"/>
                </a:lnTo>
                <a:lnTo>
                  <a:pt x="1220" y="181"/>
                </a:lnTo>
                <a:lnTo>
                  <a:pt x="1215" y="183"/>
                </a:lnTo>
                <a:lnTo>
                  <a:pt x="1214" y="183"/>
                </a:lnTo>
                <a:lnTo>
                  <a:pt x="1211" y="181"/>
                </a:lnTo>
                <a:lnTo>
                  <a:pt x="1211" y="181"/>
                </a:lnTo>
                <a:close/>
                <a:moveTo>
                  <a:pt x="1220" y="194"/>
                </a:moveTo>
                <a:lnTo>
                  <a:pt x="1220" y="194"/>
                </a:lnTo>
                <a:lnTo>
                  <a:pt x="1214" y="195"/>
                </a:lnTo>
                <a:lnTo>
                  <a:pt x="1208" y="197"/>
                </a:lnTo>
                <a:lnTo>
                  <a:pt x="1197" y="195"/>
                </a:lnTo>
                <a:lnTo>
                  <a:pt x="1197" y="195"/>
                </a:lnTo>
                <a:lnTo>
                  <a:pt x="1199" y="193"/>
                </a:lnTo>
                <a:lnTo>
                  <a:pt x="1201" y="193"/>
                </a:lnTo>
                <a:lnTo>
                  <a:pt x="1201" y="193"/>
                </a:lnTo>
                <a:lnTo>
                  <a:pt x="1210" y="193"/>
                </a:lnTo>
                <a:lnTo>
                  <a:pt x="1220" y="194"/>
                </a:lnTo>
                <a:lnTo>
                  <a:pt x="1220" y="194"/>
                </a:lnTo>
                <a:close/>
                <a:moveTo>
                  <a:pt x="1259" y="108"/>
                </a:moveTo>
                <a:lnTo>
                  <a:pt x="1259" y="108"/>
                </a:lnTo>
                <a:lnTo>
                  <a:pt x="1242" y="134"/>
                </a:lnTo>
                <a:lnTo>
                  <a:pt x="1234" y="145"/>
                </a:lnTo>
                <a:lnTo>
                  <a:pt x="1230" y="149"/>
                </a:lnTo>
                <a:lnTo>
                  <a:pt x="1224" y="152"/>
                </a:lnTo>
                <a:lnTo>
                  <a:pt x="1223" y="153"/>
                </a:lnTo>
                <a:lnTo>
                  <a:pt x="1201" y="180"/>
                </a:lnTo>
                <a:lnTo>
                  <a:pt x="1201" y="180"/>
                </a:lnTo>
                <a:lnTo>
                  <a:pt x="1241" y="108"/>
                </a:lnTo>
                <a:lnTo>
                  <a:pt x="1262" y="75"/>
                </a:lnTo>
                <a:lnTo>
                  <a:pt x="1282" y="41"/>
                </a:lnTo>
                <a:lnTo>
                  <a:pt x="1282" y="41"/>
                </a:lnTo>
                <a:lnTo>
                  <a:pt x="1286" y="52"/>
                </a:lnTo>
                <a:lnTo>
                  <a:pt x="1287" y="63"/>
                </a:lnTo>
                <a:lnTo>
                  <a:pt x="1286" y="73"/>
                </a:lnTo>
                <a:lnTo>
                  <a:pt x="1282" y="82"/>
                </a:lnTo>
                <a:lnTo>
                  <a:pt x="1277" y="90"/>
                </a:lnTo>
                <a:lnTo>
                  <a:pt x="1272" y="97"/>
                </a:lnTo>
                <a:lnTo>
                  <a:pt x="1265" y="104"/>
                </a:lnTo>
                <a:lnTo>
                  <a:pt x="1259" y="108"/>
                </a:lnTo>
                <a:lnTo>
                  <a:pt x="1259" y="108"/>
                </a:lnTo>
                <a:close/>
                <a:moveTo>
                  <a:pt x="1221" y="117"/>
                </a:moveTo>
                <a:lnTo>
                  <a:pt x="1221" y="117"/>
                </a:lnTo>
                <a:lnTo>
                  <a:pt x="1223" y="113"/>
                </a:lnTo>
                <a:lnTo>
                  <a:pt x="1224" y="108"/>
                </a:lnTo>
                <a:lnTo>
                  <a:pt x="1230" y="101"/>
                </a:lnTo>
                <a:lnTo>
                  <a:pt x="1230" y="101"/>
                </a:lnTo>
                <a:lnTo>
                  <a:pt x="1228" y="110"/>
                </a:lnTo>
                <a:lnTo>
                  <a:pt x="1225" y="114"/>
                </a:lnTo>
                <a:lnTo>
                  <a:pt x="1221" y="117"/>
                </a:lnTo>
                <a:lnTo>
                  <a:pt x="1221" y="117"/>
                </a:lnTo>
                <a:close/>
                <a:moveTo>
                  <a:pt x="1282" y="21"/>
                </a:moveTo>
                <a:lnTo>
                  <a:pt x="1282" y="21"/>
                </a:lnTo>
                <a:lnTo>
                  <a:pt x="1283" y="20"/>
                </a:lnTo>
                <a:lnTo>
                  <a:pt x="1284" y="21"/>
                </a:lnTo>
                <a:lnTo>
                  <a:pt x="1284" y="25"/>
                </a:lnTo>
                <a:lnTo>
                  <a:pt x="1284" y="37"/>
                </a:lnTo>
                <a:lnTo>
                  <a:pt x="1284" y="37"/>
                </a:lnTo>
                <a:lnTo>
                  <a:pt x="1282" y="35"/>
                </a:lnTo>
                <a:lnTo>
                  <a:pt x="1280" y="35"/>
                </a:lnTo>
                <a:lnTo>
                  <a:pt x="1276" y="37"/>
                </a:lnTo>
                <a:lnTo>
                  <a:pt x="1272" y="42"/>
                </a:lnTo>
                <a:lnTo>
                  <a:pt x="1272" y="42"/>
                </a:lnTo>
                <a:lnTo>
                  <a:pt x="1262" y="56"/>
                </a:lnTo>
                <a:lnTo>
                  <a:pt x="1258" y="63"/>
                </a:lnTo>
                <a:lnTo>
                  <a:pt x="1251" y="69"/>
                </a:lnTo>
                <a:lnTo>
                  <a:pt x="1251" y="69"/>
                </a:lnTo>
                <a:lnTo>
                  <a:pt x="1265" y="44"/>
                </a:lnTo>
                <a:lnTo>
                  <a:pt x="1272" y="31"/>
                </a:lnTo>
                <a:lnTo>
                  <a:pt x="1282" y="21"/>
                </a:lnTo>
                <a:lnTo>
                  <a:pt x="1282" y="21"/>
                </a:lnTo>
                <a:close/>
                <a:moveTo>
                  <a:pt x="1251" y="48"/>
                </a:moveTo>
                <a:lnTo>
                  <a:pt x="1251" y="48"/>
                </a:lnTo>
                <a:lnTo>
                  <a:pt x="1241" y="58"/>
                </a:lnTo>
                <a:lnTo>
                  <a:pt x="1231" y="70"/>
                </a:lnTo>
                <a:lnTo>
                  <a:pt x="1213" y="94"/>
                </a:lnTo>
                <a:lnTo>
                  <a:pt x="1213" y="94"/>
                </a:lnTo>
                <a:lnTo>
                  <a:pt x="1210" y="96"/>
                </a:lnTo>
                <a:lnTo>
                  <a:pt x="1208" y="97"/>
                </a:lnTo>
                <a:lnTo>
                  <a:pt x="1208" y="97"/>
                </a:lnTo>
                <a:lnTo>
                  <a:pt x="1210" y="89"/>
                </a:lnTo>
                <a:lnTo>
                  <a:pt x="1213" y="80"/>
                </a:lnTo>
                <a:lnTo>
                  <a:pt x="1217" y="72"/>
                </a:lnTo>
                <a:lnTo>
                  <a:pt x="1223" y="65"/>
                </a:lnTo>
                <a:lnTo>
                  <a:pt x="1228" y="59"/>
                </a:lnTo>
                <a:lnTo>
                  <a:pt x="1235" y="55"/>
                </a:lnTo>
                <a:lnTo>
                  <a:pt x="1244" y="51"/>
                </a:lnTo>
                <a:lnTo>
                  <a:pt x="1251" y="48"/>
                </a:lnTo>
                <a:lnTo>
                  <a:pt x="1251" y="48"/>
                </a:lnTo>
                <a:close/>
                <a:moveTo>
                  <a:pt x="1197" y="82"/>
                </a:moveTo>
                <a:lnTo>
                  <a:pt x="1197" y="82"/>
                </a:lnTo>
                <a:lnTo>
                  <a:pt x="1200" y="79"/>
                </a:lnTo>
                <a:lnTo>
                  <a:pt x="1203" y="77"/>
                </a:lnTo>
                <a:lnTo>
                  <a:pt x="1203" y="77"/>
                </a:lnTo>
                <a:lnTo>
                  <a:pt x="1206" y="76"/>
                </a:lnTo>
                <a:lnTo>
                  <a:pt x="1207" y="76"/>
                </a:lnTo>
                <a:lnTo>
                  <a:pt x="1207" y="77"/>
                </a:lnTo>
                <a:lnTo>
                  <a:pt x="1207" y="79"/>
                </a:lnTo>
                <a:lnTo>
                  <a:pt x="1201" y="86"/>
                </a:lnTo>
                <a:lnTo>
                  <a:pt x="1201" y="86"/>
                </a:lnTo>
                <a:lnTo>
                  <a:pt x="1200" y="93"/>
                </a:lnTo>
                <a:lnTo>
                  <a:pt x="1196" y="99"/>
                </a:lnTo>
                <a:lnTo>
                  <a:pt x="1193" y="104"/>
                </a:lnTo>
                <a:lnTo>
                  <a:pt x="1190" y="111"/>
                </a:lnTo>
                <a:lnTo>
                  <a:pt x="1190" y="111"/>
                </a:lnTo>
                <a:lnTo>
                  <a:pt x="1189" y="106"/>
                </a:lnTo>
                <a:lnTo>
                  <a:pt x="1190" y="96"/>
                </a:lnTo>
                <a:lnTo>
                  <a:pt x="1192" y="87"/>
                </a:lnTo>
                <a:lnTo>
                  <a:pt x="1194" y="83"/>
                </a:lnTo>
                <a:lnTo>
                  <a:pt x="1197" y="82"/>
                </a:lnTo>
                <a:lnTo>
                  <a:pt x="1197" y="82"/>
                </a:lnTo>
                <a:close/>
                <a:moveTo>
                  <a:pt x="1187" y="131"/>
                </a:moveTo>
                <a:lnTo>
                  <a:pt x="1187" y="131"/>
                </a:lnTo>
                <a:lnTo>
                  <a:pt x="1192" y="124"/>
                </a:lnTo>
                <a:lnTo>
                  <a:pt x="1199" y="115"/>
                </a:lnTo>
                <a:lnTo>
                  <a:pt x="1214" y="101"/>
                </a:lnTo>
                <a:lnTo>
                  <a:pt x="1214" y="101"/>
                </a:lnTo>
                <a:lnTo>
                  <a:pt x="1208" y="113"/>
                </a:lnTo>
                <a:lnTo>
                  <a:pt x="1201" y="124"/>
                </a:lnTo>
                <a:lnTo>
                  <a:pt x="1194" y="138"/>
                </a:lnTo>
                <a:lnTo>
                  <a:pt x="1193" y="143"/>
                </a:lnTo>
                <a:lnTo>
                  <a:pt x="1193" y="151"/>
                </a:lnTo>
                <a:lnTo>
                  <a:pt x="1193" y="151"/>
                </a:lnTo>
                <a:lnTo>
                  <a:pt x="1197" y="149"/>
                </a:lnTo>
                <a:lnTo>
                  <a:pt x="1200" y="146"/>
                </a:lnTo>
                <a:lnTo>
                  <a:pt x="1206" y="139"/>
                </a:lnTo>
                <a:lnTo>
                  <a:pt x="1211" y="132"/>
                </a:lnTo>
                <a:lnTo>
                  <a:pt x="1217" y="127"/>
                </a:lnTo>
                <a:lnTo>
                  <a:pt x="1217" y="127"/>
                </a:lnTo>
                <a:lnTo>
                  <a:pt x="1214" y="122"/>
                </a:lnTo>
                <a:lnTo>
                  <a:pt x="1214" y="121"/>
                </a:lnTo>
                <a:lnTo>
                  <a:pt x="1215" y="121"/>
                </a:lnTo>
                <a:lnTo>
                  <a:pt x="1218" y="121"/>
                </a:lnTo>
                <a:lnTo>
                  <a:pt x="1221" y="124"/>
                </a:lnTo>
                <a:lnTo>
                  <a:pt x="1190" y="180"/>
                </a:lnTo>
                <a:lnTo>
                  <a:pt x="1190" y="180"/>
                </a:lnTo>
                <a:lnTo>
                  <a:pt x="1187" y="169"/>
                </a:lnTo>
                <a:lnTo>
                  <a:pt x="1185" y="156"/>
                </a:lnTo>
                <a:lnTo>
                  <a:pt x="1185" y="143"/>
                </a:lnTo>
                <a:lnTo>
                  <a:pt x="1187" y="131"/>
                </a:lnTo>
                <a:lnTo>
                  <a:pt x="1187" y="131"/>
                </a:lnTo>
                <a:close/>
                <a:moveTo>
                  <a:pt x="1106" y="190"/>
                </a:moveTo>
                <a:lnTo>
                  <a:pt x="1175" y="191"/>
                </a:lnTo>
                <a:lnTo>
                  <a:pt x="1175" y="191"/>
                </a:lnTo>
                <a:lnTo>
                  <a:pt x="1168" y="194"/>
                </a:lnTo>
                <a:lnTo>
                  <a:pt x="1161" y="194"/>
                </a:lnTo>
                <a:lnTo>
                  <a:pt x="1142" y="194"/>
                </a:lnTo>
                <a:lnTo>
                  <a:pt x="1124" y="193"/>
                </a:lnTo>
                <a:lnTo>
                  <a:pt x="1109" y="191"/>
                </a:lnTo>
                <a:lnTo>
                  <a:pt x="1109" y="191"/>
                </a:lnTo>
                <a:lnTo>
                  <a:pt x="1106" y="190"/>
                </a:lnTo>
                <a:lnTo>
                  <a:pt x="1106" y="190"/>
                </a:lnTo>
                <a:lnTo>
                  <a:pt x="1102" y="191"/>
                </a:lnTo>
                <a:lnTo>
                  <a:pt x="1097" y="193"/>
                </a:lnTo>
                <a:lnTo>
                  <a:pt x="1097" y="193"/>
                </a:lnTo>
                <a:lnTo>
                  <a:pt x="1075" y="191"/>
                </a:lnTo>
                <a:lnTo>
                  <a:pt x="1064" y="191"/>
                </a:lnTo>
                <a:lnTo>
                  <a:pt x="1054" y="190"/>
                </a:lnTo>
                <a:lnTo>
                  <a:pt x="1106" y="190"/>
                </a:lnTo>
                <a:close/>
                <a:moveTo>
                  <a:pt x="836" y="193"/>
                </a:moveTo>
                <a:lnTo>
                  <a:pt x="836" y="193"/>
                </a:lnTo>
                <a:lnTo>
                  <a:pt x="1072" y="202"/>
                </a:lnTo>
                <a:lnTo>
                  <a:pt x="1308" y="215"/>
                </a:lnTo>
                <a:lnTo>
                  <a:pt x="1308" y="215"/>
                </a:lnTo>
                <a:lnTo>
                  <a:pt x="1303" y="135"/>
                </a:lnTo>
                <a:lnTo>
                  <a:pt x="1296" y="54"/>
                </a:lnTo>
                <a:lnTo>
                  <a:pt x="1296" y="54"/>
                </a:lnTo>
                <a:lnTo>
                  <a:pt x="1296" y="45"/>
                </a:lnTo>
                <a:lnTo>
                  <a:pt x="1297" y="37"/>
                </a:lnTo>
                <a:lnTo>
                  <a:pt x="1297" y="37"/>
                </a:lnTo>
                <a:lnTo>
                  <a:pt x="1301" y="55"/>
                </a:lnTo>
                <a:lnTo>
                  <a:pt x="1304" y="73"/>
                </a:lnTo>
                <a:lnTo>
                  <a:pt x="1308" y="114"/>
                </a:lnTo>
                <a:lnTo>
                  <a:pt x="1310" y="153"/>
                </a:lnTo>
                <a:lnTo>
                  <a:pt x="1312" y="194"/>
                </a:lnTo>
                <a:lnTo>
                  <a:pt x="1312" y="194"/>
                </a:lnTo>
                <a:lnTo>
                  <a:pt x="1311" y="194"/>
                </a:lnTo>
                <a:lnTo>
                  <a:pt x="1310" y="194"/>
                </a:lnTo>
                <a:lnTo>
                  <a:pt x="1310" y="200"/>
                </a:lnTo>
                <a:lnTo>
                  <a:pt x="1312" y="207"/>
                </a:lnTo>
                <a:lnTo>
                  <a:pt x="1315" y="208"/>
                </a:lnTo>
                <a:lnTo>
                  <a:pt x="1318" y="210"/>
                </a:lnTo>
                <a:lnTo>
                  <a:pt x="1318" y="210"/>
                </a:lnTo>
                <a:lnTo>
                  <a:pt x="1322" y="210"/>
                </a:lnTo>
                <a:lnTo>
                  <a:pt x="1325" y="208"/>
                </a:lnTo>
                <a:lnTo>
                  <a:pt x="1326" y="205"/>
                </a:lnTo>
                <a:lnTo>
                  <a:pt x="1328" y="202"/>
                </a:lnTo>
                <a:lnTo>
                  <a:pt x="1328" y="202"/>
                </a:lnTo>
                <a:lnTo>
                  <a:pt x="1324" y="155"/>
                </a:lnTo>
                <a:lnTo>
                  <a:pt x="1319" y="107"/>
                </a:lnTo>
                <a:lnTo>
                  <a:pt x="1317" y="83"/>
                </a:lnTo>
                <a:lnTo>
                  <a:pt x="1314" y="61"/>
                </a:lnTo>
                <a:lnTo>
                  <a:pt x="1310" y="38"/>
                </a:lnTo>
                <a:lnTo>
                  <a:pt x="1304" y="18"/>
                </a:lnTo>
                <a:lnTo>
                  <a:pt x="1304" y="18"/>
                </a:lnTo>
                <a:lnTo>
                  <a:pt x="1350" y="48"/>
                </a:lnTo>
                <a:lnTo>
                  <a:pt x="1400" y="76"/>
                </a:lnTo>
                <a:lnTo>
                  <a:pt x="1450" y="103"/>
                </a:lnTo>
                <a:lnTo>
                  <a:pt x="1501" y="128"/>
                </a:lnTo>
                <a:lnTo>
                  <a:pt x="1602" y="177"/>
                </a:lnTo>
                <a:lnTo>
                  <a:pt x="1653" y="204"/>
                </a:lnTo>
                <a:lnTo>
                  <a:pt x="1702" y="232"/>
                </a:lnTo>
                <a:lnTo>
                  <a:pt x="1702" y="232"/>
                </a:lnTo>
                <a:lnTo>
                  <a:pt x="1734" y="249"/>
                </a:lnTo>
                <a:lnTo>
                  <a:pt x="1769" y="266"/>
                </a:lnTo>
                <a:lnTo>
                  <a:pt x="1806" y="283"/>
                </a:lnTo>
                <a:lnTo>
                  <a:pt x="1841" y="301"/>
                </a:lnTo>
                <a:lnTo>
                  <a:pt x="1841" y="301"/>
                </a:lnTo>
                <a:lnTo>
                  <a:pt x="1779" y="340"/>
                </a:lnTo>
                <a:lnTo>
                  <a:pt x="1717" y="381"/>
                </a:lnTo>
                <a:lnTo>
                  <a:pt x="1596" y="464"/>
                </a:lnTo>
                <a:lnTo>
                  <a:pt x="1475" y="545"/>
                </a:lnTo>
                <a:lnTo>
                  <a:pt x="1414" y="586"/>
                </a:lnTo>
                <a:lnTo>
                  <a:pt x="1350" y="624"/>
                </a:lnTo>
                <a:lnTo>
                  <a:pt x="1350" y="624"/>
                </a:lnTo>
                <a:lnTo>
                  <a:pt x="1346" y="625"/>
                </a:lnTo>
                <a:lnTo>
                  <a:pt x="1342" y="625"/>
                </a:lnTo>
                <a:lnTo>
                  <a:pt x="1339" y="623"/>
                </a:lnTo>
                <a:lnTo>
                  <a:pt x="1338" y="618"/>
                </a:lnTo>
                <a:lnTo>
                  <a:pt x="1338" y="618"/>
                </a:lnTo>
                <a:lnTo>
                  <a:pt x="1334" y="583"/>
                </a:lnTo>
                <a:lnTo>
                  <a:pt x="1326" y="550"/>
                </a:lnTo>
                <a:lnTo>
                  <a:pt x="1321" y="514"/>
                </a:lnTo>
                <a:lnTo>
                  <a:pt x="1319" y="496"/>
                </a:lnTo>
                <a:lnTo>
                  <a:pt x="1318" y="478"/>
                </a:lnTo>
                <a:lnTo>
                  <a:pt x="1318" y="478"/>
                </a:lnTo>
                <a:lnTo>
                  <a:pt x="1317" y="472"/>
                </a:lnTo>
                <a:lnTo>
                  <a:pt x="1312" y="468"/>
                </a:lnTo>
                <a:lnTo>
                  <a:pt x="1308" y="465"/>
                </a:lnTo>
                <a:lnTo>
                  <a:pt x="1300" y="464"/>
                </a:lnTo>
                <a:lnTo>
                  <a:pt x="1300" y="464"/>
                </a:lnTo>
                <a:lnTo>
                  <a:pt x="1182" y="460"/>
                </a:lnTo>
                <a:lnTo>
                  <a:pt x="1062" y="455"/>
                </a:lnTo>
                <a:lnTo>
                  <a:pt x="943" y="454"/>
                </a:lnTo>
                <a:lnTo>
                  <a:pt x="885" y="454"/>
                </a:lnTo>
                <a:lnTo>
                  <a:pt x="826" y="455"/>
                </a:lnTo>
                <a:lnTo>
                  <a:pt x="826" y="455"/>
                </a:lnTo>
                <a:lnTo>
                  <a:pt x="798" y="460"/>
                </a:lnTo>
                <a:lnTo>
                  <a:pt x="770" y="462"/>
                </a:lnTo>
                <a:lnTo>
                  <a:pt x="742" y="464"/>
                </a:lnTo>
                <a:lnTo>
                  <a:pt x="714" y="464"/>
                </a:lnTo>
                <a:lnTo>
                  <a:pt x="656" y="462"/>
                </a:lnTo>
                <a:lnTo>
                  <a:pt x="599" y="458"/>
                </a:lnTo>
                <a:lnTo>
                  <a:pt x="483" y="448"/>
                </a:lnTo>
                <a:lnTo>
                  <a:pt x="426" y="443"/>
                </a:lnTo>
                <a:lnTo>
                  <a:pt x="368" y="440"/>
                </a:lnTo>
                <a:lnTo>
                  <a:pt x="181" y="439"/>
                </a:lnTo>
                <a:lnTo>
                  <a:pt x="181" y="439"/>
                </a:lnTo>
                <a:lnTo>
                  <a:pt x="178" y="440"/>
                </a:lnTo>
                <a:lnTo>
                  <a:pt x="177" y="441"/>
                </a:lnTo>
                <a:lnTo>
                  <a:pt x="176" y="446"/>
                </a:lnTo>
                <a:lnTo>
                  <a:pt x="176" y="450"/>
                </a:lnTo>
                <a:lnTo>
                  <a:pt x="176" y="450"/>
                </a:lnTo>
                <a:lnTo>
                  <a:pt x="163" y="392"/>
                </a:lnTo>
                <a:lnTo>
                  <a:pt x="150" y="333"/>
                </a:lnTo>
                <a:lnTo>
                  <a:pt x="139" y="274"/>
                </a:lnTo>
                <a:lnTo>
                  <a:pt x="129" y="214"/>
                </a:lnTo>
                <a:lnTo>
                  <a:pt x="129" y="214"/>
                </a:lnTo>
                <a:lnTo>
                  <a:pt x="131" y="218"/>
                </a:lnTo>
                <a:lnTo>
                  <a:pt x="132" y="219"/>
                </a:lnTo>
                <a:lnTo>
                  <a:pt x="133" y="219"/>
                </a:lnTo>
                <a:lnTo>
                  <a:pt x="133" y="218"/>
                </a:lnTo>
                <a:lnTo>
                  <a:pt x="133" y="212"/>
                </a:lnTo>
                <a:lnTo>
                  <a:pt x="132" y="210"/>
                </a:lnTo>
                <a:lnTo>
                  <a:pt x="131" y="208"/>
                </a:lnTo>
                <a:lnTo>
                  <a:pt x="131" y="208"/>
                </a:lnTo>
                <a:lnTo>
                  <a:pt x="219" y="205"/>
                </a:lnTo>
                <a:lnTo>
                  <a:pt x="306" y="202"/>
                </a:lnTo>
                <a:lnTo>
                  <a:pt x="481" y="194"/>
                </a:lnTo>
                <a:lnTo>
                  <a:pt x="569" y="191"/>
                </a:lnTo>
                <a:lnTo>
                  <a:pt x="656" y="190"/>
                </a:lnTo>
                <a:lnTo>
                  <a:pt x="746" y="190"/>
                </a:lnTo>
                <a:lnTo>
                  <a:pt x="836" y="193"/>
                </a:lnTo>
                <a:lnTo>
                  <a:pt x="836" y="193"/>
                </a:lnTo>
                <a:close/>
                <a:moveTo>
                  <a:pt x="126" y="201"/>
                </a:moveTo>
                <a:lnTo>
                  <a:pt x="126" y="201"/>
                </a:lnTo>
                <a:lnTo>
                  <a:pt x="129" y="200"/>
                </a:lnTo>
                <a:lnTo>
                  <a:pt x="133" y="200"/>
                </a:lnTo>
                <a:lnTo>
                  <a:pt x="135" y="201"/>
                </a:lnTo>
                <a:lnTo>
                  <a:pt x="135" y="202"/>
                </a:lnTo>
                <a:lnTo>
                  <a:pt x="133" y="204"/>
                </a:lnTo>
                <a:lnTo>
                  <a:pt x="133" y="204"/>
                </a:lnTo>
                <a:lnTo>
                  <a:pt x="129" y="205"/>
                </a:lnTo>
                <a:lnTo>
                  <a:pt x="126" y="204"/>
                </a:lnTo>
                <a:lnTo>
                  <a:pt x="125" y="204"/>
                </a:lnTo>
                <a:lnTo>
                  <a:pt x="125" y="204"/>
                </a:lnTo>
                <a:lnTo>
                  <a:pt x="126" y="201"/>
                </a:lnTo>
                <a:lnTo>
                  <a:pt x="126" y="201"/>
                </a:lnTo>
                <a:close/>
                <a:moveTo>
                  <a:pt x="108" y="308"/>
                </a:moveTo>
                <a:lnTo>
                  <a:pt x="108" y="308"/>
                </a:lnTo>
                <a:lnTo>
                  <a:pt x="91" y="330"/>
                </a:lnTo>
                <a:lnTo>
                  <a:pt x="74" y="353"/>
                </a:lnTo>
                <a:lnTo>
                  <a:pt x="59" y="377"/>
                </a:lnTo>
                <a:lnTo>
                  <a:pt x="45" y="401"/>
                </a:lnTo>
                <a:lnTo>
                  <a:pt x="45" y="401"/>
                </a:lnTo>
                <a:lnTo>
                  <a:pt x="44" y="403"/>
                </a:lnTo>
                <a:lnTo>
                  <a:pt x="44" y="405"/>
                </a:lnTo>
                <a:lnTo>
                  <a:pt x="73" y="371"/>
                </a:lnTo>
                <a:lnTo>
                  <a:pt x="73" y="371"/>
                </a:lnTo>
                <a:lnTo>
                  <a:pt x="63" y="387"/>
                </a:lnTo>
                <a:lnTo>
                  <a:pt x="55" y="403"/>
                </a:lnTo>
                <a:lnTo>
                  <a:pt x="35" y="437"/>
                </a:lnTo>
                <a:lnTo>
                  <a:pt x="35" y="437"/>
                </a:lnTo>
                <a:lnTo>
                  <a:pt x="34" y="440"/>
                </a:lnTo>
                <a:lnTo>
                  <a:pt x="31" y="443"/>
                </a:lnTo>
                <a:lnTo>
                  <a:pt x="29" y="443"/>
                </a:lnTo>
                <a:lnTo>
                  <a:pt x="28" y="441"/>
                </a:lnTo>
                <a:lnTo>
                  <a:pt x="28" y="437"/>
                </a:lnTo>
                <a:lnTo>
                  <a:pt x="28" y="437"/>
                </a:lnTo>
                <a:lnTo>
                  <a:pt x="29" y="430"/>
                </a:lnTo>
                <a:lnTo>
                  <a:pt x="31" y="422"/>
                </a:lnTo>
                <a:lnTo>
                  <a:pt x="34" y="416"/>
                </a:lnTo>
                <a:lnTo>
                  <a:pt x="39" y="410"/>
                </a:lnTo>
                <a:lnTo>
                  <a:pt x="39" y="410"/>
                </a:lnTo>
                <a:lnTo>
                  <a:pt x="38" y="408"/>
                </a:lnTo>
                <a:lnTo>
                  <a:pt x="38" y="403"/>
                </a:lnTo>
                <a:lnTo>
                  <a:pt x="36" y="402"/>
                </a:lnTo>
                <a:lnTo>
                  <a:pt x="35" y="406"/>
                </a:lnTo>
                <a:lnTo>
                  <a:pt x="35" y="406"/>
                </a:lnTo>
                <a:lnTo>
                  <a:pt x="29" y="415"/>
                </a:lnTo>
                <a:lnTo>
                  <a:pt x="25" y="423"/>
                </a:lnTo>
                <a:lnTo>
                  <a:pt x="25" y="423"/>
                </a:lnTo>
                <a:lnTo>
                  <a:pt x="32" y="405"/>
                </a:lnTo>
                <a:lnTo>
                  <a:pt x="41" y="388"/>
                </a:lnTo>
                <a:lnTo>
                  <a:pt x="59" y="354"/>
                </a:lnTo>
                <a:lnTo>
                  <a:pt x="79" y="322"/>
                </a:lnTo>
                <a:lnTo>
                  <a:pt x="100" y="291"/>
                </a:lnTo>
                <a:lnTo>
                  <a:pt x="100" y="291"/>
                </a:lnTo>
                <a:lnTo>
                  <a:pt x="105" y="284"/>
                </a:lnTo>
                <a:lnTo>
                  <a:pt x="111" y="276"/>
                </a:lnTo>
                <a:lnTo>
                  <a:pt x="115" y="269"/>
                </a:lnTo>
                <a:lnTo>
                  <a:pt x="118" y="260"/>
                </a:lnTo>
                <a:lnTo>
                  <a:pt x="118" y="260"/>
                </a:lnTo>
                <a:lnTo>
                  <a:pt x="122" y="267"/>
                </a:lnTo>
                <a:lnTo>
                  <a:pt x="124" y="274"/>
                </a:lnTo>
                <a:lnTo>
                  <a:pt x="125" y="281"/>
                </a:lnTo>
                <a:lnTo>
                  <a:pt x="124" y="288"/>
                </a:lnTo>
                <a:lnTo>
                  <a:pt x="121" y="294"/>
                </a:lnTo>
                <a:lnTo>
                  <a:pt x="118" y="299"/>
                </a:lnTo>
                <a:lnTo>
                  <a:pt x="114" y="305"/>
                </a:lnTo>
                <a:lnTo>
                  <a:pt x="108" y="308"/>
                </a:lnTo>
                <a:lnTo>
                  <a:pt x="108" y="308"/>
                </a:lnTo>
                <a:close/>
                <a:moveTo>
                  <a:pt x="111" y="211"/>
                </a:moveTo>
                <a:lnTo>
                  <a:pt x="111" y="211"/>
                </a:lnTo>
                <a:lnTo>
                  <a:pt x="112" y="208"/>
                </a:lnTo>
                <a:lnTo>
                  <a:pt x="114" y="208"/>
                </a:lnTo>
                <a:lnTo>
                  <a:pt x="115" y="208"/>
                </a:lnTo>
                <a:lnTo>
                  <a:pt x="115" y="210"/>
                </a:lnTo>
                <a:lnTo>
                  <a:pt x="115" y="212"/>
                </a:lnTo>
                <a:lnTo>
                  <a:pt x="114" y="214"/>
                </a:lnTo>
                <a:lnTo>
                  <a:pt x="111" y="214"/>
                </a:lnTo>
                <a:lnTo>
                  <a:pt x="111" y="214"/>
                </a:lnTo>
                <a:lnTo>
                  <a:pt x="117" y="229"/>
                </a:lnTo>
                <a:lnTo>
                  <a:pt x="118" y="236"/>
                </a:lnTo>
                <a:lnTo>
                  <a:pt x="117" y="243"/>
                </a:lnTo>
                <a:lnTo>
                  <a:pt x="117" y="243"/>
                </a:lnTo>
                <a:lnTo>
                  <a:pt x="114" y="247"/>
                </a:lnTo>
                <a:lnTo>
                  <a:pt x="110" y="252"/>
                </a:lnTo>
                <a:lnTo>
                  <a:pt x="100" y="259"/>
                </a:lnTo>
                <a:lnTo>
                  <a:pt x="100" y="259"/>
                </a:lnTo>
                <a:lnTo>
                  <a:pt x="103" y="252"/>
                </a:lnTo>
                <a:lnTo>
                  <a:pt x="104" y="246"/>
                </a:lnTo>
                <a:lnTo>
                  <a:pt x="105" y="238"/>
                </a:lnTo>
                <a:lnTo>
                  <a:pt x="105" y="238"/>
                </a:lnTo>
                <a:lnTo>
                  <a:pt x="56" y="305"/>
                </a:lnTo>
                <a:lnTo>
                  <a:pt x="34" y="337"/>
                </a:lnTo>
                <a:lnTo>
                  <a:pt x="13" y="371"/>
                </a:lnTo>
                <a:lnTo>
                  <a:pt x="13" y="371"/>
                </a:lnTo>
                <a:lnTo>
                  <a:pt x="24" y="350"/>
                </a:lnTo>
                <a:lnTo>
                  <a:pt x="35" y="329"/>
                </a:lnTo>
                <a:lnTo>
                  <a:pt x="59" y="290"/>
                </a:lnTo>
                <a:lnTo>
                  <a:pt x="111" y="211"/>
                </a:lnTo>
                <a:lnTo>
                  <a:pt x="111" y="211"/>
                </a:lnTo>
                <a:close/>
              </a:path>
            </a:pathLst>
          </a:custGeom>
          <a:solidFill>
            <a:schemeClr val="accent6">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27" name="PA_chenying0907 26"/>
          <p:cNvGrpSpPr/>
          <p:nvPr>
            <p:custDataLst>
              <p:tags r:id="rId2"/>
            </p:custDataLst>
          </p:nvPr>
        </p:nvGrpSpPr>
        <p:grpSpPr>
          <a:xfrm>
            <a:off x="1403648" y="267494"/>
            <a:ext cx="6192688" cy="767437"/>
            <a:chOff x="1492256" y="411510"/>
            <a:chExt cx="6192688" cy="767437"/>
          </a:xfrm>
        </p:grpSpPr>
        <p:sp>
          <p:nvSpPr>
            <p:cNvPr id="28" name="任意多边形 2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0"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3"/>
            </p:custDataLst>
          </p:nvPr>
        </p:nvGrpSpPr>
        <p:grpSpPr>
          <a:xfrm>
            <a:off x="2407560" y="2466516"/>
            <a:ext cx="4540704" cy="1074057"/>
            <a:chOff x="3659868" y="841828"/>
            <a:chExt cx="4540704" cy="1074057"/>
          </a:xfrm>
        </p:grpSpPr>
        <p:sp>
          <p:nvSpPr>
            <p:cNvPr id="7" name="任意多边形 6"/>
            <p:cNvSpPr/>
            <p:nvPr/>
          </p:nvSpPr>
          <p:spPr>
            <a:xfrm>
              <a:off x="4311650" y="1082675"/>
              <a:ext cx="3025775" cy="809625"/>
            </a:xfrm>
            <a:custGeom>
              <a:avLst/>
              <a:gdLst>
                <a:gd name="connsiteX0" fmla="*/ 22225 w 3025775"/>
                <a:gd name="connsiteY0" fmla="*/ 34925 h 809625"/>
                <a:gd name="connsiteX1" fmla="*/ 0 w 3025775"/>
                <a:gd name="connsiteY1" fmla="*/ 581025 h 809625"/>
                <a:gd name="connsiteX2" fmla="*/ 3175 w 3025775"/>
                <a:gd name="connsiteY2" fmla="*/ 762000 h 809625"/>
                <a:gd name="connsiteX3" fmla="*/ 63500 w 3025775"/>
                <a:gd name="connsiteY3" fmla="*/ 809625 h 809625"/>
                <a:gd name="connsiteX4" fmla="*/ 2936875 w 3025775"/>
                <a:gd name="connsiteY4" fmla="*/ 752475 h 809625"/>
                <a:gd name="connsiteX5" fmla="*/ 3022600 w 3025775"/>
                <a:gd name="connsiteY5" fmla="*/ 717550 h 809625"/>
                <a:gd name="connsiteX6" fmla="*/ 3025775 w 3025775"/>
                <a:gd name="connsiteY6" fmla="*/ 660400 h 809625"/>
                <a:gd name="connsiteX7" fmla="*/ 3003550 w 3025775"/>
                <a:gd name="connsiteY7" fmla="*/ 50800 h 809625"/>
                <a:gd name="connsiteX8" fmla="*/ 2946400 w 3025775"/>
                <a:gd name="connsiteY8" fmla="*/ 9525 h 809625"/>
                <a:gd name="connsiteX9" fmla="*/ 2419350 w 3025775"/>
                <a:gd name="connsiteY9" fmla="*/ 0 h 809625"/>
                <a:gd name="connsiteX10" fmla="*/ 22225 w 3025775"/>
                <a:gd name="connsiteY10" fmla="*/ 349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5775" h="809625">
                  <a:moveTo>
                    <a:pt x="22225" y="34925"/>
                  </a:moveTo>
                  <a:lnTo>
                    <a:pt x="0" y="581025"/>
                  </a:lnTo>
                  <a:cubicBezTo>
                    <a:pt x="1058" y="641350"/>
                    <a:pt x="2117" y="701675"/>
                    <a:pt x="3175" y="762000"/>
                  </a:cubicBezTo>
                  <a:lnTo>
                    <a:pt x="63500" y="809625"/>
                  </a:lnTo>
                  <a:lnTo>
                    <a:pt x="2936875" y="752475"/>
                  </a:lnTo>
                  <a:lnTo>
                    <a:pt x="3022600" y="717550"/>
                  </a:lnTo>
                  <a:lnTo>
                    <a:pt x="3025775" y="660400"/>
                  </a:lnTo>
                  <a:lnTo>
                    <a:pt x="3003550" y="50800"/>
                  </a:lnTo>
                  <a:lnTo>
                    <a:pt x="2946400" y="9525"/>
                  </a:lnTo>
                  <a:lnTo>
                    <a:pt x="2419350" y="0"/>
                  </a:lnTo>
                  <a:lnTo>
                    <a:pt x="22225" y="34925"/>
                  </a:ln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chenying0907 7"/>
            <p:cNvGrpSpPr/>
            <p:nvPr/>
          </p:nvGrpSpPr>
          <p:grpSpPr>
            <a:xfrm>
              <a:off x="3659868" y="841828"/>
              <a:ext cx="4540704" cy="1074057"/>
              <a:chOff x="4429125" y="2685143"/>
              <a:chExt cx="4118758" cy="1182009"/>
            </a:xfrm>
          </p:grpSpPr>
          <p:sp>
            <p:nvSpPr>
              <p:cNvPr id="9" name="chenying0907 92"/>
              <p:cNvSpPr>
                <a:spLocks noEditPoints="1"/>
              </p:cNvSpPr>
              <p:nvPr/>
            </p:nvSpPr>
            <p:spPr bwMode="auto">
              <a:xfrm>
                <a:off x="4429125" y="2685143"/>
                <a:ext cx="4118758" cy="1182009"/>
              </a:xfrm>
              <a:custGeom>
                <a:avLst/>
                <a:gdLst>
                  <a:gd name="T0" fmla="*/ 1235 w 1305"/>
                  <a:gd name="T1" fmla="*/ 116 h 339"/>
                  <a:gd name="T2" fmla="*/ 1299 w 1305"/>
                  <a:gd name="T3" fmla="*/ 11 h 339"/>
                  <a:gd name="T4" fmla="*/ 868 w 1305"/>
                  <a:gd name="T5" fmla="*/ 14 h 339"/>
                  <a:gd name="T6" fmla="*/ 862 w 1305"/>
                  <a:gd name="T7" fmla="*/ 70 h 339"/>
                  <a:gd name="T8" fmla="*/ 408 w 1305"/>
                  <a:gd name="T9" fmla="*/ 31 h 339"/>
                  <a:gd name="T10" fmla="*/ 1 w 1305"/>
                  <a:gd name="T11" fmla="*/ 36 h 339"/>
                  <a:gd name="T12" fmla="*/ 20 w 1305"/>
                  <a:gd name="T13" fmla="*/ 231 h 339"/>
                  <a:gd name="T14" fmla="*/ 174 w 1305"/>
                  <a:gd name="T15" fmla="*/ 250 h 339"/>
                  <a:gd name="T16" fmla="*/ 61 w 1305"/>
                  <a:gd name="T17" fmla="*/ 177 h 339"/>
                  <a:gd name="T18" fmla="*/ 45 w 1305"/>
                  <a:gd name="T19" fmla="*/ 90 h 339"/>
                  <a:gd name="T20" fmla="*/ 44 w 1305"/>
                  <a:gd name="T21" fmla="*/ 40 h 339"/>
                  <a:gd name="T22" fmla="*/ 14 w 1305"/>
                  <a:gd name="T23" fmla="*/ 37 h 339"/>
                  <a:gd name="T24" fmla="*/ 189 w 1305"/>
                  <a:gd name="T25" fmla="*/ 89 h 339"/>
                  <a:gd name="T26" fmla="*/ 199 w 1305"/>
                  <a:gd name="T27" fmla="*/ 335 h 339"/>
                  <a:gd name="T28" fmla="*/ 778 w 1305"/>
                  <a:gd name="T29" fmla="*/ 327 h 339"/>
                  <a:gd name="T30" fmla="*/ 1061 w 1305"/>
                  <a:gd name="T31" fmla="*/ 273 h 339"/>
                  <a:gd name="T32" fmla="*/ 1076 w 1305"/>
                  <a:gd name="T33" fmla="*/ 231 h 339"/>
                  <a:gd name="T34" fmla="*/ 1299 w 1305"/>
                  <a:gd name="T35" fmla="*/ 209 h 339"/>
                  <a:gd name="T36" fmla="*/ 909 w 1305"/>
                  <a:gd name="T37" fmla="*/ 71 h 339"/>
                  <a:gd name="T38" fmla="*/ 925 w 1305"/>
                  <a:gd name="T39" fmla="*/ 71 h 339"/>
                  <a:gd name="T40" fmla="*/ 886 w 1305"/>
                  <a:gd name="T41" fmla="*/ 30 h 339"/>
                  <a:gd name="T42" fmla="*/ 870 w 1305"/>
                  <a:gd name="T43" fmla="*/ 25 h 339"/>
                  <a:gd name="T44" fmla="*/ 869 w 1305"/>
                  <a:gd name="T45" fmla="*/ 70 h 339"/>
                  <a:gd name="T46" fmla="*/ 399 w 1305"/>
                  <a:gd name="T47" fmla="*/ 56 h 339"/>
                  <a:gd name="T48" fmla="*/ 382 w 1305"/>
                  <a:gd name="T49" fmla="*/ 47 h 339"/>
                  <a:gd name="T50" fmla="*/ 382 w 1305"/>
                  <a:gd name="T51" fmla="*/ 47 h 339"/>
                  <a:gd name="T52" fmla="*/ 349 w 1305"/>
                  <a:gd name="T53" fmla="*/ 70 h 339"/>
                  <a:gd name="T54" fmla="*/ 325 w 1305"/>
                  <a:gd name="T55" fmla="*/ 63 h 339"/>
                  <a:gd name="T56" fmla="*/ 325 w 1305"/>
                  <a:gd name="T57" fmla="*/ 76 h 339"/>
                  <a:gd name="T58" fmla="*/ 318 w 1305"/>
                  <a:gd name="T59" fmla="*/ 76 h 339"/>
                  <a:gd name="T60" fmla="*/ 298 w 1305"/>
                  <a:gd name="T61" fmla="*/ 70 h 339"/>
                  <a:gd name="T62" fmla="*/ 1049 w 1305"/>
                  <a:gd name="T63" fmla="*/ 289 h 339"/>
                  <a:gd name="T64" fmla="*/ 1042 w 1305"/>
                  <a:gd name="T65" fmla="*/ 297 h 339"/>
                  <a:gd name="T66" fmla="*/ 762 w 1305"/>
                  <a:gd name="T67" fmla="*/ 315 h 339"/>
                  <a:gd name="T68" fmla="*/ 192 w 1305"/>
                  <a:gd name="T69" fmla="*/ 310 h 339"/>
                  <a:gd name="T70" fmla="*/ 213 w 1305"/>
                  <a:gd name="T71" fmla="*/ 302 h 339"/>
                  <a:gd name="T72" fmla="*/ 192 w 1305"/>
                  <a:gd name="T73" fmla="*/ 236 h 339"/>
                  <a:gd name="T74" fmla="*/ 223 w 1305"/>
                  <a:gd name="T75" fmla="*/ 111 h 339"/>
                  <a:gd name="T76" fmla="*/ 196 w 1305"/>
                  <a:gd name="T77" fmla="*/ 104 h 339"/>
                  <a:gd name="T78" fmla="*/ 1036 w 1305"/>
                  <a:gd name="T79" fmla="*/ 88 h 339"/>
                  <a:gd name="T80" fmla="*/ 1043 w 1305"/>
                  <a:gd name="T81" fmla="*/ 99 h 339"/>
                  <a:gd name="T82" fmla="*/ 1049 w 1305"/>
                  <a:gd name="T83" fmla="*/ 289 h 339"/>
                  <a:gd name="T84" fmla="*/ 947 w 1305"/>
                  <a:gd name="T85" fmla="*/ 72 h 339"/>
                  <a:gd name="T86" fmla="*/ 952 w 1305"/>
                  <a:gd name="T87" fmla="*/ 62 h 339"/>
                  <a:gd name="T88" fmla="*/ 968 w 1305"/>
                  <a:gd name="T89" fmla="*/ 72 h 339"/>
                  <a:gd name="T90" fmla="*/ 1004 w 1305"/>
                  <a:gd name="T91" fmla="*/ 73 h 339"/>
                  <a:gd name="T92" fmla="*/ 1176 w 1305"/>
                  <a:gd name="T93" fmla="*/ 209 h 339"/>
                  <a:gd name="T94" fmla="*/ 1059 w 1305"/>
                  <a:gd name="T95" fmla="*/ 210 h 339"/>
                  <a:gd name="T96" fmla="*/ 1071 w 1305"/>
                  <a:gd name="T97" fmla="*/ 206 h 339"/>
                  <a:gd name="T98" fmla="*/ 1044 w 1305"/>
                  <a:gd name="T99" fmla="*/ 78 h 339"/>
                  <a:gd name="T100" fmla="*/ 972 w 1305"/>
                  <a:gd name="T101" fmla="*/ 44 h 339"/>
                  <a:gd name="T102" fmla="*/ 949 w 1305"/>
                  <a:gd name="T103" fmla="*/ 41 h 339"/>
                  <a:gd name="T104" fmla="*/ 1232 w 1305"/>
                  <a:gd name="T105" fmla="*/ 99 h 339"/>
                  <a:gd name="T106" fmla="*/ 1269 w 1305"/>
                  <a:gd name="T107" fmla="*/ 185 h 339"/>
                  <a:gd name="T108" fmla="*/ 1280 w 1305"/>
                  <a:gd name="T109" fmla="*/ 18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5" h="339">
                    <a:moveTo>
                      <a:pt x="1303" y="200"/>
                    </a:moveTo>
                    <a:cubicBezTo>
                      <a:pt x="1293" y="186"/>
                      <a:pt x="1281" y="173"/>
                      <a:pt x="1269" y="160"/>
                    </a:cubicBezTo>
                    <a:cubicBezTo>
                      <a:pt x="1263" y="152"/>
                      <a:pt x="1256" y="145"/>
                      <a:pt x="1250" y="138"/>
                    </a:cubicBezTo>
                    <a:cubicBezTo>
                      <a:pt x="1244" y="132"/>
                      <a:pt x="1233" y="124"/>
                      <a:pt x="1235" y="116"/>
                    </a:cubicBezTo>
                    <a:cubicBezTo>
                      <a:pt x="1236" y="109"/>
                      <a:pt x="1245" y="99"/>
                      <a:pt x="1249" y="93"/>
                    </a:cubicBezTo>
                    <a:cubicBezTo>
                      <a:pt x="1254" y="85"/>
                      <a:pt x="1260" y="77"/>
                      <a:pt x="1265" y="68"/>
                    </a:cubicBezTo>
                    <a:cubicBezTo>
                      <a:pt x="1276" y="50"/>
                      <a:pt x="1287" y="32"/>
                      <a:pt x="1298" y="14"/>
                    </a:cubicBezTo>
                    <a:cubicBezTo>
                      <a:pt x="1299" y="13"/>
                      <a:pt x="1299" y="12"/>
                      <a:pt x="1299" y="11"/>
                    </a:cubicBezTo>
                    <a:cubicBezTo>
                      <a:pt x="1303" y="8"/>
                      <a:pt x="1300" y="0"/>
                      <a:pt x="1294" y="1"/>
                    </a:cubicBezTo>
                    <a:cubicBezTo>
                      <a:pt x="1154" y="22"/>
                      <a:pt x="1012" y="26"/>
                      <a:pt x="872" y="13"/>
                    </a:cubicBezTo>
                    <a:cubicBezTo>
                      <a:pt x="870" y="13"/>
                      <a:pt x="869" y="14"/>
                      <a:pt x="868" y="15"/>
                    </a:cubicBezTo>
                    <a:cubicBezTo>
                      <a:pt x="868" y="15"/>
                      <a:pt x="868" y="14"/>
                      <a:pt x="868" y="14"/>
                    </a:cubicBezTo>
                    <a:cubicBezTo>
                      <a:pt x="867" y="11"/>
                      <a:pt x="862" y="12"/>
                      <a:pt x="862" y="15"/>
                    </a:cubicBezTo>
                    <a:cubicBezTo>
                      <a:pt x="861" y="24"/>
                      <a:pt x="862" y="34"/>
                      <a:pt x="862" y="44"/>
                    </a:cubicBezTo>
                    <a:cubicBezTo>
                      <a:pt x="862" y="52"/>
                      <a:pt x="860" y="61"/>
                      <a:pt x="862" y="69"/>
                    </a:cubicBezTo>
                    <a:cubicBezTo>
                      <a:pt x="862" y="70"/>
                      <a:pt x="862" y="70"/>
                      <a:pt x="862" y="70"/>
                    </a:cubicBezTo>
                    <a:cubicBezTo>
                      <a:pt x="710" y="68"/>
                      <a:pt x="559" y="69"/>
                      <a:pt x="407" y="73"/>
                    </a:cubicBezTo>
                    <a:cubicBezTo>
                      <a:pt x="408" y="68"/>
                      <a:pt x="408" y="62"/>
                      <a:pt x="409" y="57"/>
                    </a:cubicBezTo>
                    <a:cubicBezTo>
                      <a:pt x="409" y="49"/>
                      <a:pt x="410" y="41"/>
                      <a:pt x="409" y="33"/>
                    </a:cubicBezTo>
                    <a:cubicBezTo>
                      <a:pt x="409" y="32"/>
                      <a:pt x="409" y="31"/>
                      <a:pt x="408" y="31"/>
                    </a:cubicBezTo>
                    <a:cubicBezTo>
                      <a:pt x="407" y="30"/>
                      <a:pt x="406" y="29"/>
                      <a:pt x="404" y="29"/>
                    </a:cubicBezTo>
                    <a:cubicBezTo>
                      <a:pt x="338" y="26"/>
                      <a:pt x="272" y="26"/>
                      <a:pt x="206" y="26"/>
                    </a:cubicBezTo>
                    <a:cubicBezTo>
                      <a:pt x="141" y="26"/>
                      <a:pt x="74" y="24"/>
                      <a:pt x="9" y="30"/>
                    </a:cubicBezTo>
                    <a:cubicBezTo>
                      <a:pt x="6" y="27"/>
                      <a:pt x="0" y="31"/>
                      <a:pt x="1" y="36"/>
                    </a:cubicBezTo>
                    <a:cubicBezTo>
                      <a:pt x="10" y="71"/>
                      <a:pt x="38" y="103"/>
                      <a:pt x="63" y="128"/>
                    </a:cubicBezTo>
                    <a:cubicBezTo>
                      <a:pt x="73" y="138"/>
                      <a:pt x="73" y="139"/>
                      <a:pt x="65" y="151"/>
                    </a:cubicBezTo>
                    <a:cubicBezTo>
                      <a:pt x="59" y="159"/>
                      <a:pt x="53" y="167"/>
                      <a:pt x="48" y="176"/>
                    </a:cubicBezTo>
                    <a:cubicBezTo>
                      <a:pt x="37" y="193"/>
                      <a:pt x="26" y="211"/>
                      <a:pt x="20" y="231"/>
                    </a:cubicBezTo>
                    <a:cubicBezTo>
                      <a:pt x="19" y="234"/>
                      <a:pt x="22" y="236"/>
                      <a:pt x="24" y="235"/>
                    </a:cubicBezTo>
                    <a:cubicBezTo>
                      <a:pt x="24" y="237"/>
                      <a:pt x="24" y="239"/>
                      <a:pt x="27" y="239"/>
                    </a:cubicBezTo>
                    <a:cubicBezTo>
                      <a:pt x="50" y="243"/>
                      <a:pt x="74" y="244"/>
                      <a:pt x="98" y="246"/>
                    </a:cubicBezTo>
                    <a:cubicBezTo>
                      <a:pt x="123" y="248"/>
                      <a:pt x="149" y="252"/>
                      <a:pt x="174" y="250"/>
                    </a:cubicBezTo>
                    <a:cubicBezTo>
                      <a:pt x="179" y="249"/>
                      <a:pt x="181" y="242"/>
                      <a:pt x="176" y="241"/>
                    </a:cubicBezTo>
                    <a:cubicBezTo>
                      <a:pt x="152" y="236"/>
                      <a:pt x="128" y="236"/>
                      <a:pt x="104" y="235"/>
                    </a:cubicBezTo>
                    <a:cubicBezTo>
                      <a:pt x="79" y="233"/>
                      <a:pt x="53" y="231"/>
                      <a:pt x="28" y="232"/>
                    </a:cubicBezTo>
                    <a:cubicBezTo>
                      <a:pt x="40" y="214"/>
                      <a:pt x="50" y="195"/>
                      <a:pt x="61" y="177"/>
                    </a:cubicBezTo>
                    <a:cubicBezTo>
                      <a:pt x="68" y="167"/>
                      <a:pt x="77" y="157"/>
                      <a:pt x="83" y="147"/>
                    </a:cubicBezTo>
                    <a:cubicBezTo>
                      <a:pt x="86" y="142"/>
                      <a:pt x="87" y="139"/>
                      <a:pt x="84" y="133"/>
                    </a:cubicBezTo>
                    <a:cubicBezTo>
                      <a:pt x="81" y="126"/>
                      <a:pt x="73" y="121"/>
                      <a:pt x="67" y="115"/>
                    </a:cubicBezTo>
                    <a:cubicBezTo>
                      <a:pt x="60" y="107"/>
                      <a:pt x="52" y="99"/>
                      <a:pt x="45" y="90"/>
                    </a:cubicBezTo>
                    <a:cubicBezTo>
                      <a:pt x="35" y="77"/>
                      <a:pt x="27" y="62"/>
                      <a:pt x="19" y="48"/>
                    </a:cubicBezTo>
                    <a:cubicBezTo>
                      <a:pt x="23" y="48"/>
                      <a:pt x="27" y="48"/>
                      <a:pt x="31" y="48"/>
                    </a:cubicBezTo>
                    <a:cubicBezTo>
                      <a:pt x="35" y="48"/>
                      <a:pt x="40" y="49"/>
                      <a:pt x="44" y="47"/>
                    </a:cubicBezTo>
                    <a:cubicBezTo>
                      <a:pt x="48" y="46"/>
                      <a:pt x="48" y="42"/>
                      <a:pt x="44" y="40"/>
                    </a:cubicBezTo>
                    <a:cubicBezTo>
                      <a:pt x="40" y="39"/>
                      <a:pt x="35" y="39"/>
                      <a:pt x="31" y="40"/>
                    </a:cubicBezTo>
                    <a:cubicBezTo>
                      <a:pt x="26" y="40"/>
                      <a:pt x="21" y="40"/>
                      <a:pt x="17" y="40"/>
                    </a:cubicBezTo>
                    <a:cubicBezTo>
                      <a:pt x="16" y="40"/>
                      <a:pt x="16" y="40"/>
                      <a:pt x="15" y="40"/>
                    </a:cubicBezTo>
                    <a:cubicBezTo>
                      <a:pt x="15" y="39"/>
                      <a:pt x="14" y="38"/>
                      <a:pt x="14" y="37"/>
                    </a:cubicBezTo>
                    <a:cubicBezTo>
                      <a:pt x="78" y="39"/>
                      <a:pt x="142" y="36"/>
                      <a:pt x="206" y="36"/>
                    </a:cubicBezTo>
                    <a:cubicBezTo>
                      <a:pt x="263" y="36"/>
                      <a:pt x="320" y="37"/>
                      <a:pt x="377" y="38"/>
                    </a:cubicBezTo>
                    <a:cubicBezTo>
                      <a:pt x="317" y="58"/>
                      <a:pt x="254" y="69"/>
                      <a:pt x="191" y="81"/>
                    </a:cubicBezTo>
                    <a:cubicBezTo>
                      <a:pt x="187" y="81"/>
                      <a:pt x="187" y="86"/>
                      <a:pt x="189" y="89"/>
                    </a:cubicBezTo>
                    <a:cubicBezTo>
                      <a:pt x="188" y="90"/>
                      <a:pt x="187" y="91"/>
                      <a:pt x="187" y="93"/>
                    </a:cubicBezTo>
                    <a:cubicBezTo>
                      <a:pt x="183" y="143"/>
                      <a:pt x="182" y="192"/>
                      <a:pt x="180" y="242"/>
                    </a:cubicBezTo>
                    <a:cubicBezTo>
                      <a:pt x="179" y="263"/>
                      <a:pt x="177" y="284"/>
                      <a:pt x="178" y="304"/>
                    </a:cubicBezTo>
                    <a:cubicBezTo>
                      <a:pt x="179" y="318"/>
                      <a:pt x="185" y="330"/>
                      <a:pt x="199" y="335"/>
                    </a:cubicBezTo>
                    <a:cubicBezTo>
                      <a:pt x="217" y="339"/>
                      <a:pt x="238" y="336"/>
                      <a:pt x="255" y="336"/>
                    </a:cubicBezTo>
                    <a:cubicBezTo>
                      <a:pt x="282" y="335"/>
                      <a:pt x="309" y="335"/>
                      <a:pt x="335" y="335"/>
                    </a:cubicBezTo>
                    <a:cubicBezTo>
                      <a:pt x="384" y="334"/>
                      <a:pt x="433" y="333"/>
                      <a:pt x="482" y="333"/>
                    </a:cubicBezTo>
                    <a:cubicBezTo>
                      <a:pt x="581" y="331"/>
                      <a:pt x="679" y="329"/>
                      <a:pt x="778" y="327"/>
                    </a:cubicBezTo>
                    <a:cubicBezTo>
                      <a:pt x="828" y="326"/>
                      <a:pt x="878" y="324"/>
                      <a:pt x="928" y="323"/>
                    </a:cubicBezTo>
                    <a:cubicBezTo>
                      <a:pt x="950" y="322"/>
                      <a:pt x="972" y="322"/>
                      <a:pt x="995" y="321"/>
                    </a:cubicBezTo>
                    <a:cubicBezTo>
                      <a:pt x="1011" y="321"/>
                      <a:pt x="1036" y="325"/>
                      <a:pt x="1051" y="315"/>
                    </a:cubicBezTo>
                    <a:cubicBezTo>
                      <a:pt x="1064" y="305"/>
                      <a:pt x="1061" y="287"/>
                      <a:pt x="1061" y="273"/>
                    </a:cubicBezTo>
                    <a:cubicBezTo>
                      <a:pt x="1060" y="259"/>
                      <a:pt x="1060" y="245"/>
                      <a:pt x="1059" y="232"/>
                    </a:cubicBezTo>
                    <a:cubicBezTo>
                      <a:pt x="1061" y="232"/>
                      <a:pt x="1063" y="232"/>
                      <a:pt x="1065" y="232"/>
                    </a:cubicBezTo>
                    <a:cubicBezTo>
                      <a:pt x="1068" y="233"/>
                      <a:pt x="1072" y="234"/>
                      <a:pt x="1074" y="233"/>
                    </a:cubicBezTo>
                    <a:cubicBezTo>
                      <a:pt x="1075" y="232"/>
                      <a:pt x="1076" y="232"/>
                      <a:pt x="1076" y="231"/>
                    </a:cubicBezTo>
                    <a:cubicBezTo>
                      <a:pt x="1090" y="231"/>
                      <a:pt x="1104" y="229"/>
                      <a:pt x="1118" y="227"/>
                    </a:cubicBezTo>
                    <a:cubicBezTo>
                      <a:pt x="1138" y="225"/>
                      <a:pt x="1159" y="223"/>
                      <a:pt x="1180" y="221"/>
                    </a:cubicBezTo>
                    <a:cubicBezTo>
                      <a:pt x="1199" y="219"/>
                      <a:pt x="1219" y="217"/>
                      <a:pt x="1239" y="215"/>
                    </a:cubicBezTo>
                    <a:cubicBezTo>
                      <a:pt x="1258" y="213"/>
                      <a:pt x="1280" y="214"/>
                      <a:pt x="1299" y="209"/>
                    </a:cubicBezTo>
                    <a:cubicBezTo>
                      <a:pt x="1301" y="208"/>
                      <a:pt x="1302" y="206"/>
                      <a:pt x="1302" y="204"/>
                    </a:cubicBezTo>
                    <a:cubicBezTo>
                      <a:pt x="1304" y="204"/>
                      <a:pt x="1305" y="202"/>
                      <a:pt x="1303" y="200"/>
                    </a:cubicBezTo>
                    <a:close/>
                    <a:moveTo>
                      <a:pt x="925" y="71"/>
                    </a:moveTo>
                    <a:cubicBezTo>
                      <a:pt x="919" y="71"/>
                      <a:pt x="914" y="71"/>
                      <a:pt x="909" y="71"/>
                    </a:cubicBezTo>
                    <a:cubicBezTo>
                      <a:pt x="908" y="66"/>
                      <a:pt x="907" y="60"/>
                      <a:pt x="906" y="55"/>
                    </a:cubicBezTo>
                    <a:cubicBezTo>
                      <a:pt x="905" y="49"/>
                      <a:pt x="905" y="43"/>
                      <a:pt x="904" y="37"/>
                    </a:cubicBezTo>
                    <a:cubicBezTo>
                      <a:pt x="910" y="39"/>
                      <a:pt x="916" y="41"/>
                      <a:pt x="922" y="43"/>
                    </a:cubicBezTo>
                    <a:cubicBezTo>
                      <a:pt x="920" y="52"/>
                      <a:pt x="920" y="63"/>
                      <a:pt x="925" y="71"/>
                    </a:cubicBezTo>
                    <a:close/>
                    <a:moveTo>
                      <a:pt x="900" y="35"/>
                    </a:moveTo>
                    <a:cubicBezTo>
                      <a:pt x="899" y="46"/>
                      <a:pt x="898" y="60"/>
                      <a:pt x="901" y="71"/>
                    </a:cubicBezTo>
                    <a:cubicBezTo>
                      <a:pt x="897" y="71"/>
                      <a:pt x="894" y="71"/>
                      <a:pt x="890" y="71"/>
                    </a:cubicBezTo>
                    <a:cubicBezTo>
                      <a:pt x="889" y="57"/>
                      <a:pt x="886" y="44"/>
                      <a:pt x="886" y="30"/>
                    </a:cubicBezTo>
                    <a:cubicBezTo>
                      <a:pt x="890" y="32"/>
                      <a:pt x="895" y="34"/>
                      <a:pt x="900" y="35"/>
                    </a:cubicBezTo>
                    <a:close/>
                    <a:moveTo>
                      <a:pt x="869" y="69"/>
                    </a:moveTo>
                    <a:cubicBezTo>
                      <a:pt x="873" y="61"/>
                      <a:pt x="872" y="51"/>
                      <a:pt x="872" y="42"/>
                    </a:cubicBezTo>
                    <a:cubicBezTo>
                      <a:pt x="872" y="36"/>
                      <a:pt x="871" y="30"/>
                      <a:pt x="870" y="25"/>
                    </a:cubicBezTo>
                    <a:cubicBezTo>
                      <a:pt x="870" y="25"/>
                      <a:pt x="870" y="25"/>
                      <a:pt x="870" y="25"/>
                    </a:cubicBezTo>
                    <a:cubicBezTo>
                      <a:pt x="874" y="26"/>
                      <a:pt x="877" y="27"/>
                      <a:pt x="880" y="28"/>
                    </a:cubicBezTo>
                    <a:cubicBezTo>
                      <a:pt x="879" y="42"/>
                      <a:pt x="878" y="57"/>
                      <a:pt x="882" y="71"/>
                    </a:cubicBezTo>
                    <a:cubicBezTo>
                      <a:pt x="878" y="71"/>
                      <a:pt x="873" y="70"/>
                      <a:pt x="869" y="70"/>
                    </a:cubicBezTo>
                    <a:cubicBezTo>
                      <a:pt x="869" y="70"/>
                      <a:pt x="869" y="70"/>
                      <a:pt x="869" y="69"/>
                    </a:cubicBezTo>
                    <a:close/>
                    <a:moveTo>
                      <a:pt x="388" y="45"/>
                    </a:moveTo>
                    <a:cubicBezTo>
                      <a:pt x="392" y="43"/>
                      <a:pt x="397" y="42"/>
                      <a:pt x="402" y="40"/>
                    </a:cubicBezTo>
                    <a:cubicBezTo>
                      <a:pt x="401" y="45"/>
                      <a:pt x="400" y="51"/>
                      <a:pt x="399" y="56"/>
                    </a:cubicBezTo>
                    <a:cubicBezTo>
                      <a:pt x="398" y="62"/>
                      <a:pt x="397" y="68"/>
                      <a:pt x="397" y="73"/>
                    </a:cubicBezTo>
                    <a:cubicBezTo>
                      <a:pt x="395" y="73"/>
                      <a:pt x="392" y="74"/>
                      <a:pt x="389" y="74"/>
                    </a:cubicBezTo>
                    <a:cubicBezTo>
                      <a:pt x="387" y="64"/>
                      <a:pt x="386" y="55"/>
                      <a:pt x="388" y="45"/>
                    </a:cubicBezTo>
                    <a:close/>
                    <a:moveTo>
                      <a:pt x="382" y="47"/>
                    </a:moveTo>
                    <a:cubicBezTo>
                      <a:pt x="380" y="56"/>
                      <a:pt x="379" y="65"/>
                      <a:pt x="381" y="74"/>
                    </a:cubicBezTo>
                    <a:cubicBezTo>
                      <a:pt x="377" y="74"/>
                      <a:pt x="373" y="74"/>
                      <a:pt x="368" y="74"/>
                    </a:cubicBezTo>
                    <a:cubicBezTo>
                      <a:pt x="369" y="66"/>
                      <a:pt x="369" y="59"/>
                      <a:pt x="368" y="51"/>
                    </a:cubicBezTo>
                    <a:cubicBezTo>
                      <a:pt x="373" y="49"/>
                      <a:pt x="377" y="48"/>
                      <a:pt x="382" y="47"/>
                    </a:cubicBezTo>
                    <a:close/>
                    <a:moveTo>
                      <a:pt x="363" y="52"/>
                    </a:moveTo>
                    <a:cubicBezTo>
                      <a:pt x="363" y="60"/>
                      <a:pt x="362" y="67"/>
                      <a:pt x="361" y="74"/>
                    </a:cubicBezTo>
                    <a:cubicBezTo>
                      <a:pt x="357" y="75"/>
                      <a:pt x="353" y="75"/>
                      <a:pt x="349" y="75"/>
                    </a:cubicBezTo>
                    <a:cubicBezTo>
                      <a:pt x="350" y="73"/>
                      <a:pt x="349" y="72"/>
                      <a:pt x="349" y="70"/>
                    </a:cubicBezTo>
                    <a:cubicBezTo>
                      <a:pt x="349" y="66"/>
                      <a:pt x="349" y="61"/>
                      <a:pt x="348" y="57"/>
                    </a:cubicBezTo>
                    <a:cubicBezTo>
                      <a:pt x="353" y="55"/>
                      <a:pt x="358" y="54"/>
                      <a:pt x="363" y="52"/>
                    </a:cubicBezTo>
                    <a:close/>
                    <a:moveTo>
                      <a:pt x="325" y="71"/>
                    </a:moveTo>
                    <a:cubicBezTo>
                      <a:pt x="325" y="68"/>
                      <a:pt x="325" y="66"/>
                      <a:pt x="325" y="63"/>
                    </a:cubicBezTo>
                    <a:cubicBezTo>
                      <a:pt x="331" y="61"/>
                      <a:pt x="337" y="60"/>
                      <a:pt x="343" y="58"/>
                    </a:cubicBezTo>
                    <a:cubicBezTo>
                      <a:pt x="343" y="62"/>
                      <a:pt x="343" y="66"/>
                      <a:pt x="342" y="70"/>
                    </a:cubicBezTo>
                    <a:cubicBezTo>
                      <a:pt x="342" y="72"/>
                      <a:pt x="342" y="73"/>
                      <a:pt x="342" y="75"/>
                    </a:cubicBezTo>
                    <a:cubicBezTo>
                      <a:pt x="336" y="75"/>
                      <a:pt x="330" y="75"/>
                      <a:pt x="325" y="76"/>
                    </a:cubicBezTo>
                    <a:cubicBezTo>
                      <a:pt x="325" y="74"/>
                      <a:pt x="325" y="72"/>
                      <a:pt x="325" y="71"/>
                    </a:cubicBezTo>
                    <a:close/>
                    <a:moveTo>
                      <a:pt x="320" y="64"/>
                    </a:moveTo>
                    <a:cubicBezTo>
                      <a:pt x="320" y="66"/>
                      <a:pt x="319" y="68"/>
                      <a:pt x="319" y="70"/>
                    </a:cubicBezTo>
                    <a:cubicBezTo>
                      <a:pt x="319" y="72"/>
                      <a:pt x="318" y="74"/>
                      <a:pt x="318" y="76"/>
                    </a:cubicBezTo>
                    <a:cubicBezTo>
                      <a:pt x="313" y="76"/>
                      <a:pt x="309" y="76"/>
                      <a:pt x="304" y="76"/>
                    </a:cubicBezTo>
                    <a:cubicBezTo>
                      <a:pt x="303" y="74"/>
                      <a:pt x="302" y="71"/>
                      <a:pt x="302" y="69"/>
                    </a:cubicBezTo>
                    <a:cubicBezTo>
                      <a:pt x="308" y="67"/>
                      <a:pt x="314" y="66"/>
                      <a:pt x="320" y="64"/>
                    </a:cubicBezTo>
                    <a:close/>
                    <a:moveTo>
                      <a:pt x="298" y="70"/>
                    </a:moveTo>
                    <a:cubicBezTo>
                      <a:pt x="298" y="72"/>
                      <a:pt x="298" y="74"/>
                      <a:pt x="299" y="76"/>
                    </a:cubicBezTo>
                    <a:cubicBezTo>
                      <a:pt x="286" y="77"/>
                      <a:pt x="274" y="77"/>
                      <a:pt x="261" y="78"/>
                    </a:cubicBezTo>
                    <a:cubicBezTo>
                      <a:pt x="273" y="75"/>
                      <a:pt x="286" y="72"/>
                      <a:pt x="298" y="70"/>
                    </a:cubicBezTo>
                    <a:close/>
                    <a:moveTo>
                      <a:pt x="1049" y="289"/>
                    </a:moveTo>
                    <a:cubicBezTo>
                      <a:pt x="1047" y="288"/>
                      <a:pt x="1045" y="289"/>
                      <a:pt x="1042" y="289"/>
                    </a:cubicBezTo>
                    <a:cubicBezTo>
                      <a:pt x="1039" y="289"/>
                      <a:pt x="1037" y="289"/>
                      <a:pt x="1034" y="289"/>
                    </a:cubicBezTo>
                    <a:cubicBezTo>
                      <a:pt x="1031" y="290"/>
                      <a:pt x="1031" y="296"/>
                      <a:pt x="1034" y="297"/>
                    </a:cubicBezTo>
                    <a:cubicBezTo>
                      <a:pt x="1037" y="297"/>
                      <a:pt x="1039" y="297"/>
                      <a:pt x="1042" y="297"/>
                    </a:cubicBezTo>
                    <a:cubicBezTo>
                      <a:pt x="1044" y="297"/>
                      <a:pt x="1046" y="297"/>
                      <a:pt x="1048" y="297"/>
                    </a:cubicBezTo>
                    <a:cubicBezTo>
                      <a:pt x="1048" y="297"/>
                      <a:pt x="1048" y="297"/>
                      <a:pt x="1048" y="297"/>
                    </a:cubicBezTo>
                    <a:cubicBezTo>
                      <a:pt x="1044" y="311"/>
                      <a:pt x="1025" y="308"/>
                      <a:pt x="1015" y="308"/>
                    </a:cubicBezTo>
                    <a:cubicBezTo>
                      <a:pt x="930" y="311"/>
                      <a:pt x="846" y="313"/>
                      <a:pt x="762" y="315"/>
                    </a:cubicBezTo>
                    <a:cubicBezTo>
                      <a:pt x="593" y="319"/>
                      <a:pt x="424" y="321"/>
                      <a:pt x="255" y="323"/>
                    </a:cubicBezTo>
                    <a:cubicBezTo>
                      <a:pt x="244" y="323"/>
                      <a:pt x="233" y="323"/>
                      <a:pt x="222" y="323"/>
                    </a:cubicBezTo>
                    <a:cubicBezTo>
                      <a:pt x="217" y="323"/>
                      <a:pt x="212" y="324"/>
                      <a:pt x="207" y="323"/>
                    </a:cubicBezTo>
                    <a:cubicBezTo>
                      <a:pt x="198" y="321"/>
                      <a:pt x="194" y="316"/>
                      <a:pt x="192" y="310"/>
                    </a:cubicBezTo>
                    <a:cubicBezTo>
                      <a:pt x="192" y="310"/>
                      <a:pt x="193" y="310"/>
                      <a:pt x="193" y="310"/>
                    </a:cubicBezTo>
                    <a:cubicBezTo>
                      <a:pt x="195" y="310"/>
                      <a:pt x="198" y="310"/>
                      <a:pt x="200" y="310"/>
                    </a:cubicBezTo>
                    <a:cubicBezTo>
                      <a:pt x="204" y="311"/>
                      <a:pt x="209" y="311"/>
                      <a:pt x="213" y="310"/>
                    </a:cubicBezTo>
                    <a:cubicBezTo>
                      <a:pt x="217" y="309"/>
                      <a:pt x="217" y="303"/>
                      <a:pt x="213" y="302"/>
                    </a:cubicBezTo>
                    <a:cubicBezTo>
                      <a:pt x="209" y="301"/>
                      <a:pt x="204" y="302"/>
                      <a:pt x="200" y="302"/>
                    </a:cubicBezTo>
                    <a:cubicBezTo>
                      <a:pt x="197" y="302"/>
                      <a:pt x="193" y="302"/>
                      <a:pt x="191" y="304"/>
                    </a:cubicBezTo>
                    <a:cubicBezTo>
                      <a:pt x="190" y="303"/>
                      <a:pt x="190" y="301"/>
                      <a:pt x="190" y="299"/>
                    </a:cubicBezTo>
                    <a:cubicBezTo>
                      <a:pt x="189" y="278"/>
                      <a:pt x="192" y="257"/>
                      <a:pt x="192" y="236"/>
                    </a:cubicBezTo>
                    <a:cubicBezTo>
                      <a:pt x="194" y="195"/>
                      <a:pt x="195" y="154"/>
                      <a:pt x="196" y="112"/>
                    </a:cubicBezTo>
                    <a:cubicBezTo>
                      <a:pt x="196" y="113"/>
                      <a:pt x="197" y="113"/>
                      <a:pt x="198" y="113"/>
                    </a:cubicBezTo>
                    <a:cubicBezTo>
                      <a:pt x="202" y="113"/>
                      <a:pt x="207" y="113"/>
                      <a:pt x="211" y="113"/>
                    </a:cubicBezTo>
                    <a:cubicBezTo>
                      <a:pt x="215" y="113"/>
                      <a:pt x="219" y="113"/>
                      <a:pt x="223" y="111"/>
                    </a:cubicBezTo>
                    <a:cubicBezTo>
                      <a:pt x="225" y="110"/>
                      <a:pt x="225" y="107"/>
                      <a:pt x="223" y="106"/>
                    </a:cubicBezTo>
                    <a:cubicBezTo>
                      <a:pt x="219" y="103"/>
                      <a:pt x="215" y="104"/>
                      <a:pt x="211" y="104"/>
                    </a:cubicBezTo>
                    <a:cubicBezTo>
                      <a:pt x="207" y="104"/>
                      <a:pt x="202" y="104"/>
                      <a:pt x="197" y="104"/>
                    </a:cubicBezTo>
                    <a:cubicBezTo>
                      <a:pt x="197" y="104"/>
                      <a:pt x="196" y="104"/>
                      <a:pt x="196" y="104"/>
                    </a:cubicBezTo>
                    <a:cubicBezTo>
                      <a:pt x="196" y="100"/>
                      <a:pt x="196" y="97"/>
                      <a:pt x="196" y="93"/>
                    </a:cubicBezTo>
                    <a:cubicBezTo>
                      <a:pt x="196" y="92"/>
                      <a:pt x="196" y="91"/>
                      <a:pt x="196" y="91"/>
                    </a:cubicBezTo>
                    <a:cubicBezTo>
                      <a:pt x="475" y="80"/>
                      <a:pt x="754" y="78"/>
                      <a:pt x="1033" y="85"/>
                    </a:cubicBezTo>
                    <a:cubicBezTo>
                      <a:pt x="1034" y="86"/>
                      <a:pt x="1035" y="87"/>
                      <a:pt x="1036" y="88"/>
                    </a:cubicBezTo>
                    <a:cubicBezTo>
                      <a:pt x="1038" y="88"/>
                      <a:pt x="1039" y="90"/>
                      <a:pt x="1040" y="92"/>
                    </a:cubicBezTo>
                    <a:cubicBezTo>
                      <a:pt x="1039" y="92"/>
                      <a:pt x="1037" y="91"/>
                      <a:pt x="1035" y="90"/>
                    </a:cubicBezTo>
                    <a:cubicBezTo>
                      <a:pt x="1031" y="89"/>
                      <a:pt x="1028" y="93"/>
                      <a:pt x="1032" y="96"/>
                    </a:cubicBezTo>
                    <a:cubicBezTo>
                      <a:pt x="1035" y="98"/>
                      <a:pt x="1039" y="99"/>
                      <a:pt x="1043" y="99"/>
                    </a:cubicBezTo>
                    <a:cubicBezTo>
                      <a:pt x="1046" y="113"/>
                      <a:pt x="1044" y="135"/>
                      <a:pt x="1044" y="142"/>
                    </a:cubicBezTo>
                    <a:cubicBezTo>
                      <a:pt x="1045" y="164"/>
                      <a:pt x="1045" y="185"/>
                      <a:pt x="1046" y="207"/>
                    </a:cubicBezTo>
                    <a:cubicBezTo>
                      <a:pt x="1047" y="227"/>
                      <a:pt x="1047" y="247"/>
                      <a:pt x="1048" y="266"/>
                    </a:cubicBezTo>
                    <a:cubicBezTo>
                      <a:pt x="1048" y="272"/>
                      <a:pt x="1050" y="281"/>
                      <a:pt x="1049" y="289"/>
                    </a:cubicBezTo>
                    <a:close/>
                    <a:moveTo>
                      <a:pt x="928" y="45"/>
                    </a:moveTo>
                    <a:cubicBezTo>
                      <a:pt x="934" y="48"/>
                      <a:pt x="940" y="50"/>
                      <a:pt x="946" y="52"/>
                    </a:cubicBezTo>
                    <a:cubicBezTo>
                      <a:pt x="946" y="56"/>
                      <a:pt x="946" y="59"/>
                      <a:pt x="946" y="62"/>
                    </a:cubicBezTo>
                    <a:cubicBezTo>
                      <a:pt x="947" y="66"/>
                      <a:pt x="946" y="69"/>
                      <a:pt x="947" y="72"/>
                    </a:cubicBezTo>
                    <a:cubicBezTo>
                      <a:pt x="942" y="72"/>
                      <a:pt x="937" y="72"/>
                      <a:pt x="932" y="71"/>
                    </a:cubicBezTo>
                    <a:cubicBezTo>
                      <a:pt x="931" y="66"/>
                      <a:pt x="929" y="62"/>
                      <a:pt x="928" y="57"/>
                    </a:cubicBezTo>
                    <a:cubicBezTo>
                      <a:pt x="927" y="53"/>
                      <a:pt x="927" y="49"/>
                      <a:pt x="928" y="45"/>
                    </a:cubicBezTo>
                    <a:close/>
                    <a:moveTo>
                      <a:pt x="952" y="62"/>
                    </a:moveTo>
                    <a:cubicBezTo>
                      <a:pt x="952" y="59"/>
                      <a:pt x="952" y="57"/>
                      <a:pt x="951" y="54"/>
                    </a:cubicBezTo>
                    <a:cubicBezTo>
                      <a:pt x="957" y="56"/>
                      <a:pt x="962" y="58"/>
                      <a:pt x="967" y="60"/>
                    </a:cubicBezTo>
                    <a:cubicBezTo>
                      <a:pt x="968" y="62"/>
                      <a:pt x="968" y="64"/>
                      <a:pt x="968" y="67"/>
                    </a:cubicBezTo>
                    <a:cubicBezTo>
                      <a:pt x="968" y="68"/>
                      <a:pt x="968" y="70"/>
                      <a:pt x="968" y="72"/>
                    </a:cubicBezTo>
                    <a:cubicBezTo>
                      <a:pt x="963" y="72"/>
                      <a:pt x="958" y="72"/>
                      <a:pt x="953" y="72"/>
                    </a:cubicBezTo>
                    <a:cubicBezTo>
                      <a:pt x="954" y="68"/>
                      <a:pt x="953" y="65"/>
                      <a:pt x="952" y="62"/>
                    </a:cubicBezTo>
                    <a:close/>
                    <a:moveTo>
                      <a:pt x="974" y="62"/>
                    </a:moveTo>
                    <a:cubicBezTo>
                      <a:pt x="984" y="66"/>
                      <a:pt x="994" y="69"/>
                      <a:pt x="1004" y="73"/>
                    </a:cubicBezTo>
                    <a:cubicBezTo>
                      <a:pt x="994" y="73"/>
                      <a:pt x="984" y="72"/>
                      <a:pt x="975" y="72"/>
                    </a:cubicBezTo>
                    <a:cubicBezTo>
                      <a:pt x="975" y="69"/>
                      <a:pt x="975" y="66"/>
                      <a:pt x="974" y="62"/>
                    </a:cubicBezTo>
                    <a:close/>
                    <a:moveTo>
                      <a:pt x="1239" y="203"/>
                    </a:moveTo>
                    <a:cubicBezTo>
                      <a:pt x="1218" y="205"/>
                      <a:pt x="1197" y="207"/>
                      <a:pt x="1176" y="209"/>
                    </a:cubicBezTo>
                    <a:cubicBezTo>
                      <a:pt x="1156" y="211"/>
                      <a:pt x="1135" y="213"/>
                      <a:pt x="1114" y="216"/>
                    </a:cubicBezTo>
                    <a:cubicBezTo>
                      <a:pt x="1098" y="218"/>
                      <a:pt x="1080" y="219"/>
                      <a:pt x="1064" y="225"/>
                    </a:cubicBezTo>
                    <a:cubicBezTo>
                      <a:pt x="1062" y="225"/>
                      <a:pt x="1061" y="225"/>
                      <a:pt x="1059" y="225"/>
                    </a:cubicBezTo>
                    <a:cubicBezTo>
                      <a:pt x="1059" y="220"/>
                      <a:pt x="1059" y="215"/>
                      <a:pt x="1059" y="210"/>
                    </a:cubicBezTo>
                    <a:cubicBezTo>
                      <a:pt x="1062" y="212"/>
                      <a:pt x="1065" y="213"/>
                      <a:pt x="1069" y="214"/>
                    </a:cubicBezTo>
                    <a:cubicBezTo>
                      <a:pt x="1073" y="214"/>
                      <a:pt x="1078" y="215"/>
                      <a:pt x="1081" y="212"/>
                    </a:cubicBezTo>
                    <a:cubicBezTo>
                      <a:pt x="1082" y="211"/>
                      <a:pt x="1082" y="210"/>
                      <a:pt x="1081" y="209"/>
                    </a:cubicBezTo>
                    <a:cubicBezTo>
                      <a:pt x="1078" y="206"/>
                      <a:pt x="1075" y="207"/>
                      <a:pt x="1071" y="206"/>
                    </a:cubicBezTo>
                    <a:cubicBezTo>
                      <a:pt x="1067" y="206"/>
                      <a:pt x="1062" y="205"/>
                      <a:pt x="1058" y="204"/>
                    </a:cubicBezTo>
                    <a:cubicBezTo>
                      <a:pt x="1058" y="199"/>
                      <a:pt x="1058" y="193"/>
                      <a:pt x="1058" y="188"/>
                    </a:cubicBezTo>
                    <a:cubicBezTo>
                      <a:pt x="1057" y="161"/>
                      <a:pt x="1056" y="135"/>
                      <a:pt x="1055" y="109"/>
                    </a:cubicBezTo>
                    <a:cubicBezTo>
                      <a:pt x="1055" y="97"/>
                      <a:pt x="1054" y="84"/>
                      <a:pt x="1044" y="78"/>
                    </a:cubicBezTo>
                    <a:cubicBezTo>
                      <a:pt x="1043" y="76"/>
                      <a:pt x="1042" y="75"/>
                      <a:pt x="1040" y="74"/>
                    </a:cubicBezTo>
                    <a:cubicBezTo>
                      <a:pt x="1012" y="64"/>
                      <a:pt x="983" y="53"/>
                      <a:pt x="955" y="43"/>
                    </a:cubicBezTo>
                    <a:cubicBezTo>
                      <a:pt x="957" y="43"/>
                      <a:pt x="959" y="43"/>
                      <a:pt x="962" y="44"/>
                    </a:cubicBezTo>
                    <a:cubicBezTo>
                      <a:pt x="965" y="44"/>
                      <a:pt x="969" y="46"/>
                      <a:pt x="972" y="44"/>
                    </a:cubicBezTo>
                    <a:cubicBezTo>
                      <a:pt x="974" y="44"/>
                      <a:pt x="974" y="42"/>
                      <a:pt x="973" y="40"/>
                    </a:cubicBezTo>
                    <a:cubicBezTo>
                      <a:pt x="972" y="36"/>
                      <a:pt x="966" y="36"/>
                      <a:pt x="962" y="35"/>
                    </a:cubicBezTo>
                    <a:cubicBezTo>
                      <a:pt x="957" y="35"/>
                      <a:pt x="953" y="36"/>
                      <a:pt x="949" y="39"/>
                    </a:cubicBezTo>
                    <a:cubicBezTo>
                      <a:pt x="949" y="40"/>
                      <a:pt x="949" y="40"/>
                      <a:pt x="949" y="41"/>
                    </a:cubicBezTo>
                    <a:cubicBezTo>
                      <a:pt x="937" y="37"/>
                      <a:pt x="926" y="32"/>
                      <a:pt x="914" y="28"/>
                    </a:cubicBezTo>
                    <a:cubicBezTo>
                      <a:pt x="1038" y="37"/>
                      <a:pt x="1162" y="32"/>
                      <a:pt x="1285" y="14"/>
                    </a:cubicBezTo>
                    <a:cubicBezTo>
                      <a:pt x="1273" y="33"/>
                      <a:pt x="1261" y="52"/>
                      <a:pt x="1249" y="71"/>
                    </a:cubicBezTo>
                    <a:cubicBezTo>
                      <a:pt x="1244" y="80"/>
                      <a:pt x="1238" y="89"/>
                      <a:pt x="1232" y="99"/>
                    </a:cubicBezTo>
                    <a:cubicBezTo>
                      <a:pt x="1228" y="105"/>
                      <a:pt x="1222" y="111"/>
                      <a:pt x="1222" y="119"/>
                    </a:cubicBezTo>
                    <a:cubicBezTo>
                      <a:pt x="1221" y="132"/>
                      <a:pt x="1240" y="145"/>
                      <a:pt x="1248" y="153"/>
                    </a:cubicBezTo>
                    <a:cubicBezTo>
                      <a:pt x="1257" y="164"/>
                      <a:pt x="1267" y="174"/>
                      <a:pt x="1276" y="184"/>
                    </a:cubicBezTo>
                    <a:cubicBezTo>
                      <a:pt x="1274" y="184"/>
                      <a:pt x="1272" y="185"/>
                      <a:pt x="1269" y="185"/>
                    </a:cubicBezTo>
                    <a:cubicBezTo>
                      <a:pt x="1266" y="186"/>
                      <a:pt x="1262" y="186"/>
                      <a:pt x="1258" y="186"/>
                    </a:cubicBezTo>
                    <a:cubicBezTo>
                      <a:pt x="1255" y="186"/>
                      <a:pt x="1255" y="190"/>
                      <a:pt x="1257" y="191"/>
                    </a:cubicBezTo>
                    <a:cubicBezTo>
                      <a:pt x="1261" y="192"/>
                      <a:pt x="1265" y="192"/>
                      <a:pt x="1270" y="192"/>
                    </a:cubicBezTo>
                    <a:cubicBezTo>
                      <a:pt x="1273" y="192"/>
                      <a:pt x="1278" y="192"/>
                      <a:pt x="1280" y="189"/>
                    </a:cubicBezTo>
                    <a:cubicBezTo>
                      <a:pt x="1281" y="189"/>
                      <a:pt x="1281" y="189"/>
                      <a:pt x="1281" y="189"/>
                    </a:cubicBezTo>
                    <a:cubicBezTo>
                      <a:pt x="1284" y="192"/>
                      <a:pt x="1288" y="196"/>
                      <a:pt x="1292" y="199"/>
                    </a:cubicBezTo>
                    <a:cubicBezTo>
                      <a:pt x="1274" y="198"/>
                      <a:pt x="1256" y="201"/>
                      <a:pt x="1239" y="203"/>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 name="chenying0907 93"/>
              <p:cNvSpPr>
                <a:spLocks/>
              </p:cNvSpPr>
              <p:nvPr/>
            </p:nvSpPr>
            <p:spPr bwMode="auto">
              <a:xfrm>
                <a:off x="4583754" y="3442044"/>
                <a:ext cx="84343" cy="38883"/>
              </a:xfrm>
              <a:custGeom>
                <a:avLst/>
                <a:gdLst>
                  <a:gd name="T0" fmla="*/ 21 w 27"/>
                  <a:gd name="T1" fmla="*/ 1 h 11"/>
                  <a:gd name="T2" fmla="*/ 3 w 27"/>
                  <a:gd name="T3" fmla="*/ 0 h 11"/>
                  <a:gd name="T4" fmla="*/ 2 w 27"/>
                  <a:gd name="T5" fmla="*/ 5 h 11"/>
                  <a:gd name="T6" fmla="*/ 20 w 27"/>
                  <a:gd name="T7" fmla="*/ 9 h 11"/>
                  <a:gd name="T8" fmla="*/ 21 w 27"/>
                  <a:gd name="T9" fmla="*/ 1 h 11"/>
                </a:gdLst>
                <a:ahLst/>
                <a:cxnLst>
                  <a:cxn ang="0">
                    <a:pos x="T0" y="T1"/>
                  </a:cxn>
                  <a:cxn ang="0">
                    <a:pos x="T2" y="T3"/>
                  </a:cxn>
                  <a:cxn ang="0">
                    <a:pos x="T4" y="T5"/>
                  </a:cxn>
                  <a:cxn ang="0">
                    <a:pos x="T6" y="T7"/>
                  </a:cxn>
                  <a:cxn ang="0">
                    <a:pos x="T8" y="T9"/>
                  </a:cxn>
                </a:cxnLst>
                <a:rect l="0" t="0" r="r" b="b"/>
                <a:pathLst>
                  <a:path w="27" h="11">
                    <a:moveTo>
                      <a:pt x="21" y="1"/>
                    </a:moveTo>
                    <a:cubicBezTo>
                      <a:pt x="15" y="0"/>
                      <a:pt x="9" y="0"/>
                      <a:pt x="3" y="0"/>
                    </a:cubicBezTo>
                    <a:cubicBezTo>
                      <a:pt x="0" y="0"/>
                      <a:pt x="0" y="4"/>
                      <a:pt x="2" y="5"/>
                    </a:cubicBezTo>
                    <a:cubicBezTo>
                      <a:pt x="8" y="6"/>
                      <a:pt x="14" y="8"/>
                      <a:pt x="20" y="9"/>
                    </a:cubicBezTo>
                    <a:cubicBezTo>
                      <a:pt x="26" y="11"/>
                      <a:pt x="27" y="1"/>
                      <a:pt x="2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chenying0907 94"/>
              <p:cNvSpPr>
                <a:spLocks/>
              </p:cNvSpPr>
              <p:nvPr/>
            </p:nvSpPr>
            <p:spPr bwMode="auto">
              <a:xfrm>
                <a:off x="4712611" y="3439451"/>
                <a:ext cx="117143" cy="33698"/>
              </a:xfrm>
              <a:custGeom>
                <a:avLst/>
                <a:gdLst>
                  <a:gd name="T0" fmla="*/ 32 w 37"/>
                  <a:gd name="T1" fmla="*/ 2 h 10"/>
                  <a:gd name="T2" fmla="*/ 4 w 37"/>
                  <a:gd name="T3" fmla="*/ 0 h 10"/>
                  <a:gd name="T4" fmla="*/ 4 w 37"/>
                  <a:gd name="T5" fmla="*/ 6 h 10"/>
                  <a:gd name="T6" fmla="*/ 31 w 37"/>
                  <a:gd name="T7" fmla="*/ 10 h 10"/>
                  <a:gd name="T8" fmla="*/ 32 w 37"/>
                  <a:gd name="T9" fmla="*/ 2 h 10"/>
                </a:gdLst>
                <a:ahLst/>
                <a:cxnLst>
                  <a:cxn ang="0">
                    <a:pos x="T0" y="T1"/>
                  </a:cxn>
                  <a:cxn ang="0">
                    <a:pos x="T2" y="T3"/>
                  </a:cxn>
                  <a:cxn ang="0">
                    <a:pos x="T4" y="T5"/>
                  </a:cxn>
                  <a:cxn ang="0">
                    <a:pos x="T6" y="T7"/>
                  </a:cxn>
                  <a:cxn ang="0">
                    <a:pos x="T8" y="T9"/>
                  </a:cxn>
                </a:cxnLst>
                <a:rect l="0" t="0" r="r" b="b"/>
                <a:pathLst>
                  <a:path w="37" h="10">
                    <a:moveTo>
                      <a:pt x="32" y="2"/>
                    </a:moveTo>
                    <a:cubicBezTo>
                      <a:pt x="23" y="0"/>
                      <a:pt x="14" y="0"/>
                      <a:pt x="4" y="0"/>
                    </a:cubicBezTo>
                    <a:cubicBezTo>
                      <a:pt x="1" y="0"/>
                      <a:pt x="0" y="5"/>
                      <a:pt x="4" y="6"/>
                    </a:cubicBezTo>
                    <a:cubicBezTo>
                      <a:pt x="13" y="8"/>
                      <a:pt x="22" y="10"/>
                      <a:pt x="31" y="10"/>
                    </a:cubicBezTo>
                    <a:cubicBezTo>
                      <a:pt x="36" y="10"/>
                      <a:pt x="37" y="2"/>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chenying0907 95"/>
              <p:cNvSpPr>
                <a:spLocks/>
              </p:cNvSpPr>
              <p:nvPr/>
            </p:nvSpPr>
            <p:spPr bwMode="auto">
              <a:xfrm>
                <a:off x="4888327" y="3439451"/>
                <a:ext cx="96058" cy="38883"/>
              </a:xfrm>
              <a:custGeom>
                <a:avLst/>
                <a:gdLst>
                  <a:gd name="T0" fmla="*/ 28 w 30"/>
                  <a:gd name="T1" fmla="*/ 3 h 11"/>
                  <a:gd name="T2" fmla="*/ 17 w 30"/>
                  <a:gd name="T3" fmla="*/ 1 h 11"/>
                  <a:gd name="T4" fmla="*/ 4 w 30"/>
                  <a:gd name="T5" fmla="*/ 3 h 11"/>
                  <a:gd name="T6" fmla="*/ 4 w 30"/>
                  <a:gd name="T7" fmla="*/ 9 h 11"/>
                  <a:gd name="T8" fmla="*/ 17 w 30"/>
                  <a:gd name="T9" fmla="*/ 10 h 11"/>
                  <a:gd name="T10" fmla="*/ 28 w 30"/>
                  <a:gd name="T11" fmla="*/ 9 h 11"/>
                  <a:gd name="T12" fmla="*/ 28 w 3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8" y="3"/>
                    </a:moveTo>
                    <a:cubicBezTo>
                      <a:pt x="25" y="0"/>
                      <a:pt x="21" y="1"/>
                      <a:pt x="17" y="1"/>
                    </a:cubicBezTo>
                    <a:cubicBezTo>
                      <a:pt x="13" y="2"/>
                      <a:pt x="8" y="2"/>
                      <a:pt x="4" y="3"/>
                    </a:cubicBezTo>
                    <a:cubicBezTo>
                      <a:pt x="0" y="3"/>
                      <a:pt x="0" y="8"/>
                      <a:pt x="4" y="9"/>
                    </a:cubicBezTo>
                    <a:cubicBezTo>
                      <a:pt x="8" y="9"/>
                      <a:pt x="13" y="10"/>
                      <a:pt x="17" y="10"/>
                    </a:cubicBezTo>
                    <a:cubicBezTo>
                      <a:pt x="21" y="11"/>
                      <a:pt x="25" y="11"/>
                      <a:pt x="28" y="9"/>
                    </a:cubicBezTo>
                    <a:cubicBezTo>
                      <a:pt x="30" y="7"/>
                      <a:pt x="30" y="4"/>
                      <a:pt x="28"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chenying0907 96"/>
              <p:cNvSpPr>
                <a:spLocks/>
              </p:cNvSpPr>
              <p:nvPr/>
            </p:nvSpPr>
            <p:spPr bwMode="auto">
              <a:xfrm>
                <a:off x="5169471" y="3734953"/>
                <a:ext cx="124173" cy="49251"/>
              </a:xfrm>
              <a:custGeom>
                <a:avLst/>
                <a:gdLst>
                  <a:gd name="T0" fmla="*/ 36 w 39"/>
                  <a:gd name="T1" fmla="*/ 2 h 14"/>
                  <a:gd name="T2" fmla="*/ 22 w 39"/>
                  <a:gd name="T3" fmla="*/ 1 h 14"/>
                  <a:gd name="T4" fmla="*/ 6 w 39"/>
                  <a:gd name="T5" fmla="*/ 2 h 14"/>
                  <a:gd name="T6" fmla="*/ 5 w 39"/>
                  <a:gd name="T7" fmla="*/ 11 h 14"/>
                  <a:gd name="T8" fmla="*/ 37 w 39"/>
                  <a:gd name="T9" fmla="*/ 7 h 14"/>
                  <a:gd name="T10" fmla="*/ 36 w 39"/>
                  <a:gd name="T11" fmla="*/ 2 h 14"/>
                </a:gdLst>
                <a:ahLst/>
                <a:cxnLst>
                  <a:cxn ang="0">
                    <a:pos x="T0" y="T1"/>
                  </a:cxn>
                  <a:cxn ang="0">
                    <a:pos x="T2" y="T3"/>
                  </a:cxn>
                  <a:cxn ang="0">
                    <a:pos x="T4" y="T5"/>
                  </a:cxn>
                  <a:cxn ang="0">
                    <a:pos x="T6" y="T7"/>
                  </a:cxn>
                  <a:cxn ang="0">
                    <a:pos x="T8" y="T9"/>
                  </a:cxn>
                  <a:cxn ang="0">
                    <a:pos x="T10" y="T11"/>
                  </a:cxn>
                </a:cxnLst>
                <a:rect l="0" t="0" r="r" b="b"/>
                <a:pathLst>
                  <a:path w="39" h="14">
                    <a:moveTo>
                      <a:pt x="36" y="2"/>
                    </a:moveTo>
                    <a:cubicBezTo>
                      <a:pt x="31" y="0"/>
                      <a:pt x="27" y="1"/>
                      <a:pt x="22" y="1"/>
                    </a:cubicBezTo>
                    <a:cubicBezTo>
                      <a:pt x="17" y="2"/>
                      <a:pt x="11" y="2"/>
                      <a:pt x="6" y="2"/>
                    </a:cubicBezTo>
                    <a:cubicBezTo>
                      <a:pt x="2" y="2"/>
                      <a:pt x="0" y="10"/>
                      <a:pt x="5" y="11"/>
                    </a:cubicBezTo>
                    <a:cubicBezTo>
                      <a:pt x="15" y="12"/>
                      <a:pt x="28" y="14"/>
                      <a:pt x="37" y="7"/>
                    </a:cubicBezTo>
                    <a:cubicBezTo>
                      <a:pt x="39" y="5"/>
                      <a:pt x="38" y="3"/>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chenying0907 97"/>
              <p:cNvSpPr>
                <a:spLocks/>
              </p:cNvSpPr>
              <p:nvPr/>
            </p:nvSpPr>
            <p:spPr bwMode="auto">
              <a:xfrm>
                <a:off x="5373299" y="3721993"/>
                <a:ext cx="119487" cy="49251"/>
              </a:xfrm>
              <a:custGeom>
                <a:avLst/>
                <a:gdLst>
                  <a:gd name="T0" fmla="*/ 34 w 38"/>
                  <a:gd name="T1" fmla="*/ 3 h 14"/>
                  <a:gd name="T2" fmla="*/ 4 w 38"/>
                  <a:gd name="T3" fmla="*/ 4 h 14"/>
                  <a:gd name="T4" fmla="*/ 4 w 38"/>
                  <a:gd name="T5" fmla="*/ 11 h 14"/>
                  <a:gd name="T6" fmla="*/ 34 w 38"/>
                  <a:gd name="T7" fmla="*/ 11 h 14"/>
                  <a:gd name="T8" fmla="*/ 34 w 38"/>
                  <a:gd name="T9" fmla="*/ 3 h 14"/>
                </a:gdLst>
                <a:ahLst/>
                <a:cxnLst>
                  <a:cxn ang="0">
                    <a:pos x="T0" y="T1"/>
                  </a:cxn>
                  <a:cxn ang="0">
                    <a:pos x="T2" y="T3"/>
                  </a:cxn>
                  <a:cxn ang="0">
                    <a:pos x="T4" y="T5"/>
                  </a:cxn>
                  <a:cxn ang="0">
                    <a:pos x="T6" y="T7"/>
                  </a:cxn>
                  <a:cxn ang="0">
                    <a:pos x="T8" y="T9"/>
                  </a:cxn>
                </a:cxnLst>
                <a:rect l="0" t="0" r="r" b="b"/>
                <a:pathLst>
                  <a:path w="38" h="14">
                    <a:moveTo>
                      <a:pt x="34" y="3"/>
                    </a:moveTo>
                    <a:cubicBezTo>
                      <a:pt x="26" y="0"/>
                      <a:pt x="14" y="3"/>
                      <a:pt x="4" y="4"/>
                    </a:cubicBezTo>
                    <a:cubicBezTo>
                      <a:pt x="0" y="4"/>
                      <a:pt x="0" y="10"/>
                      <a:pt x="4" y="11"/>
                    </a:cubicBezTo>
                    <a:cubicBezTo>
                      <a:pt x="14" y="11"/>
                      <a:pt x="26" y="14"/>
                      <a:pt x="34" y="11"/>
                    </a:cubicBezTo>
                    <a:cubicBezTo>
                      <a:pt x="38" y="10"/>
                      <a:pt x="38"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chenying0907 98"/>
              <p:cNvSpPr>
                <a:spLocks/>
              </p:cNvSpPr>
              <p:nvPr/>
            </p:nvSpPr>
            <p:spPr bwMode="auto">
              <a:xfrm>
                <a:off x="5567758" y="3724584"/>
                <a:ext cx="107772" cy="38883"/>
              </a:xfrm>
              <a:custGeom>
                <a:avLst/>
                <a:gdLst>
                  <a:gd name="T0" fmla="*/ 30 w 34"/>
                  <a:gd name="T1" fmla="*/ 1 h 11"/>
                  <a:gd name="T2" fmla="*/ 16 w 34"/>
                  <a:gd name="T3" fmla="*/ 2 h 11"/>
                  <a:gd name="T4" fmla="*/ 2 w 34"/>
                  <a:gd name="T5" fmla="*/ 4 h 11"/>
                  <a:gd name="T6" fmla="*/ 1 w 34"/>
                  <a:gd name="T7" fmla="*/ 8 h 11"/>
                  <a:gd name="T8" fmla="*/ 17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1" y="2"/>
                      <a:pt x="16" y="2"/>
                    </a:cubicBezTo>
                    <a:cubicBezTo>
                      <a:pt x="11" y="2"/>
                      <a:pt x="6" y="2"/>
                      <a:pt x="2" y="4"/>
                    </a:cubicBezTo>
                    <a:cubicBezTo>
                      <a:pt x="0" y="5"/>
                      <a:pt x="0" y="7"/>
                      <a:pt x="1" y="8"/>
                    </a:cubicBezTo>
                    <a:cubicBezTo>
                      <a:pt x="6" y="11"/>
                      <a:pt x="12" y="11"/>
                      <a:pt x="17" y="11"/>
                    </a:cubicBezTo>
                    <a:cubicBezTo>
                      <a:pt x="22" y="11"/>
                      <a:pt x="28" y="11"/>
                      <a:pt x="32" y="7"/>
                    </a:cubicBezTo>
                    <a:cubicBezTo>
                      <a:pt x="34"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chenying0907 99"/>
              <p:cNvSpPr>
                <a:spLocks/>
              </p:cNvSpPr>
              <p:nvPr/>
            </p:nvSpPr>
            <p:spPr bwMode="auto">
              <a:xfrm>
                <a:off x="5720043" y="3729769"/>
                <a:ext cx="107772" cy="33698"/>
              </a:xfrm>
              <a:custGeom>
                <a:avLst/>
                <a:gdLst>
                  <a:gd name="T0" fmla="*/ 28 w 34"/>
                  <a:gd name="T1" fmla="*/ 0 h 10"/>
                  <a:gd name="T2" fmla="*/ 3 w 34"/>
                  <a:gd name="T3" fmla="*/ 3 h 10"/>
                  <a:gd name="T4" fmla="*/ 3 w 34"/>
                  <a:gd name="T5" fmla="*/ 8 h 10"/>
                  <a:gd name="T6" fmla="*/ 28 w 34"/>
                  <a:gd name="T7" fmla="*/ 10 h 10"/>
                  <a:gd name="T8" fmla="*/ 28 w 34"/>
                  <a:gd name="T9" fmla="*/ 0 h 10"/>
                </a:gdLst>
                <a:ahLst/>
                <a:cxnLst>
                  <a:cxn ang="0">
                    <a:pos x="T0" y="T1"/>
                  </a:cxn>
                  <a:cxn ang="0">
                    <a:pos x="T2" y="T3"/>
                  </a:cxn>
                  <a:cxn ang="0">
                    <a:pos x="T4" y="T5"/>
                  </a:cxn>
                  <a:cxn ang="0">
                    <a:pos x="T6" y="T7"/>
                  </a:cxn>
                  <a:cxn ang="0">
                    <a:pos x="T8" y="T9"/>
                  </a:cxn>
                </a:cxnLst>
                <a:rect l="0" t="0" r="r" b="b"/>
                <a:pathLst>
                  <a:path w="34" h="10">
                    <a:moveTo>
                      <a:pt x="28" y="0"/>
                    </a:moveTo>
                    <a:cubicBezTo>
                      <a:pt x="20" y="0"/>
                      <a:pt x="12" y="2"/>
                      <a:pt x="3" y="3"/>
                    </a:cubicBezTo>
                    <a:cubicBezTo>
                      <a:pt x="0" y="3"/>
                      <a:pt x="0" y="7"/>
                      <a:pt x="3" y="8"/>
                    </a:cubicBezTo>
                    <a:cubicBezTo>
                      <a:pt x="12" y="9"/>
                      <a:pt x="20" y="10"/>
                      <a:pt x="28" y="10"/>
                    </a:cubicBezTo>
                    <a:cubicBezTo>
                      <a:pt x="34" y="10"/>
                      <a:pt x="34" y="1"/>
                      <a:pt x="28"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chenying0907 100"/>
              <p:cNvSpPr>
                <a:spLocks/>
              </p:cNvSpPr>
              <p:nvPr/>
            </p:nvSpPr>
            <p:spPr bwMode="auto">
              <a:xfrm>
                <a:off x="5893415" y="3719400"/>
                <a:ext cx="110115" cy="44067"/>
              </a:xfrm>
              <a:custGeom>
                <a:avLst/>
                <a:gdLst>
                  <a:gd name="T0" fmla="*/ 32 w 35"/>
                  <a:gd name="T1" fmla="*/ 1 h 13"/>
                  <a:gd name="T2" fmla="*/ 19 w 35"/>
                  <a:gd name="T3" fmla="*/ 2 h 13"/>
                  <a:gd name="T4" fmla="*/ 4 w 35"/>
                  <a:gd name="T5" fmla="*/ 3 h 13"/>
                  <a:gd name="T6" fmla="*/ 3 w 35"/>
                  <a:gd name="T7" fmla="*/ 8 h 13"/>
                  <a:gd name="T8" fmla="*/ 33 w 35"/>
                  <a:gd name="T9" fmla="*/ 7 h 13"/>
                  <a:gd name="T10" fmla="*/ 32 w 35"/>
                  <a:gd name="T11" fmla="*/ 1 h 13"/>
                </a:gdLst>
                <a:ahLst/>
                <a:cxnLst>
                  <a:cxn ang="0">
                    <a:pos x="T0" y="T1"/>
                  </a:cxn>
                  <a:cxn ang="0">
                    <a:pos x="T2" y="T3"/>
                  </a:cxn>
                  <a:cxn ang="0">
                    <a:pos x="T4" y="T5"/>
                  </a:cxn>
                  <a:cxn ang="0">
                    <a:pos x="T6" y="T7"/>
                  </a:cxn>
                  <a:cxn ang="0">
                    <a:pos x="T8" y="T9"/>
                  </a:cxn>
                  <a:cxn ang="0">
                    <a:pos x="T10" y="T11"/>
                  </a:cxn>
                </a:cxnLst>
                <a:rect l="0" t="0" r="r" b="b"/>
                <a:pathLst>
                  <a:path w="35" h="13">
                    <a:moveTo>
                      <a:pt x="32" y="1"/>
                    </a:moveTo>
                    <a:cubicBezTo>
                      <a:pt x="28" y="0"/>
                      <a:pt x="23" y="2"/>
                      <a:pt x="19" y="2"/>
                    </a:cubicBezTo>
                    <a:cubicBezTo>
                      <a:pt x="14" y="3"/>
                      <a:pt x="9" y="3"/>
                      <a:pt x="4" y="3"/>
                    </a:cubicBezTo>
                    <a:cubicBezTo>
                      <a:pt x="1" y="3"/>
                      <a:pt x="0" y="8"/>
                      <a:pt x="3" y="8"/>
                    </a:cubicBezTo>
                    <a:cubicBezTo>
                      <a:pt x="12" y="10"/>
                      <a:pt x="26" y="13"/>
                      <a:pt x="33" y="7"/>
                    </a:cubicBezTo>
                    <a:cubicBezTo>
                      <a:pt x="35" y="5"/>
                      <a:pt x="34"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chenying0907 101"/>
              <p:cNvSpPr>
                <a:spLocks/>
              </p:cNvSpPr>
              <p:nvPr/>
            </p:nvSpPr>
            <p:spPr bwMode="auto">
              <a:xfrm>
                <a:off x="6073817" y="3721993"/>
                <a:ext cx="121829" cy="51843"/>
              </a:xfrm>
              <a:custGeom>
                <a:avLst/>
                <a:gdLst>
                  <a:gd name="T0" fmla="*/ 32 w 39"/>
                  <a:gd name="T1" fmla="*/ 0 h 15"/>
                  <a:gd name="T2" fmla="*/ 5 w 39"/>
                  <a:gd name="T3" fmla="*/ 2 h 15"/>
                  <a:gd name="T4" fmla="*/ 3 w 39"/>
                  <a:gd name="T5" fmla="*/ 7 h 15"/>
                  <a:gd name="T6" fmla="*/ 35 w 39"/>
                  <a:gd name="T7" fmla="*/ 7 h 15"/>
                  <a:gd name="T8" fmla="*/ 32 w 39"/>
                  <a:gd name="T9" fmla="*/ 0 h 15"/>
                </a:gdLst>
                <a:ahLst/>
                <a:cxnLst>
                  <a:cxn ang="0">
                    <a:pos x="T0" y="T1"/>
                  </a:cxn>
                  <a:cxn ang="0">
                    <a:pos x="T2" y="T3"/>
                  </a:cxn>
                  <a:cxn ang="0">
                    <a:pos x="T4" y="T5"/>
                  </a:cxn>
                  <a:cxn ang="0">
                    <a:pos x="T6" y="T7"/>
                  </a:cxn>
                  <a:cxn ang="0">
                    <a:pos x="T8" y="T9"/>
                  </a:cxn>
                </a:cxnLst>
                <a:rect l="0" t="0" r="r" b="b"/>
                <a:pathLst>
                  <a:path w="39" h="15">
                    <a:moveTo>
                      <a:pt x="32" y="0"/>
                    </a:moveTo>
                    <a:cubicBezTo>
                      <a:pt x="23" y="2"/>
                      <a:pt x="14" y="4"/>
                      <a:pt x="5" y="2"/>
                    </a:cubicBezTo>
                    <a:cubicBezTo>
                      <a:pt x="2" y="1"/>
                      <a:pt x="0" y="5"/>
                      <a:pt x="3" y="7"/>
                    </a:cubicBezTo>
                    <a:cubicBezTo>
                      <a:pt x="13" y="12"/>
                      <a:pt x="26" y="15"/>
                      <a:pt x="35" y="7"/>
                    </a:cubicBezTo>
                    <a:cubicBezTo>
                      <a:pt x="39" y="5"/>
                      <a:pt x="37" y="0"/>
                      <a:pt x="32"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chenying0907 102"/>
              <p:cNvSpPr>
                <a:spLocks/>
              </p:cNvSpPr>
              <p:nvPr/>
            </p:nvSpPr>
            <p:spPr bwMode="auto">
              <a:xfrm>
                <a:off x="6261246" y="3711625"/>
                <a:ext cx="126515" cy="44067"/>
              </a:xfrm>
              <a:custGeom>
                <a:avLst/>
                <a:gdLst>
                  <a:gd name="T0" fmla="*/ 34 w 40"/>
                  <a:gd name="T1" fmla="*/ 1 h 13"/>
                  <a:gd name="T2" fmla="*/ 19 w 40"/>
                  <a:gd name="T3" fmla="*/ 1 h 13"/>
                  <a:gd name="T4" fmla="*/ 5 w 40"/>
                  <a:gd name="T5" fmla="*/ 1 h 13"/>
                  <a:gd name="T6" fmla="*/ 4 w 40"/>
                  <a:gd name="T7" fmla="*/ 7 h 13"/>
                  <a:gd name="T8" fmla="*/ 35 w 40"/>
                  <a:gd name="T9" fmla="*/ 10 h 13"/>
                  <a:gd name="T10" fmla="*/ 34 w 40"/>
                  <a:gd name="T11" fmla="*/ 1 h 13"/>
                </a:gdLst>
                <a:ahLst/>
                <a:cxnLst>
                  <a:cxn ang="0">
                    <a:pos x="T0" y="T1"/>
                  </a:cxn>
                  <a:cxn ang="0">
                    <a:pos x="T2" y="T3"/>
                  </a:cxn>
                  <a:cxn ang="0">
                    <a:pos x="T4" y="T5"/>
                  </a:cxn>
                  <a:cxn ang="0">
                    <a:pos x="T6" y="T7"/>
                  </a:cxn>
                  <a:cxn ang="0">
                    <a:pos x="T8" y="T9"/>
                  </a:cxn>
                  <a:cxn ang="0">
                    <a:pos x="T10" y="T11"/>
                  </a:cxn>
                </a:cxnLst>
                <a:rect l="0" t="0" r="r" b="b"/>
                <a:pathLst>
                  <a:path w="40" h="13">
                    <a:moveTo>
                      <a:pt x="34" y="1"/>
                    </a:moveTo>
                    <a:cubicBezTo>
                      <a:pt x="29" y="1"/>
                      <a:pt x="24" y="1"/>
                      <a:pt x="19" y="1"/>
                    </a:cubicBezTo>
                    <a:cubicBezTo>
                      <a:pt x="14" y="1"/>
                      <a:pt x="10" y="1"/>
                      <a:pt x="5" y="1"/>
                    </a:cubicBezTo>
                    <a:cubicBezTo>
                      <a:pt x="1" y="0"/>
                      <a:pt x="0" y="6"/>
                      <a:pt x="4" y="7"/>
                    </a:cubicBezTo>
                    <a:cubicBezTo>
                      <a:pt x="13" y="10"/>
                      <a:pt x="26" y="13"/>
                      <a:pt x="35" y="10"/>
                    </a:cubicBezTo>
                    <a:cubicBezTo>
                      <a:pt x="40" y="8"/>
                      <a:pt x="39" y="2"/>
                      <a:pt x="34"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chenying0907 103"/>
              <p:cNvSpPr>
                <a:spLocks/>
              </p:cNvSpPr>
              <p:nvPr/>
            </p:nvSpPr>
            <p:spPr bwMode="auto">
              <a:xfrm>
                <a:off x="6448675" y="3706440"/>
                <a:ext cx="126515" cy="46658"/>
              </a:xfrm>
              <a:custGeom>
                <a:avLst/>
                <a:gdLst>
                  <a:gd name="T0" fmla="*/ 36 w 40"/>
                  <a:gd name="T1" fmla="*/ 3 h 13"/>
                  <a:gd name="T2" fmla="*/ 4 w 40"/>
                  <a:gd name="T3" fmla="*/ 4 h 13"/>
                  <a:gd name="T4" fmla="*/ 4 w 40"/>
                  <a:gd name="T5" fmla="*/ 10 h 13"/>
                  <a:gd name="T6" fmla="*/ 36 w 40"/>
                  <a:gd name="T7" fmla="*/ 11 h 13"/>
                  <a:gd name="T8" fmla="*/ 36 w 40"/>
                  <a:gd name="T9" fmla="*/ 3 h 13"/>
                </a:gdLst>
                <a:ahLst/>
                <a:cxnLst>
                  <a:cxn ang="0">
                    <a:pos x="T0" y="T1"/>
                  </a:cxn>
                  <a:cxn ang="0">
                    <a:pos x="T2" y="T3"/>
                  </a:cxn>
                  <a:cxn ang="0">
                    <a:pos x="T4" y="T5"/>
                  </a:cxn>
                  <a:cxn ang="0">
                    <a:pos x="T6" y="T7"/>
                  </a:cxn>
                  <a:cxn ang="0">
                    <a:pos x="T8" y="T9"/>
                  </a:cxn>
                </a:cxnLst>
                <a:rect l="0" t="0" r="r" b="b"/>
                <a:pathLst>
                  <a:path w="40" h="13">
                    <a:moveTo>
                      <a:pt x="36" y="3"/>
                    </a:moveTo>
                    <a:cubicBezTo>
                      <a:pt x="26" y="0"/>
                      <a:pt x="14" y="2"/>
                      <a:pt x="4" y="4"/>
                    </a:cubicBezTo>
                    <a:cubicBezTo>
                      <a:pt x="0" y="4"/>
                      <a:pt x="0" y="9"/>
                      <a:pt x="4" y="10"/>
                    </a:cubicBezTo>
                    <a:cubicBezTo>
                      <a:pt x="14" y="11"/>
                      <a:pt x="26" y="13"/>
                      <a:pt x="36" y="11"/>
                    </a:cubicBezTo>
                    <a:cubicBezTo>
                      <a:pt x="40" y="10"/>
                      <a:pt x="40" y="4"/>
                      <a:pt x="36"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chenying0907 104"/>
              <p:cNvSpPr>
                <a:spLocks/>
              </p:cNvSpPr>
              <p:nvPr/>
            </p:nvSpPr>
            <p:spPr bwMode="auto">
              <a:xfrm>
                <a:off x="6643132" y="3711625"/>
                <a:ext cx="121829" cy="38883"/>
              </a:xfrm>
              <a:custGeom>
                <a:avLst/>
                <a:gdLst>
                  <a:gd name="T0" fmla="*/ 34 w 38"/>
                  <a:gd name="T1" fmla="*/ 2 h 11"/>
                  <a:gd name="T2" fmla="*/ 20 w 38"/>
                  <a:gd name="T3" fmla="*/ 1 h 11"/>
                  <a:gd name="T4" fmla="*/ 4 w 38"/>
                  <a:gd name="T5" fmla="*/ 2 h 11"/>
                  <a:gd name="T6" fmla="*/ 4 w 38"/>
                  <a:gd name="T7" fmla="*/ 9 h 11"/>
                  <a:gd name="T8" fmla="*/ 20 w 38"/>
                  <a:gd name="T9" fmla="*/ 10 h 11"/>
                  <a:gd name="T10" fmla="*/ 34 w 38"/>
                  <a:gd name="T11" fmla="*/ 10 h 11"/>
                  <a:gd name="T12" fmla="*/ 34 w 38"/>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34" y="2"/>
                    </a:moveTo>
                    <a:cubicBezTo>
                      <a:pt x="30" y="0"/>
                      <a:pt x="24" y="1"/>
                      <a:pt x="20" y="1"/>
                    </a:cubicBezTo>
                    <a:cubicBezTo>
                      <a:pt x="15" y="2"/>
                      <a:pt x="9" y="2"/>
                      <a:pt x="4" y="2"/>
                    </a:cubicBezTo>
                    <a:cubicBezTo>
                      <a:pt x="0" y="3"/>
                      <a:pt x="0" y="9"/>
                      <a:pt x="4" y="9"/>
                    </a:cubicBezTo>
                    <a:cubicBezTo>
                      <a:pt x="9" y="9"/>
                      <a:pt x="15" y="10"/>
                      <a:pt x="20" y="10"/>
                    </a:cubicBezTo>
                    <a:cubicBezTo>
                      <a:pt x="24" y="10"/>
                      <a:pt x="30" y="11"/>
                      <a:pt x="34" y="10"/>
                    </a:cubicBezTo>
                    <a:cubicBezTo>
                      <a:pt x="38" y="8"/>
                      <a:pt x="38" y="3"/>
                      <a:pt x="34"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chenying0907 105"/>
              <p:cNvSpPr>
                <a:spLocks/>
              </p:cNvSpPr>
              <p:nvPr/>
            </p:nvSpPr>
            <p:spPr bwMode="auto">
              <a:xfrm>
                <a:off x="6828219" y="3711625"/>
                <a:ext cx="93715" cy="44067"/>
              </a:xfrm>
              <a:custGeom>
                <a:avLst/>
                <a:gdLst>
                  <a:gd name="T0" fmla="*/ 27 w 30"/>
                  <a:gd name="T1" fmla="*/ 3 h 13"/>
                  <a:gd name="T2" fmla="*/ 17 w 30"/>
                  <a:gd name="T3" fmla="*/ 2 h 13"/>
                  <a:gd name="T4" fmla="*/ 5 w 30"/>
                  <a:gd name="T5" fmla="*/ 1 h 13"/>
                  <a:gd name="T6" fmla="*/ 3 w 30"/>
                  <a:gd name="T7" fmla="*/ 7 h 13"/>
                  <a:gd name="T8" fmla="*/ 28 w 30"/>
                  <a:gd name="T9" fmla="*/ 8 h 13"/>
                  <a:gd name="T10" fmla="*/ 27 w 30"/>
                  <a:gd name="T11" fmla="*/ 3 h 13"/>
                </a:gdLst>
                <a:ahLst/>
                <a:cxnLst>
                  <a:cxn ang="0">
                    <a:pos x="T0" y="T1"/>
                  </a:cxn>
                  <a:cxn ang="0">
                    <a:pos x="T2" y="T3"/>
                  </a:cxn>
                  <a:cxn ang="0">
                    <a:pos x="T4" y="T5"/>
                  </a:cxn>
                  <a:cxn ang="0">
                    <a:pos x="T6" y="T7"/>
                  </a:cxn>
                  <a:cxn ang="0">
                    <a:pos x="T8" y="T9"/>
                  </a:cxn>
                  <a:cxn ang="0">
                    <a:pos x="T10" y="T11"/>
                  </a:cxn>
                </a:cxnLst>
                <a:rect l="0" t="0" r="r" b="b"/>
                <a:pathLst>
                  <a:path w="30" h="13">
                    <a:moveTo>
                      <a:pt x="27" y="3"/>
                    </a:moveTo>
                    <a:cubicBezTo>
                      <a:pt x="24" y="2"/>
                      <a:pt x="20" y="2"/>
                      <a:pt x="17" y="2"/>
                    </a:cubicBezTo>
                    <a:cubicBezTo>
                      <a:pt x="13" y="2"/>
                      <a:pt x="9" y="2"/>
                      <a:pt x="5" y="1"/>
                    </a:cubicBezTo>
                    <a:cubicBezTo>
                      <a:pt x="1" y="0"/>
                      <a:pt x="0" y="5"/>
                      <a:pt x="3" y="7"/>
                    </a:cubicBezTo>
                    <a:cubicBezTo>
                      <a:pt x="10" y="9"/>
                      <a:pt x="21" y="13"/>
                      <a:pt x="28" y="8"/>
                    </a:cubicBezTo>
                    <a:cubicBezTo>
                      <a:pt x="30" y="7"/>
                      <a:pt x="30" y="3"/>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chenying0907 106"/>
              <p:cNvSpPr>
                <a:spLocks/>
              </p:cNvSpPr>
              <p:nvPr/>
            </p:nvSpPr>
            <p:spPr bwMode="auto">
              <a:xfrm>
                <a:off x="6978163" y="3696072"/>
                <a:ext cx="114801" cy="38883"/>
              </a:xfrm>
              <a:custGeom>
                <a:avLst/>
                <a:gdLst>
                  <a:gd name="T0" fmla="*/ 32 w 36"/>
                  <a:gd name="T1" fmla="*/ 2 h 11"/>
                  <a:gd name="T2" fmla="*/ 19 w 36"/>
                  <a:gd name="T3" fmla="*/ 2 h 11"/>
                  <a:gd name="T4" fmla="*/ 4 w 36"/>
                  <a:gd name="T5" fmla="*/ 5 h 11"/>
                  <a:gd name="T6" fmla="*/ 5 w 36"/>
                  <a:gd name="T7" fmla="*/ 11 h 11"/>
                  <a:gd name="T8" fmla="*/ 20 w 36"/>
                  <a:gd name="T9" fmla="*/ 11 h 11"/>
                  <a:gd name="T10" fmla="*/ 33 w 36"/>
                  <a:gd name="T11" fmla="*/ 8 h 11"/>
                  <a:gd name="T12" fmla="*/ 32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2" y="2"/>
                    </a:moveTo>
                    <a:cubicBezTo>
                      <a:pt x="28" y="0"/>
                      <a:pt x="24" y="1"/>
                      <a:pt x="19" y="2"/>
                    </a:cubicBezTo>
                    <a:cubicBezTo>
                      <a:pt x="14" y="3"/>
                      <a:pt x="9" y="4"/>
                      <a:pt x="4" y="5"/>
                    </a:cubicBezTo>
                    <a:cubicBezTo>
                      <a:pt x="0" y="5"/>
                      <a:pt x="1" y="11"/>
                      <a:pt x="5" y="11"/>
                    </a:cubicBezTo>
                    <a:cubicBezTo>
                      <a:pt x="10" y="11"/>
                      <a:pt x="15" y="11"/>
                      <a:pt x="20" y="11"/>
                    </a:cubicBezTo>
                    <a:cubicBezTo>
                      <a:pt x="25" y="10"/>
                      <a:pt x="30" y="11"/>
                      <a:pt x="33" y="8"/>
                    </a:cubicBezTo>
                    <a:cubicBezTo>
                      <a:pt x="36" y="6"/>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chenying0907 107"/>
              <p:cNvSpPr>
                <a:spLocks/>
              </p:cNvSpPr>
              <p:nvPr/>
            </p:nvSpPr>
            <p:spPr bwMode="auto">
              <a:xfrm>
                <a:off x="7167934" y="3696072"/>
                <a:ext cx="105430" cy="46658"/>
              </a:xfrm>
              <a:custGeom>
                <a:avLst/>
                <a:gdLst>
                  <a:gd name="T0" fmla="*/ 32 w 33"/>
                  <a:gd name="T1" fmla="*/ 6 h 13"/>
                  <a:gd name="T2" fmla="*/ 4 w 33"/>
                  <a:gd name="T3" fmla="*/ 6 h 13"/>
                  <a:gd name="T4" fmla="*/ 6 w 33"/>
                  <a:gd name="T5" fmla="*/ 12 h 13"/>
                  <a:gd name="T6" fmla="*/ 20 w 33"/>
                  <a:gd name="T7" fmla="*/ 11 h 13"/>
                  <a:gd name="T8" fmla="*/ 31 w 33"/>
                  <a:gd name="T9" fmla="*/ 10 h 13"/>
                  <a:gd name="T10" fmla="*/ 32 w 33"/>
                  <a:gd name="T11" fmla="*/ 6 h 13"/>
                </a:gdLst>
                <a:ahLst/>
                <a:cxnLst>
                  <a:cxn ang="0">
                    <a:pos x="T0" y="T1"/>
                  </a:cxn>
                  <a:cxn ang="0">
                    <a:pos x="T2" y="T3"/>
                  </a:cxn>
                  <a:cxn ang="0">
                    <a:pos x="T4" y="T5"/>
                  </a:cxn>
                  <a:cxn ang="0">
                    <a:pos x="T6" y="T7"/>
                  </a:cxn>
                  <a:cxn ang="0">
                    <a:pos x="T8" y="T9"/>
                  </a:cxn>
                  <a:cxn ang="0">
                    <a:pos x="T10" y="T11"/>
                  </a:cxn>
                </a:cxnLst>
                <a:rect l="0" t="0" r="r" b="b"/>
                <a:pathLst>
                  <a:path w="33" h="13">
                    <a:moveTo>
                      <a:pt x="32" y="6"/>
                    </a:moveTo>
                    <a:cubicBezTo>
                      <a:pt x="25" y="0"/>
                      <a:pt x="11" y="3"/>
                      <a:pt x="4" y="6"/>
                    </a:cubicBezTo>
                    <a:cubicBezTo>
                      <a:pt x="0" y="7"/>
                      <a:pt x="2" y="13"/>
                      <a:pt x="6" y="12"/>
                    </a:cubicBezTo>
                    <a:cubicBezTo>
                      <a:pt x="10" y="11"/>
                      <a:pt x="15" y="11"/>
                      <a:pt x="20" y="11"/>
                    </a:cubicBezTo>
                    <a:cubicBezTo>
                      <a:pt x="24" y="11"/>
                      <a:pt x="27" y="12"/>
                      <a:pt x="31" y="10"/>
                    </a:cubicBezTo>
                    <a:cubicBezTo>
                      <a:pt x="33" y="9"/>
                      <a:pt x="33" y="7"/>
                      <a:pt x="32" y="6"/>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chenying0907 108"/>
              <p:cNvSpPr>
                <a:spLocks/>
              </p:cNvSpPr>
              <p:nvPr/>
            </p:nvSpPr>
            <p:spPr bwMode="auto">
              <a:xfrm>
                <a:off x="7341306" y="3696072"/>
                <a:ext cx="107772" cy="38883"/>
              </a:xfrm>
              <a:custGeom>
                <a:avLst/>
                <a:gdLst>
                  <a:gd name="T0" fmla="*/ 32 w 34"/>
                  <a:gd name="T1" fmla="*/ 3 h 11"/>
                  <a:gd name="T2" fmla="*/ 19 w 34"/>
                  <a:gd name="T3" fmla="*/ 1 h 11"/>
                  <a:gd name="T4" fmla="*/ 3 w 34"/>
                  <a:gd name="T5" fmla="*/ 2 h 11"/>
                  <a:gd name="T6" fmla="*/ 3 w 34"/>
                  <a:gd name="T7" fmla="*/ 8 h 11"/>
                  <a:gd name="T8" fmla="*/ 19 w 34"/>
                  <a:gd name="T9" fmla="*/ 10 h 11"/>
                  <a:gd name="T10" fmla="*/ 32 w 34"/>
                  <a:gd name="T11" fmla="*/ 7 h 11"/>
                  <a:gd name="T12" fmla="*/ 32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2" y="3"/>
                    </a:moveTo>
                    <a:cubicBezTo>
                      <a:pt x="28" y="0"/>
                      <a:pt x="24" y="1"/>
                      <a:pt x="19" y="1"/>
                    </a:cubicBezTo>
                    <a:cubicBezTo>
                      <a:pt x="13" y="1"/>
                      <a:pt x="8" y="2"/>
                      <a:pt x="3" y="2"/>
                    </a:cubicBezTo>
                    <a:cubicBezTo>
                      <a:pt x="0" y="3"/>
                      <a:pt x="0" y="8"/>
                      <a:pt x="3" y="8"/>
                    </a:cubicBezTo>
                    <a:cubicBezTo>
                      <a:pt x="8" y="9"/>
                      <a:pt x="13" y="9"/>
                      <a:pt x="19" y="10"/>
                    </a:cubicBezTo>
                    <a:cubicBezTo>
                      <a:pt x="24" y="10"/>
                      <a:pt x="28" y="11"/>
                      <a:pt x="32" y="7"/>
                    </a:cubicBezTo>
                    <a:cubicBezTo>
                      <a:pt x="34" y="6"/>
                      <a:pt x="34" y="4"/>
                      <a:pt x="32"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chenying0907 109"/>
              <p:cNvSpPr>
                <a:spLocks/>
              </p:cNvSpPr>
              <p:nvPr/>
            </p:nvSpPr>
            <p:spPr bwMode="auto">
              <a:xfrm>
                <a:off x="7519364" y="3683110"/>
                <a:ext cx="119487" cy="51843"/>
              </a:xfrm>
              <a:custGeom>
                <a:avLst/>
                <a:gdLst>
                  <a:gd name="T0" fmla="*/ 32 w 38"/>
                  <a:gd name="T1" fmla="*/ 1 h 15"/>
                  <a:gd name="T2" fmla="*/ 19 w 38"/>
                  <a:gd name="T3" fmla="*/ 3 h 15"/>
                  <a:gd name="T4" fmla="*/ 6 w 38"/>
                  <a:gd name="T5" fmla="*/ 2 h 15"/>
                  <a:gd name="T6" fmla="*/ 4 w 38"/>
                  <a:gd name="T7" fmla="*/ 8 h 15"/>
                  <a:gd name="T8" fmla="*/ 35 w 38"/>
                  <a:gd name="T9" fmla="*/ 8 h 15"/>
                  <a:gd name="T10" fmla="*/ 32 w 38"/>
                  <a:gd name="T11" fmla="*/ 1 h 15"/>
                </a:gdLst>
                <a:ahLst/>
                <a:cxnLst>
                  <a:cxn ang="0">
                    <a:pos x="T0" y="T1"/>
                  </a:cxn>
                  <a:cxn ang="0">
                    <a:pos x="T2" y="T3"/>
                  </a:cxn>
                  <a:cxn ang="0">
                    <a:pos x="T4" y="T5"/>
                  </a:cxn>
                  <a:cxn ang="0">
                    <a:pos x="T6" y="T7"/>
                  </a:cxn>
                  <a:cxn ang="0">
                    <a:pos x="T8" y="T9"/>
                  </a:cxn>
                  <a:cxn ang="0">
                    <a:pos x="T10" y="T11"/>
                  </a:cxn>
                </a:cxnLst>
                <a:rect l="0" t="0" r="r" b="b"/>
                <a:pathLst>
                  <a:path w="38" h="15">
                    <a:moveTo>
                      <a:pt x="32" y="1"/>
                    </a:moveTo>
                    <a:cubicBezTo>
                      <a:pt x="28" y="0"/>
                      <a:pt x="24" y="2"/>
                      <a:pt x="19" y="3"/>
                    </a:cubicBezTo>
                    <a:cubicBezTo>
                      <a:pt x="15" y="3"/>
                      <a:pt x="10" y="3"/>
                      <a:pt x="6" y="2"/>
                    </a:cubicBezTo>
                    <a:cubicBezTo>
                      <a:pt x="3" y="2"/>
                      <a:pt x="0" y="6"/>
                      <a:pt x="4" y="8"/>
                    </a:cubicBezTo>
                    <a:cubicBezTo>
                      <a:pt x="12" y="12"/>
                      <a:pt x="27" y="15"/>
                      <a:pt x="35" y="8"/>
                    </a:cubicBezTo>
                    <a:cubicBezTo>
                      <a:pt x="38" y="5"/>
                      <a:pt x="35" y="1"/>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chenying0907 110"/>
              <p:cNvSpPr>
                <a:spLocks/>
              </p:cNvSpPr>
              <p:nvPr/>
            </p:nvSpPr>
            <p:spPr bwMode="auto">
              <a:xfrm>
                <a:off x="7891880" y="3382424"/>
                <a:ext cx="103086" cy="31106"/>
              </a:xfrm>
              <a:custGeom>
                <a:avLst/>
                <a:gdLst>
                  <a:gd name="T0" fmla="*/ 30 w 33"/>
                  <a:gd name="T1" fmla="*/ 1 h 9"/>
                  <a:gd name="T2" fmla="*/ 17 w 33"/>
                  <a:gd name="T3" fmla="*/ 1 h 9"/>
                  <a:gd name="T4" fmla="*/ 2 w 33"/>
                  <a:gd name="T5" fmla="*/ 4 h 9"/>
                  <a:gd name="T6" fmla="*/ 3 w 33"/>
                  <a:gd name="T7" fmla="*/ 9 h 9"/>
                  <a:gd name="T8" fmla="*/ 18 w 33"/>
                  <a:gd name="T9" fmla="*/ 9 h 9"/>
                  <a:gd name="T10" fmla="*/ 31 w 33"/>
                  <a:gd name="T11" fmla="*/ 6 h 9"/>
                  <a:gd name="T12" fmla="*/ 30 w 3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30" y="1"/>
                    </a:moveTo>
                    <a:cubicBezTo>
                      <a:pt x="26" y="0"/>
                      <a:pt x="22" y="1"/>
                      <a:pt x="17" y="1"/>
                    </a:cubicBezTo>
                    <a:cubicBezTo>
                      <a:pt x="12" y="2"/>
                      <a:pt x="7" y="3"/>
                      <a:pt x="2" y="4"/>
                    </a:cubicBezTo>
                    <a:cubicBezTo>
                      <a:pt x="0" y="5"/>
                      <a:pt x="0" y="9"/>
                      <a:pt x="3" y="9"/>
                    </a:cubicBezTo>
                    <a:cubicBezTo>
                      <a:pt x="8" y="9"/>
                      <a:pt x="13" y="9"/>
                      <a:pt x="18" y="9"/>
                    </a:cubicBezTo>
                    <a:cubicBezTo>
                      <a:pt x="23" y="9"/>
                      <a:pt x="27" y="9"/>
                      <a:pt x="31" y="6"/>
                    </a:cubicBezTo>
                    <a:cubicBezTo>
                      <a:pt x="33" y="5"/>
                      <a:pt x="33" y="2"/>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chenying0907 111"/>
              <p:cNvSpPr>
                <a:spLocks/>
              </p:cNvSpPr>
              <p:nvPr/>
            </p:nvSpPr>
            <p:spPr bwMode="auto">
              <a:xfrm>
                <a:off x="8055881" y="3353911"/>
                <a:ext cx="100744" cy="38883"/>
              </a:xfrm>
              <a:custGeom>
                <a:avLst/>
                <a:gdLst>
                  <a:gd name="T0" fmla="*/ 30 w 32"/>
                  <a:gd name="T1" fmla="*/ 2 h 11"/>
                  <a:gd name="T2" fmla="*/ 18 w 32"/>
                  <a:gd name="T3" fmla="*/ 2 h 11"/>
                  <a:gd name="T4" fmla="*/ 4 w 32"/>
                  <a:gd name="T5" fmla="*/ 5 h 11"/>
                  <a:gd name="T6" fmla="*/ 4 w 32"/>
                  <a:gd name="T7" fmla="*/ 11 h 11"/>
                  <a:gd name="T8" fmla="*/ 19 w 32"/>
                  <a:gd name="T9" fmla="*/ 10 h 11"/>
                  <a:gd name="T10" fmla="*/ 31 w 32"/>
                  <a:gd name="T11" fmla="*/ 7 h 11"/>
                  <a:gd name="T12" fmla="*/ 30 w 32"/>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0" y="2"/>
                    </a:moveTo>
                    <a:cubicBezTo>
                      <a:pt x="26" y="0"/>
                      <a:pt x="22" y="2"/>
                      <a:pt x="18" y="2"/>
                    </a:cubicBezTo>
                    <a:cubicBezTo>
                      <a:pt x="13" y="3"/>
                      <a:pt x="8" y="4"/>
                      <a:pt x="4" y="5"/>
                    </a:cubicBezTo>
                    <a:cubicBezTo>
                      <a:pt x="0" y="6"/>
                      <a:pt x="1" y="10"/>
                      <a:pt x="4" y="11"/>
                    </a:cubicBezTo>
                    <a:cubicBezTo>
                      <a:pt x="9" y="11"/>
                      <a:pt x="14" y="10"/>
                      <a:pt x="19" y="10"/>
                    </a:cubicBezTo>
                    <a:cubicBezTo>
                      <a:pt x="23" y="10"/>
                      <a:pt x="28" y="10"/>
                      <a:pt x="31" y="7"/>
                    </a:cubicBezTo>
                    <a:cubicBezTo>
                      <a:pt x="32" y="6"/>
                      <a:pt x="32" y="3"/>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chenying0907 112"/>
              <p:cNvSpPr>
                <a:spLocks/>
              </p:cNvSpPr>
              <p:nvPr/>
            </p:nvSpPr>
            <p:spPr bwMode="auto">
              <a:xfrm>
                <a:off x="8210510" y="3330581"/>
                <a:ext cx="131200" cy="38883"/>
              </a:xfrm>
              <a:custGeom>
                <a:avLst/>
                <a:gdLst>
                  <a:gd name="T0" fmla="*/ 39 w 42"/>
                  <a:gd name="T1" fmla="*/ 1 h 11"/>
                  <a:gd name="T2" fmla="*/ 22 w 42"/>
                  <a:gd name="T3" fmla="*/ 2 h 11"/>
                  <a:gd name="T4" fmla="*/ 3 w 42"/>
                  <a:gd name="T5" fmla="*/ 5 h 11"/>
                  <a:gd name="T6" fmla="*/ 4 w 42"/>
                  <a:gd name="T7" fmla="*/ 11 h 11"/>
                  <a:gd name="T8" fmla="*/ 24 w 42"/>
                  <a:gd name="T9" fmla="*/ 10 h 11"/>
                  <a:gd name="T10" fmla="*/ 40 w 42"/>
                  <a:gd name="T11" fmla="*/ 7 h 11"/>
                  <a:gd name="T12" fmla="*/ 39 w 42"/>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39" y="1"/>
                    </a:moveTo>
                    <a:cubicBezTo>
                      <a:pt x="33" y="0"/>
                      <a:pt x="28" y="1"/>
                      <a:pt x="22" y="2"/>
                    </a:cubicBezTo>
                    <a:cubicBezTo>
                      <a:pt x="16" y="3"/>
                      <a:pt x="10" y="4"/>
                      <a:pt x="3" y="5"/>
                    </a:cubicBezTo>
                    <a:cubicBezTo>
                      <a:pt x="0" y="6"/>
                      <a:pt x="1" y="11"/>
                      <a:pt x="4" y="11"/>
                    </a:cubicBezTo>
                    <a:cubicBezTo>
                      <a:pt x="11" y="11"/>
                      <a:pt x="17" y="10"/>
                      <a:pt x="24" y="10"/>
                    </a:cubicBezTo>
                    <a:cubicBezTo>
                      <a:pt x="29" y="10"/>
                      <a:pt x="34" y="10"/>
                      <a:pt x="40" y="7"/>
                    </a:cubicBezTo>
                    <a:cubicBezTo>
                      <a:pt x="42" y="6"/>
                      <a:pt x="42" y="2"/>
                      <a:pt x="3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chenying0907 113"/>
              <p:cNvSpPr>
                <a:spLocks/>
              </p:cNvSpPr>
              <p:nvPr/>
            </p:nvSpPr>
            <p:spPr bwMode="auto">
              <a:xfrm>
                <a:off x="4621240" y="2827709"/>
                <a:ext cx="89029" cy="33698"/>
              </a:xfrm>
              <a:custGeom>
                <a:avLst/>
                <a:gdLst>
                  <a:gd name="T0" fmla="*/ 27 w 28"/>
                  <a:gd name="T1" fmla="*/ 3 h 10"/>
                  <a:gd name="T2" fmla="*/ 17 w 28"/>
                  <a:gd name="T3" fmla="*/ 1 h 10"/>
                  <a:gd name="T4" fmla="*/ 4 w 28"/>
                  <a:gd name="T5" fmla="*/ 2 h 10"/>
                  <a:gd name="T6" fmla="*/ 4 w 28"/>
                  <a:gd name="T7" fmla="*/ 8 h 10"/>
                  <a:gd name="T8" fmla="*/ 17 w 28"/>
                  <a:gd name="T9" fmla="*/ 9 h 10"/>
                  <a:gd name="T10" fmla="*/ 27 w 28"/>
                  <a:gd name="T11" fmla="*/ 7 h 10"/>
                  <a:gd name="T12" fmla="*/ 27 w 28"/>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7" y="3"/>
                    </a:moveTo>
                    <a:cubicBezTo>
                      <a:pt x="24" y="0"/>
                      <a:pt x="20" y="1"/>
                      <a:pt x="17" y="1"/>
                    </a:cubicBezTo>
                    <a:cubicBezTo>
                      <a:pt x="13" y="1"/>
                      <a:pt x="9" y="1"/>
                      <a:pt x="4" y="2"/>
                    </a:cubicBezTo>
                    <a:cubicBezTo>
                      <a:pt x="0" y="2"/>
                      <a:pt x="0" y="8"/>
                      <a:pt x="4" y="8"/>
                    </a:cubicBezTo>
                    <a:cubicBezTo>
                      <a:pt x="9" y="9"/>
                      <a:pt x="13" y="9"/>
                      <a:pt x="17" y="9"/>
                    </a:cubicBezTo>
                    <a:cubicBezTo>
                      <a:pt x="20" y="9"/>
                      <a:pt x="24" y="10"/>
                      <a:pt x="27" y="7"/>
                    </a:cubicBezTo>
                    <a:cubicBezTo>
                      <a:pt x="28" y="6"/>
                      <a:pt x="28" y="4"/>
                      <a:pt x="27"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chenying0907 114"/>
              <p:cNvSpPr>
                <a:spLocks/>
              </p:cNvSpPr>
              <p:nvPr/>
            </p:nvSpPr>
            <p:spPr bwMode="auto">
              <a:xfrm>
                <a:off x="4775869" y="2835486"/>
                <a:ext cx="103086" cy="33698"/>
              </a:xfrm>
              <a:custGeom>
                <a:avLst/>
                <a:gdLst>
                  <a:gd name="T0" fmla="*/ 31 w 33"/>
                  <a:gd name="T1" fmla="*/ 2 h 10"/>
                  <a:gd name="T2" fmla="*/ 19 w 33"/>
                  <a:gd name="T3" fmla="*/ 1 h 10"/>
                  <a:gd name="T4" fmla="*/ 4 w 33"/>
                  <a:gd name="T5" fmla="*/ 2 h 10"/>
                  <a:gd name="T6" fmla="*/ 4 w 33"/>
                  <a:gd name="T7" fmla="*/ 9 h 10"/>
                  <a:gd name="T8" fmla="*/ 19 w 33"/>
                  <a:gd name="T9" fmla="*/ 10 h 10"/>
                  <a:gd name="T10" fmla="*/ 31 w 33"/>
                  <a:gd name="T11" fmla="*/ 8 h 10"/>
                  <a:gd name="T12" fmla="*/ 31 w 3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31" y="2"/>
                    </a:moveTo>
                    <a:cubicBezTo>
                      <a:pt x="27" y="0"/>
                      <a:pt x="23" y="1"/>
                      <a:pt x="19" y="1"/>
                    </a:cubicBezTo>
                    <a:cubicBezTo>
                      <a:pt x="14" y="1"/>
                      <a:pt x="9" y="1"/>
                      <a:pt x="4" y="2"/>
                    </a:cubicBezTo>
                    <a:cubicBezTo>
                      <a:pt x="0" y="2"/>
                      <a:pt x="0" y="8"/>
                      <a:pt x="4" y="9"/>
                    </a:cubicBezTo>
                    <a:cubicBezTo>
                      <a:pt x="9" y="9"/>
                      <a:pt x="14" y="9"/>
                      <a:pt x="19" y="10"/>
                    </a:cubicBezTo>
                    <a:cubicBezTo>
                      <a:pt x="23" y="10"/>
                      <a:pt x="27" y="10"/>
                      <a:pt x="31" y="8"/>
                    </a:cubicBezTo>
                    <a:cubicBezTo>
                      <a:pt x="33" y="7"/>
                      <a:pt x="33" y="3"/>
                      <a:pt x="31"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chenying0907 115"/>
              <p:cNvSpPr>
                <a:spLocks/>
              </p:cNvSpPr>
              <p:nvPr/>
            </p:nvSpPr>
            <p:spPr bwMode="auto">
              <a:xfrm>
                <a:off x="4937526" y="2835486"/>
                <a:ext cx="110115" cy="41474"/>
              </a:xfrm>
              <a:custGeom>
                <a:avLst/>
                <a:gdLst>
                  <a:gd name="T0" fmla="*/ 32 w 35"/>
                  <a:gd name="T1" fmla="*/ 1 h 12"/>
                  <a:gd name="T2" fmla="*/ 19 w 35"/>
                  <a:gd name="T3" fmla="*/ 2 h 12"/>
                  <a:gd name="T4" fmla="*/ 5 w 35"/>
                  <a:gd name="T5" fmla="*/ 2 h 12"/>
                  <a:gd name="T6" fmla="*/ 4 w 35"/>
                  <a:gd name="T7" fmla="*/ 8 h 12"/>
                  <a:gd name="T8" fmla="*/ 33 w 35"/>
                  <a:gd name="T9" fmla="*/ 7 h 12"/>
                  <a:gd name="T10" fmla="*/ 32 w 35"/>
                  <a:gd name="T11" fmla="*/ 1 h 12"/>
                </a:gdLst>
                <a:ahLst/>
                <a:cxnLst>
                  <a:cxn ang="0">
                    <a:pos x="T0" y="T1"/>
                  </a:cxn>
                  <a:cxn ang="0">
                    <a:pos x="T2" y="T3"/>
                  </a:cxn>
                  <a:cxn ang="0">
                    <a:pos x="T4" y="T5"/>
                  </a:cxn>
                  <a:cxn ang="0">
                    <a:pos x="T6" y="T7"/>
                  </a:cxn>
                  <a:cxn ang="0">
                    <a:pos x="T8" y="T9"/>
                  </a:cxn>
                  <a:cxn ang="0">
                    <a:pos x="T10" y="T11"/>
                  </a:cxn>
                </a:cxnLst>
                <a:rect l="0" t="0" r="r" b="b"/>
                <a:pathLst>
                  <a:path w="35" h="12">
                    <a:moveTo>
                      <a:pt x="32" y="1"/>
                    </a:moveTo>
                    <a:cubicBezTo>
                      <a:pt x="28" y="0"/>
                      <a:pt x="23" y="1"/>
                      <a:pt x="19" y="2"/>
                    </a:cubicBezTo>
                    <a:cubicBezTo>
                      <a:pt x="14" y="2"/>
                      <a:pt x="9" y="2"/>
                      <a:pt x="5" y="2"/>
                    </a:cubicBezTo>
                    <a:cubicBezTo>
                      <a:pt x="1" y="2"/>
                      <a:pt x="0" y="7"/>
                      <a:pt x="4" y="8"/>
                    </a:cubicBezTo>
                    <a:cubicBezTo>
                      <a:pt x="12" y="10"/>
                      <a:pt x="25" y="12"/>
                      <a:pt x="33" y="7"/>
                    </a:cubicBezTo>
                    <a:cubicBezTo>
                      <a:pt x="35" y="5"/>
                      <a:pt x="35" y="2"/>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chenying0907 116"/>
              <p:cNvSpPr>
                <a:spLocks/>
              </p:cNvSpPr>
              <p:nvPr/>
            </p:nvSpPr>
            <p:spPr bwMode="auto">
              <a:xfrm>
                <a:off x="5101527" y="2825118"/>
                <a:ext cx="100744" cy="41474"/>
              </a:xfrm>
              <a:custGeom>
                <a:avLst/>
                <a:gdLst>
                  <a:gd name="T0" fmla="*/ 29 w 32"/>
                  <a:gd name="T1" fmla="*/ 1 h 12"/>
                  <a:gd name="T2" fmla="*/ 18 w 32"/>
                  <a:gd name="T3" fmla="*/ 2 h 12"/>
                  <a:gd name="T4" fmla="*/ 4 w 32"/>
                  <a:gd name="T5" fmla="*/ 3 h 12"/>
                  <a:gd name="T6" fmla="*/ 3 w 32"/>
                  <a:gd name="T7" fmla="*/ 9 h 12"/>
                  <a:gd name="T8" fmla="*/ 31 w 32"/>
                  <a:gd name="T9" fmla="*/ 6 h 12"/>
                  <a:gd name="T10" fmla="*/ 29 w 32"/>
                  <a:gd name="T11" fmla="*/ 1 h 12"/>
                </a:gdLst>
                <a:ahLst/>
                <a:cxnLst>
                  <a:cxn ang="0">
                    <a:pos x="T0" y="T1"/>
                  </a:cxn>
                  <a:cxn ang="0">
                    <a:pos x="T2" y="T3"/>
                  </a:cxn>
                  <a:cxn ang="0">
                    <a:pos x="T4" y="T5"/>
                  </a:cxn>
                  <a:cxn ang="0">
                    <a:pos x="T6" y="T7"/>
                  </a:cxn>
                  <a:cxn ang="0">
                    <a:pos x="T8" y="T9"/>
                  </a:cxn>
                  <a:cxn ang="0">
                    <a:pos x="T10" y="T11"/>
                  </a:cxn>
                </a:cxnLst>
                <a:rect l="0" t="0" r="r" b="b"/>
                <a:pathLst>
                  <a:path w="32" h="12">
                    <a:moveTo>
                      <a:pt x="29" y="1"/>
                    </a:moveTo>
                    <a:cubicBezTo>
                      <a:pt x="25" y="0"/>
                      <a:pt x="22" y="1"/>
                      <a:pt x="18" y="2"/>
                    </a:cubicBezTo>
                    <a:cubicBezTo>
                      <a:pt x="13" y="3"/>
                      <a:pt x="8" y="3"/>
                      <a:pt x="4" y="3"/>
                    </a:cubicBezTo>
                    <a:cubicBezTo>
                      <a:pt x="0" y="3"/>
                      <a:pt x="0" y="8"/>
                      <a:pt x="3" y="9"/>
                    </a:cubicBezTo>
                    <a:cubicBezTo>
                      <a:pt x="10" y="11"/>
                      <a:pt x="24" y="12"/>
                      <a:pt x="31" y="6"/>
                    </a:cubicBezTo>
                    <a:cubicBezTo>
                      <a:pt x="32" y="5"/>
                      <a:pt x="32" y="1"/>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chenying0907 117"/>
              <p:cNvSpPr>
                <a:spLocks/>
              </p:cNvSpPr>
              <p:nvPr/>
            </p:nvSpPr>
            <p:spPr bwMode="auto">
              <a:xfrm>
                <a:off x="5237413" y="2817341"/>
                <a:ext cx="105430" cy="38883"/>
              </a:xfrm>
              <a:custGeom>
                <a:avLst/>
                <a:gdLst>
                  <a:gd name="T0" fmla="*/ 31 w 34"/>
                  <a:gd name="T1" fmla="*/ 1 h 11"/>
                  <a:gd name="T2" fmla="*/ 19 w 34"/>
                  <a:gd name="T3" fmla="*/ 2 h 11"/>
                  <a:gd name="T4" fmla="*/ 5 w 34"/>
                  <a:gd name="T5" fmla="*/ 2 h 11"/>
                  <a:gd name="T6" fmla="*/ 4 w 34"/>
                  <a:gd name="T7" fmla="*/ 9 h 11"/>
                  <a:gd name="T8" fmla="*/ 19 w 34"/>
                  <a:gd name="T9" fmla="*/ 10 h 11"/>
                  <a:gd name="T10" fmla="*/ 32 w 34"/>
                  <a:gd name="T11" fmla="*/ 7 h 11"/>
                  <a:gd name="T12" fmla="*/ 31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1"/>
                    </a:moveTo>
                    <a:cubicBezTo>
                      <a:pt x="27" y="0"/>
                      <a:pt x="23" y="1"/>
                      <a:pt x="19" y="2"/>
                    </a:cubicBezTo>
                    <a:cubicBezTo>
                      <a:pt x="14" y="2"/>
                      <a:pt x="10" y="2"/>
                      <a:pt x="5" y="2"/>
                    </a:cubicBezTo>
                    <a:cubicBezTo>
                      <a:pt x="1" y="2"/>
                      <a:pt x="0" y="8"/>
                      <a:pt x="4" y="9"/>
                    </a:cubicBezTo>
                    <a:cubicBezTo>
                      <a:pt x="9" y="10"/>
                      <a:pt x="14" y="11"/>
                      <a:pt x="19" y="10"/>
                    </a:cubicBezTo>
                    <a:cubicBezTo>
                      <a:pt x="24" y="10"/>
                      <a:pt x="29" y="10"/>
                      <a:pt x="32" y="7"/>
                    </a:cubicBezTo>
                    <a:cubicBezTo>
                      <a:pt x="34" y="5"/>
                      <a:pt x="33" y="2"/>
                      <a:pt x="31"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chenying0907 118"/>
              <p:cNvSpPr>
                <a:spLocks/>
              </p:cNvSpPr>
              <p:nvPr/>
            </p:nvSpPr>
            <p:spPr bwMode="auto">
              <a:xfrm>
                <a:off x="5403757" y="2819934"/>
                <a:ext cx="89029" cy="36290"/>
              </a:xfrm>
              <a:custGeom>
                <a:avLst/>
                <a:gdLst>
                  <a:gd name="T0" fmla="*/ 25 w 28"/>
                  <a:gd name="T1" fmla="*/ 2 h 10"/>
                  <a:gd name="T2" fmla="*/ 14 w 28"/>
                  <a:gd name="T3" fmla="*/ 1 h 10"/>
                  <a:gd name="T4" fmla="*/ 3 w 28"/>
                  <a:gd name="T5" fmla="*/ 2 h 10"/>
                  <a:gd name="T6" fmla="*/ 3 w 28"/>
                  <a:gd name="T7" fmla="*/ 8 h 10"/>
                  <a:gd name="T8" fmla="*/ 14 w 28"/>
                  <a:gd name="T9" fmla="*/ 9 h 10"/>
                  <a:gd name="T10" fmla="*/ 25 w 28"/>
                  <a:gd name="T11" fmla="*/ 8 h 10"/>
                  <a:gd name="T12" fmla="*/ 25 w 28"/>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8" h="10">
                    <a:moveTo>
                      <a:pt x="25" y="2"/>
                    </a:moveTo>
                    <a:cubicBezTo>
                      <a:pt x="22" y="0"/>
                      <a:pt x="18" y="0"/>
                      <a:pt x="14" y="1"/>
                    </a:cubicBezTo>
                    <a:cubicBezTo>
                      <a:pt x="10" y="1"/>
                      <a:pt x="6" y="1"/>
                      <a:pt x="3" y="2"/>
                    </a:cubicBezTo>
                    <a:cubicBezTo>
                      <a:pt x="0" y="2"/>
                      <a:pt x="0" y="7"/>
                      <a:pt x="3" y="8"/>
                    </a:cubicBezTo>
                    <a:cubicBezTo>
                      <a:pt x="6" y="8"/>
                      <a:pt x="10" y="9"/>
                      <a:pt x="14" y="9"/>
                    </a:cubicBezTo>
                    <a:cubicBezTo>
                      <a:pt x="18" y="9"/>
                      <a:pt x="22" y="10"/>
                      <a:pt x="25" y="8"/>
                    </a:cubicBezTo>
                    <a:cubicBezTo>
                      <a:pt x="28" y="7"/>
                      <a:pt x="28" y="3"/>
                      <a:pt x="25"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chenying0907 119"/>
              <p:cNvSpPr>
                <a:spLocks/>
              </p:cNvSpPr>
              <p:nvPr/>
            </p:nvSpPr>
            <p:spPr bwMode="auto">
              <a:xfrm>
                <a:off x="7559194" y="2825118"/>
                <a:ext cx="91372" cy="25921"/>
              </a:xfrm>
              <a:custGeom>
                <a:avLst/>
                <a:gdLst>
                  <a:gd name="T0" fmla="*/ 27 w 29"/>
                  <a:gd name="T1" fmla="*/ 1 h 8"/>
                  <a:gd name="T2" fmla="*/ 16 w 29"/>
                  <a:gd name="T3" fmla="*/ 0 h 8"/>
                  <a:gd name="T4" fmla="*/ 3 w 29"/>
                  <a:gd name="T5" fmla="*/ 1 h 8"/>
                  <a:gd name="T6" fmla="*/ 3 w 29"/>
                  <a:gd name="T7" fmla="*/ 7 h 8"/>
                  <a:gd name="T8" fmla="*/ 16 w 29"/>
                  <a:gd name="T9" fmla="*/ 7 h 8"/>
                  <a:gd name="T10" fmla="*/ 27 w 29"/>
                  <a:gd name="T11" fmla="*/ 6 h 8"/>
                  <a:gd name="T12" fmla="*/ 27 w 2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29" h="8">
                    <a:moveTo>
                      <a:pt x="27" y="1"/>
                    </a:moveTo>
                    <a:cubicBezTo>
                      <a:pt x="24" y="0"/>
                      <a:pt x="20" y="0"/>
                      <a:pt x="16" y="0"/>
                    </a:cubicBezTo>
                    <a:cubicBezTo>
                      <a:pt x="12" y="1"/>
                      <a:pt x="8" y="1"/>
                      <a:pt x="3" y="1"/>
                    </a:cubicBezTo>
                    <a:cubicBezTo>
                      <a:pt x="0" y="1"/>
                      <a:pt x="0" y="6"/>
                      <a:pt x="3" y="7"/>
                    </a:cubicBezTo>
                    <a:cubicBezTo>
                      <a:pt x="8" y="7"/>
                      <a:pt x="12" y="7"/>
                      <a:pt x="16" y="7"/>
                    </a:cubicBezTo>
                    <a:cubicBezTo>
                      <a:pt x="20" y="7"/>
                      <a:pt x="24" y="8"/>
                      <a:pt x="27" y="6"/>
                    </a:cubicBezTo>
                    <a:cubicBezTo>
                      <a:pt x="29" y="5"/>
                      <a:pt x="29" y="2"/>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chenying0907 120"/>
              <p:cNvSpPr>
                <a:spLocks/>
              </p:cNvSpPr>
              <p:nvPr/>
            </p:nvSpPr>
            <p:spPr bwMode="auto">
              <a:xfrm>
                <a:off x="7711479" y="2819934"/>
                <a:ext cx="110115" cy="36290"/>
              </a:xfrm>
              <a:custGeom>
                <a:avLst/>
                <a:gdLst>
                  <a:gd name="T0" fmla="*/ 32 w 35"/>
                  <a:gd name="T1" fmla="*/ 1 h 10"/>
                  <a:gd name="T2" fmla="*/ 19 w 35"/>
                  <a:gd name="T3" fmla="*/ 1 h 10"/>
                  <a:gd name="T4" fmla="*/ 4 w 35"/>
                  <a:gd name="T5" fmla="*/ 2 h 10"/>
                  <a:gd name="T6" fmla="*/ 4 w 35"/>
                  <a:gd name="T7" fmla="*/ 8 h 10"/>
                  <a:gd name="T8" fmla="*/ 19 w 35"/>
                  <a:gd name="T9" fmla="*/ 9 h 10"/>
                  <a:gd name="T10" fmla="*/ 32 w 35"/>
                  <a:gd name="T11" fmla="*/ 8 h 10"/>
                  <a:gd name="T12" fmla="*/ 32 w 3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5" h="10">
                    <a:moveTo>
                      <a:pt x="32" y="1"/>
                    </a:moveTo>
                    <a:cubicBezTo>
                      <a:pt x="28" y="0"/>
                      <a:pt x="23" y="1"/>
                      <a:pt x="19" y="1"/>
                    </a:cubicBezTo>
                    <a:cubicBezTo>
                      <a:pt x="14" y="1"/>
                      <a:pt x="9" y="2"/>
                      <a:pt x="4" y="2"/>
                    </a:cubicBezTo>
                    <a:cubicBezTo>
                      <a:pt x="0" y="2"/>
                      <a:pt x="0" y="8"/>
                      <a:pt x="4" y="8"/>
                    </a:cubicBezTo>
                    <a:cubicBezTo>
                      <a:pt x="9" y="8"/>
                      <a:pt x="14" y="8"/>
                      <a:pt x="19" y="9"/>
                    </a:cubicBezTo>
                    <a:cubicBezTo>
                      <a:pt x="23" y="9"/>
                      <a:pt x="28" y="10"/>
                      <a:pt x="32" y="8"/>
                    </a:cubicBezTo>
                    <a:cubicBezTo>
                      <a:pt x="35" y="7"/>
                      <a:pt x="35" y="3"/>
                      <a:pt x="32"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chenying0907 121"/>
              <p:cNvSpPr>
                <a:spLocks/>
              </p:cNvSpPr>
              <p:nvPr/>
            </p:nvSpPr>
            <p:spPr bwMode="auto">
              <a:xfrm>
                <a:off x="7875480" y="2814749"/>
                <a:ext cx="100744" cy="31106"/>
              </a:xfrm>
              <a:custGeom>
                <a:avLst/>
                <a:gdLst>
                  <a:gd name="T0" fmla="*/ 29 w 32"/>
                  <a:gd name="T1" fmla="*/ 1 h 9"/>
                  <a:gd name="T2" fmla="*/ 17 w 32"/>
                  <a:gd name="T3" fmla="*/ 1 h 9"/>
                  <a:gd name="T4" fmla="*/ 3 w 32"/>
                  <a:gd name="T5" fmla="*/ 2 h 9"/>
                  <a:gd name="T6" fmla="*/ 3 w 32"/>
                  <a:gd name="T7" fmla="*/ 8 h 9"/>
                  <a:gd name="T8" fmla="*/ 17 w 32"/>
                  <a:gd name="T9" fmla="*/ 8 h 9"/>
                  <a:gd name="T10" fmla="*/ 29 w 32"/>
                  <a:gd name="T11" fmla="*/ 8 h 9"/>
                  <a:gd name="T12" fmla="*/ 29 w 32"/>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2" h="9">
                    <a:moveTo>
                      <a:pt x="29" y="1"/>
                    </a:moveTo>
                    <a:cubicBezTo>
                      <a:pt x="25" y="0"/>
                      <a:pt x="21" y="1"/>
                      <a:pt x="17" y="1"/>
                    </a:cubicBezTo>
                    <a:cubicBezTo>
                      <a:pt x="12" y="1"/>
                      <a:pt x="8" y="1"/>
                      <a:pt x="3" y="2"/>
                    </a:cubicBezTo>
                    <a:cubicBezTo>
                      <a:pt x="0" y="2"/>
                      <a:pt x="0" y="7"/>
                      <a:pt x="3" y="8"/>
                    </a:cubicBezTo>
                    <a:cubicBezTo>
                      <a:pt x="8" y="8"/>
                      <a:pt x="12" y="8"/>
                      <a:pt x="17" y="8"/>
                    </a:cubicBezTo>
                    <a:cubicBezTo>
                      <a:pt x="21" y="9"/>
                      <a:pt x="25" y="9"/>
                      <a:pt x="29" y="8"/>
                    </a:cubicBezTo>
                    <a:cubicBezTo>
                      <a:pt x="32" y="7"/>
                      <a:pt x="32" y="2"/>
                      <a:pt x="29"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chenying0907 122"/>
              <p:cNvSpPr>
                <a:spLocks/>
              </p:cNvSpPr>
              <p:nvPr/>
            </p:nvSpPr>
            <p:spPr bwMode="auto">
              <a:xfrm>
                <a:off x="8046510" y="2796604"/>
                <a:ext cx="105430" cy="38883"/>
              </a:xfrm>
              <a:custGeom>
                <a:avLst/>
                <a:gdLst>
                  <a:gd name="T0" fmla="*/ 30 w 34"/>
                  <a:gd name="T1" fmla="*/ 1 h 11"/>
                  <a:gd name="T2" fmla="*/ 19 w 34"/>
                  <a:gd name="T3" fmla="*/ 3 h 11"/>
                  <a:gd name="T4" fmla="*/ 6 w 34"/>
                  <a:gd name="T5" fmla="*/ 2 h 11"/>
                  <a:gd name="T6" fmla="*/ 4 w 34"/>
                  <a:gd name="T7" fmla="*/ 9 h 11"/>
                  <a:gd name="T8" fmla="*/ 19 w 34"/>
                  <a:gd name="T9" fmla="*/ 11 h 11"/>
                  <a:gd name="T10" fmla="*/ 32 w 34"/>
                  <a:gd name="T11" fmla="*/ 7 h 11"/>
                  <a:gd name="T12" fmla="*/ 30 w 3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0" y="1"/>
                    </a:moveTo>
                    <a:cubicBezTo>
                      <a:pt x="26" y="0"/>
                      <a:pt x="23" y="2"/>
                      <a:pt x="19" y="3"/>
                    </a:cubicBezTo>
                    <a:cubicBezTo>
                      <a:pt x="15" y="3"/>
                      <a:pt x="10" y="3"/>
                      <a:pt x="6" y="2"/>
                    </a:cubicBezTo>
                    <a:cubicBezTo>
                      <a:pt x="2" y="2"/>
                      <a:pt x="0" y="7"/>
                      <a:pt x="4" y="9"/>
                    </a:cubicBezTo>
                    <a:cubicBezTo>
                      <a:pt x="9" y="10"/>
                      <a:pt x="14" y="11"/>
                      <a:pt x="19" y="11"/>
                    </a:cubicBezTo>
                    <a:cubicBezTo>
                      <a:pt x="23" y="11"/>
                      <a:pt x="29" y="11"/>
                      <a:pt x="32" y="7"/>
                    </a:cubicBezTo>
                    <a:cubicBezTo>
                      <a:pt x="34" y="5"/>
                      <a:pt x="33" y="1"/>
                      <a:pt x="30"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chenying0907 123"/>
              <p:cNvSpPr>
                <a:spLocks/>
              </p:cNvSpPr>
              <p:nvPr/>
            </p:nvSpPr>
            <p:spPr bwMode="auto">
              <a:xfrm>
                <a:off x="8210510" y="2778460"/>
                <a:ext cx="110115" cy="38883"/>
              </a:xfrm>
              <a:custGeom>
                <a:avLst/>
                <a:gdLst>
                  <a:gd name="T0" fmla="*/ 32 w 35"/>
                  <a:gd name="T1" fmla="*/ 2 h 11"/>
                  <a:gd name="T2" fmla="*/ 19 w 35"/>
                  <a:gd name="T3" fmla="*/ 3 h 11"/>
                  <a:gd name="T4" fmla="*/ 3 w 35"/>
                  <a:gd name="T5" fmla="*/ 5 h 11"/>
                  <a:gd name="T6" fmla="*/ 4 w 35"/>
                  <a:gd name="T7" fmla="*/ 11 h 11"/>
                  <a:gd name="T8" fmla="*/ 20 w 35"/>
                  <a:gd name="T9" fmla="*/ 11 h 11"/>
                  <a:gd name="T10" fmla="*/ 33 w 35"/>
                  <a:gd name="T11" fmla="*/ 8 h 11"/>
                  <a:gd name="T12" fmla="*/ 32 w 3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32" y="2"/>
                    </a:moveTo>
                    <a:cubicBezTo>
                      <a:pt x="28" y="0"/>
                      <a:pt x="23" y="2"/>
                      <a:pt x="19" y="3"/>
                    </a:cubicBezTo>
                    <a:cubicBezTo>
                      <a:pt x="13" y="3"/>
                      <a:pt x="8" y="4"/>
                      <a:pt x="3" y="5"/>
                    </a:cubicBezTo>
                    <a:cubicBezTo>
                      <a:pt x="0" y="6"/>
                      <a:pt x="1" y="11"/>
                      <a:pt x="4" y="11"/>
                    </a:cubicBezTo>
                    <a:cubicBezTo>
                      <a:pt x="9" y="11"/>
                      <a:pt x="14" y="11"/>
                      <a:pt x="20" y="11"/>
                    </a:cubicBezTo>
                    <a:cubicBezTo>
                      <a:pt x="24" y="10"/>
                      <a:pt x="29" y="11"/>
                      <a:pt x="33" y="8"/>
                    </a:cubicBezTo>
                    <a:cubicBezTo>
                      <a:pt x="35" y="7"/>
                      <a:pt x="35" y="3"/>
                      <a:pt x="32"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chenying0907 124"/>
              <p:cNvSpPr>
                <a:spLocks/>
              </p:cNvSpPr>
              <p:nvPr/>
            </p:nvSpPr>
            <p:spPr bwMode="auto">
              <a:xfrm>
                <a:off x="8365139" y="2768091"/>
                <a:ext cx="86687" cy="31106"/>
              </a:xfrm>
              <a:custGeom>
                <a:avLst/>
                <a:gdLst>
                  <a:gd name="T0" fmla="*/ 26 w 28"/>
                  <a:gd name="T1" fmla="*/ 1 h 9"/>
                  <a:gd name="T2" fmla="*/ 16 w 28"/>
                  <a:gd name="T3" fmla="*/ 1 h 9"/>
                  <a:gd name="T4" fmla="*/ 4 w 28"/>
                  <a:gd name="T5" fmla="*/ 1 h 9"/>
                  <a:gd name="T6" fmla="*/ 4 w 28"/>
                  <a:gd name="T7" fmla="*/ 7 h 9"/>
                  <a:gd name="T8" fmla="*/ 16 w 28"/>
                  <a:gd name="T9" fmla="*/ 8 h 9"/>
                  <a:gd name="T10" fmla="*/ 26 w 28"/>
                  <a:gd name="T11" fmla="*/ 7 h 9"/>
                  <a:gd name="T12" fmla="*/ 26 w 2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8" h="9">
                    <a:moveTo>
                      <a:pt x="26" y="1"/>
                    </a:moveTo>
                    <a:cubicBezTo>
                      <a:pt x="23" y="0"/>
                      <a:pt x="19" y="0"/>
                      <a:pt x="16" y="1"/>
                    </a:cubicBezTo>
                    <a:cubicBezTo>
                      <a:pt x="12" y="1"/>
                      <a:pt x="8" y="1"/>
                      <a:pt x="4" y="1"/>
                    </a:cubicBezTo>
                    <a:cubicBezTo>
                      <a:pt x="0" y="1"/>
                      <a:pt x="0" y="7"/>
                      <a:pt x="4" y="7"/>
                    </a:cubicBezTo>
                    <a:cubicBezTo>
                      <a:pt x="8" y="8"/>
                      <a:pt x="12" y="8"/>
                      <a:pt x="16" y="8"/>
                    </a:cubicBezTo>
                    <a:cubicBezTo>
                      <a:pt x="19" y="8"/>
                      <a:pt x="23" y="9"/>
                      <a:pt x="26" y="7"/>
                    </a:cubicBezTo>
                    <a:cubicBezTo>
                      <a:pt x="28" y="6"/>
                      <a:pt x="28"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chenying0907 125"/>
              <p:cNvSpPr>
                <a:spLocks/>
              </p:cNvSpPr>
              <p:nvPr/>
            </p:nvSpPr>
            <p:spPr bwMode="auto">
              <a:xfrm>
                <a:off x="5209299" y="3055816"/>
                <a:ext cx="93715" cy="33698"/>
              </a:xfrm>
              <a:custGeom>
                <a:avLst/>
                <a:gdLst>
                  <a:gd name="T0" fmla="*/ 26 w 30"/>
                  <a:gd name="T1" fmla="*/ 1 h 10"/>
                  <a:gd name="T2" fmla="*/ 13 w 30"/>
                  <a:gd name="T3" fmla="*/ 1 h 10"/>
                  <a:gd name="T4" fmla="*/ 2 w 30"/>
                  <a:gd name="T5" fmla="*/ 2 h 10"/>
                  <a:gd name="T6" fmla="*/ 1 w 30"/>
                  <a:gd name="T7" fmla="*/ 5 h 10"/>
                  <a:gd name="T8" fmla="*/ 13 w 30"/>
                  <a:gd name="T9" fmla="*/ 9 h 10"/>
                  <a:gd name="T10" fmla="*/ 27 w 30"/>
                  <a:gd name="T11" fmla="*/ 7 h 10"/>
                  <a:gd name="T12" fmla="*/ 26 w 3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26" y="1"/>
                    </a:moveTo>
                    <a:cubicBezTo>
                      <a:pt x="22" y="0"/>
                      <a:pt x="17" y="1"/>
                      <a:pt x="13" y="1"/>
                    </a:cubicBezTo>
                    <a:cubicBezTo>
                      <a:pt x="9" y="1"/>
                      <a:pt x="5" y="0"/>
                      <a:pt x="2" y="2"/>
                    </a:cubicBezTo>
                    <a:cubicBezTo>
                      <a:pt x="1" y="2"/>
                      <a:pt x="0" y="4"/>
                      <a:pt x="1" y="5"/>
                    </a:cubicBezTo>
                    <a:cubicBezTo>
                      <a:pt x="4" y="8"/>
                      <a:pt x="9" y="8"/>
                      <a:pt x="13" y="9"/>
                    </a:cubicBezTo>
                    <a:cubicBezTo>
                      <a:pt x="18" y="9"/>
                      <a:pt x="23" y="10"/>
                      <a:pt x="27" y="7"/>
                    </a:cubicBezTo>
                    <a:cubicBezTo>
                      <a:pt x="30" y="6"/>
                      <a:pt x="29" y="2"/>
                      <a:pt x="26"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chenying0907 126"/>
              <p:cNvSpPr>
                <a:spLocks/>
              </p:cNvSpPr>
              <p:nvPr/>
            </p:nvSpPr>
            <p:spPr bwMode="auto">
              <a:xfrm>
                <a:off x="5375643" y="3040263"/>
                <a:ext cx="117143" cy="41474"/>
              </a:xfrm>
              <a:custGeom>
                <a:avLst/>
                <a:gdLst>
                  <a:gd name="T0" fmla="*/ 33 w 37"/>
                  <a:gd name="T1" fmla="*/ 3 h 12"/>
                  <a:gd name="T2" fmla="*/ 3 w 37"/>
                  <a:gd name="T3" fmla="*/ 6 h 12"/>
                  <a:gd name="T4" fmla="*/ 4 w 37"/>
                  <a:gd name="T5" fmla="*/ 11 h 12"/>
                  <a:gd name="T6" fmla="*/ 19 w 37"/>
                  <a:gd name="T7" fmla="*/ 10 h 12"/>
                  <a:gd name="T8" fmla="*/ 33 w 37"/>
                  <a:gd name="T9" fmla="*/ 9 h 12"/>
                  <a:gd name="T10" fmla="*/ 33 w 37"/>
                  <a:gd name="T11" fmla="*/ 3 h 12"/>
                </a:gdLst>
                <a:ahLst/>
                <a:cxnLst>
                  <a:cxn ang="0">
                    <a:pos x="T0" y="T1"/>
                  </a:cxn>
                  <a:cxn ang="0">
                    <a:pos x="T2" y="T3"/>
                  </a:cxn>
                  <a:cxn ang="0">
                    <a:pos x="T4" y="T5"/>
                  </a:cxn>
                  <a:cxn ang="0">
                    <a:pos x="T6" y="T7"/>
                  </a:cxn>
                  <a:cxn ang="0">
                    <a:pos x="T8" y="T9"/>
                  </a:cxn>
                  <a:cxn ang="0">
                    <a:pos x="T10" y="T11"/>
                  </a:cxn>
                </a:cxnLst>
                <a:rect l="0" t="0" r="r" b="b"/>
                <a:pathLst>
                  <a:path w="37" h="12">
                    <a:moveTo>
                      <a:pt x="33" y="3"/>
                    </a:moveTo>
                    <a:cubicBezTo>
                      <a:pt x="25" y="0"/>
                      <a:pt x="11" y="4"/>
                      <a:pt x="3" y="6"/>
                    </a:cubicBezTo>
                    <a:cubicBezTo>
                      <a:pt x="0" y="7"/>
                      <a:pt x="1" y="12"/>
                      <a:pt x="4" y="11"/>
                    </a:cubicBezTo>
                    <a:cubicBezTo>
                      <a:pt x="9" y="11"/>
                      <a:pt x="14" y="10"/>
                      <a:pt x="19" y="10"/>
                    </a:cubicBezTo>
                    <a:cubicBezTo>
                      <a:pt x="24" y="10"/>
                      <a:pt x="29" y="11"/>
                      <a:pt x="33" y="9"/>
                    </a:cubicBezTo>
                    <a:cubicBezTo>
                      <a:pt x="37" y="9"/>
                      <a:pt x="36"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chenying0907 127"/>
              <p:cNvSpPr>
                <a:spLocks/>
              </p:cNvSpPr>
              <p:nvPr/>
            </p:nvSpPr>
            <p:spPr bwMode="auto">
              <a:xfrm>
                <a:off x="5579471" y="3027304"/>
                <a:ext cx="117143" cy="41474"/>
              </a:xfrm>
              <a:custGeom>
                <a:avLst/>
                <a:gdLst>
                  <a:gd name="T0" fmla="*/ 34 w 37"/>
                  <a:gd name="T1" fmla="*/ 3 h 12"/>
                  <a:gd name="T2" fmla="*/ 15 w 37"/>
                  <a:gd name="T3" fmla="*/ 1 h 12"/>
                  <a:gd name="T4" fmla="*/ 1 w 37"/>
                  <a:gd name="T5" fmla="*/ 4 h 12"/>
                  <a:gd name="T6" fmla="*/ 0 w 37"/>
                  <a:gd name="T7" fmla="*/ 8 h 12"/>
                  <a:gd name="T8" fmla="*/ 4 w 37"/>
                  <a:gd name="T9" fmla="*/ 10 h 12"/>
                  <a:gd name="T10" fmla="*/ 4 w 37"/>
                  <a:gd name="T11" fmla="*/ 10 h 12"/>
                  <a:gd name="T12" fmla="*/ 15 w 37"/>
                  <a:gd name="T13" fmla="*/ 10 h 12"/>
                  <a:gd name="T14" fmla="*/ 33 w 37"/>
                  <a:gd name="T15" fmla="*/ 10 h 12"/>
                  <a:gd name="T16" fmla="*/ 34 w 3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2">
                    <a:moveTo>
                      <a:pt x="34" y="3"/>
                    </a:moveTo>
                    <a:cubicBezTo>
                      <a:pt x="28" y="0"/>
                      <a:pt x="21" y="1"/>
                      <a:pt x="15" y="1"/>
                    </a:cubicBezTo>
                    <a:cubicBezTo>
                      <a:pt x="11" y="1"/>
                      <a:pt x="4" y="1"/>
                      <a:pt x="1" y="4"/>
                    </a:cubicBezTo>
                    <a:cubicBezTo>
                      <a:pt x="0" y="5"/>
                      <a:pt x="0" y="7"/>
                      <a:pt x="0" y="8"/>
                    </a:cubicBezTo>
                    <a:cubicBezTo>
                      <a:pt x="1" y="10"/>
                      <a:pt x="2" y="10"/>
                      <a:pt x="4" y="10"/>
                    </a:cubicBezTo>
                    <a:cubicBezTo>
                      <a:pt x="4" y="10"/>
                      <a:pt x="4" y="10"/>
                      <a:pt x="4" y="10"/>
                    </a:cubicBezTo>
                    <a:cubicBezTo>
                      <a:pt x="8" y="10"/>
                      <a:pt x="12" y="10"/>
                      <a:pt x="15" y="10"/>
                    </a:cubicBezTo>
                    <a:cubicBezTo>
                      <a:pt x="21" y="11"/>
                      <a:pt x="28" y="12"/>
                      <a:pt x="33" y="10"/>
                    </a:cubicBezTo>
                    <a:cubicBezTo>
                      <a:pt x="36" y="9"/>
                      <a:pt x="37" y="5"/>
                      <a:pt x="34"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chenying0907 128"/>
              <p:cNvSpPr>
                <a:spLocks/>
              </p:cNvSpPr>
              <p:nvPr/>
            </p:nvSpPr>
            <p:spPr bwMode="auto">
              <a:xfrm>
                <a:off x="5757529" y="3027304"/>
                <a:ext cx="107772" cy="38883"/>
              </a:xfrm>
              <a:custGeom>
                <a:avLst/>
                <a:gdLst>
                  <a:gd name="T0" fmla="*/ 31 w 34"/>
                  <a:gd name="T1" fmla="*/ 3 h 11"/>
                  <a:gd name="T2" fmla="*/ 19 w 34"/>
                  <a:gd name="T3" fmla="*/ 1 h 11"/>
                  <a:gd name="T4" fmla="*/ 5 w 34"/>
                  <a:gd name="T5" fmla="*/ 0 h 11"/>
                  <a:gd name="T6" fmla="*/ 4 w 34"/>
                  <a:gd name="T7" fmla="*/ 6 h 11"/>
                  <a:gd name="T8" fmla="*/ 18 w 34"/>
                  <a:gd name="T9" fmla="*/ 9 h 11"/>
                  <a:gd name="T10" fmla="*/ 30 w 34"/>
                  <a:gd name="T11" fmla="*/ 9 h 11"/>
                  <a:gd name="T12" fmla="*/ 31 w 34"/>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34" h="11">
                    <a:moveTo>
                      <a:pt x="31" y="3"/>
                    </a:moveTo>
                    <a:cubicBezTo>
                      <a:pt x="27" y="1"/>
                      <a:pt x="23" y="1"/>
                      <a:pt x="19" y="1"/>
                    </a:cubicBezTo>
                    <a:cubicBezTo>
                      <a:pt x="14" y="1"/>
                      <a:pt x="10" y="0"/>
                      <a:pt x="5" y="0"/>
                    </a:cubicBezTo>
                    <a:cubicBezTo>
                      <a:pt x="1" y="0"/>
                      <a:pt x="0" y="6"/>
                      <a:pt x="4" y="6"/>
                    </a:cubicBezTo>
                    <a:cubicBezTo>
                      <a:pt x="9" y="7"/>
                      <a:pt x="13" y="8"/>
                      <a:pt x="18" y="9"/>
                    </a:cubicBezTo>
                    <a:cubicBezTo>
                      <a:pt x="22" y="9"/>
                      <a:pt x="26" y="11"/>
                      <a:pt x="30" y="9"/>
                    </a:cubicBezTo>
                    <a:cubicBezTo>
                      <a:pt x="33" y="9"/>
                      <a:pt x="34" y="4"/>
                      <a:pt x="31"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chenying0907 129"/>
              <p:cNvSpPr>
                <a:spLocks/>
              </p:cNvSpPr>
              <p:nvPr/>
            </p:nvSpPr>
            <p:spPr bwMode="auto">
              <a:xfrm>
                <a:off x="5937930" y="3011751"/>
                <a:ext cx="93715" cy="38883"/>
              </a:xfrm>
              <a:custGeom>
                <a:avLst/>
                <a:gdLst>
                  <a:gd name="T0" fmla="*/ 27 w 30"/>
                  <a:gd name="T1" fmla="*/ 2 h 11"/>
                  <a:gd name="T2" fmla="*/ 13 w 30"/>
                  <a:gd name="T3" fmla="*/ 2 h 11"/>
                  <a:gd name="T4" fmla="*/ 0 w 30"/>
                  <a:gd name="T5" fmla="*/ 4 h 11"/>
                  <a:gd name="T6" fmla="*/ 0 w 30"/>
                  <a:gd name="T7" fmla="*/ 7 h 11"/>
                  <a:gd name="T8" fmla="*/ 13 w 30"/>
                  <a:gd name="T9" fmla="*/ 9 h 11"/>
                  <a:gd name="T10" fmla="*/ 27 w 30"/>
                  <a:gd name="T11" fmla="*/ 8 h 11"/>
                  <a:gd name="T12" fmla="*/ 27 w 30"/>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27" y="2"/>
                    </a:moveTo>
                    <a:cubicBezTo>
                      <a:pt x="23" y="0"/>
                      <a:pt x="18" y="1"/>
                      <a:pt x="13" y="2"/>
                    </a:cubicBezTo>
                    <a:cubicBezTo>
                      <a:pt x="9" y="2"/>
                      <a:pt x="4" y="2"/>
                      <a:pt x="0" y="4"/>
                    </a:cubicBezTo>
                    <a:cubicBezTo>
                      <a:pt x="0" y="5"/>
                      <a:pt x="0" y="6"/>
                      <a:pt x="0" y="7"/>
                    </a:cubicBezTo>
                    <a:cubicBezTo>
                      <a:pt x="4" y="9"/>
                      <a:pt x="9" y="9"/>
                      <a:pt x="13" y="9"/>
                    </a:cubicBezTo>
                    <a:cubicBezTo>
                      <a:pt x="18" y="10"/>
                      <a:pt x="23" y="11"/>
                      <a:pt x="27" y="8"/>
                    </a:cubicBezTo>
                    <a:cubicBezTo>
                      <a:pt x="30" y="7"/>
                      <a:pt x="30" y="4"/>
                      <a:pt x="27"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chenying0907 130"/>
              <p:cNvSpPr>
                <a:spLocks/>
              </p:cNvSpPr>
              <p:nvPr/>
            </p:nvSpPr>
            <p:spPr bwMode="auto">
              <a:xfrm>
                <a:off x="6120674" y="3006567"/>
                <a:ext cx="93715" cy="38883"/>
              </a:xfrm>
              <a:custGeom>
                <a:avLst/>
                <a:gdLst>
                  <a:gd name="T0" fmla="*/ 27 w 30"/>
                  <a:gd name="T1" fmla="*/ 1 h 11"/>
                  <a:gd name="T2" fmla="*/ 12 w 30"/>
                  <a:gd name="T3" fmla="*/ 1 h 11"/>
                  <a:gd name="T4" fmla="*/ 6 w 30"/>
                  <a:gd name="T5" fmla="*/ 2 h 11"/>
                  <a:gd name="T6" fmla="*/ 1 w 30"/>
                  <a:gd name="T7" fmla="*/ 4 h 11"/>
                  <a:gd name="T8" fmla="*/ 1 w 30"/>
                  <a:gd name="T9" fmla="*/ 6 h 11"/>
                  <a:gd name="T10" fmla="*/ 6 w 30"/>
                  <a:gd name="T11" fmla="*/ 8 h 11"/>
                  <a:gd name="T12" fmla="*/ 12 w 30"/>
                  <a:gd name="T13" fmla="*/ 9 h 11"/>
                  <a:gd name="T14" fmla="*/ 27 w 30"/>
                  <a:gd name="T15" fmla="*/ 9 h 11"/>
                  <a:gd name="T16" fmla="*/ 27 w 3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27" y="1"/>
                    </a:moveTo>
                    <a:cubicBezTo>
                      <a:pt x="22" y="0"/>
                      <a:pt x="17" y="1"/>
                      <a:pt x="12" y="1"/>
                    </a:cubicBezTo>
                    <a:cubicBezTo>
                      <a:pt x="10" y="2"/>
                      <a:pt x="8" y="2"/>
                      <a:pt x="6" y="2"/>
                    </a:cubicBezTo>
                    <a:cubicBezTo>
                      <a:pt x="3" y="2"/>
                      <a:pt x="3" y="3"/>
                      <a:pt x="1" y="4"/>
                    </a:cubicBezTo>
                    <a:cubicBezTo>
                      <a:pt x="0" y="5"/>
                      <a:pt x="0" y="6"/>
                      <a:pt x="1" y="6"/>
                    </a:cubicBezTo>
                    <a:cubicBezTo>
                      <a:pt x="3" y="7"/>
                      <a:pt x="3" y="8"/>
                      <a:pt x="6" y="8"/>
                    </a:cubicBezTo>
                    <a:cubicBezTo>
                      <a:pt x="8" y="9"/>
                      <a:pt x="10" y="9"/>
                      <a:pt x="12" y="9"/>
                    </a:cubicBezTo>
                    <a:cubicBezTo>
                      <a:pt x="17" y="9"/>
                      <a:pt x="22" y="11"/>
                      <a:pt x="27" y="9"/>
                    </a:cubicBezTo>
                    <a:cubicBezTo>
                      <a:pt x="30" y="8"/>
                      <a:pt x="30" y="3"/>
                      <a:pt x="27"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chenying0907 131"/>
              <p:cNvSpPr>
                <a:spLocks/>
              </p:cNvSpPr>
              <p:nvPr/>
            </p:nvSpPr>
            <p:spPr bwMode="auto">
              <a:xfrm>
                <a:off x="6277645" y="2991014"/>
                <a:ext cx="126515" cy="38883"/>
              </a:xfrm>
              <a:custGeom>
                <a:avLst/>
                <a:gdLst>
                  <a:gd name="T0" fmla="*/ 37 w 40"/>
                  <a:gd name="T1" fmla="*/ 4 h 11"/>
                  <a:gd name="T2" fmla="*/ 21 w 40"/>
                  <a:gd name="T3" fmla="*/ 0 h 11"/>
                  <a:gd name="T4" fmla="*/ 4 w 40"/>
                  <a:gd name="T5" fmla="*/ 2 h 11"/>
                  <a:gd name="T6" fmla="*/ 4 w 40"/>
                  <a:gd name="T7" fmla="*/ 8 h 11"/>
                  <a:gd name="T8" fmla="*/ 21 w 40"/>
                  <a:gd name="T9" fmla="*/ 9 h 11"/>
                  <a:gd name="T10" fmla="*/ 37 w 40"/>
                  <a:gd name="T11" fmla="*/ 10 h 11"/>
                  <a:gd name="T12" fmla="*/ 37 w 40"/>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37" y="4"/>
                    </a:moveTo>
                    <a:cubicBezTo>
                      <a:pt x="33" y="1"/>
                      <a:pt x="26" y="1"/>
                      <a:pt x="21" y="0"/>
                    </a:cubicBezTo>
                    <a:cubicBezTo>
                      <a:pt x="15" y="0"/>
                      <a:pt x="9" y="1"/>
                      <a:pt x="4" y="2"/>
                    </a:cubicBezTo>
                    <a:cubicBezTo>
                      <a:pt x="0" y="2"/>
                      <a:pt x="1" y="8"/>
                      <a:pt x="4" y="8"/>
                    </a:cubicBezTo>
                    <a:cubicBezTo>
                      <a:pt x="10" y="8"/>
                      <a:pt x="16" y="8"/>
                      <a:pt x="21" y="9"/>
                    </a:cubicBezTo>
                    <a:cubicBezTo>
                      <a:pt x="26" y="9"/>
                      <a:pt x="31" y="11"/>
                      <a:pt x="37" y="10"/>
                    </a:cubicBezTo>
                    <a:cubicBezTo>
                      <a:pt x="40" y="9"/>
                      <a:pt x="40" y="5"/>
                      <a:pt x="37"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chenying0907 132"/>
              <p:cNvSpPr>
                <a:spLocks/>
              </p:cNvSpPr>
              <p:nvPr/>
            </p:nvSpPr>
            <p:spPr bwMode="auto">
              <a:xfrm>
                <a:off x="6474446" y="2998789"/>
                <a:ext cx="112458" cy="38883"/>
              </a:xfrm>
              <a:custGeom>
                <a:avLst/>
                <a:gdLst>
                  <a:gd name="T0" fmla="*/ 33 w 36"/>
                  <a:gd name="T1" fmla="*/ 2 h 11"/>
                  <a:gd name="T2" fmla="*/ 19 w 36"/>
                  <a:gd name="T3" fmla="*/ 1 h 11"/>
                  <a:gd name="T4" fmla="*/ 4 w 36"/>
                  <a:gd name="T5" fmla="*/ 4 h 11"/>
                  <a:gd name="T6" fmla="*/ 5 w 36"/>
                  <a:gd name="T7" fmla="*/ 10 h 11"/>
                  <a:gd name="T8" fmla="*/ 20 w 36"/>
                  <a:gd name="T9" fmla="*/ 9 h 11"/>
                  <a:gd name="T10" fmla="*/ 32 w 36"/>
                  <a:gd name="T11" fmla="*/ 9 h 11"/>
                  <a:gd name="T12" fmla="*/ 33 w 36"/>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33" y="2"/>
                    </a:moveTo>
                    <a:cubicBezTo>
                      <a:pt x="29" y="0"/>
                      <a:pt x="24" y="0"/>
                      <a:pt x="19" y="1"/>
                    </a:cubicBezTo>
                    <a:cubicBezTo>
                      <a:pt x="14" y="1"/>
                      <a:pt x="9" y="2"/>
                      <a:pt x="4" y="4"/>
                    </a:cubicBezTo>
                    <a:cubicBezTo>
                      <a:pt x="0" y="5"/>
                      <a:pt x="2" y="11"/>
                      <a:pt x="5" y="10"/>
                    </a:cubicBezTo>
                    <a:cubicBezTo>
                      <a:pt x="10" y="9"/>
                      <a:pt x="15" y="9"/>
                      <a:pt x="20" y="9"/>
                    </a:cubicBezTo>
                    <a:cubicBezTo>
                      <a:pt x="24" y="9"/>
                      <a:pt x="28" y="10"/>
                      <a:pt x="32" y="9"/>
                    </a:cubicBezTo>
                    <a:cubicBezTo>
                      <a:pt x="35" y="8"/>
                      <a:pt x="36" y="4"/>
                      <a:pt x="33"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chenying0907 133"/>
              <p:cNvSpPr>
                <a:spLocks/>
              </p:cNvSpPr>
              <p:nvPr/>
            </p:nvSpPr>
            <p:spPr bwMode="auto">
              <a:xfrm>
                <a:off x="6673590" y="3009158"/>
                <a:ext cx="110115" cy="41474"/>
              </a:xfrm>
              <a:custGeom>
                <a:avLst/>
                <a:gdLst>
                  <a:gd name="T0" fmla="*/ 32 w 35"/>
                  <a:gd name="T1" fmla="*/ 4 h 12"/>
                  <a:gd name="T2" fmla="*/ 16 w 35"/>
                  <a:gd name="T3" fmla="*/ 1 h 12"/>
                  <a:gd name="T4" fmla="*/ 1 w 35"/>
                  <a:gd name="T5" fmla="*/ 3 h 12"/>
                  <a:gd name="T6" fmla="*/ 1 w 35"/>
                  <a:gd name="T7" fmla="*/ 5 h 12"/>
                  <a:gd name="T8" fmla="*/ 14 w 35"/>
                  <a:gd name="T9" fmla="*/ 9 h 12"/>
                  <a:gd name="T10" fmla="*/ 32 w 35"/>
                  <a:gd name="T11" fmla="*/ 10 h 12"/>
                  <a:gd name="T12" fmla="*/ 32 w 35"/>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35" h="12">
                    <a:moveTo>
                      <a:pt x="32" y="4"/>
                    </a:moveTo>
                    <a:cubicBezTo>
                      <a:pt x="28" y="1"/>
                      <a:pt x="22" y="2"/>
                      <a:pt x="16" y="1"/>
                    </a:cubicBezTo>
                    <a:cubicBezTo>
                      <a:pt x="11" y="1"/>
                      <a:pt x="5" y="0"/>
                      <a:pt x="1" y="3"/>
                    </a:cubicBezTo>
                    <a:cubicBezTo>
                      <a:pt x="0" y="3"/>
                      <a:pt x="0" y="4"/>
                      <a:pt x="1" y="5"/>
                    </a:cubicBezTo>
                    <a:cubicBezTo>
                      <a:pt x="4" y="9"/>
                      <a:pt x="9" y="8"/>
                      <a:pt x="14" y="9"/>
                    </a:cubicBezTo>
                    <a:cubicBezTo>
                      <a:pt x="20" y="10"/>
                      <a:pt x="26" y="12"/>
                      <a:pt x="32" y="10"/>
                    </a:cubicBezTo>
                    <a:cubicBezTo>
                      <a:pt x="34" y="9"/>
                      <a:pt x="35" y="5"/>
                      <a:pt x="32" y="4"/>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chenying0907 134"/>
              <p:cNvSpPr>
                <a:spLocks/>
              </p:cNvSpPr>
              <p:nvPr/>
            </p:nvSpPr>
            <p:spPr bwMode="auto">
              <a:xfrm>
                <a:off x="6846962" y="3001382"/>
                <a:ext cx="107772" cy="31106"/>
              </a:xfrm>
              <a:custGeom>
                <a:avLst/>
                <a:gdLst>
                  <a:gd name="T0" fmla="*/ 33 w 34"/>
                  <a:gd name="T1" fmla="*/ 3 h 9"/>
                  <a:gd name="T2" fmla="*/ 19 w 34"/>
                  <a:gd name="T3" fmla="*/ 2 h 9"/>
                  <a:gd name="T4" fmla="*/ 2 w 34"/>
                  <a:gd name="T5" fmla="*/ 3 h 9"/>
                  <a:gd name="T6" fmla="*/ 2 w 34"/>
                  <a:gd name="T7" fmla="*/ 7 h 9"/>
                  <a:gd name="T8" fmla="*/ 19 w 34"/>
                  <a:gd name="T9" fmla="*/ 8 h 9"/>
                  <a:gd name="T10" fmla="*/ 33 w 34"/>
                  <a:gd name="T11" fmla="*/ 7 h 9"/>
                  <a:gd name="T12" fmla="*/ 33 w 34"/>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34" h="9">
                    <a:moveTo>
                      <a:pt x="33" y="3"/>
                    </a:moveTo>
                    <a:cubicBezTo>
                      <a:pt x="28" y="0"/>
                      <a:pt x="24" y="1"/>
                      <a:pt x="19" y="2"/>
                    </a:cubicBezTo>
                    <a:cubicBezTo>
                      <a:pt x="14" y="2"/>
                      <a:pt x="8" y="2"/>
                      <a:pt x="2" y="3"/>
                    </a:cubicBezTo>
                    <a:cubicBezTo>
                      <a:pt x="0" y="3"/>
                      <a:pt x="0" y="7"/>
                      <a:pt x="2" y="7"/>
                    </a:cubicBezTo>
                    <a:cubicBezTo>
                      <a:pt x="8" y="8"/>
                      <a:pt x="14" y="8"/>
                      <a:pt x="19" y="8"/>
                    </a:cubicBezTo>
                    <a:cubicBezTo>
                      <a:pt x="24" y="9"/>
                      <a:pt x="28" y="9"/>
                      <a:pt x="33" y="7"/>
                    </a:cubicBezTo>
                    <a:cubicBezTo>
                      <a:pt x="34" y="6"/>
                      <a:pt x="34" y="4"/>
                      <a:pt x="33" y="3"/>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chenying0907 135"/>
              <p:cNvSpPr>
                <a:spLocks/>
              </p:cNvSpPr>
              <p:nvPr/>
            </p:nvSpPr>
            <p:spPr bwMode="auto">
              <a:xfrm>
                <a:off x="7010963" y="2998789"/>
                <a:ext cx="121829" cy="38883"/>
              </a:xfrm>
              <a:custGeom>
                <a:avLst/>
                <a:gdLst>
                  <a:gd name="T0" fmla="*/ 36 w 39"/>
                  <a:gd name="T1" fmla="*/ 2 h 11"/>
                  <a:gd name="T2" fmla="*/ 22 w 39"/>
                  <a:gd name="T3" fmla="*/ 2 h 11"/>
                  <a:gd name="T4" fmla="*/ 4 w 39"/>
                  <a:gd name="T5" fmla="*/ 0 h 11"/>
                  <a:gd name="T6" fmla="*/ 3 w 39"/>
                  <a:gd name="T7" fmla="*/ 6 h 11"/>
                  <a:gd name="T8" fmla="*/ 36 w 39"/>
                  <a:gd name="T9" fmla="*/ 8 h 11"/>
                  <a:gd name="T10" fmla="*/ 36 w 39"/>
                  <a:gd name="T11" fmla="*/ 2 h 11"/>
                </a:gdLst>
                <a:ahLst/>
                <a:cxnLst>
                  <a:cxn ang="0">
                    <a:pos x="T0" y="T1"/>
                  </a:cxn>
                  <a:cxn ang="0">
                    <a:pos x="T2" y="T3"/>
                  </a:cxn>
                  <a:cxn ang="0">
                    <a:pos x="T4" y="T5"/>
                  </a:cxn>
                  <a:cxn ang="0">
                    <a:pos x="T6" y="T7"/>
                  </a:cxn>
                  <a:cxn ang="0">
                    <a:pos x="T8" y="T9"/>
                  </a:cxn>
                  <a:cxn ang="0">
                    <a:pos x="T10" y="T11"/>
                  </a:cxn>
                </a:cxnLst>
                <a:rect l="0" t="0" r="r" b="b"/>
                <a:pathLst>
                  <a:path w="39" h="11">
                    <a:moveTo>
                      <a:pt x="36" y="2"/>
                    </a:moveTo>
                    <a:cubicBezTo>
                      <a:pt x="31" y="1"/>
                      <a:pt x="26" y="2"/>
                      <a:pt x="22" y="2"/>
                    </a:cubicBezTo>
                    <a:cubicBezTo>
                      <a:pt x="16" y="2"/>
                      <a:pt x="10" y="1"/>
                      <a:pt x="4" y="0"/>
                    </a:cubicBezTo>
                    <a:cubicBezTo>
                      <a:pt x="1" y="0"/>
                      <a:pt x="0" y="5"/>
                      <a:pt x="3" y="6"/>
                    </a:cubicBezTo>
                    <a:cubicBezTo>
                      <a:pt x="13" y="9"/>
                      <a:pt x="26" y="11"/>
                      <a:pt x="36" y="8"/>
                    </a:cubicBezTo>
                    <a:cubicBezTo>
                      <a:pt x="39" y="7"/>
                      <a:pt x="39" y="2"/>
                      <a:pt x="36"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chenying0907 136"/>
              <p:cNvSpPr>
                <a:spLocks/>
              </p:cNvSpPr>
              <p:nvPr/>
            </p:nvSpPr>
            <p:spPr bwMode="auto">
              <a:xfrm>
                <a:off x="7181991" y="3001382"/>
                <a:ext cx="100744" cy="36290"/>
              </a:xfrm>
              <a:custGeom>
                <a:avLst/>
                <a:gdLst>
                  <a:gd name="T0" fmla="*/ 28 w 32"/>
                  <a:gd name="T1" fmla="*/ 1 h 10"/>
                  <a:gd name="T2" fmla="*/ 15 w 32"/>
                  <a:gd name="T3" fmla="*/ 2 h 10"/>
                  <a:gd name="T4" fmla="*/ 3 w 32"/>
                  <a:gd name="T5" fmla="*/ 4 h 10"/>
                  <a:gd name="T6" fmla="*/ 3 w 32"/>
                  <a:gd name="T7" fmla="*/ 9 h 10"/>
                  <a:gd name="T8" fmla="*/ 29 w 32"/>
                  <a:gd name="T9" fmla="*/ 7 h 10"/>
                  <a:gd name="T10" fmla="*/ 28 w 32"/>
                  <a:gd name="T11" fmla="*/ 1 h 10"/>
                </a:gdLst>
                <a:ahLst/>
                <a:cxnLst>
                  <a:cxn ang="0">
                    <a:pos x="T0" y="T1"/>
                  </a:cxn>
                  <a:cxn ang="0">
                    <a:pos x="T2" y="T3"/>
                  </a:cxn>
                  <a:cxn ang="0">
                    <a:pos x="T4" y="T5"/>
                  </a:cxn>
                  <a:cxn ang="0">
                    <a:pos x="T6" y="T7"/>
                  </a:cxn>
                  <a:cxn ang="0">
                    <a:pos x="T8" y="T9"/>
                  </a:cxn>
                  <a:cxn ang="0">
                    <a:pos x="T10" y="T11"/>
                  </a:cxn>
                </a:cxnLst>
                <a:rect l="0" t="0" r="r" b="b"/>
                <a:pathLst>
                  <a:path w="32" h="10">
                    <a:moveTo>
                      <a:pt x="28" y="1"/>
                    </a:moveTo>
                    <a:cubicBezTo>
                      <a:pt x="24" y="0"/>
                      <a:pt x="20" y="1"/>
                      <a:pt x="15" y="2"/>
                    </a:cubicBezTo>
                    <a:cubicBezTo>
                      <a:pt x="11" y="3"/>
                      <a:pt x="7" y="3"/>
                      <a:pt x="3" y="4"/>
                    </a:cubicBezTo>
                    <a:cubicBezTo>
                      <a:pt x="0" y="5"/>
                      <a:pt x="0" y="9"/>
                      <a:pt x="3" y="9"/>
                    </a:cubicBezTo>
                    <a:cubicBezTo>
                      <a:pt x="11" y="10"/>
                      <a:pt x="21" y="10"/>
                      <a:pt x="29" y="7"/>
                    </a:cubicBezTo>
                    <a:cubicBezTo>
                      <a:pt x="32" y="6"/>
                      <a:pt x="31" y="1"/>
                      <a:pt x="28" y="1"/>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chenying0907 137"/>
              <p:cNvSpPr>
                <a:spLocks/>
              </p:cNvSpPr>
              <p:nvPr/>
            </p:nvSpPr>
            <p:spPr bwMode="auto">
              <a:xfrm>
                <a:off x="7355363" y="3006567"/>
                <a:ext cx="100744" cy="33698"/>
              </a:xfrm>
              <a:custGeom>
                <a:avLst/>
                <a:gdLst>
                  <a:gd name="T0" fmla="*/ 30 w 32"/>
                  <a:gd name="T1" fmla="*/ 2 h 10"/>
                  <a:gd name="T2" fmla="*/ 18 w 32"/>
                  <a:gd name="T3" fmla="*/ 1 h 10"/>
                  <a:gd name="T4" fmla="*/ 4 w 32"/>
                  <a:gd name="T5" fmla="*/ 2 h 10"/>
                  <a:gd name="T6" fmla="*/ 4 w 32"/>
                  <a:gd name="T7" fmla="*/ 8 h 10"/>
                  <a:gd name="T8" fmla="*/ 18 w 32"/>
                  <a:gd name="T9" fmla="*/ 9 h 10"/>
                  <a:gd name="T10" fmla="*/ 30 w 32"/>
                  <a:gd name="T11" fmla="*/ 8 h 10"/>
                  <a:gd name="T12" fmla="*/ 30 w 32"/>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30" y="2"/>
                    </a:moveTo>
                    <a:cubicBezTo>
                      <a:pt x="26" y="0"/>
                      <a:pt x="22" y="1"/>
                      <a:pt x="18" y="1"/>
                    </a:cubicBezTo>
                    <a:cubicBezTo>
                      <a:pt x="13" y="2"/>
                      <a:pt x="9" y="2"/>
                      <a:pt x="4" y="2"/>
                    </a:cubicBezTo>
                    <a:cubicBezTo>
                      <a:pt x="0" y="2"/>
                      <a:pt x="0" y="8"/>
                      <a:pt x="4" y="8"/>
                    </a:cubicBezTo>
                    <a:cubicBezTo>
                      <a:pt x="9" y="8"/>
                      <a:pt x="13" y="9"/>
                      <a:pt x="18" y="9"/>
                    </a:cubicBezTo>
                    <a:cubicBezTo>
                      <a:pt x="22" y="9"/>
                      <a:pt x="26" y="10"/>
                      <a:pt x="30" y="8"/>
                    </a:cubicBezTo>
                    <a:cubicBezTo>
                      <a:pt x="32" y="7"/>
                      <a:pt x="32" y="4"/>
                      <a:pt x="30" y="2"/>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chenying0907 138"/>
              <p:cNvSpPr>
                <a:spLocks/>
              </p:cNvSpPr>
              <p:nvPr/>
            </p:nvSpPr>
            <p:spPr bwMode="auto">
              <a:xfrm>
                <a:off x="7521708" y="2996198"/>
                <a:ext cx="112458" cy="44067"/>
              </a:xfrm>
              <a:custGeom>
                <a:avLst/>
                <a:gdLst>
                  <a:gd name="T0" fmla="*/ 31 w 36"/>
                  <a:gd name="T1" fmla="*/ 0 h 13"/>
                  <a:gd name="T2" fmla="*/ 18 w 36"/>
                  <a:gd name="T3" fmla="*/ 3 h 13"/>
                  <a:gd name="T4" fmla="*/ 5 w 36"/>
                  <a:gd name="T5" fmla="*/ 2 h 13"/>
                  <a:gd name="T6" fmla="*/ 3 w 36"/>
                  <a:gd name="T7" fmla="*/ 6 h 13"/>
                  <a:gd name="T8" fmla="*/ 33 w 36"/>
                  <a:gd name="T9" fmla="*/ 7 h 13"/>
                  <a:gd name="T10" fmla="*/ 31 w 36"/>
                  <a:gd name="T11" fmla="*/ 0 h 13"/>
                </a:gdLst>
                <a:ahLst/>
                <a:cxnLst>
                  <a:cxn ang="0">
                    <a:pos x="T0" y="T1"/>
                  </a:cxn>
                  <a:cxn ang="0">
                    <a:pos x="T2" y="T3"/>
                  </a:cxn>
                  <a:cxn ang="0">
                    <a:pos x="T4" y="T5"/>
                  </a:cxn>
                  <a:cxn ang="0">
                    <a:pos x="T6" y="T7"/>
                  </a:cxn>
                  <a:cxn ang="0">
                    <a:pos x="T8" y="T9"/>
                  </a:cxn>
                  <a:cxn ang="0">
                    <a:pos x="T10" y="T11"/>
                  </a:cxn>
                </a:cxnLst>
                <a:rect l="0" t="0" r="r" b="b"/>
                <a:pathLst>
                  <a:path w="36" h="13">
                    <a:moveTo>
                      <a:pt x="31" y="0"/>
                    </a:moveTo>
                    <a:cubicBezTo>
                      <a:pt x="27" y="1"/>
                      <a:pt x="23" y="3"/>
                      <a:pt x="18" y="3"/>
                    </a:cubicBezTo>
                    <a:cubicBezTo>
                      <a:pt x="14" y="3"/>
                      <a:pt x="9" y="3"/>
                      <a:pt x="5" y="2"/>
                    </a:cubicBezTo>
                    <a:cubicBezTo>
                      <a:pt x="2" y="2"/>
                      <a:pt x="0" y="5"/>
                      <a:pt x="3" y="6"/>
                    </a:cubicBezTo>
                    <a:cubicBezTo>
                      <a:pt x="11" y="10"/>
                      <a:pt x="25" y="13"/>
                      <a:pt x="33" y="7"/>
                    </a:cubicBezTo>
                    <a:cubicBezTo>
                      <a:pt x="36" y="5"/>
                      <a:pt x="35" y="0"/>
                      <a:pt x="31" y="0"/>
                    </a:cubicBezTo>
                    <a:close/>
                  </a:path>
                </a:pathLst>
              </a:custGeom>
              <a:solidFill>
                <a:srgbClr val="575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61" name="PA_矩形 60"/>
          <p:cNvSpPr/>
          <p:nvPr>
            <p:custDataLst>
              <p:tags r:id="rId4"/>
            </p:custDataLst>
          </p:nvPr>
        </p:nvSpPr>
        <p:spPr>
          <a:xfrm>
            <a:off x="1990744" y="156363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2" name="PA_矩形 61"/>
          <p:cNvSpPr/>
          <p:nvPr>
            <p:custDataLst>
              <p:tags r:id="rId5"/>
            </p:custDataLst>
          </p:nvPr>
        </p:nvSpPr>
        <p:spPr>
          <a:xfrm>
            <a:off x="1990744" y="365912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3" name="PA_矩形 62"/>
          <p:cNvSpPr/>
          <p:nvPr>
            <p:custDataLst>
              <p:tags r:id="rId6"/>
            </p:custDataLst>
          </p:nvPr>
        </p:nvSpPr>
        <p:spPr>
          <a:xfrm>
            <a:off x="5231104" y="365912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
        <p:nvSpPr>
          <p:cNvPr id="64" name="PA_矩形 63"/>
          <p:cNvSpPr/>
          <p:nvPr>
            <p:custDataLst>
              <p:tags r:id="rId7"/>
            </p:custDataLst>
          </p:nvPr>
        </p:nvSpPr>
        <p:spPr>
          <a:xfrm>
            <a:off x="5231104" y="1550308"/>
            <a:ext cx="1861176" cy="784830"/>
          </a:xfrm>
          <a:prstGeom prst="rect">
            <a:avLst/>
          </a:prstGeom>
        </p:spPr>
        <p:txBody>
          <a:bodyPr wrap="square">
            <a:spAutoFit/>
          </a:bodyPr>
          <a:lstStyle/>
          <a:p>
            <a:pPr>
              <a:lnSpc>
                <a:spcPct val="150000"/>
              </a:lnSpc>
            </a:pPr>
            <a:r>
              <a:rPr lang="zh-CN" altLang="en-US" sz="1000" dirty="0" smtClean="0">
                <a:solidFill>
                  <a:schemeClr val="tx1">
                    <a:lumMod val="75000"/>
                    <a:lumOff val="25000"/>
                  </a:schemeClr>
                </a:solidFill>
                <a:latin typeface="微软雅黑" pitchFamily="34" charset="-122"/>
                <a:ea typeface="微软雅黑" pitchFamily="34" charset="-122"/>
              </a:rPr>
              <a:t>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a:t>
            </a:r>
            <a:r>
              <a:rPr lang="zh-CN" altLang="en-US" sz="1000" dirty="0" smtClean="0">
                <a:solidFill>
                  <a:schemeClr val="tx1">
                    <a:lumMod val="75000"/>
                    <a:lumOff val="25000"/>
                  </a:schemeClr>
                </a:solidFill>
                <a:latin typeface="微软雅黑" pitchFamily="34" charset="-122"/>
                <a:ea typeface="微软雅黑" pitchFamily="34" charset="-122"/>
              </a:rPr>
              <a:t>在。</a:t>
            </a:r>
            <a:endParaRPr lang="zh-CN" altLang="en-US" sz="1000" dirty="0"/>
          </a:p>
        </p:txBody>
      </p:sp>
    </p:spTree>
    <p:extLst>
      <p:ext uri="{BB962C8B-B14F-4D97-AF65-F5344CB8AC3E}">
        <p14:creationId xmlns:p14="http://schemas.microsoft.com/office/powerpoint/2010/main" val="855948600"/>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30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60"/>
                                        </p:tgtEl>
                                        <p:attrNameLst>
                                          <p:attrName>style.visibility</p:attrName>
                                        </p:attrNameLst>
                                      </p:cBhvr>
                                      <p:to>
                                        <p:strVal val="visible"/>
                                      </p:to>
                                    </p:set>
                                    <p:anim calcmode="lin" valueType="num">
                                      <p:cBhvr>
                                        <p:cTn id="12" dur="500" fill="hold"/>
                                        <p:tgtEl>
                                          <p:spTgt spid="60"/>
                                        </p:tgtEl>
                                        <p:attrNameLst>
                                          <p:attrName>ppt_w</p:attrName>
                                        </p:attrNameLst>
                                      </p:cBhvr>
                                      <p:tavLst>
                                        <p:tav tm="0">
                                          <p:val>
                                            <p:fltVal val="0"/>
                                          </p:val>
                                        </p:tav>
                                        <p:tav tm="100000">
                                          <p:val>
                                            <p:strVal val="#ppt_w"/>
                                          </p:val>
                                        </p:tav>
                                      </p:tavLst>
                                    </p:anim>
                                    <p:anim calcmode="lin" valueType="num">
                                      <p:cBhvr>
                                        <p:cTn id="13" dur="500" fill="hold"/>
                                        <p:tgtEl>
                                          <p:spTgt spid="60"/>
                                        </p:tgtEl>
                                        <p:attrNameLst>
                                          <p:attrName>ppt_h</p:attrName>
                                        </p:attrNameLst>
                                      </p:cBhvr>
                                      <p:tavLst>
                                        <p:tav tm="0">
                                          <p:val>
                                            <p:fltVal val="0"/>
                                          </p:val>
                                        </p:tav>
                                        <p:tav tm="100000">
                                          <p:val>
                                            <p:strVal val="#ppt_h"/>
                                          </p:val>
                                        </p:tav>
                                      </p:tavLst>
                                    </p:anim>
                                    <p:animEffect transition="in" filter="fade">
                                      <p:cBhvr>
                                        <p:cTn id="14" dur="500"/>
                                        <p:tgtEl>
                                          <p:spTgt spid="60"/>
                                        </p:tgtEl>
                                      </p:cBhvr>
                                    </p:animEffect>
                                  </p:childTnLst>
                                </p:cTn>
                              </p:par>
                              <p:par>
                                <p:cTn id="15" presetID="53" presetClass="entr" presetSubtype="16" fill="hold" nodeType="withEffect">
                                  <p:stCondLst>
                                    <p:cond delay="90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61"/>
                                        </p:tgtEl>
                                        <p:attrNameLst>
                                          <p:attrName>style.visibility</p:attrName>
                                        </p:attrNameLst>
                                      </p:cBhvr>
                                      <p:to>
                                        <p:strVal val="visible"/>
                                      </p:to>
                                    </p:set>
                                    <p:animEffect transition="in" filter="wipe(left)">
                                      <p:cBhvr>
                                        <p:cTn id="22" dur="500"/>
                                        <p:tgtEl>
                                          <p:spTgt spid="61"/>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62"/>
                                        </p:tgtEl>
                                        <p:attrNameLst>
                                          <p:attrName>style.visibility</p:attrName>
                                        </p:attrNameLst>
                                      </p:cBhvr>
                                      <p:to>
                                        <p:strVal val="visible"/>
                                      </p:to>
                                    </p:set>
                                    <p:animEffect transition="in" filter="wipe(left)">
                                      <p:cBhvr>
                                        <p:cTn id="25" dur="500"/>
                                        <p:tgtEl>
                                          <p:spTgt spid="6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63"/>
                                        </p:tgtEl>
                                        <p:attrNameLst>
                                          <p:attrName>style.visibility</p:attrName>
                                        </p:attrNameLst>
                                      </p:cBhvr>
                                      <p:to>
                                        <p:strVal val="visible"/>
                                      </p:to>
                                    </p:set>
                                    <p:animEffect transition="in" filter="wipe(left)">
                                      <p:cBhvr>
                                        <p:cTn id="28" dur="500"/>
                                        <p:tgtEl>
                                          <p:spTgt spid="6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64"/>
                                        </p:tgtEl>
                                        <p:attrNameLst>
                                          <p:attrName>style.visibility</p:attrName>
                                        </p:attrNameLst>
                                      </p:cBhvr>
                                      <p:to>
                                        <p:strVal val="visible"/>
                                      </p:to>
                                    </p:set>
                                    <p:animEffect transition="in" filter="wipe(left)">
                                      <p:cBhvr>
                                        <p:cTn id="31"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autoUpdateAnimBg="0"/>
      <p:bldP spid="62" grpId="0"/>
      <p:bldP spid="63" grpId="0"/>
      <p:bldP spid="64" grpId="0" animBg="1"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_文本框 8"/>
          <p:cNvSpPr txBox="1"/>
          <p:nvPr>
            <p:custDataLst>
              <p:tags r:id="rId1"/>
            </p:custDataLst>
          </p:nvPr>
        </p:nvSpPr>
        <p:spPr>
          <a:xfrm>
            <a:off x="4040178" y="1526882"/>
            <a:ext cx="3461154" cy="3205108"/>
          </a:xfrm>
          <a:prstGeom prst="rect">
            <a:avLst/>
          </a:prstGeom>
          <a:noFill/>
        </p:spPr>
        <p:txBody>
          <a:bodyPr wrap="square" rtlCol="0">
            <a:spAutoFit/>
          </a:bodyPr>
          <a:lstStyle/>
          <a:p>
            <a:pPr>
              <a:lnSpc>
                <a:spcPct val="300000"/>
              </a:lnSpc>
            </a:pPr>
            <a:r>
              <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1.</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请再这里输入文字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2.</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再输入</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文字信息</a:t>
            </a: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3.</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 这里</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输入文字信息文字</a:t>
            </a:r>
            <a:r>
              <a:rPr lang="zh-CN" altLang="en-US"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信息</a:t>
            </a:r>
            <a:endPar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a:p>
            <a:pPr>
              <a:lnSpc>
                <a:spcPct val="300000"/>
              </a:lnSpc>
            </a:pPr>
            <a:r>
              <a:rPr lang="en-US" altLang="zh-CN" sz="1400" dirty="0" smtClean="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4.</a:t>
            </a: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rPr>
              <a:t>请再这里输入文字信息</a:t>
            </a:r>
          </a:p>
          <a:p>
            <a:pPr>
              <a:lnSpc>
                <a:spcPct val="300000"/>
              </a:lnSpc>
            </a:pPr>
            <a:endPar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cs typeface="落落补 汤圆" pitchFamily="2" charset="-128"/>
            </a:endParaRPr>
          </a:p>
        </p:txBody>
      </p:sp>
      <p:sp>
        <p:nvSpPr>
          <p:cNvPr id="11" name="PA_文本框 10"/>
          <p:cNvSpPr txBox="1"/>
          <p:nvPr>
            <p:custDataLst>
              <p:tags r:id="rId2"/>
            </p:custDataLst>
          </p:nvPr>
        </p:nvSpPr>
        <p:spPr>
          <a:xfrm>
            <a:off x="4793303" y="449052"/>
            <a:ext cx="1313180" cy="769441"/>
          </a:xfrm>
          <a:prstGeom prst="rect">
            <a:avLst/>
          </a:prstGeom>
          <a:noFill/>
        </p:spPr>
        <p:txBody>
          <a:bodyPr wrap="none" rtlCol="0">
            <a:spAutoFit/>
          </a:bodyPr>
          <a:lstStyle/>
          <a:p>
            <a:r>
              <a:rPr lang="zh-CN" altLang="en-US" sz="4400" dirty="0">
                <a:latin typeface="微软雅黑" panose="020B0503020204020204" pitchFamily="34" charset="-122"/>
                <a:ea typeface="微软雅黑" panose="020B0503020204020204" pitchFamily="34" charset="-122"/>
                <a:cs typeface="落落补 汤圆" pitchFamily="2" charset="-128"/>
              </a:rPr>
              <a:t>目录</a:t>
            </a:r>
          </a:p>
        </p:txBody>
      </p:sp>
      <p:sp>
        <p:nvSpPr>
          <p:cNvPr id="64" name="PA_任意多边形 63"/>
          <p:cNvSpPr/>
          <p:nvPr>
            <p:custDataLst>
              <p:tags r:id="rId3"/>
            </p:custDataLst>
          </p:nvPr>
        </p:nvSpPr>
        <p:spPr>
          <a:xfrm>
            <a:off x="3779912" y="1561287"/>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6" name="PA_任意多边形 65"/>
          <p:cNvSpPr/>
          <p:nvPr>
            <p:custDataLst>
              <p:tags r:id="rId4"/>
            </p:custDataLst>
          </p:nvPr>
        </p:nvSpPr>
        <p:spPr>
          <a:xfrm>
            <a:off x="3811329" y="2214049"/>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7" name="PA_任意多边形 66"/>
          <p:cNvSpPr/>
          <p:nvPr>
            <p:custDataLst>
              <p:tags r:id="rId5"/>
            </p:custDataLst>
          </p:nvPr>
        </p:nvSpPr>
        <p:spPr>
          <a:xfrm>
            <a:off x="3752145" y="2866811"/>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8" name="PA_任意多边形 67"/>
          <p:cNvSpPr/>
          <p:nvPr>
            <p:custDataLst>
              <p:tags r:id="rId6"/>
            </p:custDataLst>
          </p:nvPr>
        </p:nvSpPr>
        <p:spPr>
          <a:xfrm>
            <a:off x="3752145" y="3519573"/>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69" name="PA_任意多边形 68"/>
          <p:cNvSpPr/>
          <p:nvPr>
            <p:custDataLst>
              <p:tags r:id="rId7"/>
            </p:custDataLst>
          </p:nvPr>
        </p:nvSpPr>
        <p:spPr>
          <a:xfrm>
            <a:off x="3769611" y="4172334"/>
            <a:ext cx="3528393" cy="90852"/>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pic>
        <p:nvPicPr>
          <p:cNvPr id="2" name="PA_图片 1"/>
          <p:cNvPicPr>
            <a:picLocks noChangeAspect="1"/>
          </p:cNvPicPr>
          <p:nvPr>
            <p:custDataLst>
              <p:tags r:id="rId8"/>
            </p:custDataLst>
          </p:nvPr>
        </p:nvPicPr>
        <p:blipFill>
          <a:blip r:embed="rId11" cstate="print">
            <a:extLst>
              <a:ext uri="{28A0092B-C50C-407E-A947-70E740481C1C}">
                <a14:useLocalDpi xmlns:a14="http://schemas.microsoft.com/office/drawing/2010/main" val="0"/>
              </a:ext>
            </a:extLst>
          </a:blip>
          <a:stretch>
            <a:fillRect/>
          </a:stretch>
        </p:blipFill>
        <p:spPr>
          <a:xfrm>
            <a:off x="1280877" y="-14610"/>
            <a:ext cx="2416027" cy="4348105"/>
          </a:xfrm>
          <a:prstGeom prst="rect">
            <a:avLst/>
          </a:prstGeom>
        </p:spPr>
      </p:pic>
      <p:sp>
        <p:nvSpPr>
          <p:cNvPr id="70" name="PA_文本框 5"/>
          <p:cNvSpPr txBox="1"/>
          <p:nvPr>
            <p:custDataLst>
              <p:tags r:id="rId9"/>
            </p:custDataLst>
          </p:nvPr>
        </p:nvSpPr>
        <p:spPr>
          <a:xfrm>
            <a:off x="4743610" y="1142623"/>
            <a:ext cx="1412566" cy="276999"/>
          </a:xfrm>
          <a:prstGeom prst="rect">
            <a:avLst/>
          </a:prstGeom>
          <a:noFill/>
        </p:spPr>
        <p:txBody>
          <a:bodyPr wrap="none" rtlCol="0">
            <a:spAutoFit/>
          </a:bodyPr>
          <a:lstStyle/>
          <a:p>
            <a:r>
              <a:rPr lang="en-US" altLang="zh-CN" sz="1200" dirty="0" smtClean="0">
                <a:latin typeface="落落补 汤圆" pitchFamily="2" charset="-128"/>
                <a:ea typeface="落落补 汤圆" pitchFamily="2" charset="-128"/>
                <a:cs typeface="落落补 汤圆" pitchFamily="2" charset="-128"/>
              </a:rPr>
              <a:t>CHUANGYI SHOUHUI</a:t>
            </a:r>
            <a:endParaRPr lang="zh-CN" altLang="en-US" sz="12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50013751"/>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30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par>
                                <p:cTn id="12" presetID="22" presetClass="entr" presetSubtype="8" fill="hold" grpId="0" nodeType="withEffect">
                                  <p:stCondLst>
                                    <p:cond delay="600"/>
                                  </p:stCondLst>
                                  <p:childTnLst>
                                    <p:set>
                                      <p:cBhvr>
                                        <p:cTn id="13" dur="1" fill="hold">
                                          <p:stCondLst>
                                            <p:cond delay="0"/>
                                          </p:stCondLst>
                                        </p:cTn>
                                        <p:tgtEl>
                                          <p:spTgt spid="11"/>
                                        </p:tgtEl>
                                        <p:attrNameLst>
                                          <p:attrName>style.visibility</p:attrName>
                                        </p:attrNameLst>
                                      </p:cBhvr>
                                      <p:to>
                                        <p:strVal val="visible"/>
                                      </p:to>
                                    </p:set>
                                    <p:animEffect transition="in" filter="wipe(left)">
                                      <p:cBhvr>
                                        <p:cTn id="14" dur="500"/>
                                        <p:tgtEl>
                                          <p:spTgt spid="11"/>
                                        </p:tgtEl>
                                      </p:cBhvr>
                                    </p:animEffect>
                                  </p:childTnLst>
                                </p:cTn>
                              </p:par>
                              <p:par>
                                <p:cTn id="15" presetID="22" presetClass="entr" presetSubtype="8" fill="hold" grpId="0" nodeType="withEffect">
                                  <p:stCondLst>
                                    <p:cond delay="900"/>
                                  </p:stCondLst>
                                  <p:childTnLst>
                                    <p:set>
                                      <p:cBhvr>
                                        <p:cTn id="16" dur="1" fill="hold">
                                          <p:stCondLst>
                                            <p:cond delay="0"/>
                                          </p:stCondLst>
                                        </p:cTn>
                                        <p:tgtEl>
                                          <p:spTgt spid="64"/>
                                        </p:tgtEl>
                                        <p:attrNameLst>
                                          <p:attrName>style.visibility</p:attrName>
                                        </p:attrNameLst>
                                      </p:cBhvr>
                                      <p:to>
                                        <p:strVal val="visible"/>
                                      </p:to>
                                    </p:set>
                                    <p:animEffect transition="in" filter="wipe(left)">
                                      <p:cBhvr>
                                        <p:cTn id="17" dur="500"/>
                                        <p:tgtEl>
                                          <p:spTgt spid="64"/>
                                        </p:tgtEl>
                                      </p:cBhvr>
                                    </p:animEffect>
                                  </p:childTnLst>
                                </p:cTn>
                              </p:par>
                              <p:par>
                                <p:cTn id="18" presetID="22" presetClass="entr" presetSubtype="8" fill="hold" grpId="0" nodeType="withEffect">
                                  <p:stCondLst>
                                    <p:cond delay="1200"/>
                                  </p:stCondLst>
                                  <p:childTnLst>
                                    <p:set>
                                      <p:cBhvr>
                                        <p:cTn id="19" dur="1" fill="hold">
                                          <p:stCondLst>
                                            <p:cond delay="0"/>
                                          </p:stCondLst>
                                        </p:cTn>
                                        <p:tgtEl>
                                          <p:spTgt spid="66"/>
                                        </p:tgtEl>
                                        <p:attrNameLst>
                                          <p:attrName>style.visibility</p:attrName>
                                        </p:attrNameLst>
                                      </p:cBhvr>
                                      <p:to>
                                        <p:strVal val="visible"/>
                                      </p:to>
                                    </p:set>
                                    <p:animEffect transition="in" filter="wipe(left)">
                                      <p:cBhvr>
                                        <p:cTn id="20" dur="500"/>
                                        <p:tgtEl>
                                          <p:spTgt spid="66"/>
                                        </p:tgtEl>
                                      </p:cBhvr>
                                    </p:animEffect>
                                  </p:childTnLst>
                                </p:cTn>
                              </p:par>
                              <p:par>
                                <p:cTn id="21" presetID="22" presetClass="entr" presetSubtype="8" fill="hold" grpId="0" nodeType="withEffect">
                                  <p:stCondLst>
                                    <p:cond delay="1500"/>
                                  </p:stCondLst>
                                  <p:childTnLst>
                                    <p:set>
                                      <p:cBhvr>
                                        <p:cTn id="22" dur="1" fill="hold">
                                          <p:stCondLst>
                                            <p:cond delay="0"/>
                                          </p:stCondLst>
                                        </p:cTn>
                                        <p:tgtEl>
                                          <p:spTgt spid="67"/>
                                        </p:tgtEl>
                                        <p:attrNameLst>
                                          <p:attrName>style.visibility</p:attrName>
                                        </p:attrNameLst>
                                      </p:cBhvr>
                                      <p:to>
                                        <p:strVal val="visible"/>
                                      </p:to>
                                    </p:set>
                                    <p:animEffect transition="in" filter="wipe(left)">
                                      <p:cBhvr>
                                        <p:cTn id="23" dur="500"/>
                                        <p:tgtEl>
                                          <p:spTgt spid="67"/>
                                        </p:tgtEl>
                                      </p:cBhvr>
                                    </p:animEffect>
                                  </p:childTnLst>
                                </p:cTn>
                              </p:par>
                              <p:par>
                                <p:cTn id="24" presetID="22" presetClass="entr" presetSubtype="8" fill="hold" grpId="0" nodeType="withEffect">
                                  <p:stCondLst>
                                    <p:cond delay="1800"/>
                                  </p:stCondLst>
                                  <p:childTnLst>
                                    <p:set>
                                      <p:cBhvr>
                                        <p:cTn id="25" dur="1" fill="hold">
                                          <p:stCondLst>
                                            <p:cond delay="0"/>
                                          </p:stCondLst>
                                        </p:cTn>
                                        <p:tgtEl>
                                          <p:spTgt spid="68"/>
                                        </p:tgtEl>
                                        <p:attrNameLst>
                                          <p:attrName>style.visibility</p:attrName>
                                        </p:attrNameLst>
                                      </p:cBhvr>
                                      <p:to>
                                        <p:strVal val="visible"/>
                                      </p:to>
                                    </p:set>
                                    <p:animEffect transition="in" filter="wipe(left)">
                                      <p:cBhvr>
                                        <p:cTn id="26" dur="500"/>
                                        <p:tgtEl>
                                          <p:spTgt spid="68"/>
                                        </p:tgtEl>
                                      </p:cBhvr>
                                    </p:animEffect>
                                  </p:childTnLst>
                                </p:cTn>
                              </p:par>
                              <p:par>
                                <p:cTn id="27" presetID="22" presetClass="entr" presetSubtype="8" fill="hold" grpId="0" nodeType="withEffect">
                                  <p:stCondLst>
                                    <p:cond delay="2100"/>
                                  </p:stCondLst>
                                  <p:childTnLst>
                                    <p:set>
                                      <p:cBhvr>
                                        <p:cTn id="28" dur="1" fill="hold">
                                          <p:stCondLst>
                                            <p:cond delay="0"/>
                                          </p:stCondLst>
                                        </p:cTn>
                                        <p:tgtEl>
                                          <p:spTgt spid="69"/>
                                        </p:tgtEl>
                                        <p:attrNameLst>
                                          <p:attrName>style.visibility</p:attrName>
                                        </p:attrNameLst>
                                      </p:cBhvr>
                                      <p:to>
                                        <p:strVal val="visible"/>
                                      </p:to>
                                    </p:set>
                                    <p:animEffect transition="in" filter="wipe(left)">
                                      <p:cBhvr>
                                        <p:cTn id="29" dur="500"/>
                                        <p:tgtEl>
                                          <p:spTgt spid="69"/>
                                        </p:tgtEl>
                                      </p:cBhvr>
                                    </p:animEffect>
                                  </p:childTnLst>
                                </p:cTn>
                              </p:par>
                              <p:par>
                                <p:cTn id="30" presetID="22" presetClass="entr" presetSubtype="8" fill="hold" grpId="0" nodeType="withEffect">
                                  <p:stCondLst>
                                    <p:cond delay="2400"/>
                                  </p:stCondLst>
                                  <p:childTnLst>
                                    <p:set>
                                      <p:cBhvr>
                                        <p:cTn id="31" dur="1" fill="hold">
                                          <p:stCondLst>
                                            <p:cond delay="0"/>
                                          </p:stCondLst>
                                        </p:cTn>
                                        <p:tgtEl>
                                          <p:spTgt spid="70"/>
                                        </p:tgtEl>
                                        <p:attrNameLst>
                                          <p:attrName>style.visibility</p:attrName>
                                        </p:attrNameLst>
                                      </p:cBhvr>
                                      <p:to>
                                        <p:strVal val="visible"/>
                                      </p:to>
                                    </p:set>
                                    <p:animEffect transition="in" filter="wipe(left)">
                                      <p:cBhvr>
                                        <p:cTn id="32"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64" grpId="0" animBg="1"/>
      <p:bldP spid="66" grpId="0" animBg="1"/>
      <p:bldP spid="67" grpId="0" animBg="1"/>
      <p:bldP spid="68" grpId="0" animBg="1"/>
      <p:bldP spid="69" grpId="0" animBg="1"/>
      <p:bldP spid="7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PA_chenying0907 13"/>
          <p:cNvGrpSpPr/>
          <p:nvPr>
            <p:custDataLst>
              <p:tags r:id="rId1"/>
            </p:custDataLst>
          </p:nvPr>
        </p:nvGrpSpPr>
        <p:grpSpPr>
          <a:xfrm>
            <a:off x="1403648" y="267494"/>
            <a:ext cx="6192688" cy="767437"/>
            <a:chOff x="1492256" y="411510"/>
            <a:chExt cx="6192688" cy="767437"/>
          </a:xfrm>
        </p:grpSpPr>
        <p:sp>
          <p:nvSpPr>
            <p:cNvPr id="15" name="任意多边形 1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6" name="PA_任意多边形 56"/>
          <p:cNvSpPr>
            <a:spLocks/>
          </p:cNvSpPr>
          <p:nvPr>
            <p:custDataLst>
              <p:tags r:id="rId2"/>
            </p:custDataLst>
          </p:nvPr>
        </p:nvSpPr>
        <p:spPr bwMode="auto">
          <a:xfrm>
            <a:off x="1856979" y="1419623"/>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PA_任意多边形 56"/>
          <p:cNvSpPr>
            <a:spLocks/>
          </p:cNvSpPr>
          <p:nvPr>
            <p:custDataLst>
              <p:tags r:id="rId3"/>
            </p:custDataLst>
          </p:nvPr>
        </p:nvSpPr>
        <p:spPr bwMode="auto">
          <a:xfrm>
            <a:off x="4696123" y="1419622"/>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PA_矩形 7"/>
          <p:cNvSpPr/>
          <p:nvPr>
            <p:custDataLst>
              <p:tags r:id="rId4"/>
            </p:custDataLst>
          </p:nvPr>
        </p:nvSpPr>
        <p:spPr>
          <a:xfrm>
            <a:off x="1346242" y="3736072"/>
            <a:ext cx="6466118" cy="707886"/>
          </a:xfrm>
          <a:prstGeom prst="rect">
            <a:avLst/>
          </a:prstGeom>
        </p:spPr>
        <p:txBody>
          <a:bodyPr wrap="square">
            <a:spAutoFit/>
          </a:bodyPr>
          <a:lstStyle/>
          <a:p>
            <a:pPr>
              <a:lnSpc>
                <a:spcPct val="200000"/>
              </a:lnSpc>
            </a:pPr>
            <a:r>
              <a:rPr lang="zh-CN" altLang="en-US" sz="1000" dirty="0" smtClean="0">
                <a:solidFill>
                  <a:schemeClr val="tx1">
                    <a:lumMod val="75000"/>
                    <a:lumOff val="25000"/>
                  </a:schemeClr>
                </a:solidFill>
                <a:latin typeface="微软雅黑" pitchFamily="34" charset="-122"/>
                <a:ea typeface="微软雅黑" pitchFamily="34" charset="-122"/>
              </a:rPr>
              <a:t>       字</a:t>
            </a:r>
            <a:r>
              <a:rPr lang="zh-CN" altLang="en-US" sz="1000" dirty="0">
                <a:solidFill>
                  <a:schemeClr val="tx1">
                    <a:lumMod val="75000"/>
                    <a:lumOff val="25000"/>
                  </a:schemeClr>
                </a:solidFill>
                <a:latin typeface="微软雅黑" pitchFamily="34" charset="-122"/>
                <a:ea typeface="微软雅黑" pitchFamily="34" charset="-122"/>
              </a:rPr>
              <a:t>信息请在这里输入文字信息。息请在这里输入文字信息请在这里输入文字信息请在这里输入文字信息请在这里输入文字信息请在这里输入文字信息请在这里输入文字信息。息请在这里输入文字信息请在这里输入</a:t>
            </a:r>
            <a:r>
              <a:rPr lang="zh-CN" altLang="en-US" sz="1000" dirty="0" smtClean="0">
                <a:solidFill>
                  <a:schemeClr val="tx1">
                    <a:lumMod val="75000"/>
                    <a:lumOff val="25000"/>
                  </a:schemeClr>
                </a:solidFill>
                <a:latin typeface="微软雅黑" pitchFamily="34" charset="-122"/>
                <a:ea typeface="微软雅黑" pitchFamily="34" charset="-122"/>
              </a:rPr>
              <a:t>文字。</a:t>
            </a:r>
            <a:r>
              <a:rPr lang="zh-CN" altLang="en-US" sz="1000" dirty="0">
                <a:solidFill>
                  <a:schemeClr val="tx1">
                    <a:lumMod val="75000"/>
                    <a:lumOff val="25000"/>
                  </a:schemeClr>
                </a:solidFill>
                <a:latin typeface="微软雅黑" pitchFamily="34" charset="-122"/>
                <a:ea typeface="微软雅黑" pitchFamily="34" charset="-122"/>
              </a:rPr>
              <a:t>　　</a:t>
            </a:r>
          </a:p>
        </p:txBody>
      </p:sp>
      <p:sp>
        <p:nvSpPr>
          <p:cNvPr id="9" name="PA_文本框 271"/>
          <p:cNvSpPr txBox="1"/>
          <p:nvPr>
            <p:custDataLst>
              <p:tags r:id="rId5"/>
            </p:custDataLst>
          </p:nvPr>
        </p:nvSpPr>
        <p:spPr>
          <a:xfrm>
            <a:off x="3347864" y="3407390"/>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4121758212"/>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autoUpdateAnimBg="0"/>
      <p:bldP spid="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2"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3" name="PA_文本框 5"/>
          <p:cNvSpPr txBox="1"/>
          <p:nvPr>
            <p:custDataLst>
              <p:tags r:id="rId3"/>
            </p:custDataLst>
          </p:nvPr>
        </p:nvSpPr>
        <p:spPr>
          <a:xfrm>
            <a:off x="3203848" y="1812761"/>
            <a:ext cx="2728632"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FOUR</a:t>
            </a:r>
            <a:endParaRPr lang="zh-CN" altLang="en-US" sz="4800" dirty="0">
              <a:latin typeface="落落补 汤圆" pitchFamily="2" charset="-128"/>
              <a:ea typeface="落落补 汤圆" pitchFamily="2" charset="-128"/>
              <a:cs typeface="落落补 汤圆" pitchFamily="2" charset="-128"/>
            </a:endParaRPr>
          </a:p>
        </p:txBody>
      </p:sp>
      <p:sp>
        <p:nvSpPr>
          <p:cNvPr id="14"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420162801"/>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animBg="1"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6" name="PA_任意多边形 5"/>
          <p:cNvSpPr>
            <a:spLocks noEditPoints="1"/>
          </p:cNvSpPr>
          <p:nvPr>
            <p:custDataLst>
              <p:tags r:id="rId2"/>
            </p:custDataLst>
          </p:nvPr>
        </p:nvSpPr>
        <p:spPr bwMode="auto">
          <a:xfrm>
            <a:off x="1831960" y="1419622"/>
            <a:ext cx="1686258" cy="2800924"/>
          </a:xfrm>
          <a:custGeom>
            <a:avLst/>
            <a:gdLst>
              <a:gd name="T0" fmla="*/ 64 w 129"/>
              <a:gd name="T1" fmla="*/ 0 h 186"/>
              <a:gd name="T2" fmla="*/ 129 w 129"/>
              <a:gd name="T3" fmla="*/ 50 h 186"/>
              <a:gd name="T4" fmla="*/ 121 w 129"/>
              <a:gd name="T5" fmla="*/ 82 h 186"/>
              <a:gd name="T6" fmla="*/ 95 w 129"/>
              <a:gd name="T7" fmla="*/ 103 h 186"/>
              <a:gd name="T8" fmla="*/ 80 w 129"/>
              <a:gd name="T9" fmla="*/ 120 h 186"/>
              <a:gd name="T10" fmla="*/ 69 w 129"/>
              <a:gd name="T11" fmla="*/ 128 h 186"/>
              <a:gd name="T12" fmla="*/ 37 w 129"/>
              <a:gd name="T13" fmla="*/ 128 h 186"/>
              <a:gd name="T14" fmla="*/ 29 w 129"/>
              <a:gd name="T15" fmla="*/ 119 h 186"/>
              <a:gd name="T16" fmla="*/ 29 w 129"/>
              <a:gd name="T17" fmla="*/ 113 h 186"/>
              <a:gd name="T18" fmla="*/ 30 w 129"/>
              <a:gd name="T19" fmla="*/ 96 h 186"/>
              <a:gd name="T20" fmla="*/ 54 w 129"/>
              <a:gd name="T21" fmla="*/ 73 h 186"/>
              <a:gd name="T22" fmla="*/ 74 w 129"/>
              <a:gd name="T23" fmla="*/ 51 h 186"/>
              <a:gd name="T24" fmla="*/ 62 w 129"/>
              <a:gd name="T25" fmla="*/ 38 h 186"/>
              <a:gd name="T26" fmla="*/ 50 w 129"/>
              <a:gd name="T27" fmla="*/ 58 h 186"/>
              <a:gd name="T28" fmla="*/ 42 w 129"/>
              <a:gd name="T29" fmla="*/ 66 h 186"/>
              <a:gd name="T30" fmla="*/ 8 w 129"/>
              <a:gd name="T31" fmla="*/ 66 h 186"/>
              <a:gd name="T32" fmla="*/ 0 w 129"/>
              <a:gd name="T33" fmla="*/ 57 h 186"/>
              <a:gd name="T34" fmla="*/ 0 w 129"/>
              <a:gd name="T35" fmla="*/ 28 h 186"/>
              <a:gd name="T36" fmla="*/ 7 w 129"/>
              <a:gd name="T37" fmla="*/ 16 h 186"/>
              <a:gd name="T38" fmla="*/ 64 w 129"/>
              <a:gd name="T39" fmla="*/ 0 h 186"/>
              <a:gd name="T40" fmla="*/ 56 w 129"/>
              <a:gd name="T41" fmla="*/ 138 h 186"/>
              <a:gd name="T42" fmla="*/ 80 w 129"/>
              <a:gd name="T43" fmla="*/ 162 h 186"/>
              <a:gd name="T44" fmla="*/ 56 w 129"/>
              <a:gd name="T45" fmla="*/ 186 h 186"/>
              <a:gd name="T46" fmla="*/ 32 w 129"/>
              <a:gd name="T47" fmla="*/ 162 h 186"/>
              <a:gd name="T48" fmla="*/ 56 w 129"/>
              <a:gd name="T49" fmla="*/ 138 h 186"/>
              <a:gd name="T50" fmla="*/ 0 w 129"/>
              <a:gd name="T51" fmla="*/ 0 h 186"/>
              <a:gd name="T52" fmla="*/ 129 w 129"/>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T50" t="T51" r="T52" b="T53"/>
            <a:pathLst>
              <a:path w="129" h="186">
                <a:moveTo>
                  <a:pt x="64" y="0"/>
                </a:moveTo>
                <a:cubicBezTo>
                  <a:pt x="97" y="0"/>
                  <a:pt x="129" y="11"/>
                  <a:pt x="129" y="50"/>
                </a:cubicBezTo>
                <a:cubicBezTo>
                  <a:pt x="129" y="60"/>
                  <a:pt x="127" y="74"/>
                  <a:pt x="121" y="82"/>
                </a:cubicBezTo>
                <a:cubicBezTo>
                  <a:pt x="115" y="92"/>
                  <a:pt x="105" y="98"/>
                  <a:pt x="95" y="103"/>
                </a:cubicBezTo>
                <a:cubicBezTo>
                  <a:pt x="84" y="109"/>
                  <a:pt x="80" y="120"/>
                  <a:pt x="80" y="120"/>
                </a:cubicBezTo>
                <a:cubicBezTo>
                  <a:pt x="78" y="124"/>
                  <a:pt x="73" y="128"/>
                  <a:pt x="69" y="128"/>
                </a:cubicBezTo>
                <a:cubicBezTo>
                  <a:pt x="37" y="128"/>
                  <a:pt x="37" y="128"/>
                  <a:pt x="37" y="128"/>
                </a:cubicBezTo>
                <a:cubicBezTo>
                  <a:pt x="32" y="128"/>
                  <a:pt x="29" y="124"/>
                  <a:pt x="29" y="119"/>
                </a:cubicBezTo>
                <a:cubicBezTo>
                  <a:pt x="29" y="113"/>
                  <a:pt x="29" y="113"/>
                  <a:pt x="29" y="113"/>
                </a:cubicBezTo>
                <a:cubicBezTo>
                  <a:pt x="29" y="108"/>
                  <a:pt x="29" y="101"/>
                  <a:pt x="30" y="96"/>
                </a:cubicBezTo>
                <a:cubicBezTo>
                  <a:pt x="30" y="96"/>
                  <a:pt x="33" y="84"/>
                  <a:pt x="54" y="73"/>
                </a:cubicBezTo>
                <a:cubicBezTo>
                  <a:pt x="63" y="68"/>
                  <a:pt x="74" y="63"/>
                  <a:pt x="74" y="51"/>
                </a:cubicBezTo>
                <a:cubicBezTo>
                  <a:pt x="74" y="43"/>
                  <a:pt x="70" y="38"/>
                  <a:pt x="62" y="38"/>
                </a:cubicBezTo>
                <a:cubicBezTo>
                  <a:pt x="51" y="38"/>
                  <a:pt x="50" y="50"/>
                  <a:pt x="50" y="58"/>
                </a:cubicBezTo>
                <a:cubicBezTo>
                  <a:pt x="50" y="62"/>
                  <a:pt x="47" y="66"/>
                  <a:pt x="42" y="66"/>
                </a:cubicBezTo>
                <a:cubicBezTo>
                  <a:pt x="8" y="66"/>
                  <a:pt x="8" y="66"/>
                  <a:pt x="8" y="66"/>
                </a:cubicBezTo>
                <a:cubicBezTo>
                  <a:pt x="3" y="66"/>
                  <a:pt x="0" y="62"/>
                  <a:pt x="0" y="57"/>
                </a:cubicBezTo>
                <a:cubicBezTo>
                  <a:pt x="0" y="28"/>
                  <a:pt x="0" y="28"/>
                  <a:pt x="0" y="28"/>
                </a:cubicBezTo>
                <a:cubicBezTo>
                  <a:pt x="0" y="23"/>
                  <a:pt x="3" y="18"/>
                  <a:pt x="7" y="16"/>
                </a:cubicBezTo>
                <a:cubicBezTo>
                  <a:pt x="7" y="16"/>
                  <a:pt x="40" y="0"/>
                  <a:pt x="64" y="0"/>
                </a:cubicBezTo>
                <a:moveTo>
                  <a:pt x="56" y="138"/>
                </a:moveTo>
                <a:cubicBezTo>
                  <a:pt x="69" y="138"/>
                  <a:pt x="80" y="148"/>
                  <a:pt x="80" y="162"/>
                </a:cubicBezTo>
                <a:cubicBezTo>
                  <a:pt x="80" y="176"/>
                  <a:pt x="69" y="186"/>
                  <a:pt x="56" y="186"/>
                </a:cubicBezTo>
                <a:cubicBezTo>
                  <a:pt x="43" y="186"/>
                  <a:pt x="32" y="176"/>
                  <a:pt x="32" y="162"/>
                </a:cubicBezTo>
                <a:cubicBezTo>
                  <a:pt x="32" y="148"/>
                  <a:pt x="43" y="138"/>
                  <a:pt x="56" y="138"/>
                </a:cubicBezTo>
              </a:path>
            </a:pathLst>
          </a:custGeom>
          <a:noFill/>
          <a:ln w="73025" cap="flat"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 name="PA_矩形 6"/>
          <p:cNvSpPr/>
          <p:nvPr>
            <p:custDataLst>
              <p:tags r:id="rId3"/>
            </p:custDataLst>
          </p:nvPr>
        </p:nvSpPr>
        <p:spPr>
          <a:xfrm>
            <a:off x="3635896" y="2006567"/>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8" name="PA_文本框 271"/>
          <p:cNvSpPr txBox="1"/>
          <p:nvPr>
            <p:custDataLst>
              <p:tags r:id="rId4"/>
            </p:custDataLst>
          </p:nvPr>
        </p:nvSpPr>
        <p:spPr>
          <a:xfrm>
            <a:off x="3966335" y="1498353"/>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4278378110"/>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grpId="0"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PA_chenying0907 11"/>
          <p:cNvGrpSpPr/>
          <p:nvPr>
            <p:custDataLst>
              <p:tags r:id="rId1"/>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1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pic>
        <p:nvPicPr>
          <p:cNvPr id="7" name="PA_图片 6"/>
          <p:cNvPicPr>
            <a:picLocks noChangeAspect="1"/>
          </p:cNvPicPr>
          <p:nvPr>
            <p:custDataLst>
              <p:tags r:id="rId2"/>
            </p:custDataLst>
          </p:nvPr>
        </p:nvPicPr>
        <p:blipFill rotWithShape="1">
          <a:blip r:embed="rId6" cstate="print">
            <a:extLst>
              <a:ext uri="{28A0092B-C50C-407E-A947-70E740481C1C}">
                <a14:useLocalDpi xmlns:a14="http://schemas.microsoft.com/office/drawing/2010/main" val="0"/>
              </a:ext>
            </a:extLst>
          </a:blip>
          <a:srcRect t="25626"/>
          <a:stretch/>
        </p:blipFill>
        <p:spPr>
          <a:xfrm rot="10800000">
            <a:off x="5162573" y="1158378"/>
            <a:ext cx="2416027" cy="3233840"/>
          </a:xfrm>
          <a:prstGeom prst="rect">
            <a:avLst/>
          </a:prstGeom>
        </p:spPr>
      </p:pic>
      <p:sp>
        <p:nvSpPr>
          <p:cNvPr id="8" name="PA_矩形 7"/>
          <p:cNvSpPr/>
          <p:nvPr>
            <p:custDataLst>
              <p:tags r:id="rId3"/>
            </p:custDataLst>
          </p:nvPr>
        </p:nvSpPr>
        <p:spPr>
          <a:xfrm>
            <a:off x="1073209" y="2145449"/>
            <a:ext cx="4006110" cy="2246769"/>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en-US" altLang="zh-CN" sz="1000" dirty="0">
                <a:solidFill>
                  <a:schemeClr val="tx1">
                    <a:lumMod val="75000"/>
                    <a:lumOff val="25000"/>
                  </a:schemeClr>
                </a:solidFill>
                <a:latin typeface="微软雅黑" pitchFamily="34" charset="-122"/>
                <a:ea typeface="微软雅黑" pitchFamily="34" charset="-122"/>
              </a:rPr>
              <a:t> </a:t>
            </a:r>
            <a:r>
              <a:rPr lang="en-US" altLang="zh-CN" sz="1000" dirty="0" smtClean="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a:t>
            </a:r>
            <a:r>
              <a:rPr lang="zh-CN" altLang="en-US" sz="1000" dirty="0">
                <a:solidFill>
                  <a:schemeClr val="tx1">
                    <a:lumMod val="75000"/>
                    <a:lumOff val="25000"/>
                  </a:schemeClr>
                </a:solidFill>
                <a:latin typeface="微软雅黑" pitchFamily="34" charset="-122"/>
                <a:ea typeface="微软雅黑" pitchFamily="34" charset="-122"/>
              </a:rPr>
              <a:t>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endParaRPr lang="zh-CN" altLang="en-US" sz="1000" dirty="0">
              <a:solidFill>
                <a:schemeClr val="tx1">
                  <a:lumMod val="75000"/>
                  <a:lumOff val="25000"/>
                </a:schemeClr>
              </a:solidFill>
              <a:latin typeface="微软雅黑" pitchFamily="34" charset="-122"/>
              <a:ea typeface="微软雅黑" pitchFamily="34" charset="-122"/>
            </a:endParaRPr>
          </a:p>
        </p:txBody>
      </p:sp>
      <p:sp>
        <p:nvSpPr>
          <p:cNvPr id="9" name="PA_文本框 271"/>
          <p:cNvSpPr txBox="1"/>
          <p:nvPr>
            <p:custDataLst>
              <p:tags r:id="rId4"/>
            </p:custDataLst>
          </p:nvPr>
        </p:nvSpPr>
        <p:spPr>
          <a:xfrm>
            <a:off x="1403648" y="1637235"/>
            <a:ext cx="2448272" cy="369332"/>
          </a:xfrm>
          <a:prstGeom prst="rect">
            <a:avLst/>
          </a:prstGeom>
          <a:noFill/>
        </p:spPr>
        <p:txBody>
          <a:bodyPr wrap="square" rtlCol="0">
            <a:spAutoFit/>
          </a:bodyPr>
          <a:lstStyle/>
          <a:p>
            <a:r>
              <a:rPr lang="en-US" altLang="zh-CN" dirty="0" smtClean="0">
                <a:latin typeface="落落补 汤圆" pitchFamily="2" charset="-128"/>
                <a:ea typeface="落落补 汤圆" pitchFamily="2" charset="-128"/>
                <a:cs typeface="落落补 汤圆" pitchFamily="2" charset="-128"/>
              </a:rPr>
              <a:t>POWERPOINT MY 2017</a:t>
            </a:r>
            <a:endParaRPr lang="zh-CN" altLang="en-US"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97806483"/>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nodeType="withEffect">
                                  <p:stCondLst>
                                    <p:cond delay="30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PA_chenying0907 20"/>
          <p:cNvGrpSpPr/>
          <p:nvPr>
            <p:custDataLst>
              <p:tags r:id="rId1"/>
            </p:custDataLst>
          </p:nvPr>
        </p:nvGrpSpPr>
        <p:grpSpPr>
          <a:xfrm>
            <a:off x="1403648" y="267494"/>
            <a:ext cx="6192688" cy="767437"/>
            <a:chOff x="1492256" y="411510"/>
            <a:chExt cx="6192688" cy="767437"/>
          </a:xfrm>
        </p:grpSpPr>
        <p:sp>
          <p:nvSpPr>
            <p:cNvPr id="22" name="任意多边形 21"/>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4"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grpSp>
        <p:nvGrpSpPr>
          <p:cNvPr id="6" name="PA_chenying0907 5"/>
          <p:cNvGrpSpPr/>
          <p:nvPr>
            <p:custDataLst>
              <p:tags r:id="rId2"/>
            </p:custDataLst>
          </p:nvPr>
        </p:nvGrpSpPr>
        <p:grpSpPr>
          <a:xfrm>
            <a:off x="1331640" y="1563638"/>
            <a:ext cx="1867207" cy="1667598"/>
            <a:chOff x="6208713" y="1243013"/>
            <a:chExt cx="706438" cy="620713"/>
          </a:xfrm>
          <a:solidFill>
            <a:schemeClr val="tx1"/>
          </a:solidFill>
        </p:grpSpPr>
        <p:sp>
          <p:nvSpPr>
            <p:cNvPr id="7"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6" name="PA_chenying0907 35"/>
          <p:cNvGrpSpPr/>
          <p:nvPr>
            <p:custDataLst>
              <p:tags r:id="rId3"/>
            </p:custDataLst>
          </p:nvPr>
        </p:nvGrpSpPr>
        <p:grpSpPr>
          <a:xfrm>
            <a:off x="3605423" y="1563638"/>
            <a:ext cx="1867207" cy="1667598"/>
            <a:chOff x="6208713" y="1243013"/>
            <a:chExt cx="706438" cy="620713"/>
          </a:xfrm>
          <a:solidFill>
            <a:srgbClr val="FFCC66"/>
          </a:solidFill>
        </p:grpSpPr>
        <p:sp>
          <p:nvSpPr>
            <p:cNvPr id="37"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2" name="PA_chenying0907 61"/>
          <p:cNvGrpSpPr/>
          <p:nvPr>
            <p:custDataLst>
              <p:tags r:id="rId4"/>
            </p:custDataLst>
          </p:nvPr>
        </p:nvGrpSpPr>
        <p:grpSpPr>
          <a:xfrm>
            <a:off x="5841590" y="1621215"/>
            <a:ext cx="1867207" cy="1667598"/>
            <a:chOff x="6208713" y="1243013"/>
            <a:chExt cx="706438" cy="620713"/>
          </a:xfrm>
          <a:solidFill>
            <a:schemeClr val="tx1"/>
          </a:solidFill>
        </p:grpSpPr>
        <p:sp>
          <p:nvSpPr>
            <p:cNvPr id="63"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
        <p:nvSpPr>
          <p:cNvPr id="88" name="PA_矩形 87"/>
          <p:cNvSpPr/>
          <p:nvPr>
            <p:custDataLst>
              <p:tags r:id="rId5"/>
            </p:custDataLst>
          </p:nvPr>
        </p:nvSpPr>
        <p:spPr>
          <a:xfrm>
            <a:off x="1757806" y="381366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89" name="PA_文本框 232"/>
          <p:cNvSpPr txBox="1"/>
          <p:nvPr>
            <p:custDataLst>
              <p:tags r:id="rId6"/>
            </p:custDataLst>
          </p:nvPr>
        </p:nvSpPr>
        <p:spPr>
          <a:xfrm>
            <a:off x="1845646" y="3485910"/>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90" name="PA_矩形 89"/>
          <p:cNvSpPr/>
          <p:nvPr>
            <p:custDataLst>
              <p:tags r:id="rId7"/>
            </p:custDataLst>
          </p:nvPr>
        </p:nvSpPr>
        <p:spPr>
          <a:xfrm>
            <a:off x="4181327" y="381366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91" name="PA_文本框 232"/>
          <p:cNvSpPr txBox="1"/>
          <p:nvPr>
            <p:custDataLst>
              <p:tags r:id="rId8"/>
            </p:custDataLst>
          </p:nvPr>
        </p:nvSpPr>
        <p:spPr>
          <a:xfrm>
            <a:off x="4269167" y="3485910"/>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92" name="PA_矩形 91"/>
          <p:cNvSpPr/>
          <p:nvPr>
            <p:custDataLst>
              <p:tags r:id="rId9"/>
            </p:custDataLst>
          </p:nvPr>
        </p:nvSpPr>
        <p:spPr>
          <a:xfrm>
            <a:off x="6387986" y="3792288"/>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93" name="PA_文本框 232"/>
          <p:cNvSpPr txBox="1"/>
          <p:nvPr>
            <p:custDataLst>
              <p:tags r:id="rId10"/>
            </p:custDataLst>
          </p:nvPr>
        </p:nvSpPr>
        <p:spPr>
          <a:xfrm>
            <a:off x="6475826" y="3464531"/>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97806483"/>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par>
                                <p:cTn id="10" presetID="53" presetClass="entr" presetSubtype="16" fill="hold" nodeType="withEffect">
                                  <p:stCondLst>
                                    <p:cond delay="30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nodeType="withEffect">
                                  <p:stCondLst>
                                    <p:cond delay="900"/>
                                  </p:stCondLst>
                                  <p:childTnLst>
                                    <p:set>
                                      <p:cBhvr>
                                        <p:cTn id="16" dur="1" fill="hold">
                                          <p:stCondLst>
                                            <p:cond delay="0"/>
                                          </p:stCondLst>
                                        </p:cTn>
                                        <p:tgtEl>
                                          <p:spTgt spid="36"/>
                                        </p:tgtEl>
                                        <p:attrNameLst>
                                          <p:attrName>style.visibility</p:attrName>
                                        </p:attrNameLst>
                                      </p:cBhvr>
                                      <p:to>
                                        <p:strVal val="visible"/>
                                      </p:to>
                                    </p:set>
                                    <p:anim calcmode="lin" valueType="num">
                                      <p:cBhvr>
                                        <p:cTn id="17" dur="500" fill="hold"/>
                                        <p:tgtEl>
                                          <p:spTgt spid="36"/>
                                        </p:tgtEl>
                                        <p:attrNameLst>
                                          <p:attrName>ppt_w</p:attrName>
                                        </p:attrNameLst>
                                      </p:cBhvr>
                                      <p:tavLst>
                                        <p:tav tm="0">
                                          <p:val>
                                            <p:fltVal val="0"/>
                                          </p:val>
                                        </p:tav>
                                        <p:tav tm="100000">
                                          <p:val>
                                            <p:strVal val="#ppt_w"/>
                                          </p:val>
                                        </p:tav>
                                      </p:tavLst>
                                    </p:anim>
                                    <p:anim calcmode="lin" valueType="num">
                                      <p:cBhvr>
                                        <p:cTn id="18" dur="500" fill="hold"/>
                                        <p:tgtEl>
                                          <p:spTgt spid="36"/>
                                        </p:tgtEl>
                                        <p:attrNameLst>
                                          <p:attrName>ppt_h</p:attrName>
                                        </p:attrNameLst>
                                      </p:cBhvr>
                                      <p:tavLst>
                                        <p:tav tm="0">
                                          <p:val>
                                            <p:fltVal val="0"/>
                                          </p:val>
                                        </p:tav>
                                        <p:tav tm="100000">
                                          <p:val>
                                            <p:strVal val="#ppt_h"/>
                                          </p:val>
                                        </p:tav>
                                      </p:tavLst>
                                    </p:anim>
                                    <p:animEffect transition="in" filter="fade">
                                      <p:cBhvr>
                                        <p:cTn id="19" dur="500"/>
                                        <p:tgtEl>
                                          <p:spTgt spid="36"/>
                                        </p:tgtEl>
                                      </p:cBhvr>
                                    </p:animEffect>
                                  </p:childTnLst>
                                </p:cTn>
                              </p:par>
                              <p:par>
                                <p:cTn id="20" presetID="22" presetClass="entr" presetSubtype="8" fill="hold" nodeType="withEffect">
                                  <p:stCondLst>
                                    <p:cond delay="1200"/>
                                  </p:stCondLst>
                                  <p:childTnLst>
                                    <p:set>
                                      <p:cBhvr>
                                        <p:cTn id="21" dur="1" fill="hold">
                                          <p:stCondLst>
                                            <p:cond delay="0"/>
                                          </p:stCondLst>
                                        </p:cTn>
                                        <p:tgtEl>
                                          <p:spTgt spid="62"/>
                                        </p:tgtEl>
                                        <p:attrNameLst>
                                          <p:attrName>style.visibility</p:attrName>
                                        </p:attrNameLst>
                                      </p:cBhvr>
                                      <p:to>
                                        <p:strVal val="visible"/>
                                      </p:to>
                                    </p:set>
                                    <p:animEffect transition="in" filter="wipe(left)">
                                      <p:cBhvr>
                                        <p:cTn id="22" dur="500"/>
                                        <p:tgtEl>
                                          <p:spTgt spid="62"/>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88"/>
                                        </p:tgtEl>
                                        <p:attrNameLst>
                                          <p:attrName>style.visibility</p:attrName>
                                        </p:attrNameLst>
                                      </p:cBhvr>
                                      <p:to>
                                        <p:strVal val="visible"/>
                                      </p:to>
                                    </p:set>
                                    <p:animEffect transition="in" filter="wipe(left)">
                                      <p:cBhvr>
                                        <p:cTn id="25" dur="500"/>
                                        <p:tgtEl>
                                          <p:spTgt spid="88"/>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89"/>
                                        </p:tgtEl>
                                        <p:attrNameLst>
                                          <p:attrName>style.visibility</p:attrName>
                                        </p:attrNameLst>
                                      </p:cBhvr>
                                      <p:to>
                                        <p:strVal val="visible"/>
                                      </p:to>
                                    </p:set>
                                    <p:animEffect transition="in" filter="wipe(left)">
                                      <p:cBhvr>
                                        <p:cTn id="28" dur="500"/>
                                        <p:tgtEl>
                                          <p:spTgt spid="89"/>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90"/>
                                        </p:tgtEl>
                                        <p:attrNameLst>
                                          <p:attrName>style.visibility</p:attrName>
                                        </p:attrNameLst>
                                      </p:cBhvr>
                                      <p:to>
                                        <p:strVal val="visible"/>
                                      </p:to>
                                    </p:set>
                                    <p:animEffect transition="in" filter="wipe(left)">
                                      <p:cBhvr>
                                        <p:cTn id="31" dur="500"/>
                                        <p:tgtEl>
                                          <p:spTgt spid="90"/>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91"/>
                                        </p:tgtEl>
                                        <p:attrNameLst>
                                          <p:attrName>style.visibility</p:attrName>
                                        </p:attrNameLst>
                                      </p:cBhvr>
                                      <p:to>
                                        <p:strVal val="visible"/>
                                      </p:to>
                                    </p:set>
                                    <p:animEffect transition="in" filter="wipe(left)">
                                      <p:cBhvr>
                                        <p:cTn id="34" dur="500"/>
                                        <p:tgtEl>
                                          <p:spTgt spid="91"/>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92"/>
                                        </p:tgtEl>
                                        <p:attrNameLst>
                                          <p:attrName>style.visibility</p:attrName>
                                        </p:attrNameLst>
                                      </p:cBhvr>
                                      <p:to>
                                        <p:strVal val="visible"/>
                                      </p:to>
                                    </p:set>
                                    <p:animEffect transition="in" filter="wipe(left)">
                                      <p:cBhvr>
                                        <p:cTn id="37" dur="500"/>
                                        <p:tgtEl>
                                          <p:spTgt spid="92"/>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93"/>
                                        </p:tgtEl>
                                        <p:attrNameLst>
                                          <p:attrName>style.visibility</p:attrName>
                                        </p:attrNameLst>
                                      </p:cBhvr>
                                      <p:to>
                                        <p:strVal val="visible"/>
                                      </p:to>
                                    </p:set>
                                    <p:animEffect transition="in" filter="wipe(left)">
                                      <p:cBhvr>
                                        <p:cTn id="40"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animBg="1" autoUpdateAnimBg="0"/>
      <p:bldP spid="91" grpId="0"/>
      <p:bldP spid="92" grpId="0"/>
      <p:bldP spid="93" grpId="0" animBg="1"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_任意多边形 11"/>
          <p:cNvSpPr/>
          <p:nvPr>
            <p:custDataLst>
              <p:tags r:id="rId1"/>
            </p:custDataLst>
          </p:nvPr>
        </p:nvSpPr>
        <p:spPr>
          <a:xfrm rot="21372868">
            <a:off x="3379265" y="2004479"/>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3" name="PA_任意多边形 12"/>
          <p:cNvSpPr/>
          <p:nvPr>
            <p:custDataLst>
              <p:tags r:id="rId2"/>
            </p:custDataLst>
          </p:nvPr>
        </p:nvSpPr>
        <p:spPr>
          <a:xfrm rot="1077937">
            <a:off x="3379266" y="2523100"/>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1" name="PA_任意多边形 20"/>
          <p:cNvSpPr/>
          <p:nvPr>
            <p:custDataLst>
              <p:tags r:id="rId3"/>
            </p:custDataLst>
          </p:nvPr>
        </p:nvSpPr>
        <p:spPr>
          <a:xfrm rot="5596426">
            <a:off x="2571492" y="2833739"/>
            <a:ext cx="1450721"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12700"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grpSp>
        <p:nvGrpSpPr>
          <p:cNvPr id="28" name="PA_chenying0907 27"/>
          <p:cNvGrpSpPr/>
          <p:nvPr>
            <p:custDataLst>
              <p:tags r:id="rId4"/>
            </p:custDataLst>
          </p:nvPr>
        </p:nvGrpSpPr>
        <p:grpSpPr>
          <a:xfrm>
            <a:off x="1403648" y="267494"/>
            <a:ext cx="6192688" cy="767437"/>
            <a:chOff x="1492256" y="411510"/>
            <a:chExt cx="6192688" cy="767437"/>
          </a:xfrm>
        </p:grpSpPr>
        <p:sp>
          <p:nvSpPr>
            <p:cNvPr id="29" name="任意多边形 28"/>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30"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5" name="PA_文本框 14"/>
          <p:cNvSpPr txBox="1"/>
          <p:nvPr>
            <p:custDataLst>
              <p:tags r:id="rId5"/>
            </p:custDataLst>
          </p:nvPr>
        </p:nvSpPr>
        <p:spPr>
          <a:xfrm>
            <a:off x="6032306" y="1491630"/>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6" name="PA_矩形 15"/>
          <p:cNvSpPr/>
          <p:nvPr>
            <p:custDataLst>
              <p:tags r:id="rId6"/>
            </p:custDataLst>
          </p:nvPr>
        </p:nvSpPr>
        <p:spPr>
          <a:xfrm>
            <a:off x="5999893" y="1885865"/>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17" name="PA_文本框 16"/>
          <p:cNvSpPr txBox="1"/>
          <p:nvPr>
            <p:custDataLst>
              <p:tags r:id="rId7"/>
            </p:custDataLst>
          </p:nvPr>
        </p:nvSpPr>
        <p:spPr>
          <a:xfrm>
            <a:off x="6032306" y="2549926"/>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18" name="PA_矩形 17"/>
          <p:cNvSpPr/>
          <p:nvPr>
            <p:custDataLst>
              <p:tags r:id="rId8"/>
            </p:custDataLst>
          </p:nvPr>
        </p:nvSpPr>
        <p:spPr>
          <a:xfrm>
            <a:off x="5999893" y="2944161"/>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19" name="PA_文本框 18"/>
          <p:cNvSpPr txBox="1"/>
          <p:nvPr>
            <p:custDataLst>
              <p:tags r:id="rId9"/>
            </p:custDataLst>
          </p:nvPr>
        </p:nvSpPr>
        <p:spPr>
          <a:xfrm>
            <a:off x="2732205" y="3666851"/>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0" name="PA_矩形 19"/>
          <p:cNvSpPr/>
          <p:nvPr>
            <p:custDataLst>
              <p:tags r:id="rId10"/>
            </p:custDataLst>
          </p:nvPr>
        </p:nvSpPr>
        <p:spPr>
          <a:xfrm>
            <a:off x="2699792" y="406108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2" name="PA_任意多边形 56"/>
          <p:cNvSpPr>
            <a:spLocks/>
          </p:cNvSpPr>
          <p:nvPr>
            <p:custDataLst>
              <p:tags r:id="rId11"/>
            </p:custDataLst>
          </p:nvPr>
        </p:nvSpPr>
        <p:spPr bwMode="auto">
          <a:xfrm>
            <a:off x="1403648" y="1275606"/>
            <a:ext cx="2497365" cy="1766451"/>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511236736"/>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13"/>
                                        </p:tgtEl>
                                        <p:attrNameLst>
                                          <p:attrName>style.visibility</p:attrName>
                                        </p:attrNameLst>
                                      </p:cBhvr>
                                      <p:to>
                                        <p:strVal val="visible"/>
                                      </p:to>
                                    </p:set>
                                    <p:anim calcmode="lin" valueType="num">
                                      <p:cBhvr>
                                        <p:cTn id="10" dur="500" fill="hold"/>
                                        <p:tgtEl>
                                          <p:spTgt spid="13"/>
                                        </p:tgtEl>
                                        <p:attrNameLst>
                                          <p:attrName>ppt_w</p:attrName>
                                        </p:attrNameLst>
                                      </p:cBhvr>
                                      <p:tavLst>
                                        <p:tav tm="0">
                                          <p:val>
                                            <p:fltVal val="0"/>
                                          </p:val>
                                        </p:tav>
                                        <p:tav tm="100000">
                                          <p:val>
                                            <p:strVal val="#ppt_w"/>
                                          </p:val>
                                        </p:tav>
                                      </p:tavLst>
                                    </p:anim>
                                    <p:anim calcmode="lin" valueType="num">
                                      <p:cBhvr>
                                        <p:cTn id="11" dur="500" fill="hold"/>
                                        <p:tgtEl>
                                          <p:spTgt spid="13"/>
                                        </p:tgtEl>
                                        <p:attrNameLst>
                                          <p:attrName>ppt_h</p:attrName>
                                        </p:attrNameLst>
                                      </p:cBhvr>
                                      <p:tavLst>
                                        <p:tav tm="0">
                                          <p:val>
                                            <p:fltVal val="0"/>
                                          </p:val>
                                        </p:tav>
                                        <p:tav tm="100000">
                                          <p:val>
                                            <p:strVal val="#ppt_h"/>
                                          </p:val>
                                        </p:tav>
                                      </p:tavLst>
                                    </p:anim>
                                    <p:animEffect transition="in" filter="fade">
                                      <p:cBhvr>
                                        <p:cTn id="12" dur="500"/>
                                        <p:tgtEl>
                                          <p:spTgt spid="13"/>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12"/>
                                        </p:tgtEl>
                                        <p:attrNameLst>
                                          <p:attrName>style.visibility</p:attrName>
                                        </p:attrNameLst>
                                      </p:cBhvr>
                                      <p:to>
                                        <p:strVal val="visible"/>
                                      </p:to>
                                    </p:set>
                                    <p:anim calcmode="lin" valueType="num">
                                      <p:cBhvr>
                                        <p:cTn id="15" dur="500" fill="hold"/>
                                        <p:tgtEl>
                                          <p:spTgt spid="12"/>
                                        </p:tgtEl>
                                        <p:attrNameLst>
                                          <p:attrName>ppt_w</p:attrName>
                                        </p:attrNameLst>
                                      </p:cBhvr>
                                      <p:tavLst>
                                        <p:tav tm="0">
                                          <p:val>
                                            <p:fltVal val="0"/>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animEffect transition="in" filter="fade">
                                      <p:cBhvr>
                                        <p:cTn id="17" dur="500"/>
                                        <p:tgtEl>
                                          <p:spTgt spid="12"/>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1"/>
                                        </p:tgtEl>
                                        <p:attrNameLst>
                                          <p:attrName>style.visibility</p:attrName>
                                        </p:attrNameLst>
                                      </p:cBhvr>
                                      <p:to>
                                        <p:strVal val="visible"/>
                                      </p:to>
                                    </p:set>
                                    <p:anim calcmode="lin" valueType="num">
                                      <p:cBhvr>
                                        <p:cTn id="20" dur="500" fill="hold"/>
                                        <p:tgtEl>
                                          <p:spTgt spid="21"/>
                                        </p:tgtEl>
                                        <p:attrNameLst>
                                          <p:attrName>ppt_w</p:attrName>
                                        </p:attrNameLst>
                                      </p:cBhvr>
                                      <p:tavLst>
                                        <p:tav tm="0">
                                          <p:val>
                                            <p:fltVal val="0"/>
                                          </p:val>
                                        </p:tav>
                                        <p:tav tm="100000">
                                          <p:val>
                                            <p:strVal val="#ppt_w"/>
                                          </p:val>
                                        </p:tav>
                                      </p:tavLst>
                                    </p:anim>
                                    <p:anim calcmode="lin" valueType="num">
                                      <p:cBhvr>
                                        <p:cTn id="21" dur="500" fill="hold"/>
                                        <p:tgtEl>
                                          <p:spTgt spid="21"/>
                                        </p:tgtEl>
                                        <p:attrNameLst>
                                          <p:attrName>ppt_h</p:attrName>
                                        </p:attrNameLst>
                                      </p:cBhvr>
                                      <p:tavLst>
                                        <p:tav tm="0">
                                          <p:val>
                                            <p:fltVal val="0"/>
                                          </p:val>
                                        </p:tav>
                                        <p:tav tm="100000">
                                          <p:val>
                                            <p:strVal val="#ppt_h"/>
                                          </p:val>
                                        </p:tav>
                                      </p:tavLst>
                                    </p:anim>
                                    <p:animEffect transition="in" filter="fade">
                                      <p:cBhvr>
                                        <p:cTn id="22" dur="500"/>
                                        <p:tgtEl>
                                          <p:spTgt spid="21"/>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15"/>
                                        </p:tgtEl>
                                        <p:attrNameLst>
                                          <p:attrName>style.visibility</p:attrName>
                                        </p:attrNameLst>
                                      </p:cBhvr>
                                      <p:to>
                                        <p:strVal val="visible"/>
                                      </p:to>
                                    </p:set>
                                    <p:animEffect transition="in" filter="wipe(left)">
                                      <p:cBhvr>
                                        <p:cTn id="25" dur="500"/>
                                        <p:tgtEl>
                                          <p:spTgt spid="15"/>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17"/>
                                        </p:tgtEl>
                                        <p:attrNameLst>
                                          <p:attrName>style.visibility</p:attrName>
                                        </p:attrNameLst>
                                      </p:cBhvr>
                                      <p:to>
                                        <p:strVal val="visible"/>
                                      </p:to>
                                    </p:set>
                                    <p:animEffect transition="in" filter="wipe(left)">
                                      <p:cBhvr>
                                        <p:cTn id="31" dur="500"/>
                                        <p:tgtEl>
                                          <p:spTgt spid="17"/>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500"/>
                                        <p:tgtEl>
                                          <p:spTgt spid="19"/>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0"/>
                                        </p:tgtEl>
                                        <p:attrNameLst>
                                          <p:attrName>style.visibility</p:attrName>
                                        </p:attrNameLst>
                                      </p:cBhvr>
                                      <p:to>
                                        <p:strVal val="visible"/>
                                      </p:to>
                                    </p:set>
                                    <p:animEffect transition="in" filter="wipe(left)">
                                      <p:cBhvr>
                                        <p:cTn id="40" dur="500"/>
                                        <p:tgtEl>
                                          <p:spTgt spid="20"/>
                                        </p:tgtEl>
                                      </p:cBhvr>
                                    </p:animEffect>
                                  </p:childTnLst>
                                </p:cTn>
                              </p:par>
                              <p:par>
                                <p:cTn id="41" presetID="22" presetClass="entr" presetSubtype="8" fill="hold" grpId="0" nodeType="withEffect">
                                  <p:stCondLst>
                                    <p:cond delay="330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21" grpId="0" animBg="1"/>
      <p:bldP spid="15" grpId="0"/>
      <p:bldP spid="16" grpId="0"/>
      <p:bldP spid="17" grpId="0" animBg="1" autoUpdateAnimBg="0"/>
      <p:bldP spid="18" grpId="0"/>
      <p:bldP spid="19" grpId="0"/>
      <p:bldP spid="20" grpId="0" animBg="1" autoUpdateAnimBg="0"/>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AutoShape 3"/>
          <p:cNvSpPr>
            <a:spLocks noChangeAspect="1" noChangeArrowheads="1" noTextEdit="1"/>
          </p:cNvSpPr>
          <p:nvPr>
            <p:custDataLst>
              <p:tags r:id="rId1"/>
            </p:custDataLst>
          </p:nvPr>
        </p:nvSpPr>
        <p:spPr bwMode="auto">
          <a:xfrm>
            <a:off x="2774427" y="1977306"/>
            <a:ext cx="1146312" cy="717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PA_AutoShape 3"/>
          <p:cNvSpPr>
            <a:spLocks noChangeAspect="1" noChangeArrowheads="1" noTextEdit="1"/>
          </p:cNvSpPr>
          <p:nvPr>
            <p:custDataLst>
              <p:tags r:id="rId2"/>
            </p:custDataLst>
          </p:nvPr>
        </p:nvSpPr>
        <p:spPr bwMode="auto">
          <a:xfrm>
            <a:off x="3523335" y="1635646"/>
            <a:ext cx="2320834" cy="1453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PA_任意多边形 5"/>
          <p:cNvSpPr>
            <a:spLocks noEditPoints="1"/>
          </p:cNvSpPr>
          <p:nvPr>
            <p:custDataLst>
              <p:tags r:id="rId3"/>
            </p:custDataLst>
          </p:nvPr>
        </p:nvSpPr>
        <p:spPr bwMode="auto">
          <a:xfrm>
            <a:off x="3487780" y="1641621"/>
            <a:ext cx="2268517" cy="145529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accent6">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 name="PA_AutoShape 3"/>
          <p:cNvSpPr>
            <a:spLocks noChangeAspect="1" noChangeArrowheads="1" noTextEdit="1"/>
          </p:cNvSpPr>
          <p:nvPr>
            <p:custDataLst>
              <p:tags r:id="rId4"/>
            </p:custDataLst>
          </p:nvPr>
        </p:nvSpPr>
        <p:spPr bwMode="auto">
          <a:xfrm>
            <a:off x="1621647" y="2890798"/>
            <a:ext cx="2059463" cy="1289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PA_任意多边形 5"/>
          <p:cNvSpPr>
            <a:spLocks noEditPoints="1"/>
          </p:cNvSpPr>
          <p:nvPr>
            <p:custDataLst>
              <p:tags r:id="rId5"/>
            </p:custDataLst>
          </p:nvPr>
        </p:nvSpPr>
        <p:spPr bwMode="auto">
          <a:xfrm>
            <a:off x="5844170" y="2890798"/>
            <a:ext cx="1761218" cy="11390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2" name="PA_文本框 31"/>
          <p:cNvSpPr txBox="1"/>
          <p:nvPr>
            <p:custDataLst>
              <p:tags r:id="rId6"/>
            </p:custDataLst>
          </p:nvPr>
        </p:nvSpPr>
        <p:spPr>
          <a:xfrm>
            <a:off x="3920739" y="3335618"/>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4" name="PA_chenying0907 23"/>
          <p:cNvGrpSpPr/>
          <p:nvPr>
            <p:custDataLst>
              <p:tags r:id="rId7"/>
            </p:custDataLst>
          </p:nvPr>
        </p:nvGrpSpPr>
        <p:grpSpPr>
          <a:xfrm>
            <a:off x="1403648" y="267494"/>
            <a:ext cx="6192688" cy="767437"/>
            <a:chOff x="1492256" y="411510"/>
            <a:chExt cx="6192688" cy="767437"/>
          </a:xfrm>
        </p:grpSpPr>
        <p:sp>
          <p:nvSpPr>
            <p:cNvPr id="25" name="任意多边形 2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33"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7" name="PA_任意多边形 5"/>
          <p:cNvSpPr>
            <a:spLocks noEditPoints="1"/>
          </p:cNvSpPr>
          <p:nvPr>
            <p:custDataLst>
              <p:tags r:id="rId8"/>
            </p:custDataLst>
          </p:nvPr>
        </p:nvSpPr>
        <p:spPr bwMode="auto">
          <a:xfrm>
            <a:off x="1678864" y="2847591"/>
            <a:ext cx="1996871" cy="129140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PA_矩形 18"/>
          <p:cNvSpPr/>
          <p:nvPr>
            <p:custDataLst>
              <p:tags r:id="rId9"/>
            </p:custDataLst>
          </p:nvPr>
        </p:nvSpPr>
        <p:spPr>
          <a:xfrm>
            <a:off x="3846756" y="3729853"/>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0" name="PA_文本框 19"/>
          <p:cNvSpPr txBox="1"/>
          <p:nvPr>
            <p:custDataLst>
              <p:tags r:id="rId10"/>
            </p:custDataLst>
          </p:nvPr>
        </p:nvSpPr>
        <p:spPr>
          <a:xfrm>
            <a:off x="1621647" y="1643929"/>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4" name="PA_矩形 33"/>
          <p:cNvSpPr/>
          <p:nvPr>
            <p:custDataLst>
              <p:tags r:id="rId11"/>
            </p:custDataLst>
          </p:nvPr>
        </p:nvSpPr>
        <p:spPr>
          <a:xfrm>
            <a:off x="1547664" y="2038164"/>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35" name="PA_文本框 34"/>
          <p:cNvSpPr txBox="1"/>
          <p:nvPr>
            <p:custDataLst>
              <p:tags r:id="rId12"/>
            </p:custDataLst>
          </p:nvPr>
        </p:nvSpPr>
        <p:spPr>
          <a:xfrm>
            <a:off x="6125738" y="1713629"/>
            <a:ext cx="1617751" cy="400110"/>
          </a:xfrm>
          <a:prstGeom prst="rect">
            <a:avLst/>
          </a:prstGeom>
          <a:noFill/>
        </p:spPr>
        <p:txBody>
          <a:bodyPr wrap="non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36" name="PA_矩形 35"/>
          <p:cNvSpPr/>
          <p:nvPr>
            <p:custDataLst>
              <p:tags r:id="rId13"/>
            </p:custDataLst>
          </p:nvPr>
        </p:nvSpPr>
        <p:spPr>
          <a:xfrm>
            <a:off x="6051755" y="2107864"/>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Tree>
    <p:extLst>
      <p:ext uri="{BB962C8B-B14F-4D97-AF65-F5344CB8AC3E}">
        <p14:creationId xmlns:p14="http://schemas.microsoft.com/office/powerpoint/2010/main" val="1511236736"/>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wipe(left)">
                                      <p:cBhvr>
                                        <p:cTn id="10" dur="500"/>
                                        <p:tgtEl>
                                          <p:spTgt spid="36"/>
                                        </p:tgtEl>
                                      </p:cBhvr>
                                    </p:animEffect>
                                  </p:childTnLst>
                                </p:cTn>
                              </p:par>
                              <p:par>
                                <p:cTn id="11" presetID="53" presetClass="entr" presetSubtype="16" fill="hold" grpId="0" nodeType="withEffect" nodePh="1">
                                  <p:stCondLst>
                                    <p:cond delay="300"/>
                                  </p:stCondLst>
                                  <p:endCondLst>
                                    <p:cond evt="begin" delay="0">
                                      <p:tn val="11"/>
                                    </p:cond>
                                  </p:end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Effect transition="in" filter="fade">
                                      <p:cBhvr>
                                        <p:cTn id="15" dur="500"/>
                                        <p:tgtEl>
                                          <p:spTgt spid="13"/>
                                        </p:tgtEl>
                                      </p:cBhvr>
                                    </p:animEffect>
                                  </p:childTnLst>
                                </p:cTn>
                              </p:par>
                              <p:par>
                                <p:cTn id="16" presetID="53" presetClass="entr" presetSubtype="16" fill="hold" grpId="0" nodeType="withEffect" nodePh="1">
                                  <p:stCondLst>
                                    <p:cond delay="600"/>
                                  </p:stCondLst>
                                  <p:endCondLst>
                                    <p:cond evt="begin" delay="0">
                                      <p:tn val="16"/>
                                    </p:cond>
                                  </p:endCondLst>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ppt_w</p:attrName>
                                        </p:attrNameLst>
                                      </p:cBhvr>
                                      <p:tavLst>
                                        <p:tav tm="0">
                                          <p:val>
                                            <p:fltVal val="0"/>
                                          </p:val>
                                        </p:tav>
                                        <p:tav tm="100000">
                                          <p:val>
                                            <p:strVal val="#ppt_w"/>
                                          </p:val>
                                        </p:tav>
                                      </p:tavLst>
                                    </p:anim>
                                    <p:anim calcmode="lin" valueType="num">
                                      <p:cBhvr>
                                        <p:cTn id="19" dur="500" fill="hold"/>
                                        <p:tgtEl>
                                          <p:spTgt spid="11"/>
                                        </p:tgtEl>
                                        <p:attrNameLst>
                                          <p:attrName>ppt_h</p:attrName>
                                        </p:attrNameLst>
                                      </p:cBhvr>
                                      <p:tavLst>
                                        <p:tav tm="0">
                                          <p:val>
                                            <p:fltVal val="0"/>
                                          </p:val>
                                        </p:tav>
                                        <p:tav tm="100000">
                                          <p:val>
                                            <p:strVal val="#ppt_h"/>
                                          </p:val>
                                        </p:tav>
                                      </p:tavLst>
                                    </p:anim>
                                    <p:animEffect transition="in" filter="fade">
                                      <p:cBhvr>
                                        <p:cTn id="20" dur="500"/>
                                        <p:tgtEl>
                                          <p:spTgt spid="11"/>
                                        </p:tgtEl>
                                      </p:cBhvr>
                                    </p:animEffect>
                                  </p:childTnLst>
                                </p:cTn>
                              </p:par>
                              <p:par>
                                <p:cTn id="21" presetID="53" presetClass="entr" presetSubtype="16" fill="hold" grpId="0" nodeType="withEffect">
                                  <p:stCondLst>
                                    <p:cond delay="90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par>
                                <p:cTn id="26" presetID="22" presetClass="entr" presetSubtype="8" fill="hold" grpId="0" nodeType="withEffect">
                                  <p:stCondLst>
                                    <p:cond delay="1200"/>
                                  </p:stCondLst>
                                  <p:childTnLst>
                                    <p:set>
                                      <p:cBhvr>
                                        <p:cTn id="27" dur="1" fill="hold">
                                          <p:stCondLst>
                                            <p:cond delay="0"/>
                                          </p:stCondLst>
                                        </p:cTn>
                                        <p:tgtEl>
                                          <p:spTgt spid="22"/>
                                        </p:tgtEl>
                                        <p:attrNameLst>
                                          <p:attrName>style.visibility</p:attrName>
                                        </p:attrNameLst>
                                      </p:cBhvr>
                                      <p:to>
                                        <p:strVal val="visible"/>
                                      </p:to>
                                    </p:set>
                                    <p:animEffect transition="in" filter="wipe(left)">
                                      <p:cBhvr>
                                        <p:cTn id="28" dur="500"/>
                                        <p:tgtEl>
                                          <p:spTgt spid="22"/>
                                        </p:tgtEl>
                                      </p:cBhvr>
                                    </p:animEffect>
                                  </p:childTnLst>
                                </p:cTn>
                              </p:par>
                              <p:par>
                                <p:cTn id="29" presetID="22" presetClass="entr" presetSubtype="8" fill="hold" grpId="0" nodeType="withEffect">
                                  <p:stCondLst>
                                    <p:cond delay="1500"/>
                                  </p:stCondLst>
                                  <p:childTnLst>
                                    <p:set>
                                      <p:cBhvr>
                                        <p:cTn id="30" dur="1" fill="hold">
                                          <p:stCondLst>
                                            <p:cond delay="0"/>
                                          </p:stCondLst>
                                        </p:cTn>
                                        <p:tgtEl>
                                          <p:spTgt spid="23"/>
                                        </p:tgtEl>
                                        <p:attrNameLst>
                                          <p:attrName>style.visibility</p:attrName>
                                        </p:attrNameLst>
                                      </p:cBhvr>
                                      <p:to>
                                        <p:strVal val="visible"/>
                                      </p:to>
                                    </p:set>
                                    <p:animEffect transition="in" filter="wipe(left)">
                                      <p:cBhvr>
                                        <p:cTn id="31" dur="500"/>
                                        <p:tgtEl>
                                          <p:spTgt spid="23"/>
                                        </p:tgtEl>
                                      </p:cBhvr>
                                    </p:animEffect>
                                  </p:childTnLst>
                                </p:cTn>
                              </p:par>
                              <p:par>
                                <p:cTn id="32" presetID="22" presetClass="entr" presetSubtype="8" fill="hold" grpId="0" nodeType="withEffect">
                                  <p:stCondLst>
                                    <p:cond delay="1800"/>
                                  </p:stCondLst>
                                  <p:childTnLst>
                                    <p:set>
                                      <p:cBhvr>
                                        <p:cTn id="33" dur="1" fill="hold">
                                          <p:stCondLst>
                                            <p:cond delay="0"/>
                                          </p:stCondLst>
                                        </p:cTn>
                                        <p:tgtEl>
                                          <p:spTgt spid="32"/>
                                        </p:tgtEl>
                                        <p:attrNameLst>
                                          <p:attrName>style.visibility</p:attrName>
                                        </p:attrNameLst>
                                      </p:cBhvr>
                                      <p:to>
                                        <p:strVal val="visible"/>
                                      </p:to>
                                    </p:set>
                                    <p:animEffect transition="in" filter="wipe(left)">
                                      <p:cBhvr>
                                        <p:cTn id="34" dur="500"/>
                                        <p:tgtEl>
                                          <p:spTgt spid="32"/>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20"/>
                                        </p:tgtEl>
                                        <p:attrNameLst>
                                          <p:attrName>style.visibility</p:attrName>
                                        </p:attrNameLst>
                                      </p:cBhvr>
                                      <p:to>
                                        <p:strVal val="visible"/>
                                      </p:to>
                                    </p:set>
                                    <p:animEffect transition="in" filter="wipe(left)">
                                      <p:cBhvr>
                                        <p:cTn id="43" dur="500"/>
                                        <p:tgtEl>
                                          <p:spTgt spid="20"/>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34"/>
                                        </p:tgtEl>
                                        <p:attrNameLst>
                                          <p:attrName>style.visibility</p:attrName>
                                        </p:attrNameLst>
                                      </p:cBhvr>
                                      <p:to>
                                        <p:strVal val="visible"/>
                                      </p:to>
                                    </p:set>
                                    <p:animEffect transition="in" filter="wipe(left)">
                                      <p:cBhvr>
                                        <p:cTn id="46" dur="500"/>
                                        <p:tgtEl>
                                          <p:spTgt spid="34"/>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35"/>
                                        </p:tgtEl>
                                        <p:attrNameLst>
                                          <p:attrName>style.visibility</p:attrName>
                                        </p:attrNameLst>
                                      </p:cBhvr>
                                      <p:to>
                                        <p:strVal val="visible"/>
                                      </p:to>
                                    </p:set>
                                    <p:animEffect transition="in" filter="wipe(left)">
                                      <p:cBhvr>
                                        <p:cTn id="4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21" grpId="0" animBg="1"/>
      <p:bldP spid="22" grpId="0" animBg="1" autoUpdateAnimBg="0"/>
      <p:bldP spid="23" grpId="0" animBg="1"/>
      <p:bldP spid="32" grpId="0"/>
      <p:bldP spid="17" grpId="0" animBg="1"/>
      <p:bldP spid="19" grpId="0"/>
      <p:bldP spid="20" grpId="0" animBg="1" autoUpdateAnimBg="0"/>
      <p:bldP spid="34" grpId="0"/>
      <p:bldP spid="35" grpId="0"/>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chenying0907 3"/>
          <p:cNvGrpSpPr/>
          <p:nvPr/>
        </p:nvGrpSpPr>
        <p:grpSpPr>
          <a:xfrm>
            <a:off x="4621426" y="3628405"/>
            <a:ext cx="692890" cy="676038"/>
            <a:chOff x="5260976" y="4098925"/>
            <a:chExt cx="700087" cy="701676"/>
          </a:xfrm>
          <a:solidFill>
            <a:schemeClr val="accent6">
              <a:lumMod val="75000"/>
            </a:schemeClr>
          </a:solidFill>
        </p:grpSpPr>
        <p:sp>
          <p:nvSpPr>
            <p:cNvPr id="5" name="chenying0907 55"/>
            <p:cNvSpPr>
              <a:spLocks/>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 name="chenying0907 56"/>
            <p:cNvSpPr>
              <a:spLocks/>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 name="chenying0907 57"/>
            <p:cNvSpPr>
              <a:spLocks/>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 name="chenying0907 58"/>
            <p:cNvSpPr>
              <a:spLocks/>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 name="chenying0907 59"/>
            <p:cNvSpPr>
              <a:spLocks/>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 name="chenying0907 60"/>
            <p:cNvSpPr>
              <a:spLocks/>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 name="chenying0907 61"/>
            <p:cNvSpPr>
              <a:spLocks/>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 name="chenying0907 62"/>
            <p:cNvSpPr>
              <a:spLocks/>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 name="chenying0907 63"/>
            <p:cNvSpPr>
              <a:spLocks/>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 name="chenying0907 64"/>
            <p:cNvSpPr>
              <a:spLocks/>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 name="chenying0907 65"/>
            <p:cNvSpPr>
              <a:spLocks/>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 name="chenying0907 66"/>
            <p:cNvSpPr>
              <a:spLocks/>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 name="chenying0907 67"/>
            <p:cNvSpPr>
              <a:spLocks/>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 name="chenying0907 68"/>
            <p:cNvSpPr>
              <a:spLocks/>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 name="chenying0907 69"/>
            <p:cNvSpPr>
              <a:spLocks/>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 name="chenying0907 70"/>
            <p:cNvSpPr>
              <a:spLocks/>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 name="chenying0907 71"/>
            <p:cNvSpPr>
              <a:spLocks/>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 name="chenying0907 72"/>
            <p:cNvSpPr>
              <a:spLocks/>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 name="chenying0907 73"/>
            <p:cNvSpPr>
              <a:spLocks/>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 name="chenying0907 74"/>
            <p:cNvSpPr>
              <a:spLocks/>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 name="chenying0907 75"/>
            <p:cNvSpPr>
              <a:spLocks/>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 name="chenying0907 76"/>
            <p:cNvSpPr>
              <a:spLocks/>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 name="chenying0907 77"/>
            <p:cNvSpPr>
              <a:spLocks/>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 name="chenying0907 78"/>
            <p:cNvSpPr>
              <a:spLocks/>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 name="chenying0907 79"/>
            <p:cNvSpPr>
              <a:spLocks/>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 name="chenying0907 80"/>
            <p:cNvSpPr>
              <a:spLocks/>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 name="chenying0907 81"/>
            <p:cNvSpPr>
              <a:spLocks/>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 name="chenying0907 82"/>
            <p:cNvSpPr>
              <a:spLocks/>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 name="chenying0907 83"/>
            <p:cNvSpPr>
              <a:spLocks/>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 name="chenying0907 84"/>
            <p:cNvSpPr>
              <a:spLocks/>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 name="chenying0907 85"/>
            <p:cNvSpPr>
              <a:spLocks/>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 name="chenying0907 86"/>
            <p:cNvSpPr>
              <a:spLocks/>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 name="chenying0907 87"/>
            <p:cNvSpPr>
              <a:spLocks/>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 name="chenying0907 88"/>
            <p:cNvSpPr>
              <a:spLocks/>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 name="chenying0907 89"/>
            <p:cNvSpPr>
              <a:spLocks/>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 name="chenying0907 90"/>
            <p:cNvSpPr>
              <a:spLocks/>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 name="chenying0907 91"/>
            <p:cNvSpPr>
              <a:spLocks/>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 name="chenying0907 92"/>
            <p:cNvSpPr>
              <a:spLocks/>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 name="chenying0907 93"/>
            <p:cNvSpPr>
              <a:spLocks/>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 name="chenying0907 94"/>
            <p:cNvSpPr>
              <a:spLocks/>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 name="chenying0907 95"/>
            <p:cNvSpPr>
              <a:spLocks/>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 name="chenying0907 96"/>
            <p:cNvSpPr>
              <a:spLocks/>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 name="chenying0907 97"/>
            <p:cNvSpPr>
              <a:spLocks/>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 name="chenying0907 98"/>
            <p:cNvSpPr>
              <a:spLocks/>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 name="chenying0907 99"/>
            <p:cNvSpPr>
              <a:spLocks/>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 name="chenying0907 100"/>
            <p:cNvSpPr>
              <a:spLocks/>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 name="chenying0907 101"/>
            <p:cNvSpPr>
              <a:spLocks/>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 name="chenying0907 102"/>
            <p:cNvSpPr>
              <a:spLocks/>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 name="chenying0907 103"/>
            <p:cNvSpPr>
              <a:spLocks/>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 name="chenying0907 104"/>
            <p:cNvSpPr>
              <a:spLocks/>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 name="chenying0907 105"/>
            <p:cNvSpPr>
              <a:spLocks/>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 name="chenying0907 106"/>
            <p:cNvSpPr>
              <a:spLocks/>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 name="chenying0907 107"/>
            <p:cNvSpPr>
              <a:spLocks/>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 name="chenying0907 108"/>
            <p:cNvSpPr>
              <a:spLocks/>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 name="chenying0907 109"/>
            <p:cNvSpPr>
              <a:spLocks/>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 name="chenying0907 110"/>
            <p:cNvSpPr>
              <a:spLocks/>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 name="chenying0907 111"/>
            <p:cNvSpPr>
              <a:spLocks/>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 name="chenying0907 112"/>
            <p:cNvSpPr>
              <a:spLocks/>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 name="chenying0907 113"/>
            <p:cNvSpPr>
              <a:spLocks/>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 name="chenying0907 114"/>
            <p:cNvSpPr>
              <a:spLocks/>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 name="chenying0907 115"/>
            <p:cNvSpPr>
              <a:spLocks/>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 name="chenying0907 116"/>
            <p:cNvSpPr>
              <a:spLocks/>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 name="chenying0907 117"/>
            <p:cNvSpPr>
              <a:spLocks/>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 name="chenying0907 118"/>
            <p:cNvSpPr>
              <a:spLocks/>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 name="chenying0907 119"/>
            <p:cNvSpPr>
              <a:spLocks/>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 name="chenying0907 120"/>
            <p:cNvSpPr>
              <a:spLocks/>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 name="chenying0907 121"/>
            <p:cNvSpPr>
              <a:spLocks/>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 name="chenying0907 122"/>
            <p:cNvSpPr>
              <a:spLocks/>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 name="chenying0907 123"/>
            <p:cNvSpPr>
              <a:spLocks/>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 name="chenying0907 124"/>
            <p:cNvSpPr>
              <a:spLocks/>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 name="chenying0907 125"/>
            <p:cNvSpPr>
              <a:spLocks/>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 name="chenying0907 126"/>
            <p:cNvSpPr>
              <a:spLocks/>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 name="chenying0907 127"/>
            <p:cNvSpPr>
              <a:spLocks/>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78" name="chenying0907 77"/>
          <p:cNvGrpSpPr/>
          <p:nvPr/>
        </p:nvGrpSpPr>
        <p:grpSpPr>
          <a:xfrm>
            <a:off x="4657562" y="2608231"/>
            <a:ext cx="623759" cy="728040"/>
            <a:chOff x="5297488" y="3040063"/>
            <a:chExt cx="630238" cy="755650"/>
          </a:xfrm>
          <a:solidFill>
            <a:schemeClr val="accent6">
              <a:lumMod val="75000"/>
            </a:schemeClr>
          </a:solidFill>
        </p:grpSpPr>
        <p:sp>
          <p:nvSpPr>
            <p:cNvPr id="79" name="chenying0907 128"/>
            <p:cNvSpPr>
              <a:spLocks/>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 name="chenying0907 129"/>
            <p:cNvSpPr>
              <a:spLocks/>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 name="chenying0907 130"/>
            <p:cNvSpPr>
              <a:spLocks/>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 name="chenying0907 131"/>
            <p:cNvSpPr>
              <a:spLocks/>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 name="chenying0907 132"/>
            <p:cNvSpPr>
              <a:spLocks/>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 name="chenying0907 133"/>
            <p:cNvSpPr>
              <a:spLocks/>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 name="chenying0907 134"/>
            <p:cNvSpPr>
              <a:spLocks/>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 name="chenying0907 135"/>
            <p:cNvSpPr>
              <a:spLocks/>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 name="chenying0907 136"/>
            <p:cNvSpPr>
              <a:spLocks/>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 name="chenying0907 137"/>
            <p:cNvSpPr>
              <a:spLocks/>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 name="chenying0907 138"/>
            <p:cNvSpPr>
              <a:spLocks/>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 name="chenying0907 139"/>
            <p:cNvSpPr>
              <a:spLocks/>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 name="chenying0907 140"/>
            <p:cNvSpPr>
              <a:spLocks/>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 name="chenying0907 141"/>
            <p:cNvSpPr>
              <a:spLocks/>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 name="chenying0907 142"/>
            <p:cNvSpPr>
              <a:spLocks/>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 name="chenying0907 143"/>
            <p:cNvSpPr>
              <a:spLocks/>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 name="chenying0907 144"/>
            <p:cNvSpPr>
              <a:spLocks/>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 name="chenying0907 145"/>
            <p:cNvSpPr>
              <a:spLocks/>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 name="chenying0907 146"/>
            <p:cNvSpPr>
              <a:spLocks/>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 name="chenying0907 147"/>
            <p:cNvSpPr>
              <a:spLocks/>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 name="chenying0907 148"/>
            <p:cNvSpPr>
              <a:spLocks/>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 name="chenying0907 149"/>
            <p:cNvSpPr>
              <a:spLocks/>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 name="chenying0907 150"/>
            <p:cNvSpPr>
              <a:spLocks/>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 name="chenying0907 151"/>
            <p:cNvSpPr>
              <a:spLocks/>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 name="chenying0907 152"/>
            <p:cNvSpPr>
              <a:spLocks/>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 name="chenying0907 153"/>
            <p:cNvSpPr>
              <a:spLocks/>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 name="chenying0907 154"/>
            <p:cNvSpPr>
              <a:spLocks/>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 name="chenying0907 155"/>
            <p:cNvSpPr>
              <a:spLocks/>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 name="chenying0907 156"/>
            <p:cNvSpPr>
              <a:spLocks/>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 name="chenying0907 157"/>
            <p:cNvSpPr>
              <a:spLocks/>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 name="chenying0907 158"/>
            <p:cNvSpPr>
              <a:spLocks/>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 name="chenying0907 159"/>
            <p:cNvSpPr>
              <a:spLocks/>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 name="chenying0907 160"/>
            <p:cNvSpPr>
              <a:spLocks/>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 name="chenying0907 161"/>
            <p:cNvSpPr>
              <a:spLocks/>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 name="chenying0907 162"/>
            <p:cNvSpPr>
              <a:spLocks/>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 name="chenying0907 163"/>
            <p:cNvSpPr>
              <a:spLocks/>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5" name="chenying0907 114"/>
          <p:cNvGrpSpPr/>
          <p:nvPr/>
        </p:nvGrpSpPr>
        <p:grpSpPr>
          <a:xfrm>
            <a:off x="2527042" y="3584050"/>
            <a:ext cx="669323" cy="750983"/>
            <a:chOff x="3144839" y="3783000"/>
            <a:chExt cx="676275" cy="779463"/>
          </a:xfrm>
          <a:solidFill>
            <a:schemeClr val="accent6">
              <a:lumMod val="75000"/>
            </a:schemeClr>
          </a:solidFill>
        </p:grpSpPr>
        <p:sp>
          <p:nvSpPr>
            <p:cNvPr id="116" name="chenying0907 232"/>
            <p:cNvSpPr>
              <a:spLocks/>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 name="chenying0907 234"/>
            <p:cNvSpPr>
              <a:spLocks/>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 name="chenying0907 235"/>
            <p:cNvSpPr>
              <a:spLocks/>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nvGrpSpPr>
            <p:cNvPr id="119" name="chenying0907 118"/>
            <p:cNvGrpSpPr/>
            <p:nvPr/>
          </p:nvGrpSpPr>
          <p:grpSpPr>
            <a:xfrm>
              <a:off x="3159126" y="3783000"/>
              <a:ext cx="661988" cy="771525"/>
              <a:chOff x="3159126" y="4052888"/>
              <a:chExt cx="661988" cy="771525"/>
            </a:xfrm>
            <a:grpFill/>
          </p:grpSpPr>
          <p:sp>
            <p:nvSpPr>
              <p:cNvPr id="120" name="chenying0907 164"/>
              <p:cNvSpPr>
                <a:spLocks/>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 name="chenying0907 165"/>
              <p:cNvSpPr>
                <a:spLocks/>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 name="chenying0907 166"/>
              <p:cNvSpPr>
                <a:spLocks/>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 name="chenying0907 167"/>
              <p:cNvSpPr>
                <a:spLocks/>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 name="chenying0907 168"/>
              <p:cNvSpPr>
                <a:spLocks/>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 name="chenying0907 169"/>
              <p:cNvSpPr>
                <a:spLocks/>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 name="chenying0907 170"/>
              <p:cNvSpPr>
                <a:spLocks/>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 name="chenying0907 171"/>
              <p:cNvSpPr>
                <a:spLocks/>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 name="chenying0907 172"/>
              <p:cNvSpPr>
                <a:spLocks/>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 name="chenying0907 173"/>
              <p:cNvSpPr>
                <a:spLocks/>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 name="chenying0907 174"/>
              <p:cNvSpPr>
                <a:spLocks/>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 name="chenying0907 175"/>
              <p:cNvSpPr>
                <a:spLocks/>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 name="chenying0907 176"/>
              <p:cNvSpPr>
                <a:spLocks/>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 name="chenying0907 177"/>
              <p:cNvSpPr>
                <a:spLocks/>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 name="chenying0907 178"/>
              <p:cNvSpPr>
                <a:spLocks/>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 name="chenying0907 179"/>
              <p:cNvSpPr>
                <a:spLocks/>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 name="chenying0907 180"/>
              <p:cNvSpPr>
                <a:spLocks/>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 name="chenying0907 181"/>
              <p:cNvSpPr>
                <a:spLocks/>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 name="chenying0907 182"/>
              <p:cNvSpPr>
                <a:spLocks/>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 name="chenying0907 183"/>
              <p:cNvSpPr>
                <a:spLocks/>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 name="chenying0907 184"/>
              <p:cNvSpPr>
                <a:spLocks/>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 name="chenying0907 185"/>
              <p:cNvSpPr>
                <a:spLocks/>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 name="chenying0907 186"/>
              <p:cNvSpPr>
                <a:spLocks/>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 name="chenying0907 187"/>
              <p:cNvSpPr>
                <a:spLocks/>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 name="chenying0907 188"/>
              <p:cNvSpPr>
                <a:spLocks/>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 name="chenying0907 189"/>
              <p:cNvSpPr>
                <a:spLocks/>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 name="chenying0907 190"/>
              <p:cNvSpPr>
                <a:spLocks/>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 name="chenying0907 191"/>
              <p:cNvSpPr>
                <a:spLocks/>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8" name="chenying0907 192"/>
              <p:cNvSpPr>
                <a:spLocks/>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9" name="chenying0907 193"/>
              <p:cNvSpPr>
                <a:spLocks/>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 name="chenying0907 194"/>
              <p:cNvSpPr>
                <a:spLocks/>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 name="chenying0907 195"/>
              <p:cNvSpPr>
                <a:spLocks/>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 name="chenying0907 196"/>
              <p:cNvSpPr>
                <a:spLocks/>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 name="chenying0907 197"/>
              <p:cNvSpPr>
                <a:spLocks/>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 name="chenying0907 198"/>
              <p:cNvSpPr>
                <a:spLocks/>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 name="chenying0907 199"/>
              <p:cNvSpPr>
                <a:spLocks/>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 name="chenying0907 200"/>
              <p:cNvSpPr>
                <a:spLocks/>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 name="chenying0907 201"/>
              <p:cNvSpPr>
                <a:spLocks/>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 name="chenying0907 202"/>
              <p:cNvSpPr>
                <a:spLocks/>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 name="chenying0907 203"/>
              <p:cNvSpPr>
                <a:spLocks/>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 name="chenying0907 204"/>
              <p:cNvSpPr>
                <a:spLocks/>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 name="chenying0907 206"/>
              <p:cNvSpPr>
                <a:spLocks/>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 name="chenying0907 207"/>
              <p:cNvSpPr>
                <a:spLocks/>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 name="chenying0907 208"/>
              <p:cNvSpPr>
                <a:spLocks/>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 name="chenying0907 209"/>
              <p:cNvSpPr>
                <a:spLocks/>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 name="chenying0907 210"/>
              <p:cNvSpPr>
                <a:spLocks/>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 name="chenying0907 211"/>
              <p:cNvSpPr>
                <a:spLocks/>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 name="chenying0907 212"/>
              <p:cNvSpPr>
                <a:spLocks/>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 name="chenying0907 213"/>
              <p:cNvSpPr>
                <a:spLocks/>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 name="chenying0907 214"/>
              <p:cNvSpPr>
                <a:spLocks/>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 name="chenying0907 215"/>
              <p:cNvSpPr>
                <a:spLocks/>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 name="chenying0907 216"/>
              <p:cNvSpPr>
                <a:spLocks/>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 name="chenying0907 217"/>
              <p:cNvSpPr>
                <a:spLocks/>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 name="chenying0907 218"/>
              <p:cNvSpPr>
                <a:spLocks/>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 name="chenying0907 219"/>
              <p:cNvSpPr>
                <a:spLocks/>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 name="chenying0907 220"/>
              <p:cNvSpPr>
                <a:spLocks/>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 name="chenying0907 221"/>
              <p:cNvSpPr>
                <a:spLocks/>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 name="chenying0907 222"/>
              <p:cNvSpPr>
                <a:spLocks/>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 name="chenying0907 223"/>
              <p:cNvSpPr>
                <a:spLocks/>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 name="chenying0907 224"/>
              <p:cNvSpPr>
                <a:spLocks/>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 name="chenying0907 225"/>
              <p:cNvSpPr>
                <a:spLocks/>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 name="chenying0907 226"/>
              <p:cNvSpPr>
                <a:spLocks/>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 name="chenying0907 227"/>
              <p:cNvSpPr>
                <a:spLocks/>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 name="chenying0907 228"/>
              <p:cNvSpPr>
                <a:spLocks/>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 name="chenying0907 229"/>
              <p:cNvSpPr>
                <a:spLocks/>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 name="chenying0907 230"/>
              <p:cNvSpPr>
                <a:spLocks/>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 name="chenying0907 231"/>
              <p:cNvSpPr>
                <a:spLocks/>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 name="chenying0907 233"/>
              <p:cNvSpPr>
                <a:spLocks/>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 name="chenying0907 236"/>
              <p:cNvSpPr>
                <a:spLocks/>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 name="chenying0907 237"/>
              <p:cNvSpPr>
                <a:spLocks/>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 name="chenying0907 238"/>
              <p:cNvSpPr>
                <a:spLocks/>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 name="chenying0907 239"/>
              <p:cNvSpPr>
                <a:spLocks/>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grpSp>
        <p:nvGrpSpPr>
          <p:cNvPr id="192" name="chenying0907 191"/>
          <p:cNvGrpSpPr/>
          <p:nvPr/>
        </p:nvGrpSpPr>
        <p:grpSpPr>
          <a:xfrm>
            <a:off x="3590730" y="647418"/>
            <a:ext cx="648898" cy="662272"/>
            <a:chOff x="4219576" y="1004888"/>
            <a:chExt cx="655638" cy="687388"/>
          </a:xfrm>
          <a:solidFill>
            <a:schemeClr val="accent6">
              <a:lumMod val="75000"/>
            </a:schemeClr>
          </a:solidFill>
        </p:grpSpPr>
        <p:sp>
          <p:nvSpPr>
            <p:cNvPr id="193" name="chenying0907 240"/>
            <p:cNvSpPr>
              <a:spLocks/>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 name="chenying0907 241"/>
            <p:cNvSpPr>
              <a:spLocks/>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 name="chenying0907 242"/>
            <p:cNvSpPr>
              <a:spLocks/>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 name="chenying0907 243"/>
            <p:cNvSpPr>
              <a:spLocks/>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 name="chenying0907 244"/>
            <p:cNvSpPr>
              <a:spLocks/>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 name="chenying0907 245"/>
            <p:cNvSpPr>
              <a:spLocks/>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 name="chenying0907 246"/>
            <p:cNvSpPr>
              <a:spLocks/>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 name="chenying0907 247"/>
            <p:cNvSpPr>
              <a:spLocks/>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 name="chenying0907 248"/>
            <p:cNvSpPr>
              <a:spLocks/>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 name="chenying0907 249"/>
            <p:cNvSpPr>
              <a:spLocks/>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 name="chenying0907 250"/>
            <p:cNvSpPr>
              <a:spLocks/>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 name="chenying0907 251"/>
            <p:cNvSpPr>
              <a:spLocks/>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 name="chenying0907 252"/>
            <p:cNvSpPr>
              <a:spLocks/>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 name="chenying0907 253"/>
            <p:cNvSpPr>
              <a:spLocks/>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 name="chenying0907 254"/>
            <p:cNvSpPr>
              <a:spLocks/>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 name="chenying0907 255"/>
            <p:cNvSpPr>
              <a:spLocks/>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 name="chenying0907 256"/>
            <p:cNvSpPr>
              <a:spLocks/>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 name="chenying0907 257"/>
            <p:cNvSpPr>
              <a:spLocks/>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 name="chenying0907 258"/>
            <p:cNvSpPr>
              <a:spLocks/>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 name="chenying0907 259"/>
            <p:cNvSpPr>
              <a:spLocks/>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 name="chenying0907 260"/>
            <p:cNvSpPr>
              <a:spLocks/>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 name="chenying0907 261"/>
            <p:cNvSpPr>
              <a:spLocks/>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 name="chenying0907 262"/>
            <p:cNvSpPr>
              <a:spLocks/>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 name="chenying0907 263"/>
            <p:cNvSpPr>
              <a:spLocks/>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 name="chenying0907 264"/>
            <p:cNvSpPr>
              <a:spLocks/>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 name="chenying0907 265"/>
            <p:cNvSpPr>
              <a:spLocks/>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 name="chenying0907 266"/>
            <p:cNvSpPr>
              <a:spLocks/>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 name="chenying0907 267"/>
            <p:cNvSpPr>
              <a:spLocks/>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 name="chenying0907 268"/>
            <p:cNvSpPr>
              <a:spLocks/>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 name="chenying0907 269"/>
            <p:cNvSpPr>
              <a:spLocks/>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 name="chenying0907 270"/>
            <p:cNvSpPr>
              <a:spLocks/>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 name="chenying0907 271"/>
            <p:cNvSpPr>
              <a:spLocks/>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 name="chenying0907 272"/>
            <p:cNvSpPr>
              <a:spLocks/>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 name="chenying0907 273"/>
            <p:cNvSpPr>
              <a:spLocks/>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 name="chenying0907 274"/>
            <p:cNvSpPr>
              <a:spLocks/>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 name="chenying0907 275"/>
            <p:cNvSpPr>
              <a:spLocks/>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 name="chenying0907 276"/>
            <p:cNvSpPr>
              <a:spLocks/>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 name="chenying0907 277"/>
            <p:cNvSpPr>
              <a:spLocks/>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 name="chenying0907 278"/>
            <p:cNvSpPr>
              <a:spLocks/>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 name="chenying0907 279"/>
            <p:cNvSpPr>
              <a:spLocks/>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 name="chenying0907 280"/>
            <p:cNvSpPr>
              <a:spLocks/>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 name="chenying0907 281"/>
            <p:cNvSpPr>
              <a:spLocks/>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 name="chenying0907 282"/>
            <p:cNvSpPr>
              <a:spLocks/>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 name="chenying0907 283"/>
            <p:cNvSpPr>
              <a:spLocks/>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 name="chenying0907 284"/>
            <p:cNvSpPr>
              <a:spLocks/>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 name="chenying0907 285"/>
            <p:cNvSpPr>
              <a:spLocks/>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 name="chenying0907 286"/>
            <p:cNvSpPr>
              <a:spLocks/>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 name="chenying0907 287"/>
            <p:cNvSpPr>
              <a:spLocks/>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 name="chenying0907 288"/>
            <p:cNvSpPr>
              <a:spLocks/>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 name="chenying0907 289"/>
            <p:cNvSpPr>
              <a:spLocks/>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 name="chenying0907 290"/>
            <p:cNvSpPr>
              <a:spLocks/>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 name="chenying0907 291"/>
            <p:cNvSpPr>
              <a:spLocks/>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 name="chenying0907 292"/>
            <p:cNvSpPr>
              <a:spLocks/>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 name="chenying0907 293"/>
            <p:cNvSpPr>
              <a:spLocks/>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 name="chenying0907 294"/>
            <p:cNvSpPr>
              <a:spLocks/>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 name="chenying0907 295"/>
            <p:cNvSpPr>
              <a:spLocks/>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 name="chenying0907 296"/>
            <p:cNvSpPr>
              <a:spLocks/>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 name="chenying0907 297"/>
            <p:cNvSpPr>
              <a:spLocks/>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 name="chenying0907 298"/>
            <p:cNvSpPr>
              <a:spLocks/>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 name="chenying0907 299"/>
            <p:cNvSpPr>
              <a:spLocks/>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 name="chenying0907 300"/>
            <p:cNvSpPr>
              <a:spLocks/>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 name="chenying0907 301"/>
            <p:cNvSpPr>
              <a:spLocks/>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 name="chenying0907 302"/>
            <p:cNvSpPr>
              <a:spLocks/>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 name="chenying0907 303"/>
            <p:cNvSpPr>
              <a:spLocks/>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 name="chenying0907 304"/>
            <p:cNvSpPr>
              <a:spLocks/>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8" name="chenying0907 305"/>
            <p:cNvSpPr>
              <a:spLocks/>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9" name="chenying0907 306"/>
            <p:cNvSpPr>
              <a:spLocks/>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0" name="chenying0907 307"/>
            <p:cNvSpPr>
              <a:spLocks/>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1" name="chenying0907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2" name="chenying0907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3" name="chenying0907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4" name="chenying0907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5" name="chenying0907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6" name="chenying0907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7" name="chenying0907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8" name="chenying0907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69" name="chenying0907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0" name="chenying0907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271" name="chenying0907 270"/>
          <p:cNvGrpSpPr/>
          <p:nvPr/>
        </p:nvGrpSpPr>
        <p:grpSpPr>
          <a:xfrm>
            <a:off x="1403648" y="760601"/>
            <a:ext cx="812301" cy="402258"/>
            <a:chOff x="2009776" y="1122363"/>
            <a:chExt cx="820738" cy="417513"/>
          </a:xfrm>
          <a:solidFill>
            <a:schemeClr val="accent6">
              <a:lumMod val="75000"/>
            </a:schemeClr>
          </a:solidFill>
        </p:grpSpPr>
        <p:sp>
          <p:nvSpPr>
            <p:cNvPr id="272" name="chenying0907 318"/>
            <p:cNvSpPr>
              <a:spLocks/>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3" name="chenying0907 319"/>
            <p:cNvSpPr>
              <a:spLocks/>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4" name="chenying0907 320"/>
            <p:cNvSpPr>
              <a:spLocks/>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5" name="chenying0907 321"/>
            <p:cNvSpPr>
              <a:spLocks/>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6" name="chenying0907 322"/>
            <p:cNvSpPr>
              <a:spLocks/>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7" name="chenying0907 323"/>
            <p:cNvSpPr>
              <a:spLocks/>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8" name="chenying0907 324"/>
            <p:cNvSpPr>
              <a:spLocks/>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79" name="chenying0907 325"/>
            <p:cNvSpPr>
              <a:spLocks/>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0" name="chenying0907 326"/>
            <p:cNvSpPr>
              <a:spLocks/>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1" name="chenying0907 327"/>
            <p:cNvSpPr>
              <a:spLocks/>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2" name="chenying0907 328"/>
            <p:cNvSpPr>
              <a:spLocks/>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3" name="chenying0907 329"/>
            <p:cNvSpPr>
              <a:spLocks/>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4" name="chenying0907 330"/>
            <p:cNvSpPr>
              <a:spLocks/>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5" name="chenying0907 331"/>
            <p:cNvSpPr>
              <a:spLocks/>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6" name="chenying0907 332"/>
            <p:cNvSpPr>
              <a:spLocks/>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7" name="chenying0907 333"/>
            <p:cNvSpPr>
              <a:spLocks/>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8" name="chenying0907 334"/>
            <p:cNvSpPr>
              <a:spLocks/>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89" name="chenying0907 335"/>
            <p:cNvSpPr>
              <a:spLocks/>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0" name="chenying0907 336"/>
            <p:cNvSpPr>
              <a:spLocks/>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1" name="chenying0907 337"/>
            <p:cNvSpPr>
              <a:spLocks/>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2" name="chenying0907 338"/>
            <p:cNvSpPr>
              <a:spLocks/>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3" name="chenying0907 339"/>
            <p:cNvSpPr>
              <a:spLocks/>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4" name="chenying0907 340"/>
            <p:cNvSpPr>
              <a:spLocks/>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5" name="chenying0907 341"/>
            <p:cNvSpPr>
              <a:spLocks/>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6" name="chenying0907 342"/>
            <p:cNvSpPr>
              <a:spLocks/>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7" name="chenying0907 343"/>
            <p:cNvSpPr>
              <a:spLocks/>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8" name="chenying0907 344"/>
            <p:cNvSpPr>
              <a:spLocks/>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99" name="chenying0907 345"/>
            <p:cNvSpPr>
              <a:spLocks/>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0" name="chenying0907 346"/>
            <p:cNvSpPr>
              <a:spLocks/>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1" name="chenying0907 347"/>
            <p:cNvSpPr>
              <a:spLocks/>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2" name="chenying0907 348"/>
            <p:cNvSpPr>
              <a:spLocks/>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3" name="chenying0907 349"/>
            <p:cNvSpPr>
              <a:spLocks/>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4" name="chenying0907 350"/>
            <p:cNvSpPr>
              <a:spLocks/>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5" name="chenying0907 351"/>
            <p:cNvSpPr>
              <a:spLocks/>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6" name="chenying0907 352"/>
            <p:cNvSpPr>
              <a:spLocks/>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7" name="chenying0907 353"/>
            <p:cNvSpPr>
              <a:spLocks/>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8" name="chenying0907 354"/>
            <p:cNvSpPr>
              <a:spLocks/>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09" name="chenying0907 355"/>
            <p:cNvSpPr>
              <a:spLocks/>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0" name="chenying0907 356"/>
            <p:cNvSpPr>
              <a:spLocks/>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1" name="chenying0907 357"/>
            <p:cNvSpPr>
              <a:spLocks/>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2" name="chenying0907 358"/>
            <p:cNvSpPr>
              <a:spLocks/>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3" name="chenying0907 359"/>
            <p:cNvSpPr>
              <a:spLocks/>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4" name="chenying0907 360"/>
            <p:cNvSpPr>
              <a:spLocks/>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5" name="chenying0907 361"/>
            <p:cNvSpPr>
              <a:spLocks/>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6" name="chenying0907 362"/>
            <p:cNvSpPr>
              <a:spLocks/>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7" name="chenying0907 363"/>
            <p:cNvSpPr>
              <a:spLocks/>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8" name="chenying0907 364"/>
            <p:cNvSpPr>
              <a:spLocks/>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19" name="chenying0907 365"/>
            <p:cNvSpPr>
              <a:spLocks/>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0" name="chenying0907 366"/>
            <p:cNvSpPr>
              <a:spLocks/>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1" name="chenying0907 367"/>
            <p:cNvSpPr>
              <a:spLocks/>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2" name="chenying0907 368"/>
            <p:cNvSpPr>
              <a:spLocks/>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3" name="chenying0907 369"/>
            <p:cNvSpPr>
              <a:spLocks/>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4" name="chenying0907 370"/>
            <p:cNvSpPr>
              <a:spLocks/>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5" name="chenying0907 371"/>
            <p:cNvSpPr>
              <a:spLocks/>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6" name="chenying0907 372"/>
            <p:cNvSpPr>
              <a:spLocks/>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7" name="chenying0907 373"/>
            <p:cNvSpPr>
              <a:spLocks/>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8" name="chenying0907 374"/>
            <p:cNvSpPr>
              <a:spLocks/>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29" name="chenying0907 375"/>
            <p:cNvSpPr>
              <a:spLocks/>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0" name="chenying0907 376"/>
            <p:cNvSpPr>
              <a:spLocks/>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1" name="chenying0907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32" name="chenying0907 331"/>
          <p:cNvGrpSpPr/>
          <p:nvPr/>
        </p:nvGrpSpPr>
        <p:grpSpPr>
          <a:xfrm>
            <a:off x="4608856" y="734599"/>
            <a:ext cx="719600" cy="541442"/>
            <a:chOff x="5248276" y="1095375"/>
            <a:chExt cx="727075" cy="561976"/>
          </a:xfrm>
          <a:solidFill>
            <a:schemeClr val="accent6">
              <a:lumMod val="75000"/>
            </a:schemeClr>
          </a:solidFill>
        </p:grpSpPr>
        <p:sp>
          <p:nvSpPr>
            <p:cNvPr id="333" name="chenying0907 378"/>
            <p:cNvSpPr>
              <a:spLocks/>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4" name="chenying0907 379"/>
            <p:cNvSpPr>
              <a:spLocks/>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5" name="chenying0907 380"/>
            <p:cNvSpPr>
              <a:spLocks/>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6" name="chenying0907 381"/>
            <p:cNvSpPr>
              <a:spLocks/>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7" name="chenying0907 382"/>
            <p:cNvSpPr>
              <a:spLocks/>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8" name="chenying0907 383"/>
            <p:cNvSpPr>
              <a:spLocks/>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39" name="chenying0907 384"/>
            <p:cNvSpPr>
              <a:spLocks/>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0" name="chenying0907 385"/>
            <p:cNvSpPr>
              <a:spLocks/>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1" name="chenying0907 386"/>
            <p:cNvSpPr>
              <a:spLocks/>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2" name="chenying0907 387"/>
            <p:cNvSpPr>
              <a:spLocks/>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3" name="chenying0907 388"/>
            <p:cNvSpPr>
              <a:spLocks/>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4" name="chenying0907 389"/>
            <p:cNvSpPr>
              <a:spLocks/>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5" name="chenying0907 390"/>
            <p:cNvSpPr>
              <a:spLocks/>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6" name="chenying0907 391"/>
            <p:cNvSpPr>
              <a:spLocks/>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7" name="chenying0907 392"/>
            <p:cNvSpPr>
              <a:spLocks/>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8" name="chenying0907 393"/>
            <p:cNvSpPr>
              <a:spLocks/>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49" name="chenying0907 394"/>
            <p:cNvSpPr>
              <a:spLocks/>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0" name="chenying0907 395"/>
            <p:cNvSpPr>
              <a:spLocks/>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1" name="chenying0907 396"/>
            <p:cNvSpPr>
              <a:spLocks/>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2" name="chenying0907 397"/>
            <p:cNvSpPr>
              <a:spLocks/>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3" name="chenying0907 398"/>
            <p:cNvSpPr>
              <a:spLocks/>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4" name="chenying0907 399"/>
            <p:cNvSpPr>
              <a:spLocks/>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5" name="chenying0907 400"/>
            <p:cNvSpPr>
              <a:spLocks/>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6" name="chenying0907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7" name="chenying0907 402"/>
            <p:cNvSpPr>
              <a:spLocks/>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8" name="chenying0907 403"/>
            <p:cNvSpPr>
              <a:spLocks/>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59" name="chenying0907 404"/>
            <p:cNvSpPr>
              <a:spLocks/>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0" name="chenying0907 405"/>
            <p:cNvSpPr>
              <a:spLocks/>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1" name="chenying0907 407"/>
            <p:cNvSpPr>
              <a:spLocks/>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362" name="chenying0907 361"/>
          <p:cNvGrpSpPr/>
          <p:nvPr/>
        </p:nvGrpSpPr>
        <p:grpSpPr>
          <a:xfrm>
            <a:off x="5636408" y="658124"/>
            <a:ext cx="771450" cy="594974"/>
            <a:chOff x="6286501" y="1016000"/>
            <a:chExt cx="779463" cy="617538"/>
          </a:xfrm>
          <a:solidFill>
            <a:schemeClr val="accent6">
              <a:lumMod val="75000"/>
            </a:schemeClr>
          </a:solidFill>
        </p:grpSpPr>
        <p:sp>
          <p:nvSpPr>
            <p:cNvPr id="363" name="chenying0907 408"/>
            <p:cNvSpPr>
              <a:spLocks/>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4" name="chenying0907 409"/>
            <p:cNvSpPr>
              <a:spLocks/>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5" name="chenying0907 410"/>
            <p:cNvSpPr>
              <a:spLocks/>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6" name="chenying0907 411"/>
            <p:cNvSpPr>
              <a:spLocks/>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7" name="chenying0907 412"/>
            <p:cNvSpPr>
              <a:spLocks/>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8" name="chenying0907 413"/>
            <p:cNvSpPr>
              <a:spLocks/>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69" name="chenying0907 414"/>
            <p:cNvSpPr>
              <a:spLocks/>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0" name="chenying0907 415"/>
            <p:cNvSpPr>
              <a:spLocks/>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1" name="chenying0907 416"/>
            <p:cNvSpPr>
              <a:spLocks/>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2" name="chenying0907 417"/>
            <p:cNvSpPr>
              <a:spLocks/>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3" name="chenying0907 418"/>
            <p:cNvSpPr>
              <a:spLocks/>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4" name="chenying0907 419"/>
            <p:cNvSpPr>
              <a:spLocks/>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5" name="chenying0907 420"/>
            <p:cNvSpPr>
              <a:spLocks/>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6" name="chenying0907 421"/>
            <p:cNvSpPr>
              <a:spLocks/>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7" name="chenying0907 422"/>
            <p:cNvSpPr>
              <a:spLocks/>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8" name="chenying0907 423"/>
            <p:cNvSpPr>
              <a:spLocks/>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79" name="chenying0907 424"/>
            <p:cNvSpPr>
              <a:spLocks/>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0" name="chenying0907 425"/>
            <p:cNvSpPr>
              <a:spLocks/>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1" name="chenying0907 426"/>
            <p:cNvSpPr>
              <a:spLocks/>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2" name="chenying0907 427"/>
            <p:cNvSpPr>
              <a:spLocks/>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3" name="chenying0907 428"/>
            <p:cNvSpPr>
              <a:spLocks/>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4" name="chenying0907 429"/>
            <p:cNvSpPr>
              <a:spLocks/>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5" name="chenying0907 430"/>
            <p:cNvSpPr>
              <a:spLocks/>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6" name="chenying0907 431"/>
            <p:cNvSpPr>
              <a:spLocks/>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7" name="chenying0907 432"/>
            <p:cNvSpPr>
              <a:spLocks/>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8" name="chenying0907 433"/>
            <p:cNvSpPr>
              <a:spLocks/>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89" name="chenying0907 434"/>
            <p:cNvSpPr>
              <a:spLocks/>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0" name="chenying0907 435"/>
            <p:cNvSpPr>
              <a:spLocks/>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1" name="chenying0907 436"/>
            <p:cNvSpPr>
              <a:spLocks/>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2" name="chenying0907 437"/>
            <p:cNvSpPr>
              <a:spLocks/>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3" name="chenying0907 438"/>
            <p:cNvSpPr>
              <a:spLocks/>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4" name="chenying0907 439"/>
            <p:cNvSpPr>
              <a:spLocks/>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5" name="chenying0907 440"/>
            <p:cNvSpPr>
              <a:spLocks/>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6" name="chenying0907 441"/>
            <p:cNvSpPr>
              <a:spLocks/>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7" name="chenying0907 442"/>
            <p:cNvSpPr>
              <a:spLocks/>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8" name="chenying0907 443"/>
            <p:cNvSpPr>
              <a:spLocks/>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399" name="chenying0907 444"/>
            <p:cNvSpPr>
              <a:spLocks/>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0" name="chenying0907 445"/>
            <p:cNvSpPr>
              <a:spLocks/>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1" name="chenying0907 446"/>
            <p:cNvSpPr>
              <a:spLocks/>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2" name="chenying0907 447"/>
            <p:cNvSpPr>
              <a:spLocks/>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3" name="chenying0907 448"/>
            <p:cNvSpPr>
              <a:spLocks/>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4" name="chenying0907 449"/>
            <p:cNvSpPr>
              <a:spLocks/>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5" name="chenying0907 450"/>
            <p:cNvSpPr>
              <a:spLocks/>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6" name="chenying0907 451"/>
            <p:cNvSpPr>
              <a:spLocks/>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7" name="chenying0907 452"/>
            <p:cNvSpPr>
              <a:spLocks/>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8" name="chenying0907 453"/>
            <p:cNvSpPr>
              <a:spLocks/>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09" name="chenying0907 454"/>
            <p:cNvSpPr>
              <a:spLocks/>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0" name="chenying0907 455"/>
            <p:cNvSpPr>
              <a:spLocks/>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1" name="chenying0907 456"/>
            <p:cNvSpPr>
              <a:spLocks/>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2" name="chenying0907 457"/>
            <p:cNvSpPr>
              <a:spLocks/>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3" name="chenying0907 458"/>
            <p:cNvSpPr>
              <a:spLocks/>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4" name="chenying0907 459"/>
            <p:cNvSpPr>
              <a:spLocks/>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5" name="chenying0907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6" name="chenying0907 461"/>
            <p:cNvSpPr>
              <a:spLocks/>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17" name="chenying0907 462"/>
            <p:cNvSpPr>
              <a:spLocks/>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418" name="chenying0907 417"/>
          <p:cNvGrpSpPr/>
          <p:nvPr/>
        </p:nvGrpSpPr>
        <p:grpSpPr>
          <a:xfrm>
            <a:off x="2501902" y="627534"/>
            <a:ext cx="721173" cy="651566"/>
            <a:chOff x="3119438" y="984250"/>
            <a:chExt cx="728663" cy="676276"/>
          </a:xfrm>
          <a:solidFill>
            <a:schemeClr val="accent6">
              <a:lumMod val="75000"/>
            </a:schemeClr>
          </a:solidFill>
        </p:grpSpPr>
        <p:sp>
          <p:nvSpPr>
            <p:cNvPr id="419" name="chenying0907 463"/>
            <p:cNvSpPr>
              <a:spLocks/>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0" name="chenying0907 464"/>
            <p:cNvSpPr>
              <a:spLocks/>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1" name="chenying0907 465"/>
            <p:cNvSpPr>
              <a:spLocks/>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2" name="chenying0907 466"/>
            <p:cNvSpPr>
              <a:spLocks/>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3" name="chenying0907 467"/>
            <p:cNvSpPr>
              <a:spLocks/>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4" name="chenying0907 468"/>
            <p:cNvSpPr>
              <a:spLocks/>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5" name="chenying0907 469"/>
            <p:cNvSpPr>
              <a:spLocks/>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6" name="chenying0907 470"/>
            <p:cNvSpPr>
              <a:spLocks/>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7" name="chenying0907 471"/>
            <p:cNvSpPr>
              <a:spLocks/>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8" name="chenying0907 472"/>
            <p:cNvSpPr>
              <a:spLocks/>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29" name="chenying0907 473"/>
            <p:cNvSpPr>
              <a:spLocks/>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0" name="chenying0907 474"/>
            <p:cNvSpPr>
              <a:spLocks/>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1" name="chenying0907 475"/>
            <p:cNvSpPr>
              <a:spLocks/>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2" name="chenying0907 476"/>
            <p:cNvSpPr>
              <a:spLocks/>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3" name="chenying0907 477"/>
            <p:cNvSpPr>
              <a:spLocks/>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4" name="chenying0907 478"/>
            <p:cNvSpPr>
              <a:spLocks/>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5" name="chenying0907 479"/>
            <p:cNvSpPr>
              <a:spLocks/>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6" name="chenying0907 480"/>
            <p:cNvSpPr>
              <a:spLocks/>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7" name="chenying0907 481"/>
            <p:cNvSpPr>
              <a:spLocks/>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8" name="chenying0907 482"/>
            <p:cNvSpPr>
              <a:spLocks/>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39" name="chenying0907 483"/>
            <p:cNvSpPr>
              <a:spLocks/>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0" name="chenying0907 484"/>
            <p:cNvSpPr>
              <a:spLocks/>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1" name="chenying0907 485"/>
            <p:cNvSpPr>
              <a:spLocks/>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2" name="chenying0907 486"/>
            <p:cNvSpPr>
              <a:spLocks/>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3" name="chenying0907 487"/>
            <p:cNvSpPr>
              <a:spLocks/>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4" name="chenying0907 488"/>
            <p:cNvSpPr>
              <a:spLocks/>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5" name="chenying0907 489"/>
            <p:cNvSpPr>
              <a:spLocks/>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6" name="chenying0907 490"/>
            <p:cNvSpPr>
              <a:spLocks/>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7" name="chenying0907 491"/>
            <p:cNvSpPr>
              <a:spLocks/>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8" name="chenying0907 492"/>
            <p:cNvSpPr>
              <a:spLocks/>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49" name="chenying0907 493"/>
            <p:cNvSpPr>
              <a:spLocks/>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0" name="chenying0907 494"/>
            <p:cNvSpPr>
              <a:spLocks/>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1" name="chenying0907 495"/>
            <p:cNvSpPr>
              <a:spLocks/>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2" name="chenying0907 496"/>
            <p:cNvSpPr>
              <a:spLocks/>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3" name="chenying0907 497"/>
            <p:cNvSpPr>
              <a:spLocks/>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4" name="chenying0907 498"/>
            <p:cNvSpPr>
              <a:spLocks/>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5" name="chenying0907 499"/>
            <p:cNvSpPr>
              <a:spLocks/>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6" name="chenying0907 500"/>
            <p:cNvSpPr>
              <a:spLocks/>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7" name="chenying0907 501"/>
            <p:cNvSpPr>
              <a:spLocks/>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8" name="chenying0907 502"/>
            <p:cNvSpPr>
              <a:spLocks/>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59" name="chenying0907 503"/>
            <p:cNvSpPr>
              <a:spLocks/>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0" name="chenying0907 504"/>
            <p:cNvSpPr>
              <a:spLocks/>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1" name="chenying0907 505"/>
            <p:cNvSpPr>
              <a:spLocks/>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2" name="chenying0907 506"/>
            <p:cNvSpPr>
              <a:spLocks/>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3" name="chenying0907 507"/>
            <p:cNvSpPr>
              <a:spLocks/>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4" name="chenying0907 508"/>
            <p:cNvSpPr>
              <a:spLocks/>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5" name="chenying0907 509"/>
            <p:cNvSpPr>
              <a:spLocks/>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6" name="chenying0907 510"/>
            <p:cNvSpPr>
              <a:spLocks/>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7" name="chenying0907 511"/>
            <p:cNvSpPr>
              <a:spLocks/>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8" name="chenying0907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69" name="chenying0907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0" name="chenying0907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1" name="chenying0907 515"/>
            <p:cNvSpPr>
              <a:spLocks/>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2" name="chenying0907 516"/>
            <p:cNvSpPr>
              <a:spLocks/>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3" name="chenying0907 517"/>
            <p:cNvSpPr>
              <a:spLocks/>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4" name="chenying0907 518"/>
            <p:cNvSpPr>
              <a:spLocks/>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5" name="chenying0907 519"/>
            <p:cNvSpPr>
              <a:spLocks/>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6" name="chenying0907 520"/>
            <p:cNvSpPr>
              <a:spLocks/>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7" name="chenying0907 521"/>
            <p:cNvSpPr>
              <a:spLocks/>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78" name="chenying0907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479" name="chenying0907 478"/>
          <p:cNvGrpSpPr/>
          <p:nvPr/>
        </p:nvGrpSpPr>
        <p:grpSpPr>
          <a:xfrm>
            <a:off x="1477493" y="1572762"/>
            <a:ext cx="663038" cy="715804"/>
            <a:chOff x="2084388" y="1965325"/>
            <a:chExt cx="669925" cy="742950"/>
          </a:xfrm>
          <a:solidFill>
            <a:schemeClr val="accent6">
              <a:lumMod val="75000"/>
            </a:schemeClr>
          </a:solidFill>
        </p:grpSpPr>
        <p:sp>
          <p:nvSpPr>
            <p:cNvPr id="480" name="chenying0907 523"/>
            <p:cNvSpPr>
              <a:spLocks/>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1" name="chenying0907 524"/>
            <p:cNvSpPr>
              <a:spLocks/>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2" name="chenying0907 525"/>
            <p:cNvSpPr>
              <a:spLocks/>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3" name="chenying0907 526"/>
            <p:cNvSpPr>
              <a:spLocks/>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4" name="chenying0907 527"/>
            <p:cNvSpPr>
              <a:spLocks/>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5" name="chenying0907 528"/>
            <p:cNvSpPr>
              <a:spLocks/>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6" name="chenying0907 529"/>
            <p:cNvSpPr>
              <a:spLocks/>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7" name="chenying0907 530"/>
            <p:cNvSpPr>
              <a:spLocks/>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8" name="chenying0907 531"/>
            <p:cNvSpPr>
              <a:spLocks/>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89" name="chenying0907 532"/>
            <p:cNvSpPr>
              <a:spLocks/>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0" name="chenying0907 533"/>
            <p:cNvSpPr>
              <a:spLocks/>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1" name="chenying0907 534"/>
            <p:cNvSpPr>
              <a:spLocks/>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2" name="chenying0907 535"/>
            <p:cNvSpPr>
              <a:spLocks/>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3" name="chenying0907 536"/>
            <p:cNvSpPr>
              <a:spLocks/>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4" name="chenying0907 537"/>
            <p:cNvSpPr>
              <a:spLocks/>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5" name="chenying0907 538"/>
            <p:cNvSpPr>
              <a:spLocks/>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6" name="chenying0907 539"/>
            <p:cNvSpPr>
              <a:spLocks/>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7" name="chenying0907 540"/>
            <p:cNvSpPr>
              <a:spLocks/>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8" name="chenying0907 541"/>
            <p:cNvSpPr>
              <a:spLocks/>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499" name="chenying0907 542"/>
            <p:cNvSpPr>
              <a:spLocks/>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0" name="chenying0907 543"/>
            <p:cNvSpPr>
              <a:spLocks/>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1" name="chenying0907 544"/>
            <p:cNvSpPr>
              <a:spLocks/>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2" name="chenying0907 545"/>
            <p:cNvSpPr>
              <a:spLocks/>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3" name="chenying0907 546"/>
            <p:cNvSpPr>
              <a:spLocks/>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4" name="chenying0907 547"/>
            <p:cNvSpPr>
              <a:spLocks/>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5" name="chenying0907 548"/>
            <p:cNvSpPr>
              <a:spLocks/>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6" name="chenying0907 549"/>
            <p:cNvSpPr>
              <a:spLocks/>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7" name="chenying0907 550"/>
            <p:cNvSpPr>
              <a:spLocks/>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8" name="chenying0907 551"/>
            <p:cNvSpPr>
              <a:spLocks/>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09" name="chenying0907 552"/>
            <p:cNvSpPr>
              <a:spLocks/>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0" name="chenying0907 553"/>
            <p:cNvSpPr>
              <a:spLocks/>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1" name="chenying0907 554"/>
            <p:cNvSpPr>
              <a:spLocks/>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2" name="chenying0907 555"/>
            <p:cNvSpPr>
              <a:spLocks/>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3" name="chenying0907 556"/>
            <p:cNvSpPr>
              <a:spLocks/>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4" name="chenying0907 557"/>
            <p:cNvSpPr>
              <a:spLocks/>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5" name="chenying0907 558"/>
            <p:cNvSpPr>
              <a:spLocks/>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6" name="chenying0907 559"/>
            <p:cNvSpPr>
              <a:spLocks/>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517" name="chenying0907 516"/>
          <p:cNvGrpSpPr/>
          <p:nvPr/>
        </p:nvGrpSpPr>
        <p:grpSpPr>
          <a:xfrm>
            <a:off x="2483048" y="1584998"/>
            <a:ext cx="758881" cy="731100"/>
            <a:chOff x="3100388" y="1978025"/>
            <a:chExt cx="766763" cy="758826"/>
          </a:xfrm>
          <a:solidFill>
            <a:schemeClr val="accent6">
              <a:lumMod val="75000"/>
            </a:schemeClr>
          </a:solidFill>
        </p:grpSpPr>
        <p:sp>
          <p:nvSpPr>
            <p:cNvPr id="518" name="chenying0907 560"/>
            <p:cNvSpPr>
              <a:spLocks/>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19" name="chenying0907 561"/>
            <p:cNvSpPr>
              <a:spLocks/>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0" name="chenying0907 562"/>
            <p:cNvSpPr>
              <a:spLocks/>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1" name="chenying0907 563"/>
            <p:cNvSpPr>
              <a:spLocks/>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2" name="chenying0907 564"/>
            <p:cNvSpPr>
              <a:spLocks/>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3" name="chenying0907 565"/>
            <p:cNvSpPr>
              <a:spLocks/>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4" name="chenying0907 566"/>
            <p:cNvSpPr>
              <a:spLocks/>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5" name="chenying0907 567"/>
            <p:cNvSpPr>
              <a:spLocks/>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6" name="chenying0907 568"/>
            <p:cNvSpPr>
              <a:spLocks/>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7" name="chenying0907 569"/>
            <p:cNvSpPr>
              <a:spLocks/>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8" name="chenying0907 570"/>
            <p:cNvSpPr>
              <a:spLocks/>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29" name="chenying0907 571"/>
            <p:cNvSpPr>
              <a:spLocks/>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0" name="chenying0907 572"/>
            <p:cNvSpPr>
              <a:spLocks/>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1" name="chenying0907 573"/>
            <p:cNvSpPr>
              <a:spLocks/>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2" name="chenying0907 574"/>
            <p:cNvSpPr>
              <a:spLocks/>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3" name="chenying0907 575"/>
            <p:cNvSpPr>
              <a:spLocks/>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4" name="chenying0907 576"/>
            <p:cNvSpPr>
              <a:spLocks/>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5" name="chenying0907 577"/>
            <p:cNvSpPr>
              <a:spLocks/>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6" name="chenying0907 578"/>
            <p:cNvSpPr>
              <a:spLocks/>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7" name="chenying0907 579"/>
            <p:cNvSpPr>
              <a:spLocks/>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8" name="chenying0907 580"/>
            <p:cNvSpPr>
              <a:spLocks/>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39" name="chenying0907 581"/>
            <p:cNvSpPr>
              <a:spLocks/>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0" name="chenying0907 582"/>
            <p:cNvSpPr>
              <a:spLocks/>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1" name="chenying0907 583"/>
            <p:cNvSpPr>
              <a:spLocks/>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2" name="chenying0907 584"/>
            <p:cNvSpPr>
              <a:spLocks/>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3" name="chenying0907 585"/>
            <p:cNvSpPr>
              <a:spLocks/>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4" name="chenying0907 586"/>
            <p:cNvSpPr>
              <a:spLocks/>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5" name="chenying0907 587"/>
            <p:cNvSpPr>
              <a:spLocks/>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6" name="chenying0907 588"/>
            <p:cNvSpPr>
              <a:spLocks/>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7" name="chenying0907 589"/>
            <p:cNvSpPr>
              <a:spLocks/>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8" name="chenying0907 590"/>
            <p:cNvSpPr>
              <a:spLocks/>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49" name="chenying0907 591"/>
            <p:cNvSpPr>
              <a:spLocks/>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0" name="chenying0907 592"/>
            <p:cNvSpPr>
              <a:spLocks/>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1" name="chenying0907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2" name="chenying0907 594"/>
            <p:cNvSpPr>
              <a:spLocks/>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3" name="chenying0907 595"/>
            <p:cNvSpPr>
              <a:spLocks/>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554" name="chenying0907 553"/>
          <p:cNvGrpSpPr/>
          <p:nvPr/>
        </p:nvGrpSpPr>
        <p:grpSpPr>
          <a:xfrm>
            <a:off x="3523170" y="1641590"/>
            <a:ext cx="784019" cy="674507"/>
            <a:chOff x="4151313" y="2036763"/>
            <a:chExt cx="792163" cy="700087"/>
          </a:xfrm>
          <a:solidFill>
            <a:schemeClr val="accent6">
              <a:lumMod val="75000"/>
            </a:schemeClr>
          </a:solidFill>
        </p:grpSpPr>
        <p:sp>
          <p:nvSpPr>
            <p:cNvPr id="555" name="chenying0907 596"/>
            <p:cNvSpPr>
              <a:spLocks/>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6" name="chenying0907 597"/>
            <p:cNvSpPr>
              <a:spLocks/>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7" name="chenying0907 598"/>
            <p:cNvSpPr>
              <a:spLocks/>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8" name="chenying0907 599"/>
            <p:cNvSpPr>
              <a:spLocks/>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59" name="chenying0907 600"/>
            <p:cNvSpPr>
              <a:spLocks/>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0" name="chenying0907 601"/>
            <p:cNvSpPr>
              <a:spLocks/>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1" name="chenying0907 602"/>
            <p:cNvSpPr>
              <a:spLocks/>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2" name="chenying0907 603"/>
            <p:cNvSpPr>
              <a:spLocks/>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3" name="chenying0907 604"/>
            <p:cNvSpPr>
              <a:spLocks/>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4" name="chenying0907 605"/>
            <p:cNvSpPr>
              <a:spLocks/>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5" name="chenying0907 606"/>
            <p:cNvSpPr>
              <a:spLocks/>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6" name="chenying0907 608"/>
            <p:cNvSpPr>
              <a:spLocks/>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7" name="chenying0907 609"/>
            <p:cNvSpPr>
              <a:spLocks/>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8" name="chenying0907 610"/>
            <p:cNvSpPr>
              <a:spLocks/>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69" name="chenying0907 611"/>
            <p:cNvSpPr>
              <a:spLocks/>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0" name="chenying0907 612"/>
            <p:cNvSpPr>
              <a:spLocks/>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1" name="chenying0907 613"/>
            <p:cNvSpPr>
              <a:spLocks/>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2" name="chenying0907 614"/>
            <p:cNvSpPr>
              <a:spLocks/>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3" name="chenying0907 615"/>
            <p:cNvSpPr>
              <a:spLocks/>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4" name="chenying0907 616"/>
            <p:cNvSpPr>
              <a:spLocks/>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5" name="chenying0907 617"/>
            <p:cNvSpPr>
              <a:spLocks/>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6" name="chenying0907 618"/>
            <p:cNvSpPr>
              <a:spLocks/>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7" name="chenying0907 619"/>
            <p:cNvSpPr>
              <a:spLocks/>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8" name="chenying0907 620"/>
            <p:cNvSpPr>
              <a:spLocks/>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79" name="chenying0907 621"/>
            <p:cNvSpPr>
              <a:spLocks/>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0" name="chenying0907 622"/>
            <p:cNvSpPr>
              <a:spLocks/>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1" name="chenying0907 623"/>
            <p:cNvSpPr>
              <a:spLocks/>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2" name="chenying0907 624"/>
            <p:cNvSpPr>
              <a:spLocks/>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3" name="chenying0907 625"/>
            <p:cNvSpPr>
              <a:spLocks/>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4" name="chenying0907 626"/>
            <p:cNvSpPr>
              <a:spLocks/>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5" name="chenying0907 627"/>
            <p:cNvSpPr>
              <a:spLocks/>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6" name="chenying0907 628"/>
            <p:cNvSpPr>
              <a:spLocks/>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7" name="chenying0907 629"/>
            <p:cNvSpPr>
              <a:spLocks/>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8" name="chenying0907 630"/>
            <p:cNvSpPr>
              <a:spLocks/>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89" name="chenying0907 631"/>
            <p:cNvSpPr>
              <a:spLocks/>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0" name="chenying0907 632"/>
            <p:cNvSpPr>
              <a:spLocks/>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1" name="chenying0907 633"/>
            <p:cNvSpPr>
              <a:spLocks/>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2" name="chenying0907 634"/>
            <p:cNvSpPr>
              <a:spLocks/>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3" name="chenying0907 635"/>
            <p:cNvSpPr>
              <a:spLocks/>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4" name="chenying0907 636"/>
            <p:cNvSpPr>
              <a:spLocks/>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5" name="chenying0907 637"/>
            <p:cNvSpPr>
              <a:spLocks/>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6" name="chenying0907 638"/>
            <p:cNvSpPr>
              <a:spLocks/>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7" name="chenying0907 639"/>
            <p:cNvSpPr>
              <a:spLocks/>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8" name="chenying0907 640"/>
            <p:cNvSpPr>
              <a:spLocks/>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599" name="chenying0907 641"/>
            <p:cNvSpPr>
              <a:spLocks/>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0" name="chenying0907 642"/>
            <p:cNvSpPr>
              <a:spLocks/>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1" name="chenying0907 643"/>
            <p:cNvSpPr>
              <a:spLocks/>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2" name="chenying0907 644"/>
            <p:cNvSpPr>
              <a:spLocks/>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3" name="chenying0907 645"/>
            <p:cNvSpPr>
              <a:spLocks/>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4" name="chenying0907 646"/>
            <p:cNvSpPr>
              <a:spLocks/>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5" name="chenying0907 647"/>
            <p:cNvSpPr>
              <a:spLocks/>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6" name="chenying0907 648"/>
            <p:cNvSpPr>
              <a:spLocks/>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7" name="chenying0907 649"/>
            <p:cNvSpPr>
              <a:spLocks/>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8" name="chenying0907 650"/>
            <p:cNvSpPr>
              <a:spLocks/>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09" name="chenying0907 651"/>
            <p:cNvSpPr>
              <a:spLocks/>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0" name="chenying0907 652"/>
            <p:cNvSpPr>
              <a:spLocks/>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1" name="chenying0907 653"/>
            <p:cNvSpPr>
              <a:spLocks/>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2" name="chenying0907 654"/>
            <p:cNvSpPr>
              <a:spLocks/>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3" name="chenying0907 655"/>
            <p:cNvSpPr>
              <a:spLocks/>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4" name="chenying0907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5" name="chenying0907 657"/>
            <p:cNvSpPr>
              <a:spLocks/>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6" name="chenying0907 658"/>
            <p:cNvSpPr>
              <a:spLocks/>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7" name="chenying0907 659"/>
            <p:cNvSpPr>
              <a:spLocks/>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8" name="chenying0907 660"/>
            <p:cNvSpPr>
              <a:spLocks/>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19" name="chenying0907 661"/>
            <p:cNvSpPr>
              <a:spLocks/>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0" name="chenying0907 662"/>
            <p:cNvSpPr>
              <a:spLocks/>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1" name="chenying0907 663"/>
            <p:cNvSpPr>
              <a:spLocks/>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22" name="chenying0907 621"/>
          <p:cNvGrpSpPr/>
          <p:nvPr/>
        </p:nvGrpSpPr>
        <p:grpSpPr>
          <a:xfrm>
            <a:off x="5653690" y="1554408"/>
            <a:ext cx="735312" cy="746395"/>
            <a:chOff x="6303963" y="1946275"/>
            <a:chExt cx="742950" cy="774701"/>
          </a:xfrm>
          <a:solidFill>
            <a:schemeClr val="accent6">
              <a:lumMod val="75000"/>
            </a:schemeClr>
          </a:solidFill>
        </p:grpSpPr>
        <p:sp>
          <p:nvSpPr>
            <p:cNvPr id="623" name="chenying0907 664"/>
            <p:cNvSpPr>
              <a:spLocks/>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4" name="chenying0907 665"/>
            <p:cNvSpPr>
              <a:spLocks/>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5" name="chenying0907 666"/>
            <p:cNvSpPr>
              <a:spLocks/>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6" name="chenying0907 667"/>
            <p:cNvSpPr>
              <a:spLocks/>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7" name="chenying0907 668"/>
            <p:cNvSpPr>
              <a:spLocks/>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8" name="chenying0907 669"/>
            <p:cNvSpPr>
              <a:spLocks/>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29" name="chenying0907 670"/>
            <p:cNvSpPr>
              <a:spLocks/>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0" name="chenying0907 671"/>
            <p:cNvSpPr>
              <a:spLocks/>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1" name="chenying0907 672"/>
            <p:cNvSpPr>
              <a:spLocks/>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2" name="chenying0907 673"/>
            <p:cNvSpPr>
              <a:spLocks/>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3" name="chenying0907 674"/>
            <p:cNvSpPr>
              <a:spLocks/>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4" name="chenying0907 675"/>
            <p:cNvSpPr>
              <a:spLocks/>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5" name="chenying0907 676"/>
            <p:cNvSpPr>
              <a:spLocks/>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6" name="chenying0907 677"/>
            <p:cNvSpPr>
              <a:spLocks/>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7" name="chenying0907 678"/>
            <p:cNvSpPr>
              <a:spLocks/>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8" name="chenying0907 679"/>
            <p:cNvSpPr>
              <a:spLocks/>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39" name="chenying0907 680"/>
            <p:cNvSpPr>
              <a:spLocks/>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0" name="chenying0907 681"/>
            <p:cNvSpPr>
              <a:spLocks/>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1" name="chenying0907 682"/>
            <p:cNvSpPr>
              <a:spLocks/>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2" name="chenying0907 683"/>
            <p:cNvSpPr>
              <a:spLocks/>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3" name="chenying0907 684"/>
            <p:cNvSpPr>
              <a:spLocks/>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4" name="chenying0907 685"/>
            <p:cNvSpPr>
              <a:spLocks/>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5" name="chenying0907 686"/>
            <p:cNvSpPr>
              <a:spLocks/>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6" name="chenying0907 687"/>
            <p:cNvSpPr>
              <a:spLocks/>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7" name="chenying0907 688"/>
            <p:cNvSpPr>
              <a:spLocks/>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8" name="chenying0907 689"/>
            <p:cNvSpPr>
              <a:spLocks/>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49" name="chenying0907 690"/>
            <p:cNvSpPr>
              <a:spLocks/>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0" name="chenying0907 691"/>
            <p:cNvSpPr>
              <a:spLocks/>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1" name="chenying0907 692"/>
            <p:cNvSpPr>
              <a:spLocks/>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2" name="chenying0907 693"/>
            <p:cNvSpPr>
              <a:spLocks/>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3" name="chenying0907 694"/>
            <p:cNvSpPr>
              <a:spLocks/>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4" name="chenying0907 695"/>
            <p:cNvSpPr>
              <a:spLocks/>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5" name="chenying0907 696"/>
            <p:cNvSpPr>
              <a:spLocks/>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6" name="chenying0907 697"/>
            <p:cNvSpPr>
              <a:spLocks/>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7" name="chenying0907 698"/>
            <p:cNvSpPr>
              <a:spLocks/>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8" name="chenying0907 699"/>
            <p:cNvSpPr>
              <a:spLocks/>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59" name="chenying0907 700"/>
            <p:cNvSpPr>
              <a:spLocks/>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0" name="chenying0907 701"/>
            <p:cNvSpPr>
              <a:spLocks/>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1" name="chenying0907 702"/>
            <p:cNvSpPr>
              <a:spLocks/>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2" name="chenying0907 703"/>
            <p:cNvSpPr>
              <a:spLocks/>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3" name="chenying0907 704"/>
            <p:cNvSpPr>
              <a:spLocks/>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4" name="chenying0907 705"/>
            <p:cNvSpPr>
              <a:spLocks/>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5" name="chenying0907 706"/>
            <p:cNvSpPr>
              <a:spLocks/>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6" name="chenying0907 707"/>
            <p:cNvSpPr>
              <a:spLocks/>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7" name="chenying0907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8" name="chenying0907 709"/>
            <p:cNvSpPr>
              <a:spLocks/>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69" name="chenying0907 710"/>
            <p:cNvSpPr>
              <a:spLocks/>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0" name="chenying0907 711"/>
            <p:cNvSpPr>
              <a:spLocks/>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1" name="chenying0907 712"/>
            <p:cNvSpPr>
              <a:spLocks/>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2" name="chenying0907 713"/>
            <p:cNvSpPr>
              <a:spLocks/>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3" name="chenying0907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4" name="chenying0907 715"/>
            <p:cNvSpPr>
              <a:spLocks/>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5" name="chenying0907 716"/>
            <p:cNvSpPr>
              <a:spLocks/>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676" name="chenying0907 675"/>
          <p:cNvGrpSpPr/>
          <p:nvPr/>
        </p:nvGrpSpPr>
        <p:grpSpPr>
          <a:xfrm>
            <a:off x="1427215" y="2612819"/>
            <a:ext cx="763594" cy="718864"/>
            <a:chOff x="2033588" y="3044825"/>
            <a:chExt cx="771525" cy="746126"/>
          </a:xfrm>
          <a:solidFill>
            <a:schemeClr val="accent6">
              <a:lumMod val="75000"/>
            </a:schemeClr>
          </a:solidFill>
        </p:grpSpPr>
        <p:sp>
          <p:nvSpPr>
            <p:cNvPr id="677" name="chenying0907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8" name="chenying0907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79" name="chenying0907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0" name="chenying0907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1" name="chenying0907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2" name="chenying0907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3" name="chenying0907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4" name="chenying0907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5" name="chenying0907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6" name="chenying0907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7" name="chenying0907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8" name="chenying0907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89" name="chenying0907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0" name="chenying0907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1" name="chenying0907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2" name="chenying0907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3" name="chenying0907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4" name="chenying0907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5" name="chenying0907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6" name="chenying0907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7" name="chenying0907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8" name="chenying0907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699" name="chenying0907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0" name="chenying0907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1" name="chenying0907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2" name="chenying0907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3" name="chenying0907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4" name="chenying0907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5" name="chenying0907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6" name="chenying0907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7" name="chenying0907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8" name="chenying0907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09" name="chenying0907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0" name="chenying0907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1" name="chenying0907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2" name="chenying0907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3" name="chenying0907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4" name="chenying0907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5" name="chenying0907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6" name="chenying0907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7" name="chenying0907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8" name="chenying0907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19" name="chenying0907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0" name="chenying0907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1" name="chenying0907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2" name="chenying0907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3" name="chenying0907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4" name="chenying0907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5"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6"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7" name="chenying0907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8" name="chenying0907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29" name="chenying0907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0" name="chenying0907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1"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2" name="chenying0907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3" name="chenying0907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4" name="chenying0907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5" name="chenying0907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6" name="chenying0907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7" name="chenying0907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8" name="chenying0907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39" name="chenying0907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0" name="chenying0907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1"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2" name="chenying0907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3" name="chenying0907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4" name="chenying0907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5" name="chenying0907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6" name="chenying0907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7" name="chenying0907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8" name="chenying0907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49" name="chenying0907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0"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751" name="chenying0907 750"/>
          <p:cNvGrpSpPr/>
          <p:nvPr/>
        </p:nvGrpSpPr>
        <p:grpSpPr>
          <a:xfrm>
            <a:off x="3520027" y="2693883"/>
            <a:ext cx="790304" cy="588856"/>
            <a:chOff x="4148138" y="3128963"/>
            <a:chExt cx="798513" cy="611188"/>
          </a:xfrm>
          <a:solidFill>
            <a:schemeClr val="accent6">
              <a:lumMod val="75000"/>
            </a:schemeClr>
          </a:solidFill>
        </p:grpSpPr>
        <p:sp>
          <p:nvSpPr>
            <p:cNvPr id="752" name="chenying0907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3" name="chenying0907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4" name="chenying0907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5" name="chenying0907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6" name="chenying0907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7" name="chenying0907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8" name="chenying0907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59" name="chenying0907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0" name="chenying0907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1" name="chenying0907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2" name="chenying0907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3" name="chenying0907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4" name="chenying0907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5" name="chenying0907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6" name="chenying0907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7" name="chenying0907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8" name="chenying0907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69" name="chenying0907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0" name="chenying0907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1" name="chenying0907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2" name="chenying0907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3" name="chenying0907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4" name="chenying0907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5" name="chenying0907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6" name="chenying0907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7" name="chenying0907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8" name="chenying0907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79" name="chenying0907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0" name="chenying0907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1" name="chenying0907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2" name="chenying0907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3" name="chenying0907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4" name="chenying0907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5" name="chenying0907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6" name="chenying0907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7" name="chenying0907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8" name="chenying0907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89" name="chenying0907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0" name="chenying0907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1" name="chenying0907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2" name="chenying0907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3" name="chenying0907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4" name="chenying0907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5" name="chenying0907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6" name="chenying0907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7" name="chenying0907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8" name="chenying0907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799" name="chenying0907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0" name="chenying0907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1" name="chenying0907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2" name="chenying0907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3" name="chenying0907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4" name="chenying0907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5" name="chenying0907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6" name="chenying0907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7" name="chenying0907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8" name="chenying0907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09" name="chenying0907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0" name="chenying0907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1" name="chenying0907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2" name="chenying0907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3" name="chenying0907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4" name="chenying0907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5" name="chenying0907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6" name="chenying0907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7" name="chenying0907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8" name="chenying0907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19" name="chenying0907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0" name="chenying0907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1" name="chenying0907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2" name="chenying0907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3"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4"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5"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6"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7" name="chenying0907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8" name="chenying0907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29"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0"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1" name="chenying0907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2" name="chenying0907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833" name="chenying0907 832"/>
          <p:cNvGrpSpPr/>
          <p:nvPr/>
        </p:nvGrpSpPr>
        <p:grpSpPr>
          <a:xfrm>
            <a:off x="2594602" y="2634233"/>
            <a:ext cx="535772" cy="694391"/>
            <a:chOff x="3213101" y="3067051"/>
            <a:chExt cx="541337" cy="720725"/>
          </a:xfrm>
          <a:solidFill>
            <a:schemeClr val="accent6">
              <a:lumMod val="75000"/>
            </a:schemeClr>
          </a:solidFill>
        </p:grpSpPr>
        <p:sp>
          <p:nvSpPr>
            <p:cNvPr id="834" name="chenying0907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5" name="chenying0907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6" name="chenying0907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7" name="chenying0907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8" name="chenying0907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39" name="chenying0907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0" name="chenying0907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1" name="chenying0907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2" name="chenying0907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3" name="chenying0907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4" name="chenying0907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5" name="chenying0907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6" name="chenying0907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7" name="chenying0907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8" name="chenying0907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49" name="chenying0907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0" name="chenying0907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1" name="chenying0907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2" name="chenying0907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3" name="chenying0907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4" name="chenying0907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5" name="chenying0907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6" name="chenying0907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7" name="chenying0907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8" name="chenying0907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59" name="chenying0907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0" name="chenying0907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1" name="chenying0907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2" name="chenying0907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3" name="chenying0907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4" name="chenying0907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5" name="chenying0907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6" name="chenying0907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7" name="chenying0907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8" name="chenying0907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69" name="chenying0907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0" name="chenying0907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1" name="chenying0907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2" name="chenying0907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3" name="chenying0907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4" name="chenying0907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5" name="chenying0907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6" name="chenying0907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7" name="chenying0907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8"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79" name="chenying0907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0" name="chenying0907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1" name="chenying0907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2" name="chenying0907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3" name="chenying0907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4"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885" name="chenying0907 884"/>
          <p:cNvGrpSpPr/>
          <p:nvPr/>
        </p:nvGrpSpPr>
        <p:grpSpPr>
          <a:xfrm>
            <a:off x="5652119" y="2626585"/>
            <a:ext cx="740025" cy="685214"/>
            <a:chOff x="6302376" y="3059113"/>
            <a:chExt cx="747712" cy="711200"/>
          </a:xfrm>
          <a:solidFill>
            <a:schemeClr val="accent6">
              <a:lumMod val="75000"/>
            </a:schemeClr>
          </a:solidFill>
        </p:grpSpPr>
        <p:sp>
          <p:nvSpPr>
            <p:cNvPr id="886" name="chenying0907 924"/>
            <p:cNvSpPr>
              <a:spLocks/>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7" name="chenying0907 925"/>
            <p:cNvSpPr>
              <a:spLocks/>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8" name="chenying0907 926"/>
            <p:cNvSpPr>
              <a:spLocks/>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89" name="chenying0907 927"/>
            <p:cNvSpPr>
              <a:spLocks/>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0" name="chenying0907 928"/>
            <p:cNvSpPr>
              <a:spLocks/>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1" name="chenying0907 929"/>
            <p:cNvSpPr>
              <a:spLocks/>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2" name="chenying0907 930"/>
            <p:cNvSpPr>
              <a:spLocks/>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3" name="chenying0907 931"/>
            <p:cNvSpPr>
              <a:spLocks/>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4" name="chenying0907 932"/>
            <p:cNvSpPr>
              <a:spLocks/>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5" name="chenying0907 933"/>
            <p:cNvSpPr>
              <a:spLocks/>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6" name="chenying0907 934"/>
            <p:cNvSpPr>
              <a:spLocks/>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7" name="chenying0907 935"/>
            <p:cNvSpPr>
              <a:spLocks/>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8" name="chenying0907 936"/>
            <p:cNvSpPr>
              <a:spLocks/>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899" name="chenying0907 937"/>
            <p:cNvSpPr>
              <a:spLocks/>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0" name="chenying0907 938"/>
            <p:cNvSpPr>
              <a:spLocks/>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1" name="chenying0907 939"/>
            <p:cNvSpPr>
              <a:spLocks/>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2" name="chenying0907 940"/>
            <p:cNvSpPr>
              <a:spLocks/>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3" name="chenying0907 941"/>
            <p:cNvSpPr>
              <a:spLocks/>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4" name="chenying0907 942"/>
            <p:cNvSpPr>
              <a:spLocks/>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5" name="chenying0907 943"/>
            <p:cNvSpPr>
              <a:spLocks/>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6" name="chenying0907 944"/>
            <p:cNvSpPr>
              <a:spLocks/>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7" name="chenying0907 945"/>
            <p:cNvSpPr>
              <a:spLocks/>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8" name="chenying0907 946"/>
            <p:cNvSpPr>
              <a:spLocks/>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09" name="chenying0907 947"/>
            <p:cNvSpPr>
              <a:spLocks/>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0" name="chenying0907 948"/>
            <p:cNvSpPr>
              <a:spLocks/>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1" name="chenying0907 949"/>
            <p:cNvSpPr>
              <a:spLocks/>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2" name="chenying0907 950"/>
            <p:cNvSpPr>
              <a:spLocks/>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3" name="chenying0907 951"/>
            <p:cNvSpPr>
              <a:spLocks/>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4" name="chenying0907 952"/>
            <p:cNvSpPr>
              <a:spLocks/>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5" name="chenying0907 953"/>
            <p:cNvSpPr>
              <a:spLocks/>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6" name="chenying0907 954"/>
            <p:cNvSpPr>
              <a:spLocks/>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7" name="chenying0907 955"/>
            <p:cNvSpPr>
              <a:spLocks/>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8" name="chenying0907 956"/>
            <p:cNvSpPr>
              <a:spLocks/>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19" name="chenying0907 957"/>
            <p:cNvSpPr>
              <a:spLocks/>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0" name="chenying0907 958"/>
            <p:cNvSpPr>
              <a:spLocks/>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1" name="chenying0907 959"/>
            <p:cNvSpPr>
              <a:spLocks/>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2" name="chenying0907 960"/>
            <p:cNvSpPr>
              <a:spLocks/>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3" name="chenying0907 961"/>
            <p:cNvSpPr>
              <a:spLocks/>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4" name="chenying0907 962"/>
            <p:cNvSpPr>
              <a:spLocks/>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5" name="chenying0907 963"/>
            <p:cNvSpPr>
              <a:spLocks/>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6" name="chenying0907 964"/>
            <p:cNvSpPr>
              <a:spLocks/>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7" name="chenying0907 965"/>
            <p:cNvSpPr>
              <a:spLocks/>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8" name="chenying0907 966"/>
            <p:cNvSpPr>
              <a:spLocks/>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29" name="chenying0907 967"/>
            <p:cNvSpPr>
              <a:spLocks/>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0" name="chenying0907 968"/>
            <p:cNvSpPr>
              <a:spLocks/>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1" name="chenying0907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2" name="chenying0907 970"/>
            <p:cNvSpPr>
              <a:spLocks/>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3" name="chenying0907 971"/>
            <p:cNvSpPr>
              <a:spLocks/>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4" name="chenying0907 972"/>
            <p:cNvSpPr>
              <a:spLocks/>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5" name="chenying0907 973"/>
            <p:cNvSpPr>
              <a:spLocks/>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36" name="chenying0907 935"/>
          <p:cNvGrpSpPr/>
          <p:nvPr/>
        </p:nvGrpSpPr>
        <p:grpSpPr>
          <a:xfrm>
            <a:off x="1452354" y="3616169"/>
            <a:ext cx="713316" cy="689803"/>
            <a:chOff x="2058988" y="4086225"/>
            <a:chExt cx="720725" cy="715963"/>
          </a:xfrm>
          <a:solidFill>
            <a:schemeClr val="accent6">
              <a:lumMod val="75000"/>
            </a:schemeClr>
          </a:solidFill>
        </p:grpSpPr>
        <p:sp>
          <p:nvSpPr>
            <p:cNvPr id="937" name="chenying0907 974"/>
            <p:cNvSpPr>
              <a:spLocks/>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8" name="chenying0907 975"/>
            <p:cNvSpPr>
              <a:spLocks/>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39" name="chenying0907 976"/>
            <p:cNvSpPr>
              <a:spLocks/>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0" name="chenying0907 977"/>
            <p:cNvSpPr>
              <a:spLocks/>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1" name="chenying0907 978"/>
            <p:cNvSpPr>
              <a:spLocks/>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2" name="chenying0907 979"/>
            <p:cNvSpPr>
              <a:spLocks/>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3" name="chenying0907 980"/>
            <p:cNvSpPr>
              <a:spLocks/>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4" name="chenying0907 981"/>
            <p:cNvSpPr>
              <a:spLocks/>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5" name="chenying0907 982"/>
            <p:cNvSpPr>
              <a:spLocks/>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6" name="chenying0907 983"/>
            <p:cNvSpPr>
              <a:spLocks/>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7" name="chenying0907 984"/>
            <p:cNvSpPr>
              <a:spLocks/>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8" name="chenying0907 985"/>
            <p:cNvSpPr>
              <a:spLocks/>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49" name="chenying0907 986"/>
            <p:cNvSpPr>
              <a:spLocks/>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0" name="chenying0907 987"/>
            <p:cNvSpPr>
              <a:spLocks/>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1" name="chenying0907 988"/>
            <p:cNvSpPr>
              <a:spLocks/>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2" name="chenying0907 989"/>
            <p:cNvSpPr>
              <a:spLocks/>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3" name="chenying0907 990"/>
            <p:cNvSpPr>
              <a:spLocks/>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4" name="chenying0907 991"/>
            <p:cNvSpPr>
              <a:spLocks/>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5" name="chenying0907 992"/>
            <p:cNvSpPr>
              <a:spLocks/>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6" name="chenying0907 993"/>
            <p:cNvSpPr>
              <a:spLocks/>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7" name="chenying0907 994"/>
            <p:cNvSpPr>
              <a:spLocks/>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8" name="chenying0907 995"/>
            <p:cNvSpPr>
              <a:spLocks/>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59" name="chenying0907 996"/>
            <p:cNvSpPr>
              <a:spLocks/>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0" name="chenying0907 997"/>
            <p:cNvSpPr>
              <a:spLocks/>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1" name="chenying0907 998"/>
            <p:cNvSpPr>
              <a:spLocks/>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2" name="chenying0907 999"/>
            <p:cNvSpPr>
              <a:spLocks/>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3" name="chenying0907 1000"/>
            <p:cNvSpPr>
              <a:spLocks/>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4" name="chenying0907 1001"/>
            <p:cNvSpPr>
              <a:spLocks/>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5" name="chenying0907 1002"/>
            <p:cNvSpPr>
              <a:spLocks/>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6" name="chenying0907 1003"/>
            <p:cNvSpPr>
              <a:spLocks/>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7" name="chenying0907 1004"/>
            <p:cNvSpPr>
              <a:spLocks/>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8" name="chenying0907 1005"/>
            <p:cNvSpPr>
              <a:spLocks/>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69" name="chenying0907 1006"/>
            <p:cNvSpPr>
              <a:spLocks/>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0" name="chenying0907 1007"/>
            <p:cNvSpPr>
              <a:spLocks/>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1" name="chenying0907 1008"/>
            <p:cNvSpPr>
              <a:spLocks/>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2" name="chenying0907 1010"/>
            <p:cNvSpPr>
              <a:spLocks/>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3" name="chenying0907 1011"/>
            <p:cNvSpPr>
              <a:spLocks/>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4" name="chenying0907 1012"/>
            <p:cNvSpPr>
              <a:spLocks/>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5" name="chenying0907 1013"/>
            <p:cNvSpPr>
              <a:spLocks/>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6" name="chenying0907 1014"/>
            <p:cNvSpPr>
              <a:spLocks/>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7" name="chenying0907 1015"/>
            <p:cNvSpPr>
              <a:spLocks/>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8" name="chenying0907 1016"/>
            <p:cNvSpPr>
              <a:spLocks/>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79" name="chenying0907 1017"/>
            <p:cNvSpPr>
              <a:spLocks/>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0" name="chenying0907 1018"/>
            <p:cNvSpPr>
              <a:spLocks/>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1" name="chenying0907 1019"/>
            <p:cNvSpPr>
              <a:spLocks/>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2" name="chenying0907 1020"/>
            <p:cNvSpPr>
              <a:spLocks/>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3" name="chenying0907 1021"/>
            <p:cNvSpPr>
              <a:spLocks/>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4" name="chenying0907 1022"/>
            <p:cNvSpPr>
              <a:spLocks/>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5" name="chenying0907 1023"/>
            <p:cNvSpPr>
              <a:spLocks/>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6" name="chenying0907 1024"/>
            <p:cNvSpPr>
              <a:spLocks/>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7" name="chenying0907 1025"/>
            <p:cNvSpPr>
              <a:spLocks/>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8" name="chenying0907 1026"/>
            <p:cNvSpPr>
              <a:spLocks/>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89" name="chenying0907 1027"/>
            <p:cNvSpPr>
              <a:spLocks/>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0" name="chenying0907 1028"/>
            <p:cNvSpPr>
              <a:spLocks/>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1" name="chenying0907 1029"/>
            <p:cNvSpPr>
              <a:spLocks/>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2" name="chenying0907 1030"/>
            <p:cNvSpPr>
              <a:spLocks/>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3" name="chenying0907 1031"/>
            <p:cNvSpPr>
              <a:spLocks/>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4" name="chenying0907 1032"/>
            <p:cNvSpPr>
              <a:spLocks/>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5" name="chenying0907 1033"/>
            <p:cNvSpPr>
              <a:spLocks/>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6" name="chenying0907 1034"/>
            <p:cNvSpPr>
              <a:spLocks/>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7" name="chenying0907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998" name="chenying0907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999" name="chenying0907 998"/>
          <p:cNvGrpSpPr/>
          <p:nvPr/>
        </p:nvGrpSpPr>
        <p:grpSpPr>
          <a:xfrm>
            <a:off x="3523170" y="3584049"/>
            <a:ext cx="784019" cy="734158"/>
            <a:chOff x="4151313" y="4052888"/>
            <a:chExt cx="792163" cy="762000"/>
          </a:xfrm>
          <a:solidFill>
            <a:schemeClr val="accent6">
              <a:lumMod val="75000"/>
            </a:schemeClr>
          </a:solidFill>
        </p:grpSpPr>
        <p:sp>
          <p:nvSpPr>
            <p:cNvPr id="1000" name="chenying0907 1037"/>
            <p:cNvSpPr>
              <a:spLocks/>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1" name="chenying0907 1038"/>
            <p:cNvSpPr>
              <a:spLocks/>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2" name="chenying0907 1039"/>
            <p:cNvSpPr>
              <a:spLocks/>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3" name="chenying0907 1040"/>
            <p:cNvSpPr>
              <a:spLocks/>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4" name="chenying0907 1041"/>
            <p:cNvSpPr>
              <a:spLocks/>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5" name="chenying0907 1042"/>
            <p:cNvSpPr>
              <a:spLocks/>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6" name="chenying0907 1043"/>
            <p:cNvSpPr>
              <a:spLocks/>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7" name="chenying0907 1044"/>
            <p:cNvSpPr>
              <a:spLocks/>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8" name="chenying0907 1045"/>
            <p:cNvSpPr>
              <a:spLocks/>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09" name="chenying0907 1046"/>
            <p:cNvSpPr>
              <a:spLocks/>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0" name="chenying0907 1047"/>
            <p:cNvSpPr>
              <a:spLocks/>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1" name="chenying0907 1048"/>
            <p:cNvSpPr>
              <a:spLocks/>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2" name="chenying0907 1049"/>
            <p:cNvSpPr>
              <a:spLocks/>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3" name="chenying0907 1050"/>
            <p:cNvSpPr>
              <a:spLocks/>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4" name="chenying0907 1051"/>
            <p:cNvSpPr>
              <a:spLocks/>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5" name="chenying0907 1052"/>
            <p:cNvSpPr>
              <a:spLocks/>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6" name="chenying0907 1053"/>
            <p:cNvSpPr>
              <a:spLocks/>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7" name="chenying0907 1054"/>
            <p:cNvSpPr>
              <a:spLocks/>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8" name="chenying0907 1055"/>
            <p:cNvSpPr>
              <a:spLocks/>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19" name="chenying0907 1056"/>
            <p:cNvSpPr>
              <a:spLocks/>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0" name="chenying0907 1057"/>
            <p:cNvSpPr>
              <a:spLocks/>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1" name="chenying0907 1058"/>
            <p:cNvSpPr>
              <a:spLocks/>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2" name="chenying0907 1059"/>
            <p:cNvSpPr>
              <a:spLocks/>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3" name="chenying0907 1060"/>
            <p:cNvSpPr>
              <a:spLocks/>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4" name="chenying0907 1061"/>
            <p:cNvSpPr>
              <a:spLocks/>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5" name="chenying0907 1062"/>
            <p:cNvSpPr>
              <a:spLocks/>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6" name="chenying0907 1063"/>
            <p:cNvSpPr>
              <a:spLocks/>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7" name="chenying0907 1064"/>
            <p:cNvSpPr>
              <a:spLocks/>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8" name="chenying0907 1065"/>
            <p:cNvSpPr>
              <a:spLocks/>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29" name="chenying0907 1066"/>
            <p:cNvSpPr>
              <a:spLocks/>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0" name="chenying0907 1067"/>
            <p:cNvSpPr>
              <a:spLocks/>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1" name="chenying0907 1068"/>
            <p:cNvSpPr>
              <a:spLocks/>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2" name="chenying0907 1069"/>
            <p:cNvSpPr>
              <a:spLocks/>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3" name="chenying0907 1070"/>
            <p:cNvSpPr>
              <a:spLocks/>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4" name="chenying0907 1071"/>
            <p:cNvSpPr>
              <a:spLocks/>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5" name="chenying0907 1072"/>
            <p:cNvSpPr>
              <a:spLocks/>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6" name="chenying0907 1073"/>
            <p:cNvSpPr>
              <a:spLocks/>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7" name="chenying0907 1074"/>
            <p:cNvSpPr>
              <a:spLocks/>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8" name="chenying0907 1075"/>
            <p:cNvSpPr>
              <a:spLocks/>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39" name="chenying0907 1076"/>
            <p:cNvSpPr>
              <a:spLocks/>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0" name="chenying0907 1077"/>
            <p:cNvSpPr>
              <a:spLocks/>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1" name="chenying0907 1078"/>
            <p:cNvSpPr>
              <a:spLocks/>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2" name="chenying0907 1079"/>
            <p:cNvSpPr>
              <a:spLocks/>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3" name="chenying0907 1080"/>
            <p:cNvSpPr>
              <a:spLocks/>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4" name="chenying0907 1081"/>
            <p:cNvSpPr>
              <a:spLocks/>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5" name="chenying0907 1082"/>
            <p:cNvSpPr>
              <a:spLocks/>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6" name="chenying0907 1083"/>
            <p:cNvSpPr>
              <a:spLocks/>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7" name="chenying0907 1084"/>
            <p:cNvSpPr>
              <a:spLocks/>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8" name="chenying0907 1085"/>
            <p:cNvSpPr>
              <a:spLocks/>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49" name="chenying0907 1086"/>
            <p:cNvSpPr>
              <a:spLocks/>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0" name="chenying0907 1087"/>
            <p:cNvSpPr>
              <a:spLocks/>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1" name="chenying0907 1088"/>
            <p:cNvSpPr>
              <a:spLocks/>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2" name="chenying0907 1089"/>
            <p:cNvSpPr>
              <a:spLocks/>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3" name="chenying0907 1090"/>
            <p:cNvSpPr>
              <a:spLocks/>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4" name="chenying0907 1091"/>
            <p:cNvSpPr>
              <a:spLocks/>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5" name="chenying0907 1092"/>
            <p:cNvSpPr>
              <a:spLocks/>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6" name="chenying0907 1093"/>
            <p:cNvSpPr>
              <a:spLocks/>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7" name="chenying0907 1094"/>
            <p:cNvSpPr>
              <a:spLocks/>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8" name="chenying0907 1095"/>
            <p:cNvSpPr>
              <a:spLocks/>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59" name="chenying0907 1096"/>
            <p:cNvSpPr>
              <a:spLocks/>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0" name="chenying0907 1097"/>
            <p:cNvSpPr>
              <a:spLocks/>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1" name="chenying0907 1098"/>
            <p:cNvSpPr>
              <a:spLocks/>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2" name="chenying0907 1099"/>
            <p:cNvSpPr>
              <a:spLocks/>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3" name="chenying0907 1100"/>
            <p:cNvSpPr>
              <a:spLocks/>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4" name="chenying0907 1101"/>
            <p:cNvSpPr>
              <a:spLocks/>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5" name="chenying0907 1102"/>
            <p:cNvSpPr>
              <a:spLocks/>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6" name="chenying0907 1103"/>
            <p:cNvSpPr>
              <a:spLocks/>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7" name="chenying0907 1104"/>
            <p:cNvSpPr>
              <a:spLocks/>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8" name="chenying0907 1105"/>
            <p:cNvSpPr>
              <a:spLocks/>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69" name="chenying0907 1106"/>
            <p:cNvSpPr>
              <a:spLocks/>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0" name="chenying0907 1107"/>
            <p:cNvSpPr>
              <a:spLocks/>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1" name="chenying0907 1108"/>
            <p:cNvSpPr>
              <a:spLocks/>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2" name="chenying0907 1109"/>
            <p:cNvSpPr>
              <a:spLocks/>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3" name="chenying0907 1110"/>
            <p:cNvSpPr>
              <a:spLocks/>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4" name="chenying0907 1111"/>
            <p:cNvSpPr>
              <a:spLocks/>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5" name="chenying0907 1112"/>
            <p:cNvSpPr>
              <a:spLocks/>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6" name="chenying0907 1113"/>
            <p:cNvSpPr>
              <a:spLocks/>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7" name="chenying0907 1114"/>
            <p:cNvSpPr>
              <a:spLocks/>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8" name="chenying0907 1115"/>
            <p:cNvSpPr>
              <a:spLocks/>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79" name="chenying0907 1116"/>
            <p:cNvSpPr>
              <a:spLocks/>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0" name="chenying0907 1117"/>
            <p:cNvSpPr>
              <a:spLocks/>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1" name="chenying0907 1118"/>
            <p:cNvSpPr>
              <a:spLocks/>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2" name="chenying0907 1119"/>
            <p:cNvSpPr>
              <a:spLocks/>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3" name="chenying0907 1120"/>
            <p:cNvSpPr>
              <a:spLocks/>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4" name="chenying0907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5" name="chenying0907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6" name="chenying0907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7" name="chenying0907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8" name="chenying0907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89" name="chenying0907 1126"/>
            <p:cNvSpPr>
              <a:spLocks/>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0" name="chenying0907 1127"/>
            <p:cNvSpPr>
              <a:spLocks/>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1" name="chenying0907 1128"/>
            <p:cNvSpPr>
              <a:spLocks/>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2" name="chenying0907 1129"/>
            <p:cNvSpPr>
              <a:spLocks/>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3" name="chenying0907 1130"/>
            <p:cNvSpPr>
              <a:spLocks/>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4" name="chenying0907 1131"/>
            <p:cNvSpPr>
              <a:spLocks/>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5" name="chenying0907 1132"/>
            <p:cNvSpPr>
              <a:spLocks/>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6" name="chenying0907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097" name="chenying0907 1096"/>
          <p:cNvGrpSpPr/>
          <p:nvPr/>
        </p:nvGrpSpPr>
        <p:grpSpPr>
          <a:xfrm>
            <a:off x="5631694" y="3594756"/>
            <a:ext cx="779306" cy="726511"/>
            <a:chOff x="6281738" y="4064000"/>
            <a:chExt cx="787400" cy="754063"/>
          </a:xfrm>
          <a:solidFill>
            <a:schemeClr val="accent6">
              <a:lumMod val="75000"/>
            </a:schemeClr>
          </a:solidFill>
        </p:grpSpPr>
        <p:sp>
          <p:nvSpPr>
            <p:cNvPr id="1098" name="chenying0907 1134"/>
            <p:cNvSpPr>
              <a:spLocks/>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099" name="chenying0907 1135"/>
            <p:cNvSpPr>
              <a:spLocks/>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0" name="chenying0907 1136"/>
            <p:cNvSpPr>
              <a:spLocks/>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1" name="chenying0907 1137"/>
            <p:cNvSpPr>
              <a:spLocks/>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2" name="chenying0907 1138"/>
            <p:cNvSpPr>
              <a:spLocks/>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3" name="chenying0907 1139"/>
            <p:cNvSpPr>
              <a:spLocks/>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4" name="chenying0907 1140"/>
            <p:cNvSpPr>
              <a:spLocks/>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5" name="chenying0907 1141"/>
            <p:cNvSpPr>
              <a:spLocks/>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6" name="chenying0907 1142"/>
            <p:cNvSpPr>
              <a:spLocks/>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7" name="chenying0907 1143"/>
            <p:cNvSpPr>
              <a:spLocks/>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8" name="chenying0907 1144"/>
            <p:cNvSpPr>
              <a:spLocks/>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09" name="chenying0907 1145"/>
            <p:cNvSpPr>
              <a:spLocks/>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0" name="chenying0907 1146"/>
            <p:cNvSpPr>
              <a:spLocks/>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1" name="chenying0907 1147"/>
            <p:cNvSpPr>
              <a:spLocks/>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2" name="chenying0907 1148"/>
            <p:cNvSpPr>
              <a:spLocks/>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3" name="chenying0907 1149"/>
            <p:cNvSpPr>
              <a:spLocks/>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4" name="chenying0907 1150"/>
            <p:cNvSpPr>
              <a:spLocks/>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5" name="chenying0907 1151"/>
            <p:cNvSpPr>
              <a:spLocks/>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6" name="chenying0907 1152"/>
            <p:cNvSpPr>
              <a:spLocks/>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7" name="chenying0907 1153"/>
            <p:cNvSpPr>
              <a:spLocks/>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8" name="chenying0907 1154"/>
            <p:cNvSpPr>
              <a:spLocks/>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19" name="chenying0907 1155"/>
            <p:cNvSpPr>
              <a:spLocks/>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0" name="chenying0907 1156"/>
            <p:cNvSpPr>
              <a:spLocks/>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1" name="chenying0907 1157"/>
            <p:cNvSpPr>
              <a:spLocks/>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2" name="chenying0907 1158"/>
            <p:cNvSpPr>
              <a:spLocks/>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3" name="chenying0907 1159"/>
            <p:cNvSpPr>
              <a:spLocks/>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4" name="chenying0907 1160"/>
            <p:cNvSpPr>
              <a:spLocks/>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5" name="chenying0907 1161"/>
            <p:cNvSpPr>
              <a:spLocks/>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6" name="chenying0907 1162"/>
            <p:cNvSpPr>
              <a:spLocks/>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7" name="chenying0907 1163"/>
            <p:cNvSpPr>
              <a:spLocks/>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8" name="chenying0907 1164"/>
            <p:cNvSpPr>
              <a:spLocks/>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29" name="chenying0907 1165"/>
            <p:cNvSpPr>
              <a:spLocks/>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0" name="chenying0907 1166"/>
            <p:cNvSpPr>
              <a:spLocks/>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1" name="chenying0907 1167"/>
            <p:cNvSpPr>
              <a:spLocks/>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2" name="chenying0907 1168"/>
            <p:cNvSpPr>
              <a:spLocks/>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3" name="chenying0907 1169"/>
            <p:cNvSpPr>
              <a:spLocks/>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4" name="chenying0907 1170"/>
            <p:cNvSpPr>
              <a:spLocks/>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5" name="chenying0907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6" name="chenying0907 1172"/>
            <p:cNvSpPr>
              <a:spLocks/>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7" name="chenying0907 1173"/>
            <p:cNvSpPr>
              <a:spLocks/>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8" name="chenying0907 1174"/>
            <p:cNvSpPr>
              <a:spLocks/>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39" name="chenying0907 1175"/>
            <p:cNvSpPr>
              <a:spLocks/>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0" name="chenying0907 1176"/>
            <p:cNvSpPr>
              <a:spLocks/>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1" name="chenying0907 1177"/>
            <p:cNvSpPr>
              <a:spLocks/>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2" name="chenying0907 1178"/>
            <p:cNvSpPr>
              <a:spLocks/>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3" name="chenying0907 1179"/>
            <p:cNvSpPr>
              <a:spLocks/>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144" name="chenying0907 1143"/>
          <p:cNvGrpSpPr/>
          <p:nvPr/>
        </p:nvGrpSpPr>
        <p:grpSpPr>
          <a:xfrm>
            <a:off x="4597857" y="1612530"/>
            <a:ext cx="741598" cy="683685"/>
            <a:chOff x="5237163" y="2006600"/>
            <a:chExt cx="749301" cy="709613"/>
          </a:xfrm>
          <a:solidFill>
            <a:schemeClr val="accent6">
              <a:lumMod val="75000"/>
            </a:schemeClr>
          </a:solidFill>
        </p:grpSpPr>
        <p:sp>
          <p:nvSpPr>
            <p:cNvPr id="1145" name="chenying0907 1180"/>
            <p:cNvSpPr>
              <a:spLocks/>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6" name="chenying0907 1181"/>
            <p:cNvSpPr>
              <a:spLocks/>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7" name="chenying0907 1182"/>
            <p:cNvSpPr>
              <a:spLocks/>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8" name="chenying0907 1183"/>
            <p:cNvSpPr>
              <a:spLocks/>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49" name="chenying0907 1184"/>
            <p:cNvSpPr>
              <a:spLocks/>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0" name="chenying0907 1185"/>
            <p:cNvSpPr>
              <a:spLocks/>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1" name="chenying0907 1186"/>
            <p:cNvSpPr>
              <a:spLocks/>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2" name="chenying0907 1187"/>
            <p:cNvSpPr>
              <a:spLocks/>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3" name="chenying0907 1188"/>
            <p:cNvSpPr>
              <a:spLocks/>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4" name="chenying0907 1189"/>
            <p:cNvSpPr>
              <a:spLocks/>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5" name="chenying0907 1190"/>
            <p:cNvSpPr>
              <a:spLocks/>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6" name="chenying0907 1191"/>
            <p:cNvSpPr>
              <a:spLocks/>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7" name="chenying0907 1192"/>
            <p:cNvSpPr>
              <a:spLocks/>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8" name="chenying0907 1193"/>
            <p:cNvSpPr>
              <a:spLocks/>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59" name="chenying0907 1194"/>
            <p:cNvSpPr>
              <a:spLocks/>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0" name="chenying0907 1195"/>
            <p:cNvSpPr>
              <a:spLocks/>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1" name="chenying0907 1196"/>
            <p:cNvSpPr>
              <a:spLocks/>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2" name="chenying0907 1197"/>
            <p:cNvSpPr>
              <a:spLocks/>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3" name="chenying0907 1198"/>
            <p:cNvSpPr>
              <a:spLocks/>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4" name="chenying0907 1199"/>
            <p:cNvSpPr>
              <a:spLocks/>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5" name="chenying0907 1200"/>
            <p:cNvSpPr>
              <a:spLocks/>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6" name="chenying0907 1201"/>
            <p:cNvSpPr>
              <a:spLocks/>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7" name="chenying0907 1202"/>
            <p:cNvSpPr>
              <a:spLocks/>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8" name="chenying0907 1203"/>
            <p:cNvSpPr>
              <a:spLocks/>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69" name="chenying0907 1204"/>
            <p:cNvSpPr>
              <a:spLocks/>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0" name="chenying0907 1205"/>
            <p:cNvSpPr>
              <a:spLocks/>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1" name="chenying0907 1206"/>
            <p:cNvSpPr>
              <a:spLocks/>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2" name="chenying0907 1207"/>
            <p:cNvSpPr>
              <a:spLocks/>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3" name="chenying0907 1208"/>
            <p:cNvSpPr>
              <a:spLocks/>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4" name="chenying0907 1209"/>
            <p:cNvSpPr>
              <a:spLocks/>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5" name="chenying0907 1211"/>
            <p:cNvSpPr>
              <a:spLocks/>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6" name="chenying0907 1212"/>
            <p:cNvSpPr>
              <a:spLocks/>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7" name="chenying0907 1213"/>
            <p:cNvSpPr>
              <a:spLocks/>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8" name="chenying0907 1214"/>
            <p:cNvSpPr>
              <a:spLocks/>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79" name="chenying0907 1215"/>
            <p:cNvSpPr>
              <a:spLocks/>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0" name="chenying0907 1216"/>
            <p:cNvSpPr>
              <a:spLocks/>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1" name="chenying0907 1217"/>
            <p:cNvSpPr>
              <a:spLocks/>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2" name="chenying0907 1218"/>
            <p:cNvSpPr>
              <a:spLocks/>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3" name="chenying0907 1219"/>
            <p:cNvSpPr>
              <a:spLocks/>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4" name="chenying0907 1220"/>
            <p:cNvSpPr>
              <a:spLocks/>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5" name="chenying0907 1221"/>
            <p:cNvSpPr>
              <a:spLocks/>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6" name="chenying0907 1222"/>
            <p:cNvSpPr>
              <a:spLocks/>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7" name="chenying0907 1223"/>
            <p:cNvSpPr>
              <a:spLocks/>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8" name="chenying0907 1224"/>
            <p:cNvSpPr>
              <a:spLocks/>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89" name="chenying0907 1225"/>
            <p:cNvSpPr>
              <a:spLocks/>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0" name="chenying0907 1226"/>
            <p:cNvSpPr>
              <a:spLocks/>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1" name="chenying0907 1227"/>
            <p:cNvSpPr>
              <a:spLocks/>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2" name="chenying0907 1228"/>
            <p:cNvSpPr>
              <a:spLocks/>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3" name="chenying0907 1229"/>
            <p:cNvSpPr>
              <a:spLocks/>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4" name="chenying0907 1230"/>
            <p:cNvSpPr>
              <a:spLocks/>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5" name="chenying0907 1231"/>
            <p:cNvSpPr>
              <a:spLocks/>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6" name="chenying0907 1232"/>
            <p:cNvSpPr>
              <a:spLocks/>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7" name="chenying0907 1233"/>
            <p:cNvSpPr>
              <a:spLocks/>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8" name="chenying0907 1234"/>
            <p:cNvSpPr>
              <a:spLocks/>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199" name="chenying0907 1235"/>
            <p:cNvSpPr>
              <a:spLocks/>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0" name="chenying0907 1236"/>
            <p:cNvSpPr>
              <a:spLocks/>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1" name="chenying0907 1237"/>
            <p:cNvSpPr>
              <a:spLocks/>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2" name="chenying0907 1238"/>
            <p:cNvSpPr>
              <a:spLocks/>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3" name="chenying0907 1239"/>
            <p:cNvSpPr>
              <a:spLocks/>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4" name="chenying0907 1240"/>
            <p:cNvSpPr>
              <a:spLocks/>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5" name="chenying0907 1241"/>
            <p:cNvSpPr>
              <a:spLocks/>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6" name="chenying0907 1242"/>
            <p:cNvSpPr>
              <a:spLocks/>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7" name="chenying0907 1243"/>
            <p:cNvSpPr>
              <a:spLocks/>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8" name="chenying0907 1244"/>
            <p:cNvSpPr>
              <a:spLocks/>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09" name="chenying0907 1245"/>
            <p:cNvSpPr>
              <a:spLocks/>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0" name="chenying0907 1246"/>
            <p:cNvSpPr>
              <a:spLocks/>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1" name="chenying0907 1247"/>
            <p:cNvSpPr>
              <a:spLocks/>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2" name="chenying0907 1248"/>
            <p:cNvSpPr>
              <a:spLocks/>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3" name="chenying0907 1249"/>
            <p:cNvSpPr>
              <a:spLocks/>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4" name="chenying0907 1250"/>
            <p:cNvSpPr>
              <a:spLocks/>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5" name="chenying0907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6" name="chenying0907 1252"/>
            <p:cNvSpPr>
              <a:spLocks/>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7" name="chenying0907 1253"/>
            <p:cNvSpPr>
              <a:spLocks/>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8" name="chenying0907 1254"/>
            <p:cNvSpPr>
              <a:spLocks/>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19" name="chenying0907 1255"/>
            <p:cNvSpPr>
              <a:spLocks/>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0" name="chenying0907 1256"/>
            <p:cNvSpPr>
              <a:spLocks/>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1" name="chenying0907 1257"/>
            <p:cNvSpPr>
              <a:spLocks/>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2" name="chenying0907 1258"/>
            <p:cNvSpPr>
              <a:spLocks/>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3" name="chenying0907 1259"/>
            <p:cNvSpPr>
              <a:spLocks/>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4" name="chenying0907 1260"/>
            <p:cNvSpPr>
              <a:spLocks/>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5" name="chenying0907 1261"/>
            <p:cNvSpPr>
              <a:spLocks/>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6" name="chenying0907 1262"/>
            <p:cNvSpPr>
              <a:spLocks/>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7" name="chenying0907 1263"/>
            <p:cNvSpPr>
              <a:spLocks/>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8" name="chenying0907 1264"/>
            <p:cNvSpPr>
              <a:spLocks/>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29" name="chenying0907 1265"/>
            <p:cNvSpPr>
              <a:spLocks/>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0" name="chenying0907 1266"/>
            <p:cNvSpPr>
              <a:spLocks/>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1" name="chenying0907 1267"/>
            <p:cNvSpPr>
              <a:spLocks/>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2" name="chenying0907 1268"/>
            <p:cNvSpPr>
              <a:spLocks/>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3" name="chenying0907 1269"/>
            <p:cNvSpPr>
              <a:spLocks/>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4" name="chenying0907 1270"/>
            <p:cNvSpPr>
              <a:spLocks/>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5" name="chenying0907 1271"/>
            <p:cNvSpPr>
              <a:spLocks/>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236" name="chenying0907 1235"/>
          <p:cNvGrpSpPr/>
          <p:nvPr/>
        </p:nvGrpSpPr>
        <p:grpSpPr>
          <a:xfrm>
            <a:off x="6795958" y="2527168"/>
            <a:ext cx="760452" cy="735688"/>
            <a:chOff x="6137276" y="2995613"/>
            <a:chExt cx="768350" cy="763588"/>
          </a:xfrm>
          <a:solidFill>
            <a:schemeClr val="accent6">
              <a:lumMod val="75000"/>
            </a:schemeClr>
          </a:solidFill>
        </p:grpSpPr>
        <p:sp>
          <p:nvSpPr>
            <p:cNvPr id="1237" name="chenying0907 276"/>
            <p:cNvSpPr>
              <a:spLocks/>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8" name="chenying0907 277"/>
            <p:cNvSpPr>
              <a:spLocks/>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39" name="chenying0907 278"/>
            <p:cNvSpPr>
              <a:spLocks/>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0" name="chenying0907 279"/>
            <p:cNvSpPr>
              <a:spLocks/>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1" name="chenying0907 280"/>
            <p:cNvSpPr>
              <a:spLocks/>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2" name="chenying0907 281"/>
            <p:cNvSpPr>
              <a:spLocks/>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3" name="chenying0907 282"/>
            <p:cNvSpPr>
              <a:spLocks/>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4" name="chenying0907 283"/>
            <p:cNvSpPr>
              <a:spLocks/>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5" name="chenying0907 284"/>
            <p:cNvSpPr>
              <a:spLocks/>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6" name="chenying0907 285"/>
            <p:cNvSpPr>
              <a:spLocks/>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7" name="chenying0907 286"/>
            <p:cNvSpPr>
              <a:spLocks/>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8" name="chenying0907 287"/>
            <p:cNvSpPr>
              <a:spLocks/>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49" name="chenying0907 288"/>
            <p:cNvSpPr>
              <a:spLocks/>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0" name="chenying0907 289"/>
            <p:cNvSpPr>
              <a:spLocks/>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1" name="chenying0907 290"/>
            <p:cNvSpPr>
              <a:spLocks/>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2" name="chenying0907 291"/>
            <p:cNvSpPr>
              <a:spLocks/>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3" name="chenying0907 292"/>
            <p:cNvSpPr>
              <a:spLocks/>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4" name="chenying0907 293"/>
            <p:cNvSpPr>
              <a:spLocks/>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5" name="chenying0907 294"/>
            <p:cNvSpPr>
              <a:spLocks/>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6" name="chenying0907 295"/>
            <p:cNvSpPr>
              <a:spLocks/>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7" name="chenying0907 296"/>
            <p:cNvSpPr>
              <a:spLocks/>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8" name="chenying0907 297"/>
            <p:cNvSpPr>
              <a:spLocks/>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59" name="chenying0907 298"/>
            <p:cNvSpPr>
              <a:spLocks/>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0" name="chenying0907 299"/>
            <p:cNvSpPr>
              <a:spLocks/>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1" name="chenying0907 300"/>
            <p:cNvSpPr>
              <a:spLocks/>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2" name="chenying0907 301"/>
            <p:cNvSpPr>
              <a:spLocks/>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3" name="chenying0907 302"/>
            <p:cNvSpPr>
              <a:spLocks/>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4" name="chenying0907 303"/>
            <p:cNvSpPr>
              <a:spLocks/>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5" name="chenying0907 304"/>
            <p:cNvSpPr>
              <a:spLocks/>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6" name="chenying0907 305"/>
            <p:cNvSpPr>
              <a:spLocks/>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7" name="chenying0907 306"/>
            <p:cNvSpPr>
              <a:spLocks/>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8" name="chenying0907 307"/>
            <p:cNvSpPr>
              <a:spLocks/>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69" name="chenying0907 308"/>
            <p:cNvSpPr>
              <a:spLocks/>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0" name="chenying0907 309"/>
            <p:cNvSpPr>
              <a:spLocks/>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1" name="chenying0907 310"/>
            <p:cNvSpPr>
              <a:spLocks/>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2" name="chenying0907 311"/>
            <p:cNvSpPr>
              <a:spLocks/>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3" name="chenying0907 312"/>
            <p:cNvSpPr>
              <a:spLocks/>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4" name="chenying0907 313"/>
            <p:cNvSpPr>
              <a:spLocks/>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5" name="chenying0907 314"/>
            <p:cNvSpPr>
              <a:spLocks/>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6" name="chenying0907 315"/>
            <p:cNvSpPr>
              <a:spLocks/>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7" name="chenying0907 316"/>
            <p:cNvSpPr>
              <a:spLocks/>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8" name="chenying0907 317"/>
            <p:cNvSpPr>
              <a:spLocks/>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79" name="chenying0907 318"/>
            <p:cNvSpPr>
              <a:spLocks/>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0" name="chenying0907 319"/>
            <p:cNvSpPr>
              <a:spLocks/>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1" name="chenying0907 320"/>
            <p:cNvSpPr>
              <a:spLocks/>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2" name="chenying0907 321"/>
            <p:cNvSpPr>
              <a:spLocks/>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3" name="chenying0907 322"/>
            <p:cNvSpPr>
              <a:spLocks/>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4" name="chenying0907 323"/>
            <p:cNvSpPr>
              <a:spLocks/>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5" name="chenying0907 324"/>
            <p:cNvSpPr>
              <a:spLocks/>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6" name="chenying0907 325"/>
            <p:cNvSpPr>
              <a:spLocks/>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7" name="chenying0907 326"/>
            <p:cNvSpPr>
              <a:spLocks/>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8" name="chenying0907 327"/>
            <p:cNvSpPr>
              <a:spLocks/>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89" name="chenying0907 328"/>
            <p:cNvSpPr>
              <a:spLocks/>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0" name="chenying0907 329"/>
            <p:cNvSpPr>
              <a:spLocks/>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1" name="chenying0907 330"/>
            <p:cNvSpPr>
              <a:spLocks/>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2" name="chenying0907 331"/>
            <p:cNvSpPr>
              <a:spLocks/>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3" name="chenying0907 332"/>
            <p:cNvSpPr>
              <a:spLocks/>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4" name="chenying0907 333"/>
            <p:cNvSpPr>
              <a:spLocks/>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5" name="chenying0907 334"/>
            <p:cNvSpPr>
              <a:spLocks/>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6" name="chenying0907 335"/>
            <p:cNvSpPr>
              <a:spLocks/>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7" name="chenying0907 336"/>
            <p:cNvSpPr>
              <a:spLocks/>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8" name="chenying0907 337"/>
            <p:cNvSpPr>
              <a:spLocks/>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299" name="chenying0907 338"/>
            <p:cNvSpPr>
              <a:spLocks/>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0" name="chenying0907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1" name="chenying0907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2" name="chenying0907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3" name="chenying0907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04" name="chenying0907 1303"/>
          <p:cNvGrpSpPr/>
          <p:nvPr/>
        </p:nvGrpSpPr>
        <p:grpSpPr>
          <a:xfrm>
            <a:off x="6913797" y="3558048"/>
            <a:ext cx="538915" cy="671449"/>
            <a:chOff x="6256338" y="4065588"/>
            <a:chExt cx="544513" cy="696913"/>
          </a:xfrm>
          <a:solidFill>
            <a:schemeClr val="accent6">
              <a:lumMod val="75000"/>
            </a:schemeClr>
          </a:solidFill>
        </p:grpSpPr>
        <p:sp>
          <p:nvSpPr>
            <p:cNvPr id="1305" name="chenying0907 576"/>
            <p:cNvSpPr>
              <a:spLocks/>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6" name="chenying0907 577"/>
            <p:cNvSpPr>
              <a:spLocks/>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7" name="chenying0907 578"/>
            <p:cNvSpPr>
              <a:spLocks/>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8" name="chenying0907 579"/>
            <p:cNvSpPr>
              <a:spLocks/>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09" name="chenying0907 580"/>
            <p:cNvSpPr>
              <a:spLocks/>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0" name="chenying0907 581"/>
            <p:cNvSpPr>
              <a:spLocks/>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1" name="chenying0907 582"/>
            <p:cNvSpPr>
              <a:spLocks/>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2" name="chenying0907 583"/>
            <p:cNvSpPr>
              <a:spLocks/>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3" name="chenying0907 584"/>
            <p:cNvSpPr>
              <a:spLocks/>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4" name="chenying0907 585"/>
            <p:cNvSpPr>
              <a:spLocks/>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5" name="chenying0907 586"/>
            <p:cNvSpPr>
              <a:spLocks/>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6" name="chenying0907 587"/>
            <p:cNvSpPr>
              <a:spLocks/>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7" name="chenying0907 588"/>
            <p:cNvSpPr>
              <a:spLocks/>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8" name="chenying0907 589"/>
            <p:cNvSpPr>
              <a:spLocks/>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19" name="chenying0907 590"/>
            <p:cNvSpPr>
              <a:spLocks/>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0" name="chenying0907 591"/>
            <p:cNvSpPr>
              <a:spLocks/>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1" name="chenying0907 592"/>
            <p:cNvSpPr>
              <a:spLocks/>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2" name="chenying0907 593"/>
            <p:cNvSpPr>
              <a:spLocks/>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3" name="chenying0907 594"/>
            <p:cNvSpPr>
              <a:spLocks/>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4" name="chenying0907 595"/>
            <p:cNvSpPr>
              <a:spLocks/>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5" name="chenying0907 596"/>
            <p:cNvSpPr>
              <a:spLocks/>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6" name="chenying0907 597"/>
            <p:cNvSpPr>
              <a:spLocks/>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7" name="chenying0907 598"/>
            <p:cNvSpPr>
              <a:spLocks/>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8" name="chenying0907 599"/>
            <p:cNvSpPr>
              <a:spLocks/>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29" name="chenying0907 600"/>
            <p:cNvSpPr>
              <a:spLocks/>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0" name="chenying0907 601"/>
            <p:cNvSpPr>
              <a:spLocks/>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1" name="chenying0907 602"/>
            <p:cNvSpPr>
              <a:spLocks/>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2" name="chenying0907 603"/>
            <p:cNvSpPr>
              <a:spLocks/>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3" name="chenying0907 604"/>
            <p:cNvSpPr>
              <a:spLocks/>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4" name="chenying0907 605"/>
            <p:cNvSpPr>
              <a:spLocks/>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5" name="chenying0907 606"/>
            <p:cNvSpPr>
              <a:spLocks/>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6" name="chenying0907 608"/>
            <p:cNvSpPr>
              <a:spLocks/>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7" name="chenying0907 609"/>
            <p:cNvSpPr>
              <a:spLocks/>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8" name="chenying0907 610"/>
            <p:cNvSpPr>
              <a:spLocks/>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39" name="chenying0907 611"/>
            <p:cNvSpPr>
              <a:spLocks/>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0" name="chenying0907 612"/>
            <p:cNvSpPr>
              <a:spLocks/>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1" name="chenying0907 613"/>
            <p:cNvSpPr>
              <a:spLocks/>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2" name="chenying0907 614"/>
            <p:cNvSpPr>
              <a:spLocks/>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3" name="chenying0907 615"/>
            <p:cNvSpPr>
              <a:spLocks/>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4" name="chenying0907 616"/>
            <p:cNvSpPr>
              <a:spLocks/>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5" name="chenying0907 617"/>
            <p:cNvSpPr>
              <a:spLocks/>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6" name="chenying0907 618"/>
            <p:cNvSpPr>
              <a:spLocks/>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7" name="chenying0907 619"/>
            <p:cNvSpPr>
              <a:spLocks/>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8" name="chenying0907 620"/>
            <p:cNvSpPr>
              <a:spLocks/>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49" name="chenying0907 621"/>
            <p:cNvSpPr>
              <a:spLocks/>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0" name="chenying0907 622"/>
            <p:cNvSpPr>
              <a:spLocks/>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1" name="chenying0907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2" name="chenying0907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3" name="chenying0907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4" name="chenying0907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5" name="chenying0907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6" name="chenying0907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7" name="chenying0907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8" name="chenying0907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59" name="chenying0907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0" name="chenying0907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1" name="chenying0907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2" name="chenying0907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3" name="chenying0907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4" name="chenying0907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5" name="chenying0907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366" name="chenying0907 1365"/>
          <p:cNvGrpSpPr/>
          <p:nvPr/>
        </p:nvGrpSpPr>
        <p:grpSpPr>
          <a:xfrm>
            <a:off x="6767676" y="1604882"/>
            <a:ext cx="779306" cy="775455"/>
            <a:chOff x="6108700" y="2038350"/>
            <a:chExt cx="787400" cy="804863"/>
          </a:xfrm>
          <a:solidFill>
            <a:schemeClr val="accent6">
              <a:lumMod val="75000"/>
            </a:schemeClr>
          </a:solidFill>
        </p:grpSpPr>
        <p:sp>
          <p:nvSpPr>
            <p:cNvPr id="1367" name="chenying0907 757"/>
            <p:cNvSpPr>
              <a:spLocks/>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8" name="chenying0907 758"/>
            <p:cNvSpPr>
              <a:spLocks/>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69" name="chenying0907 759"/>
            <p:cNvSpPr>
              <a:spLocks/>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0" name="chenying0907 760"/>
            <p:cNvSpPr>
              <a:spLocks/>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1" name="chenying0907 761"/>
            <p:cNvSpPr>
              <a:spLocks/>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2" name="chenying0907 762"/>
            <p:cNvSpPr>
              <a:spLocks/>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3" name="chenying0907 763"/>
            <p:cNvSpPr>
              <a:spLocks/>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4" name="chenying0907 764"/>
            <p:cNvSpPr>
              <a:spLocks/>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5" name="chenying0907 765"/>
            <p:cNvSpPr>
              <a:spLocks/>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6" name="chenying0907 766"/>
            <p:cNvSpPr>
              <a:spLocks/>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7" name="chenying0907 767"/>
            <p:cNvSpPr>
              <a:spLocks/>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8" name="chenying0907 768"/>
            <p:cNvSpPr>
              <a:spLocks/>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79" name="chenying0907 769"/>
            <p:cNvSpPr>
              <a:spLocks/>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0" name="chenying0907 770"/>
            <p:cNvSpPr>
              <a:spLocks/>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1" name="chenying0907 771"/>
            <p:cNvSpPr>
              <a:spLocks/>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2" name="chenying0907 772"/>
            <p:cNvSpPr>
              <a:spLocks/>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3" name="chenying0907 773"/>
            <p:cNvSpPr>
              <a:spLocks/>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4" name="chenying0907 774"/>
            <p:cNvSpPr>
              <a:spLocks/>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5" name="chenying0907 775"/>
            <p:cNvSpPr>
              <a:spLocks/>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6" name="chenying0907 776"/>
            <p:cNvSpPr>
              <a:spLocks/>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7" name="chenying0907 777"/>
            <p:cNvSpPr>
              <a:spLocks/>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8" name="chenying0907 778"/>
            <p:cNvSpPr>
              <a:spLocks/>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89" name="chenying0907 779"/>
            <p:cNvSpPr>
              <a:spLocks/>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0" name="chenying0907 780"/>
            <p:cNvSpPr>
              <a:spLocks/>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1" name="chenying0907 781"/>
            <p:cNvSpPr>
              <a:spLocks/>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2" name="chenying0907 782"/>
            <p:cNvSpPr>
              <a:spLocks/>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3" name="chenying0907 783"/>
            <p:cNvSpPr>
              <a:spLocks/>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4" name="chenying0907 784"/>
            <p:cNvSpPr>
              <a:spLocks/>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5" name="chenying0907 785"/>
            <p:cNvSpPr>
              <a:spLocks/>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6" name="chenying0907 786"/>
            <p:cNvSpPr>
              <a:spLocks/>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7" name="chenying0907 787"/>
            <p:cNvSpPr>
              <a:spLocks/>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8" name="chenying0907 788"/>
            <p:cNvSpPr>
              <a:spLocks/>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399" name="chenying0907 789"/>
            <p:cNvSpPr>
              <a:spLocks/>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0" name="chenying0907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01" name="chenying0907 1400"/>
          <p:cNvGrpSpPr/>
          <p:nvPr/>
        </p:nvGrpSpPr>
        <p:grpSpPr>
          <a:xfrm>
            <a:off x="6778675" y="627534"/>
            <a:ext cx="780877" cy="781572"/>
            <a:chOff x="6119813" y="1023938"/>
            <a:chExt cx="788988" cy="811212"/>
          </a:xfrm>
          <a:solidFill>
            <a:schemeClr val="accent6">
              <a:lumMod val="75000"/>
            </a:schemeClr>
          </a:solidFill>
        </p:grpSpPr>
        <p:sp>
          <p:nvSpPr>
            <p:cNvPr id="1402" name="chenying0907 1049"/>
            <p:cNvSpPr>
              <a:spLocks/>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3" name="chenying0907 1050"/>
            <p:cNvSpPr>
              <a:spLocks/>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4" name="chenying0907 1051"/>
            <p:cNvSpPr>
              <a:spLocks/>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5" name="chenying0907 1052"/>
            <p:cNvSpPr>
              <a:spLocks/>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6" name="chenying0907 1053"/>
            <p:cNvSpPr>
              <a:spLocks/>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7" name="chenying0907 1054"/>
            <p:cNvSpPr>
              <a:spLocks/>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8" name="chenying0907 1055"/>
            <p:cNvSpPr>
              <a:spLocks/>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09" name="chenying0907 1056"/>
            <p:cNvSpPr>
              <a:spLocks/>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0" name="chenying0907 1057"/>
            <p:cNvSpPr>
              <a:spLocks/>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1" name="chenying0907 1058"/>
            <p:cNvSpPr>
              <a:spLocks/>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2" name="chenying0907 1059"/>
            <p:cNvSpPr>
              <a:spLocks/>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3" name="chenying0907 1060"/>
            <p:cNvSpPr>
              <a:spLocks/>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4" name="chenying0907 1061"/>
            <p:cNvSpPr>
              <a:spLocks/>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5" name="chenying0907 1062"/>
            <p:cNvSpPr>
              <a:spLocks/>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6" name="chenying0907 1063"/>
            <p:cNvSpPr>
              <a:spLocks/>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7" name="chenying0907 1064"/>
            <p:cNvSpPr>
              <a:spLocks/>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8" name="chenying0907 1065"/>
            <p:cNvSpPr>
              <a:spLocks/>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19" name="chenying0907 1066"/>
            <p:cNvSpPr>
              <a:spLocks/>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0" name="chenying0907 1067"/>
            <p:cNvSpPr>
              <a:spLocks/>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1" name="chenying0907 1068"/>
            <p:cNvSpPr>
              <a:spLocks/>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2" name="chenying0907 1069"/>
            <p:cNvSpPr>
              <a:spLocks/>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3" name="chenying0907 1070"/>
            <p:cNvSpPr>
              <a:spLocks/>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4" name="chenying0907 1071"/>
            <p:cNvSpPr>
              <a:spLocks/>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5" name="chenying0907 1072"/>
            <p:cNvSpPr>
              <a:spLocks/>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6" name="chenying0907 1073"/>
            <p:cNvSpPr>
              <a:spLocks/>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7" name="chenying0907 1074"/>
            <p:cNvSpPr>
              <a:spLocks/>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8" name="chenying0907 1075"/>
            <p:cNvSpPr>
              <a:spLocks/>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29" name="chenying0907 1076"/>
            <p:cNvSpPr>
              <a:spLocks/>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0" name="chenying0907 1077"/>
            <p:cNvSpPr>
              <a:spLocks/>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1" name="chenying0907 1078"/>
            <p:cNvSpPr>
              <a:spLocks/>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2" name="chenying0907 1079"/>
            <p:cNvSpPr>
              <a:spLocks/>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3" name="chenying0907 1080"/>
            <p:cNvSpPr>
              <a:spLocks/>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4" name="chenying0907 1081"/>
            <p:cNvSpPr>
              <a:spLocks/>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5" name="chenying0907 1082"/>
            <p:cNvSpPr>
              <a:spLocks/>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6" name="chenying0907 1083"/>
            <p:cNvSpPr>
              <a:spLocks/>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7" name="chenying0907 1084"/>
            <p:cNvSpPr>
              <a:spLocks/>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8" name="chenying0907 1085"/>
            <p:cNvSpPr>
              <a:spLocks/>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39" name="chenying0907 1086"/>
            <p:cNvSpPr>
              <a:spLocks/>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0" name="chenying0907 1087"/>
            <p:cNvSpPr>
              <a:spLocks/>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1" name="chenying0907 1088"/>
            <p:cNvSpPr>
              <a:spLocks/>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2" name="chenying0907 1089"/>
            <p:cNvSpPr>
              <a:spLocks/>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3" name="chenying0907 1090"/>
            <p:cNvSpPr>
              <a:spLocks/>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4" name="chenying0907 1091"/>
            <p:cNvSpPr>
              <a:spLocks/>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5" name="chenying0907 1092"/>
            <p:cNvSpPr>
              <a:spLocks/>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6" name="chenying0907 1093"/>
            <p:cNvSpPr>
              <a:spLocks/>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7" name="chenying0907 1094"/>
            <p:cNvSpPr>
              <a:spLocks/>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8" name="chenying0907 1095"/>
            <p:cNvSpPr>
              <a:spLocks/>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49" name="chenying0907 1096"/>
            <p:cNvSpPr>
              <a:spLocks/>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0" name="chenying0907 1097"/>
            <p:cNvSpPr>
              <a:spLocks/>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1" name="chenying0907 1098"/>
            <p:cNvSpPr>
              <a:spLocks/>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2" name="chenying0907 1099"/>
            <p:cNvSpPr>
              <a:spLocks/>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3" name="chenying0907 1100"/>
            <p:cNvSpPr>
              <a:spLocks/>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4" name="chenying0907 1101"/>
            <p:cNvSpPr>
              <a:spLocks/>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5" name="chenying0907 1102"/>
            <p:cNvSpPr>
              <a:spLocks/>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6" name="chenying0907 1103"/>
            <p:cNvSpPr>
              <a:spLocks/>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7" name="chenying0907 1104"/>
            <p:cNvSpPr>
              <a:spLocks/>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8" name="chenying0907 1105"/>
            <p:cNvSpPr>
              <a:spLocks/>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59" name="chenying0907 1106"/>
            <p:cNvSpPr>
              <a:spLocks/>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0" name="chenying0907 1107"/>
            <p:cNvSpPr>
              <a:spLocks/>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1" name="chenying0907 1108"/>
            <p:cNvSpPr>
              <a:spLocks/>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2" name="chenying0907 1109"/>
            <p:cNvSpPr>
              <a:spLocks/>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3" name="chenying0907 1110"/>
            <p:cNvSpPr>
              <a:spLocks/>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4" name="chenying0907 1111"/>
            <p:cNvSpPr>
              <a:spLocks/>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5" name="chenying0907 1112"/>
            <p:cNvSpPr>
              <a:spLocks/>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6" name="chenying0907 1113"/>
            <p:cNvSpPr>
              <a:spLocks/>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7" name="chenying0907 1114"/>
            <p:cNvSpPr>
              <a:spLocks/>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8" name="chenying0907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69" name="chenying0907 1116"/>
            <p:cNvSpPr>
              <a:spLocks/>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0" name="chenying0907 1117"/>
            <p:cNvSpPr>
              <a:spLocks/>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1" name="chenying0907 1118"/>
            <p:cNvSpPr>
              <a:spLocks/>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2" name="chenying0907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3" name="chenying0907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474" name="chenying0907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2909250792"/>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77" name="chenying0907 1476"/>
          <p:cNvGrpSpPr/>
          <p:nvPr/>
        </p:nvGrpSpPr>
        <p:grpSpPr>
          <a:xfrm>
            <a:off x="5455671" y="1994222"/>
            <a:ext cx="826728" cy="440288"/>
            <a:chOff x="6148388" y="2366963"/>
            <a:chExt cx="828675" cy="441325"/>
          </a:xfrm>
          <a:solidFill>
            <a:schemeClr val="accent6">
              <a:lumMod val="75000"/>
            </a:schemeClr>
          </a:solidFill>
        </p:grpSpPr>
        <p:sp>
          <p:nvSpPr>
            <p:cNvPr id="2510" name="chenying0907 101"/>
            <p:cNvSpPr>
              <a:spLocks/>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1" name="chenying0907 102"/>
            <p:cNvSpPr>
              <a:spLocks/>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2" name="chenying0907 103"/>
            <p:cNvSpPr>
              <a:spLocks/>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3" name="chenying0907 104"/>
            <p:cNvSpPr>
              <a:spLocks/>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4" name="chenying0907 105"/>
            <p:cNvSpPr>
              <a:spLocks/>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5" name="chenying0907 106"/>
            <p:cNvSpPr>
              <a:spLocks/>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6" name="chenying0907 107"/>
            <p:cNvSpPr>
              <a:spLocks/>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7" name="chenying0907 108"/>
            <p:cNvSpPr>
              <a:spLocks/>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8" name="chenying0907 109"/>
            <p:cNvSpPr>
              <a:spLocks/>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19" name="chenying0907 110"/>
            <p:cNvSpPr>
              <a:spLocks/>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0" name="chenying0907 111"/>
            <p:cNvSpPr>
              <a:spLocks/>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1" name="chenying0907 112"/>
            <p:cNvSpPr>
              <a:spLocks/>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2" name="chenying0907 113"/>
            <p:cNvSpPr>
              <a:spLocks/>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3" name="chenying0907 114"/>
            <p:cNvSpPr>
              <a:spLocks/>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4" name="chenying0907 115"/>
            <p:cNvSpPr>
              <a:spLocks/>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5" name="chenying0907 116"/>
            <p:cNvSpPr>
              <a:spLocks/>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6" name="chenying0907 117"/>
            <p:cNvSpPr>
              <a:spLocks/>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7" name="chenying0907 118"/>
            <p:cNvSpPr>
              <a:spLocks/>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8" name="chenying0907 119"/>
            <p:cNvSpPr>
              <a:spLocks/>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29" name="chenying0907 120"/>
            <p:cNvSpPr>
              <a:spLocks/>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0" name="chenying0907 121"/>
            <p:cNvSpPr>
              <a:spLocks/>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1" name="chenying0907 122"/>
            <p:cNvSpPr>
              <a:spLocks/>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2" name="chenying0907 123"/>
            <p:cNvSpPr>
              <a:spLocks/>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3" name="chenying0907 124"/>
            <p:cNvSpPr>
              <a:spLocks/>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4" name="chenying0907 125"/>
            <p:cNvSpPr>
              <a:spLocks/>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5" name="chenying0907 126"/>
            <p:cNvSpPr>
              <a:spLocks/>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6" name="chenying0907 127"/>
            <p:cNvSpPr>
              <a:spLocks/>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7" name="chenying0907 128"/>
            <p:cNvSpPr>
              <a:spLocks/>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8" name="chenying0907 129"/>
            <p:cNvSpPr>
              <a:spLocks/>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39" name="chenying0907 130"/>
            <p:cNvSpPr>
              <a:spLocks/>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0" name="chenying0907 131"/>
            <p:cNvSpPr>
              <a:spLocks/>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1" name="chenying0907 132"/>
            <p:cNvSpPr>
              <a:spLocks/>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2" name="chenying0907 133"/>
            <p:cNvSpPr>
              <a:spLocks/>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3" name="chenying0907 134"/>
            <p:cNvSpPr>
              <a:spLocks/>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4" name="chenying0907 135"/>
            <p:cNvSpPr>
              <a:spLocks/>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5" name="chenying0907 136"/>
            <p:cNvSpPr>
              <a:spLocks/>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6" name="chenying0907 137"/>
            <p:cNvSpPr>
              <a:spLocks/>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7" name="chenying0907 138"/>
            <p:cNvSpPr>
              <a:spLocks/>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8" name="chenying0907 139"/>
            <p:cNvSpPr>
              <a:spLocks/>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49" name="chenying0907 140"/>
            <p:cNvSpPr>
              <a:spLocks/>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0" name="chenying0907 141"/>
            <p:cNvSpPr>
              <a:spLocks/>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1" name="chenying0907 142"/>
            <p:cNvSpPr>
              <a:spLocks/>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2" name="chenying0907 143"/>
            <p:cNvSpPr>
              <a:spLocks/>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3" name="chenying0907 144"/>
            <p:cNvSpPr>
              <a:spLocks/>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4" name="chenying0907 145"/>
            <p:cNvSpPr>
              <a:spLocks/>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5" name="chenying0907 146"/>
            <p:cNvSpPr>
              <a:spLocks/>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6" name="chenying0907 147"/>
            <p:cNvSpPr>
              <a:spLocks/>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7" name="chenying0907 148"/>
            <p:cNvSpPr>
              <a:spLocks/>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8" name="chenying0907 149"/>
            <p:cNvSpPr>
              <a:spLocks/>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59" name="chenying0907 150"/>
            <p:cNvSpPr>
              <a:spLocks/>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0" name="chenying0907 151"/>
            <p:cNvSpPr>
              <a:spLocks/>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1" name="chenying0907 152"/>
            <p:cNvSpPr>
              <a:spLocks/>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2" name="chenying0907 153"/>
            <p:cNvSpPr>
              <a:spLocks/>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3" name="chenying0907 154"/>
            <p:cNvSpPr>
              <a:spLocks/>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4" name="chenying0907 155"/>
            <p:cNvSpPr>
              <a:spLocks/>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5" name="chenying0907 156"/>
            <p:cNvSpPr>
              <a:spLocks/>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6" name="chenying0907 157"/>
            <p:cNvSpPr>
              <a:spLocks/>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7" name="chenying0907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8" name="chenying0907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69" name="chenying0907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0" name="chenying0907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1" name="chenying0907 162"/>
            <p:cNvSpPr>
              <a:spLocks/>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2" name="chenying0907 163"/>
            <p:cNvSpPr>
              <a:spLocks/>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3" name="chenying0907 164"/>
            <p:cNvSpPr>
              <a:spLocks/>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74" name="chenying0907 165"/>
            <p:cNvSpPr>
              <a:spLocks/>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78" name="chenying0907 1477"/>
          <p:cNvGrpSpPr/>
          <p:nvPr/>
        </p:nvGrpSpPr>
        <p:grpSpPr>
          <a:xfrm>
            <a:off x="3509217" y="1810504"/>
            <a:ext cx="606584" cy="639843"/>
            <a:chOff x="4197350" y="2182813"/>
            <a:chExt cx="608013" cy="641350"/>
          </a:xfrm>
          <a:solidFill>
            <a:schemeClr val="accent6">
              <a:lumMod val="75000"/>
            </a:schemeClr>
          </a:solidFill>
        </p:grpSpPr>
        <p:sp>
          <p:nvSpPr>
            <p:cNvPr id="2464" name="chenying0907 166"/>
            <p:cNvSpPr>
              <a:spLocks/>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5" name="chenying0907 167"/>
            <p:cNvSpPr>
              <a:spLocks/>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6" name="chenying0907 168"/>
            <p:cNvSpPr>
              <a:spLocks/>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7" name="chenying0907 169"/>
            <p:cNvSpPr>
              <a:spLocks/>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8" name="chenying0907 170"/>
            <p:cNvSpPr>
              <a:spLocks/>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9" name="chenying0907 171"/>
            <p:cNvSpPr>
              <a:spLocks/>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0" name="chenying0907 172"/>
            <p:cNvSpPr>
              <a:spLocks/>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1" name="chenying0907 173"/>
            <p:cNvSpPr>
              <a:spLocks/>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2" name="chenying0907 174"/>
            <p:cNvSpPr>
              <a:spLocks/>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3" name="chenying0907 175"/>
            <p:cNvSpPr>
              <a:spLocks/>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4" name="chenying0907 176"/>
            <p:cNvSpPr>
              <a:spLocks/>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5" name="chenying0907 177"/>
            <p:cNvSpPr>
              <a:spLocks/>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6" name="chenying0907 178"/>
            <p:cNvSpPr>
              <a:spLocks/>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7" name="chenying0907 179"/>
            <p:cNvSpPr>
              <a:spLocks/>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8" name="chenying0907 180"/>
            <p:cNvSpPr>
              <a:spLocks/>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79" name="chenying0907 181"/>
            <p:cNvSpPr>
              <a:spLocks/>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0" name="chenying0907 182"/>
            <p:cNvSpPr>
              <a:spLocks/>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1" name="chenying0907 183"/>
            <p:cNvSpPr>
              <a:spLocks/>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2" name="chenying0907 184"/>
            <p:cNvSpPr>
              <a:spLocks/>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3" name="chenying0907 185"/>
            <p:cNvSpPr>
              <a:spLocks/>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4" name="chenying0907 186"/>
            <p:cNvSpPr>
              <a:spLocks/>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5" name="chenying0907 187"/>
            <p:cNvSpPr>
              <a:spLocks/>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6" name="chenying0907 188"/>
            <p:cNvSpPr>
              <a:spLocks/>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7" name="chenying0907 189"/>
            <p:cNvSpPr>
              <a:spLocks/>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8" name="chenying0907 190"/>
            <p:cNvSpPr>
              <a:spLocks/>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89" name="chenying0907 191"/>
            <p:cNvSpPr>
              <a:spLocks/>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0" name="chenying0907 192"/>
            <p:cNvSpPr>
              <a:spLocks/>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1" name="chenying0907 193"/>
            <p:cNvSpPr>
              <a:spLocks/>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2" name="chenying0907 194"/>
            <p:cNvSpPr>
              <a:spLocks/>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3" name="chenying0907 195"/>
            <p:cNvSpPr>
              <a:spLocks/>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4" name="chenying0907 196"/>
            <p:cNvSpPr>
              <a:spLocks/>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5" name="chenying0907 197"/>
            <p:cNvSpPr>
              <a:spLocks/>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6" name="chenying0907 198"/>
            <p:cNvSpPr>
              <a:spLocks/>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7" name="chenying0907 199"/>
            <p:cNvSpPr>
              <a:spLocks/>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8" name="chenying0907 200"/>
            <p:cNvSpPr>
              <a:spLocks/>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99" name="chenying0907 201"/>
            <p:cNvSpPr>
              <a:spLocks/>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0" name="chenying0907 202"/>
            <p:cNvSpPr>
              <a:spLocks/>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1" name="chenying0907 203"/>
            <p:cNvSpPr>
              <a:spLocks/>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2" name="chenying0907 204"/>
            <p:cNvSpPr>
              <a:spLocks/>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3" name="chenying0907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4" name="chenying0907 207"/>
            <p:cNvSpPr>
              <a:spLocks/>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5" name="chenying0907 208"/>
            <p:cNvSpPr>
              <a:spLocks/>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6" name="chenying0907 209"/>
            <p:cNvSpPr>
              <a:spLocks/>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7" name="chenying0907 210"/>
            <p:cNvSpPr>
              <a:spLocks/>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8" name="chenying0907 211"/>
            <p:cNvSpPr>
              <a:spLocks/>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509" name="chenying0907 212"/>
            <p:cNvSpPr>
              <a:spLocks/>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79" name="chenying0907 1478"/>
          <p:cNvGrpSpPr/>
          <p:nvPr/>
        </p:nvGrpSpPr>
        <p:grpSpPr>
          <a:xfrm>
            <a:off x="2505107" y="1729731"/>
            <a:ext cx="777632" cy="750707"/>
            <a:chOff x="3190875" y="2101850"/>
            <a:chExt cx="779463" cy="752475"/>
          </a:xfrm>
          <a:solidFill>
            <a:schemeClr val="accent6">
              <a:lumMod val="75000"/>
            </a:schemeClr>
          </a:solidFill>
        </p:grpSpPr>
        <p:sp>
          <p:nvSpPr>
            <p:cNvPr id="2417" name="chenying0907 213"/>
            <p:cNvSpPr>
              <a:spLocks/>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8" name="chenying0907 214"/>
            <p:cNvSpPr>
              <a:spLocks/>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9" name="chenying0907 215"/>
            <p:cNvSpPr>
              <a:spLocks/>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0" name="chenying0907 216"/>
            <p:cNvSpPr>
              <a:spLocks/>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1" name="chenying0907 217"/>
            <p:cNvSpPr>
              <a:spLocks/>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2" name="chenying0907 218"/>
            <p:cNvSpPr>
              <a:spLocks/>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3" name="chenying0907 219"/>
            <p:cNvSpPr>
              <a:spLocks/>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4" name="chenying0907 220"/>
            <p:cNvSpPr>
              <a:spLocks/>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5" name="chenying0907 221"/>
            <p:cNvSpPr>
              <a:spLocks/>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6" name="chenying0907 222"/>
            <p:cNvSpPr>
              <a:spLocks/>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7" name="chenying0907 223"/>
            <p:cNvSpPr>
              <a:spLocks/>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8" name="chenying0907 224"/>
            <p:cNvSpPr>
              <a:spLocks/>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29" name="chenying0907 225"/>
            <p:cNvSpPr>
              <a:spLocks/>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0" name="chenying0907 226"/>
            <p:cNvSpPr>
              <a:spLocks/>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1" name="chenying0907 227"/>
            <p:cNvSpPr>
              <a:spLocks/>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2" name="chenying0907 228"/>
            <p:cNvSpPr>
              <a:spLocks/>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3" name="chenying0907 229"/>
            <p:cNvSpPr>
              <a:spLocks/>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4" name="chenying0907 230"/>
            <p:cNvSpPr>
              <a:spLocks/>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5" name="chenying0907 231"/>
            <p:cNvSpPr>
              <a:spLocks/>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6" name="chenying0907 232"/>
            <p:cNvSpPr>
              <a:spLocks/>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7" name="chenying0907 233"/>
            <p:cNvSpPr>
              <a:spLocks/>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8" name="chenying0907 234"/>
            <p:cNvSpPr>
              <a:spLocks/>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39" name="chenying0907 235"/>
            <p:cNvSpPr>
              <a:spLocks/>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0" name="chenying0907 236"/>
            <p:cNvSpPr>
              <a:spLocks/>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1" name="chenying0907 237"/>
            <p:cNvSpPr>
              <a:spLocks/>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2" name="chenying0907 238"/>
            <p:cNvSpPr>
              <a:spLocks/>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3" name="chenying0907 239"/>
            <p:cNvSpPr>
              <a:spLocks/>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4" name="chenying0907 240"/>
            <p:cNvSpPr>
              <a:spLocks/>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5" name="chenying0907 241"/>
            <p:cNvSpPr>
              <a:spLocks/>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6" name="chenying0907 242"/>
            <p:cNvSpPr>
              <a:spLocks/>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7" name="chenying0907 243"/>
            <p:cNvSpPr>
              <a:spLocks/>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8" name="chenying0907 244"/>
            <p:cNvSpPr>
              <a:spLocks/>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49" name="chenying0907 245"/>
            <p:cNvSpPr>
              <a:spLocks/>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0" name="chenying0907 246"/>
            <p:cNvSpPr>
              <a:spLocks/>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1" name="chenying0907 247"/>
            <p:cNvSpPr>
              <a:spLocks/>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2" name="chenying0907 248"/>
            <p:cNvSpPr>
              <a:spLocks/>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3" name="chenying0907 249"/>
            <p:cNvSpPr>
              <a:spLocks/>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4" name="chenying0907 250"/>
            <p:cNvSpPr>
              <a:spLocks/>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5" name="chenying0907 251"/>
            <p:cNvSpPr>
              <a:spLocks/>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6" name="chenying0907 252"/>
            <p:cNvSpPr>
              <a:spLocks/>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7" name="chenying0907 253"/>
            <p:cNvSpPr>
              <a:spLocks/>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8" name="chenying0907 254"/>
            <p:cNvSpPr>
              <a:spLocks/>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59" name="chenying0907 257"/>
            <p:cNvSpPr>
              <a:spLocks/>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0" name="chenying0907 258"/>
            <p:cNvSpPr>
              <a:spLocks/>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1" name="chenying0907 259"/>
            <p:cNvSpPr>
              <a:spLocks/>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2" name="chenying0907 260"/>
            <p:cNvSpPr>
              <a:spLocks/>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63" name="chenying0907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0" name="chenying0907 1479"/>
          <p:cNvGrpSpPr/>
          <p:nvPr/>
        </p:nvGrpSpPr>
        <p:grpSpPr>
          <a:xfrm>
            <a:off x="1570682" y="1789914"/>
            <a:ext cx="655681" cy="681021"/>
            <a:chOff x="2254250" y="2162175"/>
            <a:chExt cx="657225" cy="682625"/>
          </a:xfrm>
          <a:solidFill>
            <a:schemeClr val="accent6">
              <a:lumMod val="75000"/>
            </a:schemeClr>
          </a:solidFill>
        </p:grpSpPr>
        <p:sp>
          <p:nvSpPr>
            <p:cNvPr id="2390" name="chenying0907 262"/>
            <p:cNvSpPr>
              <a:spLocks/>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1" name="chenying0907 263"/>
            <p:cNvSpPr>
              <a:spLocks/>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2" name="chenying0907 264"/>
            <p:cNvSpPr>
              <a:spLocks/>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3" name="chenying0907 265"/>
            <p:cNvSpPr>
              <a:spLocks/>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4" name="chenying0907 266"/>
            <p:cNvSpPr>
              <a:spLocks/>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5" name="chenying0907 267"/>
            <p:cNvSpPr>
              <a:spLocks/>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6" name="chenying0907 268"/>
            <p:cNvSpPr>
              <a:spLocks/>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7" name="chenying0907 269"/>
            <p:cNvSpPr>
              <a:spLocks/>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8" name="chenying0907 270"/>
            <p:cNvSpPr>
              <a:spLocks/>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99" name="chenying0907 271"/>
            <p:cNvSpPr>
              <a:spLocks/>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0" name="chenying0907 272"/>
            <p:cNvSpPr>
              <a:spLocks/>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1" name="chenying0907 273"/>
            <p:cNvSpPr>
              <a:spLocks/>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2" name="chenying0907 274"/>
            <p:cNvSpPr>
              <a:spLocks/>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3" name="chenying0907 275"/>
            <p:cNvSpPr>
              <a:spLocks/>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4" name="chenying0907 276"/>
            <p:cNvSpPr>
              <a:spLocks/>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5" name="chenying0907 277"/>
            <p:cNvSpPr>
              <a:spLocks/>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6" name="chenying0907 278"/>
            <p:cNvSpPr>
              <a:spLocks/>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7" name="chenying0907 279"/>
            <p:cNvSpPr>
              <a:spLocks/>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8" name="chenying0907 280"/>
            <p:cNvSpPr>
              <a:spLocks/>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09" name="chenying0907 281"/>
            <p:cNvSpPr>
              <a:spLocks/>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0" name="chenying0907 282"/>
            <p:cNvSpPr>
              <a:spLocks/>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1" name="chenying0907 283"/>
            <p:cNvSpPr>
              <a:spLocks/>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2" name="chenying0907 284"/>
            <p:cNvSpPr>
              <a:spLocks/>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3" name="chenying0907 285"/>
            <p:cNvSpPr>
              <a:spLocks/>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4" name="chenying0907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5" name="chenying0907 287"/>
            <p:cNvSpPr>
              <a:spLocks/>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416" name="chenying0907 288"/>
            <p:cNvSpPr>
              <a:spLocks/>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1" name="chenying0907 1480"/>
          <p:cNvGrpSpPr/>
          <p:nvPr/>
        </p:nvGrpSpPr>
        <p:grpSpPr>
          <a:xfrm>
            <a:off x="2612802" y="2779771"/>
            <a:ext cx="668352" cy="662016"/>
            <a:chOff x="3298825" y="3154363"/>
            <a:chExt cx="669926" cy="663575"/>
          </a:xfrm>
          <a:solidFill>
            <a:schemeClr val="accent6">
              <a:lumMod val="75000"/>
            </a:schemeClr>
          </a:solidFill>
        </p:grpSpPr>
        <p:sp>
          <p:nvSpPr>
            <p:cNvPr id="2323" name="chenying0907 289"/>
            <p:cNvSpPr>
              <a:spLocks/>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4" name="chenying0907 290"/>
            <p:cNvSpPr>
              <a:spLocks/>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5" name="chenying0907 291"/>
            <p:cNvSpPr>
              <a:spLocks/>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6" name="chenying0907 292"/>
            <p:cNvSpPr>
              <a:spLocks/>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7" name="chenying0907 293"/>
            <p:cNvSpPr>
              <a:spLocks/>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8" name="chenying0907 294"/>
            <p:cNvSpPr>
              <a:spLocks/>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9" name="chenying0907 295"/>
            <p:cNvSpPr>
              <a:spLocks/>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0" name="chenying0907 296"/>
            <p:cNvSpPr>
              <a:spLocks/>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1" name="chenying0907 297"/>
            <p:cNvSpPr>
              <a:spLocks/>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2" name="chenying0907 298"/>
            <p:cNvSpPr>
              <a:spLocks/>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3" name="chenying0907 299"/>
            <p:cNvSpPr>
              <a:spLocks/>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4" name="chenying0907 300"/>
            <p:cNvSpPr>
              <a:spLocks/>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5" name="chenying0907 301"/>
            <p:cNvSpPr>
              <a:spLocks/>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6" name="chenying0907 302"/>
            <p:cNvSpPr>
              <a:spLocks/>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7" name="chenying0907 303"/>
            <p:cNvSpPr>
              <a:spLocks/>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8" name="chenying0907 304"/>
            <p:cNvSpPr>
              <a:spLocks/>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39" name="chenying0907 305"/>
            <p:cNvSpPr>
              <a:spLocks/>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0" name="chenying0907 306"/>
            <p:cNvSpPr>
              <a:spLocks/>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1" name="chenying0907 307"/>
            <p:cNvSpPr>
              <a:spLocks/>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2" name="chenying0907 308"/>
            <p:cNvSpPr>
              <a:spLocks/>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3" name="chenying0907 309"/>
            <p:cNvSpPr>
              <a:spLocks/>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4" name="chenying0907 310"/>
            <p:cNvSpPr>
              <a:spLocks/>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5" name="chenying0907 311"/>
            <p:cNvSpPr>
              <a:spLocks/>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6" name="chenying0907 312"/>
            <p:cNvSpPr>
              <a:spLocks/>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7" name="chenying0907 313"/>
            <p:cNvSpPr>
              <a:spLocks/>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8" name="chenying0907 314"/>
            <p:cNvSpPr>
              <a:spLocks/>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49" name="chenying0907 315"/>
            <p:cNvSpPr>
              <a:spLocks/>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0" name="chenying0907 316"/>
            <p:cNvSpPr>
              <a:spLocks/>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1" name="chenying0907 317"/>
            <p:cNvSpPr>
              <a:spLocks/>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2" name="chenying0907 318"/>
            <p:cNvSpPr>
              <a:spLocks/>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3" name="chenying0907 319"/>
            <p:cNvSpPr>
              <a:spLocks/>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4" name="chenying0907 320"/>
            <p:cNvSpPr>
              <a:spLocks/>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5" name="chenying0907 321"/>
            <p:cNvSpPr>
              <a:spLocks/>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6" name="chenying0907 322"/>
            <p:cNvSpPr>
              <a:spLocks/>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7" name="chenying0907 323"/>
            <p:cNvSpPr>
              <a:spLocks/>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8" name="chenying0907 324"/>
            <p:cNvSpPr>
              <a:spLocks/>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59" name="chenying0907 325"/>
            <p:cNvSpPr>
              <a:spLocks/>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0" name="chenying0907 326"/>
            <p:cNvSpPr>
              <a:spLocks/>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1" name="chenying0907 327"/>
            <p:cNvSpPr>
              <a:spLocks/>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2" name="chenying0907 328"/>
            <p:cNvSpPr>
              <a:spLocks/>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3" name="chenying0907 329"/>
            <p:cNvSpPr>
              <a:spLocks/>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4" name="chenying0907 330"/>
            <p:cNvSpPr>
              <a:spLocks/>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5" name="chenying0907 331"/>
            <p:cNvSpPr>
              <a:spLocks/>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6" name="chenying0907 332"/>
            <p:cNvSpPr>
              <a:spLocks/>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7" name="chenying0907 333"/>
            <p:cNvSpPr>
              <a:spLocks/>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8" name="chenying0907 334"/>
            <p:cNvSpPr>
              <a:spLocks/>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69" name="chenying0907 335"/>
            <p:cNvSpPr>
              <a:spLocks/>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0" name="chenying0907 336"/>
            <p:cNvSpPr>
              <a:spLocks/>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1" name="chenying0907 337"/>
            <p:cNvSpPr>
              <a:spLocks/>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2" name="chenying0907 338"/>
            <p:cNvSpPr>
              <a:spLocks/>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3" name="chenying0907 339"/>
            <p:cNvSpPr>
              <a:spLocks/>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4" name="chenying0907 340"/>
            <p:cNvSpPr>
              <a:spLocks/>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5" name="chenying0907 341"/>
            <p:cNvSpPr>
              <a:spLocks/>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6" name="chenying0907 342"/>
            <p:cNvSpPr>
              <a:spLocks/>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7" name="chenying0907 343"/>
            <p:cNvSpPr>
              <a:spLocks/>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8" name="chenying0907 344"/>
            <p:cNvSpPr>
              <a:spLocks/>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79" name="chenying0907 345"/>
            <p:cNvSpPr>
              <a:spLocks/>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0" name="chenying0907 346"/>
            <p:cNvSpPr>
              <a:spLocks/>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1" name="chenying0907 347"/>
            <p:cNvSpPr>
              <a:spLocks/>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2" name="chenying0907 348"/>
            <p:cNvSpPr>
              <a:spLocks/>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3" name="chenying0907 349"/>
            <p:cNvSpPr>
              <a:spLocks/>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4" name="chenying0907 350"/>
            <p:cNvSpPr>
              <a:spLocks/>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5" name="chenying0907 351"/>
            <p:cNvSpPr>
              <a:spLocks/>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6" name="chenying0907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7" name="chenying0907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8" name="chenying0907 354"/>
            <p:cNvSpPr>
              <a:spLocks/>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89" name="chenying0907 355"/>
            <p:cNvSpPr>
              <a:spLocks/>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2" name="chenying0907 1481"/>
          <p:cNvGrpSpPr/>
          <p:nvPr/>
        </p:nvGrpSpPr>
        <p:grpSpPr>
          <a:xfrm>
            <a:off x="3531390" y="2729091"/>
            <a:ext cx="744372" cy="706361"/>
            <a:chOff x="4219575" y="3103563"/>
            <a:chExt cx="746125" cy="708025"/>
          </a:xfrm>
          <a:solidFill>
            <a:schemeClr val="accent6">
              <a:lumMod val="75000"/>
            </a:schemeClr>
          </a:solidFill>
        </p:grpSpPr>
        <p:sp>
          <p:nvSpPr>
            <p:cNvPr id="2272" name="chenying0907 356"/>
            <p:cNvSpPr>
              <a:spLocks/>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3" name="chenying0907 357"/>
            <p:cNvSpPr>
              <a:spLocks/>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4" name="chenying0907 358"/>
            <p:cNvSpPr>
              <a:spLocks/>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5" name="chenying0907 359"/>
            <p:cNvSpPr>
              <a:spLocks/>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6" name="chenying0907 360"/>
            <p:cNvSpPr>
              <a:spLocks/>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7" name="chenying0907 361"/>
            <p:cNvSpPr>
              <a:spLocks/>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8" name="chenying0907 362"/>
            <p:cNvSpPr>
              <a:spLocks/>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9" name="chenying0907 363"/>
            <p:cNvSpPr>
              <a:spLocks/>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0" name="chenying0907 364"/>
            <p:cNvSpPr>
              <a:spLocks/>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1" name="chenying0907 365"/>
            <p:cNvSpPr>
              <a:spLocks/>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2" name="chenying0907 366"/>
            <p:cNvSpPr>
              <a:spLocks/>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3" name="chenying0907 367"/>
            <p:cNvSpPr>
              <a:spLocks/>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4" name="chenying0907 368"/>
            <p:cNvSpPr>
              <a:spLocks/>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5" name="chenying0907 369"/>
            <p:cNvSpPr>
              <a:spLocks/>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6" name="chenying0907 370"/>
            <p:cNvSpPr>
              <a:spLocks/>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7" name="chenying0907 371"/>
            <p:cNvSpPr>
              <a:spLocks/>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8" name="chenying0907 372"/>
            <p:cNvSpPr>
              <a:spLocks/>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89" name="chenying0907 373"/>
            <p:cNvSpPr>
              <a:spLocks/>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0" name="chenying0907 374"/>
            <p:cNvSpPr>
              <a:spLocks/>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1" name="chenying0907 375"/>
            <p:cNvSpPr>
              <a:spLocks/>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2" name="chenying0907 376"/>
            <p:cNvSpPr>
              <a:spLocks/>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3" name="chenying0907 377"/>
            <p:cNvSpPr>
              <a:spLocks/>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4" name="chenying0907 378"/>
            <p:cNvSpPr>
              <a:spLocks/>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5" name="chenying0907 379"/>
            <p:cNvSpPr>
              <a:spLocks/>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6" name="chenying0907 380"/>
            <p:cNvSpPr>
              <a:spLocks/>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7" name="chenying0907 381"/>
            <p:cNvSpPr>
              <a:spLocks/>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8" name="chenying0907 382"/>
            <p:cNvSpPr>
              <a:spLocks/>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99" name="chenying0907 383"/>
            <p:cNvSpPr>
              <a:spLocks/>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0" name="chenying0907 384"/>
            <p:cNvSpPr>
              <a:spLocks/>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1" name="chenying0907 385"/>
            <p:cNvSpPr>
              <a:spLocks/>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2" name="chenying0907 386"/>
            <p:cNvSpPr>
              <a:spLocks/>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3" name="chenying0907 387"/>
            <p:cNvSpPr>
              <a:spLocks/>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4" name="chenying0907 388"/>
            <p:cNvSpPr>
              <a:spLocks/>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5" name="chenying0907 389"/>
            <p:cNvSpPr>
              <a:spLocks/>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6" name="chenying0907 390"/>
            <p:cNvSpPr>
              <a:spLocks/>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7" name="chenying0907 391"/>
            <p:cNvSpPr>
              <a:spLocks/>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8" name="chenying0907 392"/>
            <p:cNvSpPr>
              <a:spLocks/>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09" name="chenying0907 393"/>
            <p:cNvSpPr>
              <a:spLocks/>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0" name="chenying0907 394"/>
            <p:cNvSpPr>
              <a:spLocks/>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1" name="chenying0907 395"/>
            <p:cNvSpPr>
              <a:spLocks/>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2" name="chenying0907 396"/>
            <p:cNvSpPr>
              <a:spLocks/>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3" name="chenying0907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4" name="chenying0907 398"/>
            <p:cNvSpPr>
              <a:spLocks/>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5" name="chenying0907 399"/>
            <p:cNvSpPr>
              <a:spLocks/>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6" name="chenying0907 400"/>
            <p:cNvSpPr>
              <a:spLocks/>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7" name="chenying0907 401"/>
            <p:cNvSpPr>
              <a:spLocks/>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8" name="chenying0907 402"/>
            <p:cNvSpPr>
              <a:spLocks/>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19" name="chenying0907 403"/>
            <p:cNvSpPr>
              <a:spLocks/>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0" name="chenying0907 404"/>
            <p:cNvSpPr>
              <a:spLocks/>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1" name="chenying0907 405"/>
            <p:cNvSpPr>
              <a:spLocks/>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322" name="chenying0907 407"/>
            <p:cNvSpPr>
              <a:spLocks/>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3" name="chenying0907 1482"/>
          <p:cNvGrpSpPr/>
          <p:nvPr/>
        </p:nvGrpSpPr>
        <p:grpSpPr>
          <a:xfrm>
            <a:off x="4529165" y="2763933"/>
            <a:ext cx="690524" cy="679438"/>
            <a:chOff x="5219701" y="3138488"/>
            <a:chExt cx="692150" cy="681038"/>
          </a:xfrm>
          <a:solidFill>
            <a:schemeClr val="accent6">
              <a:lumMod val="75000"/>
            </a:schemeClr>
          </a:solidFill>
        </p:grpSpPr>
        <p:sp>
          <p:nvSpPr>
            <p:cNvPr id="2264" name="chenying0907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5" name="chenying0907 409"/>
            <p:cNvSpPr>
              <a:spLocks/>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6" name="chenying0907 410"/>
            <p:cNvSpPr>
              <a:spLocks/>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7" name="chenying0907 411"/>
            <p:cNvSpPr>
              <a:spLocks/>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8" name="chenying0907 412"/>
            <p:cNvSpPr>
              <a:spLocks/>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9" name="chenying0907 413"/>
            <p:cNvSpPr>
              <a:spLocks/>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0" name="chenying0907 414"/>
            <p:cNvSpPr>
              <a:spLocks/>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71" name="chenying0907 415"/>
            <p:cNvSpPr>
              <a:spLocks/>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4" name="chenying0907 1483"/>
          <p:cNvGrpSpPr/>
          <p:nvPr/>
        </p:nvGrpSpPr>
        <p:grpSpPr>
          <a:xfrm>
            <a:off x="5514271" y="2724339"/>
            <a:ext cx="739621" cy="711113"/>
            <a:chOff x="6207126" y="3098800"/>
            <a:chExt cx="741363" cy="712788"/>
          </a:xfrm>
          <a:solidFill>
            <a:schemeClr val="accent6">
              <a:lumMod val="75000"/>
            </a:schemeClr>
          </a:solidFill>
        </p:grpSpPr>
        <p:sp>
          <p:nvSpPr>
            <p:cNvPr id="2194" name="chenying0907 416"/>
            <p:cNvSpPr>
              <a:spLocks/>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5" name="chenying0907 417"/>
            <p:cNvSpPr>
              <a:spLocks/>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6" name="chenying0907 418"/>
            <p:cNvSpPr>
              <a:spLocks/>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7" name="chenying0907 419"/>
            <p:cNvSpPr>
              <a:spLocks/>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8" name="chenying0907 420"/>
            <p:cNvSpPr>
              <a:spLocks/>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9" name="chenying0907 421"/>
            <p:cNvSpPr>
              <a:spLocks/>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0" name="chenying0907 422"/>
            <p:cNvSpPr>
              <a:spLocks/>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1" name="chenying0907 423"/>
            <p:cNvSpPr>
              <a:spLocks/>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2" name="chenying0907 424"/>
            <p:cNvSpPr>
              <a:spLocks/>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3" name="chenying0907 425"/>
            <p:cNvSpPr>
              <a:spLocks/>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4" name="chenying0907 426"/>
            <p:cNvSpPr>
              <a:spLocks/>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5" name="chenying0907 427"/>
            <p:cNvSpPr>
              <a:spLocks/>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6" name="chenying0907 428"/>
            <p:cNvSpPr>
              <a:spLocks/>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7" name="chenying0907 429"/>
            <p:cNvSpPr>
              <a:spLocks/>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8" name="chenying0907 430"/>
            <p:cNvSpPr>
              <a:spLocks/>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09" name="chenying0907 431"/>
            <p:cNvSpPr>
              <a:spLocks/>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0" name="chenying0907 432"/>
            <p:cNvSpPr>
              <a:spLocks/>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1" name="chenying0907 433"/>
            <p:cNvSpPr>
              <a:spLocks/>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2" name="chenying0907 434"/>
            <p:cNvSpPr>
              <a:spLocks/>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3" name="chenying0907 435"/>
            <p:cNvSpPr>
              <a:spLocks/>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4" name="chenying0907 436"/>
            <p:cNvSpPr>
              <a:spLocks/>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5" name="chenying0907 437"/>
            <p:cNvSpPr>
              <a:spLocks/>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6" name="chenying0907 438"/>
            <p:cNvSpPr>
              <a:spLocks/>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7" name="chenying0907 439"/>
            <p:cNvSpPr>
              <a:spLocks/>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8" name="chenying0907 440"/>
            <p:cNvSpPr>
              <a:spLocks/>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19" name="chenying0907 441"/>
            <p:cNvSpPr>
              <a:spLocks/>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0" name="chenying0907 442"/>
            <p:cNvSpPr>
              <a:spLocks/>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1" name="chenying0907 443"/>
            <p:cNvSpPr>
              <a:spLocks/>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2" name="chenying0907 444"/>
            <p:cNvSpPr>
              <a:spLocks/>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3" name="chenying0907 445"/>
            <p:cNvSpPr>
              <a:spLocks/>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4" name="chenying0907 446"/>
            <p:cNvSpPr>
              <a:spLocks/>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5" name="chenying0907 447"/>
            <p:cNvSpPr>
              <a:spLocks/>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6" name="chenying0907 448"/>
            <p:cNvSpPr>
              <a:spLocks/>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7" name="chenying0907 449"/>
            <p:cNvSpPr>
              <a:spLocks/>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8" name="chenying0907 450"/>
            <p:cNvSpPr>
              <a:spLocks/>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29" name="chenying0907 451"/>
            <p:cNvSpPr>
              <a:spLocks/>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0" name="chenying0907 452"/>
            <p:cNvSpPr>
              <a:spLocks/>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1" name="chenying0907 453"/>
            <p:cNvSpPr>
              <a:spLocks/>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2" name="chenying0907 454"/>
            <p:cNvSpPr>
              <a:spLocks/>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3" name="chenying0907 455"/>
            <p:cNvSpPr>
              <a:spLocks/>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4" name="chenying0907 456"/>
            <p:cNvSpPr>
              <a:spLocks/>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5" name="chenying0907 457"/>
            <p:cNvSpPr>
              <a:spLocks/>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6" name="chenying0907 458"/>
            <p:cNvSpPr>
              <a:spLocks/>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7" name="chenying0907 459"/>
            <p:cNvSpPr>
              <a:spLocks/>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8" name="chenying0907 460"/>
            <p:cNvSpPr>
              <a:spLocks/>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39" name="chenying0907 461"/>
            <p:cNvSpPr>
              <a:spLocks/>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0" name="chenying0907 462"/>
            <p:cNvSpPr>
              <a:spLocks/>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1" name="chenying0907 463"/>
            <p:cNvSpPr>
              <a:spLocks/>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2" name="chenying0907 464"/>
            <p:cNvSpPr>
              <a:spLocks/>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3" name="chenying0907 465"/>
            <p:cNvSpPr>
              <a:spLocks/>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4" name="chenying0907 466"/>
            <p:cNvSpPr>
              <a:spLocks/>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5" name="chenying0907 467"/>
            <p:cNvSpPr>
              <a:spLocks/>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6" name="chenying0907 468"/>
            <p:cNvSpPr>
              <a:spLocks/>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7" name="chenying0907 469"/>
            <p:cNvSpPr>
              <a:spLocks/>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8" name="chenying0907 470"/>
            <p:cNvSpPr>
              <a:spLocks/>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49" name="chenying0907 471"/>
            <p:cNvSpPr>
              <a:spLocks/>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0" name="chenying0907 472"/>
            <p:cNvSpPr>
              <a:spLocks/>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1" name="chenying0907 473"/>
            <p:cNvSpPr>
              <a:spLocks/>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2" name="chenying0907 474"/>
            <p:cNvSpPr>
              <a:spLocks/>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3" name="chenying0907 475"/>
            <p:cNvSpPr>
              <a:spLocks/>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4" name="chenying0907 476"/>
            <p:cNvSpPr>
              <a:spLocks/>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5" name="chenying0907 477"/>
            <p:cNvSpPr>
              <a:spLocks/>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6" name="chenying0907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7" name="chenying0907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8" name="chenying0907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59" name="chenying0907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0" name="chenying0907 482"/>
            <p:cNvSpPr>
              <a:spLocks/>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1" name="chenying0907 483"/>
            <p:cNvSpPr>
              <a:spLocks/>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2" name="chenying0907 484"/>
            <p:cNvSpPr>
              <a:spLocks/>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263" name="chenying0907 485"/>
            <p:cNvSpPr>
              <a:spLocks/>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5" name="chenying0907 1484"/>
          <p:cNvGrpSpPr/>
          <p:nvPr/>
        </p:nvGrpSpPr>
        <p:grpSpPr>
          <a:xfrm>
            <a:off x="1499413" y="2811447"/>
            <a:ext cx="738037" cy="619254"/>
            <a:chOff x="2182813" y="3186113"/>
            <a:chExt cx="739775" cy="620713"/>
          </a:xfrm>
          <a:solidFill>
            <a:schemeClr val="accent6">
              <a:lumMod val="75000"/>
            </a:schemeClr>
          </a:solidFill>
        </p:grpSpPr>
        <p:sp>
          <p:nvSpPr>
            <p:cNvPr id="2140" name="chenying0907 486"/>
            <p:cNvSpPr>
              <a:spLocks/>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1" name="chenying0907 487"/>
            <p:cNvSpPr>
              <a:spLocks/>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2" name="chenying0907 488"/>
            <p:cNvSpPr>
              <a:spLocks/>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3" name="chenying0907 489"/>
            <p:cNvSpPr>
              <a:spLocks/>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4" name="chenying0907 490"/>
            <p:cNvSpPr>
              <a:spLocks/>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5" name="chenying0907 491"/>
            <p:cNvSpPr>
              <a:spLocks/>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6" name="chenying0907 492"/>
            <p:cNvSpPr>
              <a:spLocks/>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7" name="chenying0907 493"/>
            <p:cNvSpPr>
              <a:spLocks/>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8" name="chenying0907 494"/>
            <p:cNvSpPr>
              <a:spLocks/>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49" name="chenying0907 495"/>
            <p:cNvSpPr>
              <a:spLocks/>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0" name="chenying0907 496"/>
            <p:cNvSpPr>
              <a:spLocks/>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1" name="chenying0907 497"/>
            <p:cNvSpPr>
              <a:spLocks/>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2" name="chenying0907 498"/>
            <p:cNvSpPr>
              <a:spLocks/>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3" name="chenying0907 499"/>
            <p:cNvSpPr>
              <a:spLocks/>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4" name="chenying0907 500"/>
            <p:cNvSpPr>
              <a:spLocks/>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5" name="chenying0907 501"/>
            <p:cNvSpPr>
              <a:spLocks/>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6" name="chenying0907 502"/>
            <p:cNvSpPr>
              <a:spLocks/>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7" name="chenying0907 503"/>
            <p:cNvSpPr>
              <a:spLocks/>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8" name="chenying0907 504"/>
            <p:cNvSpPr>
              <a:spLocks/>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59" name="chenying0907 505"/>
            <p:cNvSpPr>
              <a:spLocks/>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0" name="chenying0907 506"/>
            <p:cNvSpPr>
              <a:spLocks/>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1" name="chenying0907 507"/>
            <p:cNvSpPr>
              <a:spLocks/>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2" name="chenying0907 508"/>
            <p:cNvSpPr>
              <a:spLocks/>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3" name="chenying0907 509"/>
            <p:cNvSpPr>
              <a:spLocks/>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4" name="chenying0907 510"/>
            <p:cNvSpPr>
              <a:spLocks/>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5" name="chenying0907 511"/>
            <p:cNvSpPr>
              <a:spLocks/>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6" name="chenying0907 512"/>
            <p:cNvSpPr>
              <a:spLocks/>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7" name="chenying0907 513"/>
            <p:cNvSpPr>
              <a:spLocks/>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8" name="chenying0907 514"/>
            <p:cNvSpPr>
              <a:spLocks/>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69" name="chenying0907 515"/>
            <p:cNvSpPr>
              <a:spLocks/>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0" name="chenying0907 516"/>
            <p:cNvSpPr>
              <a:spLocks/>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1" name="chenying0907 517"/>
            <p:cNvSpPr>
              <a:spLocks/>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2" name="chenying0907 518"/>
            <p:cNvSpPr>
              <a:spLocks/>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3" name="chenying0907 519"/>
            <p:cNvSpPr>
              <a:spLocks/>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4" name="chenying0907 520"/>
            <p:cNvSpPr>
              <a:spLocks/>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5" name="chenying0907 521"/>
            <p:cNvSpPr>
              <a:spLocks/>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6" name="chenying0907 522"/>
            <p:cNvSpPr>
              <a:spLocks/>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7" name="chenying0907 523"/>
            <p:cNvSpPr>
              <a:spLocks/>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8" name="chenying0907 524"/>
            <p:cNvSpPr>
              <a:spLocks/>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79" name="chenying0907 525"/>
            <p:cNvSpPr>
              <a:spLocks/>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0" name="chenying0907 526"/>
            <p:cNvSpPr>
              <a:spLocks/>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1" name="chenying0907 527"/>
            <p:cNvSpPr>
              <a:spLocks/>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2" name="chenying0907 528"/>
            <p:cNvSpPr>
              <a:spLocks/>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3" name="chenying0907 529"/>
            <p:cNvSpPr>
              <a:spLocks/>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4" name="chenying0907 530"/>
            <p:cNvSpPr>
              <a:spLocks/>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5" name="chenying0907 531"/>
            <p:cNvSpPr>
              <a:spLocks/>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6" name="chenying0907 532"/>
            <p:cNvSpPr>
              <a:spLocks/>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7" name="chenying0907 533"/>
            <p:cNvSpPr>
              <a:spLocks/>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8" name="chenying0907 534"/>
            <p:cNvSpPr>
              <a:spLocks/>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89" name="chenying0907 535"/>
            <p:cNvSpPr>
              <a:spLocks/>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0" name="chenying0907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1" name="chenying0907 537"/>
            <p:cNvSpPr>
              <a:spLocks/>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2" name="chenying0907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93" name="chenying0907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6" name="chenying0907 1485"/>
          <p:cNvGrpSpPr/>
          <p:nvPr/>
        </p:nvGrpSpPr>
        <p:grpSpPr>
          <a:xfrm>
            <a:off x="4491156" y="1748737"/>
            <a:ext cx="663600" cy="701611"/>
            <a:chOff x="5181601" y="2120900"/>
            <a:chExt cx="665163" cy="703263"/>
          </a:xfrm>
          <a:solidFill>
            <a:schemeClr val="accent6">
              <a:lumMod val="75000"/>
            </a:schemeClr>
          </a:solidFill>
        </p:grpSpPr>
        <p:sp>
          <p:nvSpPr>
            <p:cNvPr id="2073" name="chenying0907 540"/>
            <p:cNvSpPr>
              <a:spLocks/>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4" name="chenying0907 541"/>
            <p:cNvSpPr>
              <a:spLocks/>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5" name="chenying0907 542"/>
            <p:cNvSpPr>
              <a:spLocks/>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6" name="chenying0907 543"/>
            <p:cNvSpPr>
              <a:spLocks/>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7" name="chenying0907 544"/>
            <p:cNvSpPr>
              <a:spLocks/>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8" name="chenying0907 545"/>
            <p:cNvSpPr>
              <a:spLocks/>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9" name="chenying0907 546"/>
            <p:cNvSpPr>
              <a:spLocks/>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0" name="chenying0907 547"/>
            <p:cNvSpPr>
              <a:spLocks/>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1" name="chenying0907 548"/>
            <p:cNvSpPr>
              <a:spLocks/>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2" name="chenying0907 549"/>
            <p:cNvSpPr>
              <a:spLocks/>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3" name="chenying0907 550"/>
            <p:cNvSpPr>
              <a:spLocks/>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4" name="chenying0907 551"/>
            <p:cNvSpPr>
              <a:spLocks/>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5" name="chenying0907 552"/>
            <p:cNvSpPr>
              <a:spLocks/>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6" name="chenying0907 553"/>
            <p:cNvSpPr>
              <a:spLocks/>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7" name="chenying0907 554"/>
            <p:cNvSpPr>
              <a:spLocks/>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8" name="chenying0907 555"/>
            <p:cNvSpPr>
              <a:spLocks/>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89" name="chenying0907 556"/>
            <p:cNvSpPr>
              <a:spLocks/>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0" name="chenying0907 557"/>
            <p:cNvSpPr>
              <a:spLocks/>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1" name="chenying0907 558"/>
            <p:cNvSpPr>
              <a:spLocks/>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2" name="chenying0907 559"/>
            <p:cNvSpPr>
              <a:spLocks/>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3" name="chenying0907 560"/>
            <p:cNvSpPr>
              <a:spLocks/>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4" name="chenying0907 561"/>
            <p:cNvSpPr>
              <a:spLocks/>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5" name="chenying0907 562"/>
            <p:cNvSpPr>
              <a:spLocks/>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6" name="chenying0907 563"/>
            <p:cNvSpPr>
              <a:spLocks/>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7" name="chenying0907 564"/>
            <p:cNvSpPr>
              <a:spLocks/>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8" name="chenying0907 565"/>
            <p:cNvSpPr>
              <a:spLocks/>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99" name="chenying0907 566"/>
            <p:cNvSpPr>
              <a:spLocks/>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0" name="chenying0907 567"/>
            <p:cNvSpPr>
              <a:spLocks/>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1" name="chenying0907 568"/>
            <p:cNvSpPr>
              <a:spLocks/>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2" name="chenying0907 569"/>
            <p:cNvSpPr>
              <a:spLocks/>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3" name="chenying0907 570"/>
            <p:cNvSpPr>
              <a:spLocks/>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4" name="chenying0907 571"/>
            <p:cNvSpPr>
              <a:spLocks/>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5" name="chenying0907 572"/>
            <p:cNvSpPr>
              <a:spLocks/>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6" name="chenying0907 573"/>
            <p:cNvSpPr>
              <a:spLocks/>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7" name="chenying0907 574"/>
            <p:cNvSpPr>
              <a:spLocks/>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8" name="chenying0907 575"/>
            <p:cNvSpPr>
              <a:spLocks/>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09" name="chenying0907 576"/>
            <p:cNvSpPr>
              <a:spLocks/>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0" name="chenying0907 577"/>
            <p:cNvSpPr>
              <a:spLocks/>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1" name="chenying0907 578"/>
            <p:cNvSpPr>
              <a:spLocks/>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2" name="chenying0907 579"/>
            <p:cNvSpPr>
              <a:spLocks/>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3" name="chenying0907 580"/>
            <p:cNvSpPr>
              <a:spLocks/>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4" name="chenying0907 581"/>
            <p:cNvSpPr>
              <a:spLocks/>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5" name="chenying0907 582"/>
            <p:cNvSpPr>
              <a:spLocks/>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6" name="chenying0907 583"/>
            <p:cNvSpPr>
              <a:spLocks/>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7" name="chenying0907 584"/>
            <p:cNvSpPr>
              <a:spLocks/>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8" name="chenying0907 585"/>
            <p:cNvSpPr>
              <a:spLocks/>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19" name="chenying0907 586"/>
            <p:cNvSpPr>
              <a:spLocks/>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0" name="chenying0907 587"/>
            <p:cNvSpPr>
              <a:spLocks/>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1" name="chenying0907 588"/>
            <p:cNvSpPr>
              <a:spLocks/>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2" name="chenying0907 589"/>
            <p:cNvSpPr>
              <a:spLocks/>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3" name="chenying0907 590"/>
            <p:cNvSpPr>
              <a:spLocks/>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4" name="chenying0907 591"/>
            <p:cNvSpPr>
              <a:spLocks/>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5" name="chenying0907 592"/>
            <p:cNvSpPr>
              <a:spLocks/>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6" name="chenying0907 593"/>
            <p:cNvSpPr>
              <a:spLocks/>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7" name="chenying0907 594"/>
            <p:cNvSpPr>
              <a:spLocks/>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8" name="chenying0907 595"/>
            <p:cNvSpPr>
              <a:spLocks/>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29" name="chenying0907 596"/>
            <p:cNvSpPr>
              <a:spLocks/>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0" name="chenying0907 597"/>
            <p:cNvSpPr>
              <a:spLocks/>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1" name="chenying0907 598"/>
            <p:cNvSpPr>
              <a:spLocks/>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2" name="chenying0907 599"/>
            <p:cNvSpPr>
              <a:spLocks/>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3" name="chenying0907 600"/>
            <p:cNvSpPr>
              <a:spLocks/>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4" name="chenying0907 601"/>
            <p:cNvSpPr>
              <a:spLocks/>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5" name="chenying0907 602"/>
            <p:cNvSpPr>
              <a:spLocks/>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6" name="chenying0907 603"/>
            <p:cNvSpPr>
              <a:spLocks/>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7" name="chenying0907 604"/>
            <p:cNvSpPr>
              <a:spLocks/>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8" name="chenying0907 605"/>
            <p:cNvSpPr>
              <a:spLocks/>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139" name="chenying0907 606"/>
            <p:cNvSpPr>
              <a:spLocks/>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7" name="chenying0907 1486"/>
          <p:cNvGrpSpPr/>
          <p:nvPr/>
        </p:nvGrpSpPr>
        <p:grpSpPr>
          <a:xfrm>
            <a:off x="1480408" y="3753790"/>
            <a:ext cx="753876" cy="627174"/>
            <a:chOff x="2163763" y="4130675"/>
            <a:chExt cx="755651" cy="628651"/>
          </a:xfrm>
          <a:solidFill>
            <a:schemeClr val="accent6">
              <a:lumMod val="75000"/>
            </a:schemeClr>
          </a:solidFill>
        </p:grpSpPr>
        <p:sp>
          <p:nvSpPr>
            <p:cNvPr id="2030" name="chenying0907 608"/>
            <p:cNvSpPr>
              <a:spLocks/>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1" name="chenying0907 609"/>
            <p:cNvSpPr>
              <a:spLocks/>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2" name="chenying0907 610"/>
            <p:cNvSpPr>
              <a:spLocks/>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3" name="chenying0907 611"/>
            <p:cNvSpPr>
              <a:spLocks/>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4" name="chenying0907 612"/>
            <p:cNvSpPr>
              <a:spLocks/>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5" name="chenying0907 613"/>
            <p:cNvSpPr>
              <a:spLocks/>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6" name="chenying0907 614"/>
            <p:cNvSpPr>
              <a:spLocks/>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7" name="chenying0907 615"/>
            <p:cNvSpPr>
              <a:spLocks/>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8" name="chenying0907 616"/>
            <p:cNvSpPr>
              <a:spLocks/>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39" name="chenying0907 617"/>
            <p:cNvSpPr>
              <a:spLocks/>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0" name="chenying0907 618"/>
            <p:cNvSpPr>
              <a:spLocks/>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1" name="chenying0907 619"/>
            <p:cNvSpPr>
              <a:spLocks/>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2" name="chenying0907 620"/>
            <p:cNvSpPr>
              <a:spLocks/>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3" name="chenying0907 621"/>
            <p:cNvSpPr>
              <a:spLocks/>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4" name="chenying0907 622"/>
            <p:cNvSpPr>
              <a:spLocks/>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5" name="chenying0907 623"/>
            <p:cNvSpPr>
              <a:spLocks/>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6" name="chenying0907 624"/>
            <p:cNvSpPr>
              <a:spLocks/>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7" name="chenying0907 625"/>
            <p:cNvSpPr>
              <a:spLocks/>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8" name="chenying0907 626"/>
            <p:cNvSpPr>
              <a:spLocks/>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49" name="chenying0907 627"/>
            <p:cNvSpPr>
              <a:spLocks/>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0" name="chenying0907 628"/>
            <p:cNvSpPr>
              <a:spLocks/>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1" name="chenying0907 629"/>
            <p:cNvSpPr>
              <a:spLocks/>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2" name="chenying0907 630"/>
            <p:cNvSpPr>
              <a:spLocks/>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3" name="chenying0907 631"/>
            <p:cNvSpPr>
              <a:spLocks/>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4" name="chenying0907 632"/>
            <p:cNvSpPr>
              <a:spLocks/>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5" name="chenying0907 633"/>
            <p:cNvSpPr>
              <a:spLocks/>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6" name="chenying0907 634"/>
            <p:cNvSpPr>
              <a:spLocks/>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7" name="chenying0907 635"/>
            <p:cNvSpPr>
              <a:spLocks/>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8" name="chenying0907 636"/>
            <p:cNvSpPr>
              <a:spLocks/>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59" name="chenying0907 637"/>
            <p:cNvSpPr>
              <a:spLocks/>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0" name="chenying0907 638"/>
            <p:cNvSpPr>
              <a:spLocks/>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1" name="chenying0907 639"/>
            <p:cNvSpPr>
              <a:spLocks/>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2" name="chenying0907 640"/>
            <p:cNvSpPr>
              <a:spLocks/>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3" name="chenying0907 641"/>
            <p:cNvSpPr>
              <a:spLocks/>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4" name="chenying0907 642"/>
            <p:cNvSpPr>
              <a:spLocks/>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5" name="chenying0907 643"/>
            <p:cNvSpPr>
              <a:spLocks/>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6" name="chenying0907 644"/>
            <p:cNvSpPr>
              <a:spLocks/>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7" name="chenying0907 645"/>
            <p:cNvSpPr>
              <a:spLocks/>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8" name="chenying0907 646"/>
            <p:cNvSpPr>
              <a:spLocks/>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69" name="chenying0907 647"/>
            <p:cNvSpPr>
              <a:spLocks/>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0" name="chenying0907 648"/>
            <p:cNvSpPr>
              <a:spLocks/>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1" name="chenying0907 649"/>
            <p:cNvSpPr>
              <a:spLocks/>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72" name="chenying0907 650"/>
            <p:cNvSpPr>
              <a:spLocks/>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8" name="chenying0907 1487"/>
          <p:cNvGrpSpPr/>
          <p:nvPr/>
        </p:nvGrpSpPr>
        <p:grpSpPr>
          <a:xfrm>
            <a:off x="2587464" y="3780714"/>
            <a:ext cx="649346" cy="644595"/>
            <a:chOff x="3273426" y="4157663"/>
            <a:chExt cx="650875" cy="646113"/>
          </a:xfrm>
          <a:solidFill>
            <a:schemeClr val="accent6">
              <a:lumMod val="75000"/>
            </a:schemeClr>
          </a:solidFill>
        </p:grpSpPr>
        <p:sp>
          <p:nvSpPr>
            <p:cNvPr id="1973" name="chenying0907 651"/>
            <p:cNvSpPr>
              <a:spLocks/>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4" name="chenying0907 652"/>
            <p:cNvSpPr>
              <a:spLocks/>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5" name="chenying0907 653"/>
            <p:cNvSpPr>
              <a:spLocks/>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6" name="chenying0907 654"/>
            <p:cNvSpPr>
              <a:spLocks/>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7" name="chenying0907 655"/>
            <p:cNvSpPr>
              <a:spLocks/>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8" name="chenying0907 656"/>
            <p:cNvSpPr>
              <a:spLocks/>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9" name="chenying0907 657"/>
            <p:cNvSpPr>
              <a:spLocks/>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0" name="chenying0907 658"/>
            <p:cNvSpPr>
              <a:spLocks/>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1" name="chenying0907 659"/>
            <p:cNvSpPr>
              <a:spLocks/>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2" name="chenying0907 660"/>
            <p:cNvSpPr>
              <a:spLocks/>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3" name="chenying0907 661"/>
            <p:cNvSpPr>
              <a:spLocks/>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4" name="chenying0907 662"/>
            <p:cNvSpPr>
              <a:spLocks/>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5" name="chenying0907 663"/>
            <p:cNvSpPr>
              <a:spLocks/>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6" name="chenying0907 664"/>
            <p:cNvSpPr>
              <a:spLocks/>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7" name="chenying0907 665"/>
            <p:cNvSpPr>
              <a:spLocks/>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8" name="chenying0907 666"/>
            <p:cNvSpPr>
              <a:spLocks/>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89" name="chenying0907 667"/>
            <p:cNvSpPr>
              <a:spLocks/>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0" name="chenying0907 668"/>
            <p:cNvSpPr>
              <a:spLocks/>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1" name="chenying0907 669"/>
            <p:cNvSpPr>
              <a:spLocks/>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2" name="chenying0907 670"/>
            <p:cNvSpPr>
              <a:spLocks/>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3" name="chenying0907 671"/>
            <p:cNvSpPr>
              <a:spLocks/>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4" name="chenying0907 672"/>
            <p:cNvSpPr>
              <a:spLocks/>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5" name="chenying0907 673"/>
            <p:cNvSpPr>
              <a:spLocks/>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6" name="chenying0907 674"/>
            <p:cNvSpPr>
              <a:spLocks/>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7" name="chenying0907 675"/>
            <p:cNvSpPr>
              <a:spLocks/>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8" name="chenying0907 676"/>
            <p:cNvSpPr>
              <a:spLocks/>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99" name="chenying0907 677"/>
            <p:cNvSpPr>
              <a:spLocks/>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0" name="chenying0907 678"/>
            <p:cNvSpPr>
              <a:spLocks/>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1" name="chenying0907 679"/>
            <p:cNvSpPr>
              <a:spLocks/>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2" name="chenying0907 680"/>
            <p:cNvSpPr>
              <a:spLocks/>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3" name="chenying0907 681"/>
            <p:cNvSpPr>
              <a:spLocks/>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4" name="chenying0907 682"/>
            <p:cNvSpPr>
              <a:spLocks/>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5" name="chenying0907 683"/>
            <p:cNvSpPr>
              <a:spLocks/>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6" name="chenying0907 684"/>
            <p:cNvSpPr>
              <a:spLocks/>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7" name="chenying0907 685"/>
            <p:cNvSpPr>
              <a:spLocks/>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8" name="chenying0907 686"/>
            <p:cNvSpPr>
              <a:spLocks/>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09" name="chenying0907 687"/>
            <p:cNvSpPr>
              <a:spLocks/>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0" name="chenying0907 688"/>
            <p:cNvSpPr>
              <a:spLocks/>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1" name="chenying0907 689"/>
            <p:cNvSpPr>
              <a:spLocks/>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2" name="chenying0907 690"/>
            <p:cNvSpPr>
              <a:spLocks/>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3" name="chenying0907 691"/>
            <p:cNvSpPr>
              <a:spLocks/>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4" name="chenying0907 692"/>
            <p:cNvSpPr>
              <a:spLocks/>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5" name="chenying0907 693"/>
            <p:cNvSpPr>
              <a:spLocks/>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6" name="chenying0907 694"/>
            <p:cNvSpPr>
              <a:spLocks/>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7" name="chenying0907 695"/>
            <p:cNvSpPr>
              <a:spLocks/>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8" name="chenying0907 696"/>
            <p:cNvSpPr>
              <a:spLocks/>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19" name="chenying0907 697"/>
            <p:cNvSpPr>
              <a:spLocks/>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0" name="chenying0907 698"/>
            <p:cNvSpPr>
              <a:spLocks/>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1" name="chenying0907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2" name="chenying0907 700"/>
            <p:cNvSpPr>
              <a:spLocks/>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3" name="chenying0907 701"/>
            <p:cNvSpPr>
              <a:spLocks/>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4" name="chenying0907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5" name="chenying0907 703"/>
            <p:cNvSpPr>
              <a:spLocks/>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6" name="chenying0907 704"/>
            <p:cNvSpPr>
              <a:spLocks/>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7" name="chenying0907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8" name="chenying0907 706"/>
            <p:cNvSpPr>
              <a:spLocks/>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2029" name="chenying0907 707"/>
            <p:cNvSpPr>
              <a:spLocks/>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89" name="chenying0907 1488"/>
          <p:cNvGrpSpPr/>
          <p:nvPr/>
        </p:nvGrpSpPr>
        <p:grpSpPr>
          <a:xfrm>
            <a:off x="3498131" y="3657180"/>
            <a:ext cx="745956" cy="763377"/>
            <a:chOff x="4186238" y="4033838"/>
            <a:chExt cx="747713" cy="765175"/>
          </a:xfrm>
          <a:solidFill>
            <a:schemeClr val="accent6">
              <a:lumMod val="75000"/>
            </a:schemeClr>
          </a:solidFill>
        </p:grpSpPr>
        <p:sp>
          <p:nvSpPr>
            <p:cNvPr id="1920" name="chenying0907 59"/>
            <p:cNvSpPr>
              <a:spLocks/>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1" name="chenying0907 60"/>
            <p:cNvSpPr>
              <a:spLocks/>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2" name="chenying0907 61"/>
            <p:cNvSpPr>
              <a:spLocks/>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3" name="chenying0907 62"/>
            <p:cNvSpPr>
              <a:spLocks/>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4" name="chenying0907 63"/>
            <p:cNvSpPr>
              <a:spLocks/>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5" name="chenying0907 64"/>
            <p:cNvSpPr>
              <a:spLocks/>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6" name="chenying0907 65"/>
            <p:cNvSpPr>
              <a:spLocks/>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7" name="chenying0907 66"/>
            <p:cNvSpPr>
              <a:spLocks/>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8" name="chenying0907 67"/>
            <p:cNvSpPr>
              <a:spLocks/>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29" name="chenying0907 68"/>
            <p:cNvSpPr>
              <a:spLocks/>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0" name="chenying0907 69"/>
            <p:cNvSpPr>
              <a:spLocks/>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1" name="chenying0907 70"/>
            <p:cNvSpPr>
              <a:spLocks/>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2" name="chenying0907 71"/>
            <p:cNvSpPr>
              <a:spLocks/>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3" name="chenying0907 72"/>
            <p:cNvSpPr>
              <a:spLocks/>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4" name="chenying0907 73"/>
            <p:cNvSpPr>
              <a:spLocks/>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5" name="chenying0907 74"/>
            <p:cNvSpPr>
              <a:spLocks/>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6" name="chenying0907 75"/>
            <p:cNvSpPr>
              <a:spLocks/>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7" name="chenying0907 76"/>
            <p:cNvSpPr>
              <a:spLocks/>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8" name="chenying0907 77"/>
            <p:cNvSpPr>
              <a:spLocks/>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39" name="chenying0907 78"/>
            <p:cNvSpPr>
              <a:spLocks/>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0" name="chenying0907 79"/>
            <p:cNvSpPr>
              <a:spLocks/>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1" name="chenying0907 80"/>
            <p:cNvSpPr>
              <a:spLocks/>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2" name="chenying0907 81"/>
            <p:cNvSpPr>
              <a:spLocks/>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3" name="chenying0907 82"/>
            <p:cNvSpPr>
              <a:spLocks/>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4" name="chenying0907 83"/>
            <p:cNvSpPr>
              <a:spLocks/>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5" name="chenying0907 84"/>
            <p:cNvSpPr>
              <a:spLocks/>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6" name="chenying0907 85"/>
            <p:cNvSpPr>
              <a:spLocks/>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7" name="chenying0907 86"/>
            <p:cNvSpPr>
              <a:spLocks/>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8" name="chenying0907 87"/>
            <p:cNvSpPr>
              <a:spLocks/>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49" name="chenying0907 88"/>
            <p:cNvSpPr>
              <a:spLocks/>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0" name="chenying0907 89"/>
            <p:cNvSpPr>
              <a:spLocks/>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1" name="chenying0907 90"/>
            <p:cNvSpPr>
              <a:spLocks/>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2" name="chenying0907 91"/>
            <p:cNvSpPr>
              <a:spLocks/>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3" name="chenying0907 92"/>
            <p:cNvSpPr>
              <a:spLocks/>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4" name="chenying0907 93"/>
            <p:cNvSpPr>
              <a:spLocks/>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5" name="chenying0907 94"/>
            <p:cNvSpPr>
              <a:spLocks/>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6" name="chenying0907 95"/>
            <p:cNvSpPr>
              <a:spLocks/>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7" name="chenying0907 96"/>
            <p:cNvSpPr>
              <a:spLocks/>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8" name="chenying0907 97"/>
            <p:cNvSpPr>
              <a:spLocks/>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59" name="chenying0907 98"/>
            <p:cNvSpPr>
              <a:spLocks/>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0" name="chenying0907 99"/>
            <p:cNvSpPr>
              <a:spLocks/>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1" name="chenying0907 100"/>
            <p:cNvSpPr>
              <a:spLocks/>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2" name="chenying0907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3" name="chenying0907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4" name="chenying0907 710"/>
            <p:cNvSpPr>
              <a:spLocks/>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5" name="chenying0907 711"/>
            <p:cNvSpPr>
              <a:spLocks/>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6" name="chenying0907 712"/>
            <p:cNvSpPr>
              <a:spLocks/>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7" name="chenying0907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8" name="chenying0907 714"/>
            <p:cNvSpPr>
              <a:spLocks/>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69" name="chenying0907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0" name="chenying0907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1" name="chenying0907 717"/>
            <p:cNvSpPr>
              <a:spLocks/>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72" name="chenying0907 718"/>
            <p:cNvSpPr>
              <a:spLocks/>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0" name="chenying0907 1489"/>
          <p:cNvGrpSpPr/>
          <p:nvPr/>
        </p:nvGrpSpPr>
        <p:grpSpPr>
          <a:xfrm>
            <a:off x="4578262" y="3747454"/>
            <a:ext cx="650930" cy="665184"/>
            <a:chOff x="5268913" y="4124325"/>
            <a:chExt cx="652463" cy="666751"/>
          </a:xfrm>
          <a:solidFill>
            <a:schemeClr val="accent6">
              <a:lumMod val="75000"/>
            </a:schemeClr>
          </a:solidFill>
        </p:grpSpPr>
        <p:sp>
          <p:nvSpPr>
            <p:cNvPr id="1900" name="chenying0907 719"/>
            <p:cNvSpPr>
              <a:spLocks/>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1" name="chenying0907 720"/>
            <p:cNvSpPr>
              <a:spLocks/>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2" name="chenying0907 721"/>
            <p:cNvSpPr>
              <a:spLocks/>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3" name="chenying0907 722"/>
            <p:cNvSpPr>
              <a:spLocks/>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4" name="chenying0907 723"/>
            <p:cNvSpPr>
              <a:spLocks/>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5" name="chenying0907 724"/>
            <p:cNvSpPr>
              <a:spLocks/>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6" name="chenying0907 725"/>
            <p:cNvSpPr>
              <a:spLocks/>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7" name="chenying0907 726"/>
            <p:cNvSpPr>
              <a:spLocks/>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8" name="chenying0907 727"/>
            <p:cNvSpPr>
              <a:spLocks/>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09" name="chenying0907 728"/>
            <p:cNvSpPr>
              <a:spLocks/>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0" name="chenying0907 729"/>
            <p:cNvSpPr>
              <a:spLocks/>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1" name="chenying0907 730"/>
            <p:cNvSpPr>
              <a:spLocks/>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2" name="chenying0907 731"/>
            <p:cNvSpPr>
              <a:spLocks/>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3" name="chenying0907 732"/>
            <p:cNvSpPr>
              <a:spLocks/>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4" name="chenying0907 733"/>
            <p:cNvSpPr>
              <a:spLocks/>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5" name="chenying0907 734"/>
            <p:cNvSpPr>
              <a:spLocks/>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6" name="chenying0907 735"/>
            <p:cNvSpPr>
              <a:spLocks/>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7" name="chenying0907 736"/>
            <p:cNvSpPr>
              <a:spLocks/>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8" name="chenying0907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919" name="chenying0907 738"/>
            <p:cNvSpPr>
              <a:spLocks/>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1" name="chenying0907 1490"/>
          <p:cNvGrpSpPr/>
          <p:nvPr/>
        </p:nvGrpSpPr>
        <p:grpSpPr>
          <a:xfrm>
            <a:off x="5539612" y="3715779"/>
            <a:ext cx="725366" cy="707946"/>
            <a:chOff x="6232526" y="4092575"/>
            <a:chExt cx="727075" cy="709613"/>
          </a:xfrm>
          <a:solidFill>
            <a:schemeClr val="accent6">
              <a:lumMod val="75000"/>
            </a:schemeClr>
          </a:solidFill>
        </p:grpSpPr>
        <p:sp>
          <p:nvSpPr>
            <p:cNvPr id="1835" name="chenying0907 739"/>
            <p:cNvSpPr>
              <a:spLocks/>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6" name="chenying0907 740"/>
            <p:cNvSpPr>
              <a:spLocks/>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7" name="chenying0907 741"/>
            <p:cNvSpPr>
              <a:spLocks/>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8" name="chenying0907 742"/>
            <p:cNvSpPr>
              <a:spLocks/>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9" name="chenying0907 743"/>
            <p:cNvSpPr>
              <a:spLocks/>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0" name="chenying0907 744"/>
            <p:cNvSpPr>
              <a:spLocks/>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1" name="chenying0907 745"/>
            <p:cNvSpPr>
              <a:spLocks/>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2" name="chenying0907 746"/>
            <p:cNvSpPr>
              <a:spLocks/>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3" name="chenying0907 747"/>
            <p:cNvSpPr>
              <a:spLocks/>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4" name="chenying0907 748"/>
            <p:cNvSpPr>
              <a:spLocks/>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5" name="chenying0907 749"/>
            <p:cNvSpPr>
              <a:spLocks/>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6" name="chenying0907 750"/>
            <p:cNvSpPr>
              <a:spLocks/>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7" name="chenying0907 751"/>
            <p:cNvSpPr>
              <a:spLocks/>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8" name="chenying0907 752"/>
            <p:cNvSpPr>
              <a:spLocks/>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49" name="chenying0907 753"/>
            <p:cNvSpPr>
              <a:spLocks/>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0" name="chenying0907 754"/>
            <p:cNvSpPr>
              <a:spLocks/>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1" name="chenying0907 755"/>
            <p:cNvSpPr>
              <a:spLocks/>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2" name="chenying0907 756"/>
            <p:cNvSpPr>
              <a:spLocks/>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3" name="chenying0907 757"/>
            <p:cNvSpPr>
              <a:spLocks/>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4" name="chenying0907 758"/>
            <p:cNvSpPr>
              <a:spLocks/>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5" name="chenying0907 759"/>
            <p:cNvSpPr>
              <a:spLocks/>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6" name="chenying0907 760"/>
            <p:cNvSpPr>
              <a:spLocks/>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7" name="chenying0907 761"/>
            <p:cNvSpPr>
              <a:spLocks/>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8" name="chenying0907 762"/>
            <p:cNvSpPr>
              <a:spLocks/>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59" name="chenying0907 763"/>
            <p:cNvSpPr>
              <a:spLocks/>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0" name="chenying0907 764"/>
            <p:cNvSpPr>
              <a:spLocks/>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1" name="chenying0907 765"/>
            <p:cNvSpPr>
              <a:spLocks/>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2" name="chenying0907 766"/>
            <p:cNvSpPr>
              <a:spLocks/>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3" name="chenying0907 767"/>
            <p:cNvSpPr>
              <a:spLocks/>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4" name="chenying0907 768"/>
            <p:cNvSpPr>
              <a:spLocks/>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5" name="chenying0907 769"/>
            <p:cNvSpPr>
              <a:spLocks/>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6" name="chenying0907 770"/>
            <p:cNvSpPr>
              <a:spLocks/>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7" name="chenying0907 771"/>
            <p:cNvSpPr>
              <a:spLocks/>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8" name="chenying0907 772"/>
            <p:cNvSpPr>
              <a:spLocks/>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69" name="chenying0907 773"/>
            <p:cNvSpPr>
              <a:spLocks/>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0" name="chenying0907 774"/>
            <p:cNvSpPr>
              <a:spLocks/>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1" name="chenying0907 775"/>
            <p:cNvSpPr>
              <a:spLocks/>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2" name="chenying0907 776"/>
            <p:cNvSpPr>
              <a:spLocks/>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3" name="chenying0907 777"/>
            <p:cNvSpPr>
              <a:spLocks/>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4" name="chenying0907 778"/>
            <p:cNvSpPr>
              <a:spLocks/>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5" name="chenying0907 779"/>
            <p:cNvSpPr>
              <a:spLocks/>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6" name="chenying0907 780"/>
            <p:cNvSpPr>
              <a:spLocks/>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7" name="chenying0907 781"/>
            <p:cNvSpPr>
              <a:spLocks/>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8" name="chenying0907 782"/>
            <p:cNvSpPr>
              <a:spLocks/>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79" name="chenying0907 783"/>
            <p:cNvSpPr>
              <a:spLocks/>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0" name="chenying0907 784"/>
            <p:cNvSpPr>
              <a:spLocks/>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1" name="chenying0907 785"/>
            <p:cNvSpPr>
              <a:spLocks/>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2" name="chenying0907 786"/>
            <p:cNvSpPr>
              <a:spLocks/>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3" name="chenying0907 787"/>
            <p:cNvSpPr>
              <a:spLocks/>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4" name="chenying0907 788"/>
            <p:cNvSpPr>
              <a:spLocks/>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5" name="chenying0907 789"/>
            <p:cNvSpPr>
              <a:spLocks/>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6" name="chenying0907 790"/>
            <p:cNvSpPr>
              <a:spLocks/>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7" name="chenying0907 791"/>
            <p:cNvSpPr>
              <a:spLocks/>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8" name="chenying0907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89" name="chenying0907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0" name="chenying0907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1" name="chenying0907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2" name="chenying0907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3" name="chenying0907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4" name="chenying0907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5" name="chenying0907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6" name="chenying0907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7" name="chenying0907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8" name="chenying0907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99" name="chenying0907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2" name="chenying0907 1491"/>
          <p:cNvGrpSpPr/>
          <p:nvPr/>
        </p:nvGrpSpPr>
        <p:grpSpPr>
          <a:xfrm>
            <a:off x="5515854" y="872912"/>
            <a:ext cx="704778" cy="619254"/>
            <a:chOff x="6208713" y="1243013"/>
            <a:chExt cx="706438" cy="620713"/>
          </a:xfrm>
          <a:solidFill>
            <a:schemeClr val="accent6">
              <a:lumMod val="75000"/>
            </a:schemeClr>
          </a:solidFill>
        </p:grpSpPr>
        <p:sp>
          <p:nvSpPr>
            <p:cNvPr id="1810" name="chenying0907 804"/>
            <p:cNvSpPr>
              <a:spLocks/>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1" name="chenying0907 805"/>
            <p:cNvSpPr>
              <a:spLocks/>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2" name="chenying0907 806"/>
            <p:cNvSpPr>
              <a:spLocks/>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3" name="chenying0907 807"/>
            <p:cNvSpPr>
              <a:spLocks/>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4" name="chenying0907 809"/>
            <p:cNvSpPr>
              <a:spLocks/>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5" name="chenying0907 810"/>
            <p:cNvSpPr>
              <a:spLocks/>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6" name="chenying0907 811"/>
            <p:cNvSpPr>
              <a:spLocks/>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7" name="chenying0907 812"/>
            <p:cNvSpPr>
              <a:spLocks/>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8" name="chenying0907 813"/>
            <p:cNvSpPr>
              <a:spLocks/>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19" name="chenying0907 814"/>
            <p:cNvSpPr>
              <a:spLocks/>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0" name="chenying0907 815"/>
            <p:cNvSpPr>
              <a:spLocks/>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1" name="chenying0907 816"/>
            <p:cNvSpPr>
              <a:spLocks/>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2" name="chenying0907 817"/>
            <p:cNvSpPr>
              <a:spLocks/>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3" name="chenying0907 818"/>
            <p:cNvSpPr>
              <a:spLocks/>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4" name="chenying0907 821"/>
            <p:cNvSpPr>
              <a:spLocks/>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5" name="chenying0907 822"/>
            <p:cNvSpPr>
              <a:spLocks/>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6" name="chenying0907 823"/>
            <p:cNvSpPr>
              <a:spLocks/>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7" name="chenying0907 824"/>
            <p:cNvSpPr>
              <a:spLocks/>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8" name="chenying0907 825"/>
            <p:cNvSpPr>
              <a:spLocks/>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29" name="chenying0907 826"/>
            <p:cNvSpPr>
              <a:spLocks/>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0" name="chenying0907 827"/>
            <p:cNvSpPr>
              <a:spLocks/>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1" name="chenying0907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2" name="chenying0907 829"/>
            <p:cNvSpPr>
              <a:spLocks/>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3" name="chenying0907 830"/>
            <p:cNvSpPr>
              <a:spLocks/>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34" name="chenying0907 831"/>
            <p:cNvSpPr>
              <a:spLocks/>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3" name="chenying0907 1492"/>
          <p:cNvGrpSpPr/>
          <p:nvPr/>
        </p:nvGrpSpPr>
        <p:grpSpPr>
          <a:xfrm>
            <a:off x="1475656" y="771550"/>
            <a:ext cx="738037" cy="722199"/>
            <a:chOff x="2159000" y="1141413"/>
            <a:chExt cx="739775" cy="723900"/>
          </a:xfrm>
          <a:solidFill>
            <a:schemeClr val="accent6">
              <a:lumMod val="75000"/>
            </a:schemeClr>
          </a:solidFill>
        </p:grpSpPr>
        <p:sp>
          <p:nvSpPr>
            <p:cNvPr id="1777" name="chenying0907 832"/>
            <p:cNvSpPr>
              <a:spLocks/>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8" name="chenying0907 833"/>
            <p:cNvSpPr>
              <a:spLocks/>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9" name="chenying0907 834"/>
            <p:cNvSpPr>
              <a:spLocks/>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0" name="chenying0907 835"/>
            <p:cNvSpPr>
              <a:spLocks/>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1" name="chenying0907 836"/>
            <p:cNvSpPr>
              <a:spLocks/>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2" name="chenying0907 837"/>
            <p:cNvSpPr>
              <a:spLocks/>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3" name="chenying0907 838"/>
            <p:cNvSpPr>
              <a:spLocks/>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4" name="chenying0907 839"/>
            <p:cNvSpPr>
              <a:spLocks/>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5" name="chenying0907 840"/>
            <p:cNvSpPr>
              <a:spLocks/>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6" name="chenying0907 841"/>
            <p:cNvSpPr>
              <a:spLocks/>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7" name="chenying0907 842"/>
            <p:cNvSpPr>
              <a:spLocks/>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8" name="chenying0907 843"/>
            <p:cNvSpPr>
              <a:spLocks/>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89" name="chenying0907 844"/>
            <p:cNvSpPr>
              <a:spLocks/>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0" name="chenying0907 847"/>
            <p:cNvSpPr>
              <a:spLocks/>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1" name="chenying0907 848"/>
            <p:cNvSpPr>
              <a:spLocks/>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2" name="chenying0907 849"/>
            <p:cNvSpPr>
              <a:spLocks/>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3" name="chenying0907 850"/>
            <p:cNvSpPr>
              <a:spLocks/>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4" name="chenying0907 851"/>
            <p:cNvSpPr>
              <a:spLocks/>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5" name="chenying0907 852"/>
            <p:cNvSpPr>
              <a:spLocks/>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6" name="chenying0907 853"/>
            <p:cNvSpPr>
              <a:spLocks/>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7" name="chenying0907 854"/>
            <p:cNvSpPr>
              <a:spLocks/>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8" name="chenying0907 855"/>
            <p:cNvSpPr>
              <a:spLocks/>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99" name="chenying0907 856"/>
            <p:cNvSpPr>
              <a:spLocks/>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0" name="chenying0907 857"/>
            <p:cNvSpPr>
              <a:spLocks/>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1" name="chenying0907 858"/>
            <p:cNvSpPr>
              <a:spLocks/>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2" name="chenying0907 859"/>
            <p:cNvSpPr>
              <a:spLocks/>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3" name="chenying0907 860"/>
            <p:cNvSpPr>
              <a:spLocks/>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4" name="chenying0907 861"/>
            <p:cNvSpPr>
              <a:spLocks/>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5" name="chenying0907 862"/>
            <p:cNvSpPr>
              <a:spLocks/>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6" name="chenying0907 863"/>
            <p:cNvSpPr>
              <a:spLocks/>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7" name="chenying0907 864"/>
            <p:cNvSpPr>
              <a:spLocks/>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8" name="chenying0907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809" name="chenying0907 866"/>
            <p:cNvSpPr>
              <a:spLocks/>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4" name="chenying0907 1493"/>
          <p:cNvGrpSpPr/>
          <p:nvPr/>
        </p:nvGrpSpPr>
        <p:grpSpPr>
          <a:xfrm>
            <a:off x="3506049" y="823815"/>
            <a:ext cx="668352" cy="676270"/>
            <a:chOff x="4194175" y="1193800"/>
            <a:chExt cx="669926" cy="677863"/>
          </a:xfrm>
          <a:solidFill>
            <a:schemeClr val="accent6">
              <a:lumMod val="75000"/>
            </a:schemeClr>
          </a:solidFill>
        </p:grpSpPr>
        <p:sp>
          <p:nvSpPr>
            <p:cNvPr id="1739" name="chenying0907 867"/>
            <p:cNvSpPr>
              <a:spLocks/>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0" name="chenying0907 868"/>
            <p:cNvSpPr>
              <a:spLocks/>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1" name="chenying0907 869"/>
            <p:cNvSpPr>
              <a:spLocks/>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2" name="chenying0907 870"/>
            <p:cNvSpPr>
              <a:spLocks/>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3" name="chenying0907 871"/>
            <p:cNvSpPr>
              <a:spLocks/>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4" name="chenying0907 872"/>
            <p:cNvSpPr>
              <a:spLocks/>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5" name="chenying0907 873"/>
            <p:cNvSpPr>
              <a:spLocks/>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6" name="chenying0907 874"/>
            <p:cNvSpPr>
              <a:spLocks/>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7" name="chenying0907 875"/>
            <p:cNvSpPr>
              <a:spLocks/>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8" name="chenying0907 876"/>
            <p:cNvSpPr>
              <a:spLocks/>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49" name="chenying0907 877"/>
            <p:cNvSpPr>
              <a:spLocks/>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0" name="chenying0907 878"/>
            <p:cNvSpPr>
              <a:spLocks/>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1" name="chenying0907 879"/>
            <p:cNvSpPr>
              <a:spLocks/>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2" name="chenying0907 880"/>
            <p:cNvSpPr>
              <a:spLocks/>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3" name="chenying0907 881"/>
            <p:cNvSpPr>
              <a:spLocks/>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4" name="chenying0907 882"/>
            <p:cNvSpPr>
              <a:spLocks/>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5" name="chenying0907 883"/>
            <p:cNvSpPr>
              <a:spLocks/>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6" name="chenying0907 884"/>
            <p:cNvSpPr>
              <a:spLocks/>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7" name="chenying0907 885"/>
            <p:cNvSpPr>
              <a:spLocks/>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8" name="chenying0907 886"/>
            <p:cNvSpPr>
              <a:spLocks/>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59" name="chenying0907 887"/>
            <p:cNvSpPr>
              <a:spLocks/>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0" name="chenying0907 888"/>
            <p:cNvSpPr>
              <a:spLocks/>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1" name="chenying0907 889"/>
            <p:cNvSpPr>
              <a:spLocks/>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2" name="chenying0907 890"/>
            <p:cNvSpPr>
              <a:spLocks/>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3" name="chenying0907 891"/>
            <p:cNvSpPr>
              <a:spLocks/>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4" name="chenying0907 892"/>
            <p:cNvSpPr>
              <a:spLocks/>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5" name="chenying0907 893"/>
            <p:cNvSpPr>
              <a:spLocks/>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6" name="chenying0907 894"/>
            <p:cNvSpPr>
              <a:spLocks/>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7" name="chenying0907 895"/>
            <p:cNvSpPr>
              <a:spLocks/>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8" name="chenying0907 896"/>
            <p:cNvSpPr>
              <a:spLocks/>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69" name="chenying0907 897"/>
            <p:cNvSpPr>
              <a:spLocks/>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0" name="chenying0907 898"/>
            <p:cNvSpPr>
              <a:spLocks/>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1" name="chenying0907 899"/>
            <p:cNvSpPr>
              <a:spLocks/>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2" name="chenying0907 900"/>
            <p:cNvSpPr>
              <a:spLocks/>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3" name="chenying0907 901"/>
            <p:cNvSpPr>
              <a:spLocks/>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4" name="chenying0907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5" name="chenying0907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76" name="chenying0907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5" name="chenying0907 1494"/>
          <p:cNvGrpSpPr/>
          <p:nvPr/>
        </p:nvGrpSpPr>
        <p:grpSpPr>
          <a:xfrm>
            <a:off x="2596965" y="784221"/>
            <a:ext cx="696860" cy="714281"/>
            <a:chOff x="3282950" y="1154113"/>
            <a:chExt cx="698501" cy="715963"/>
          </a:xfrm>
          <a:solidFill>
            <a:schemeClr val="accent6">
              <a:lumMod val="75000"/>
            </a:schemeClr>
          </a:solidFill>
        </p:grpSpPr>
        <p:sp>
          <p:nvSpPr>
            <p:cNvPr id="1716" name="chenying0907 905"/>
            <p:cNvSpPr>
              <a:spLocks/>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7" name="chenying0907 906"/>
            <p:cNvSpPr>
              <a:spLocks/>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8" name="chenying0907 907"/>
            <p:cNvSpPr>
              <a:spLocks/>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9" name="chenying0907 908"/>
            <p:cNvSpPr>
              <a:spLocks/>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0" name="chenying0907 909"/>
            <p:cNvSpPr>
              <a:spLocks/>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1" name="chenying0907 910"/>
            <p:cNvSpPr>
              <a:spLocks/>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2" name="chenying0907 911"/>
            <p:cNvSpPr>
              <a:spLocks/>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3" name="chenying0907 912"/>
            <p:cNvSpPr>
              <a:spLocks/>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4" name="chenying0907 913"/>
            <p:cNvSpPr>
              <a:spLocks/>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5" name="chenying0907 914"/>
            <p:cNvSpPr>
              <a:spLocks/>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6" name="chenying0907 915"/>
            <p:cNvSpPr>
              <a:spLocks/>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7" name="chenying0907 916"/>
            <p:cNvSpPr>
              <a:spLocks/>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8" name="chenying0907 917"/>
            <p:cNvSpPr>
              <a:spLocks/>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29" name="chenying0907 918"/>
            <p:cNvSpPr>
              <a:spLocks/>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0" name="chenying0907 919"/>
            <p:cNvSpPr>
              <a:spLocks/>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1" name="chenying0907 920"/>
            <p:cNvSpPr>
              <a:spLocks/>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2" name="chenying0907 921"/>
            <p:cNvSpPr>
              <a:spLocks/>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3" name="chenying0907 922"/>
            <p:cNvSpPr>
              <a:spLocks/>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4" name="chenying0907 923"/>
            <p:cNvSpPr>
              <a:spLocks/>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5" name="chenying0907 924"/>
            <p:cNvSpPr>
              <a:spLocks/>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6" name="chenying0907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7" name="chenying0907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38" name="chenying0907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6" name="chenying0907 1495"/>
          <p:cNvGrpSpPr/>
          <p:nvPr/>
        </p:nvGrpSpPr>
        <p:grpSpPr>
          <a:xfrm>
            <a:off x="4521247" y="774718"/>
            <a:ext cx="715864" cy="717449"/>
            <a:chOff x="5211763" y="1144588"/>
            <a:chExt cx="717550" cy="719138"/>
          </a:xfrm>
          <a:solidFill>
            <a:schemeClr val="accent6">
              <a:lumMod val="75000"/>
            </a:schemeClr>
          </a:solidFill>
        </p:grpSpPr>
        <p:sp>
          <p:nvSpPr>
            <p:cNvPr id="1696" name="chenying0907 928"/>
            <p:cNvSpPr>
              <a:spLocks/>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7" name="chenying0907 929"/>
            <p:cNvSpPr>
              <a:spLocks/>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8" name="chenying0907 930"/>
            <p:cNvSpPr>
              <a:spLocks/>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9" name="chenying0907 931"/>
            <p:cNvSpPr>
              <a:spLocks/>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0" name="chenying0907 932"/>
            <p:cNvSpPr>
              <a:spLocks/>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1" name="chenying0907 933"/>
            <p:cNvSpPr>
              <a:spLocks/>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2" name="chenying0907 934"/>
            <p:cNvSpPr>
              <a:spLocks/>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3" name="chenying0907 935"/>
            <p:cNvSpPr>
              <a:spLocks/>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4" name="chenying0907 936"/>
            <p:cNvSpPr>
              <a:spLocks/>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5" name="chenying0907 937"/>
            <p:cNvSpPr>
              <a:spLocks/>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6" name="chenying0907 938"/>
            <p:cNvSpPr>
              <a:spLocks/>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7" name="chenying0907 939"/>
            <p:cNvSpPr>
              <a:spLocks/>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8" name="chenying0907 940"/>
            <p:cNvSpPr>
              <a:spLocks/>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09" name="chenying0907 941"/>
            <p:cNvSpPr>
              <a:spLocks/>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0" name="chenying0907 942"/>
            <p:cNvSpPr>
              <a:spLocks/>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1" name="chenying0907 943"/>
            <p:cNvSpPr>
              <a:spLocks/>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2" name="chenying0907 944"/>
            <p:cNvSpPr>
              <a:spLocks/>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3" name="chenying0907 945"/>
            <p:cNvSpPr>
              <a:spLocks/>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4" name="chenying0907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715" name="chenying0907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7" name="chenying0907 1496"/>
          <p:cNvGrpSpPr/>
          <p:nvPr/>
        </p:nvGrpSpPr>
        <p:grpSpPr>
          <a:xfrm>
            <a:off x="6706873" y="2665715"/>
            <a:ext cx="810892" cy="801387"/>
            <a:chOff x="4154488" y="3006726"/>
            <a:chExt cx="812801" cy="803275"/>
          </a:xfrm>
          <a:solidFill>
            <a:schemeClr val="accent6">
              <a:lumMod val="75000"/>
            </a:schemeClr>
          </a:solidFill>
        </p:grpSpPr>
        <p:sp>
          <p:nvSpPr>
            <p:cNvPr id="1647" name="chenying0907 173"/>
            <p:cNvSpPr>
              <a:spLocks/>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8" name="chenying0907 174"/>
            <p:cNvSpPr>
              <a:spLocks/>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9" name="chenying0907 175"/>
            <p:cNvSpPr>
              <a:spLocks/>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0" name="chenying0907 176"/>
            <p:cNvSpPr>
              <a:spLocks/>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1" name="chenying0907 177"/>
            <p:cNvSpPr>
              <a:spLocks/>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2" name="chenying0907 178"/>
            <p:cNvSpPr>
              <a:spLocks/>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3" name="chenying0907 179"/>
            <p:cNvSpPr>
              <a:spLocks/>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4" name="chenying0907 180"/>
            <p:cNvSpPr>
              <a:spLocks/>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5" name="chenying0907 181"/>
            <p:cNvSpPr>
              <a:spLocks/>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6" name="chenying0907 182"/>
            <p:cNvSpPr>
              <a:spLocks/>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7" name="chenying0907 183"/>
            <p:cNvSpPr>
              <a:spLocks/>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8" name="chenying0907 184"/>
            <p:cNvSpPr>
              <a:spLocks/>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59" name="chenying0907 185"/>
            <p:cNvSpPr>
              <a:spLocks/>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0" name="chenying0907 186"/>
            <p:cNvSpPr>
              <a:spLocks/>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1" name="chenying0907 187"/>
            <p:cNvSpPr>
              <a:spLocks/>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2" name="chenying0907 188"/>
            <p:cNvSpPr>
              <a:spLocks/>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3" name="chenying0907 189"/>
            <p:cNvSpPr>
              <a:spLocks/>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4" name="chenying0907 190"/>
            <p:cNvSpPr>
              <a:spLocks/>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5" name="chenying0907 191"/>
            <p:cNvSpPr>
              <a:spLocks/>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6" name="chenying0907 192"/>
            <p:cNvSpPr>
              <a:spLocks/>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7" name="chenying0907 193"/>
            <p:cNvSpPr>
              <a:spLocks/>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8" name="chenying0907 194"/>
            <p:cNvSpPr>
              <a:spLocks/>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69" name="chenying0907 195"/>
            <p:cNvSpPr>
              <a:spLocks/>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0" name="chenying0907 196"/>
            <p:cNvSpPr>
              <a:spLocks/>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1" name="chenying0907 197"/>
            <p:cNvSpPr>
              <a:spLocks/>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2" name="chenying0907 198"/>
            <p:cNvSpPr>
              <a:spLocks/>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3" name="chenying0907 199"/>
            <p:cNvSpPr>
              <a:spLocks/>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4" name="chenying0907 200"/>
            <p:cNvSpPr>
              <a:spLocks/>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5" name="chenying0907 201"/>
            <p:cNvSpPr>
              <a:spLocks/>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6" name="chenying0907 202"/>
            <p:cNvSpPr>
              <a:spLocks/>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7" name="chenying0907 203"/>
            <p:cNvSpPr>
              <a:spLocks/>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8" name="chenying0907 204"/>
            <p:cNvSpPr>
              <a:spLocks/>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79" name="chenying0907 206"/>
            <p:cNvSpPr>
              <a:spLocks/>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0" name="chenying0907 207"/>
            <p:cNvSpPr>
              <a:spLocks/>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1" name="chenying0907 208"/>
            <p:cNvSpPr>
              <a:spLocks/>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2" name="chenying0907 209"/>
            <p:cNvSpPr>
              <a:spLocks/>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3" name="chenying0907 210"/>
            <p:cNvSpPr>
              <a:spLocks/>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4" name="chenying0907 211"/>
            <p:cNvSpPr>
              <a:spLocks/>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5" name="chenying0907 212"/>
            <p:cNvSpPr>
              <a:spLocks/>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6" name="chenying0907 213"/>
            <p:cNvSpPr>
              <a:spLocks/>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7" name="chenying0907 214"/>
            <p:cNvSpPr>
              <a:spLocks/>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8" name="chenying0907 215"/>
            <p:cNvSpPr>
              <a:spLocks/>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89" name="chenying0907 216"/>
            <p:cNvSpPr>
              <a:spLocks/>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0" name="chenying0907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1" name="chenying0907 218"/>
            <p:cNvSpPr>
              <a:spLocks/>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2" name="chenying0907 219"/>
            <p:cNvSpPr>
              <a:spLocks/>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3" name="chenying0907 220"/>
            <p:cNvSpPr>
              <a:spLocks/>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4" name="chenying0907 221"/>
            <p:cNvSpPr>
              <a:spLocks/>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95" name="chenying0907 222"/>
            <p:cNvSpPr>
              <a:spLocks/>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8" name="chenying0907 1497"/>
          <p:cNvGrpSpPr/>
          <p:nvPr/>
        </p:nvGrpSpPr>
        <p:grpSpPr>
          <a:xfrm>
            <a:off x="6692620" y="3737926"/>
            <a:ext cx="771296" cy="747540"/>
            <a:chOff x="4140201" y="4081463"/>
            <a:chExt cx="773113" cy="749300"/>
          </a:xfrm>
          <a:solidFill>
            <a:schemeClr val="accent6">
              <a:lumMod val="75000"/>
            </a:schemeClr>
          </a:solidFill>
        </p:grpSpPr>
        <p:sp>
          <p:nvSpPr>
            <p:cNvPr id="1584" name="chenying0907 58"/>
            <p:cNvSpPr>
              <a:spLocks/>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5" name="chenying0907 59"/>
            <p:cNvSpPr>
              <a:spLocks/>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6" name="chenying0907 60"/>
            <p:cNvSpPr>
              <a:spLocks/>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7" name="chenying0907 61"/>
            <p:cNvSpPr>
              <a:spLocks/>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8" name="chenying0907 62"/>
            <p:cNvSpPr>
              <a:spLocks/>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9" name="chenying0907 63"/>
            <p:cNvSpPr>
              <a:spLocks/>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0" name="chenying0907 64"/>
            <p:cNvSpPr>
              <a:spLocks/>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1" name="chenying0907 65"/>
            <p:cNvSpPr>
              <a:spLocks/>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2" name="chenying0907 66"/>
            <p:cNvSpPr>
              <a:spLocks/>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3" name="chenying0907 67"/>
            <p:cNvSpPr>
              <a:spLocks/>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4" name="chenying0907 68"/>
            <p:cNvSpPr>
              <a:spLocks/>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5" name="chenying0907 69"/>
            <p:cNvSpPr>
              <a:spLocks/>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6" name="chenying0907 70"/>
            <p:cNvSpPr>
              <a:spLocks/>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7" name="chenying0907 71"/>
            <p:cNvSpPr>
              <a:spLocks/>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8" name="chenying0907 72"/>
            <p:cNvSpPr>
              <a:spLocks/>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99" name="chenying0907 73"/>
            <p:cNvSpPr>
              <a:spLocks/>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0" name="chenying0907 74"/>
            <p:cNvSpPr>
              <a:spLocks/>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1" name="chenying0907 75"/>
            <p:cNvSpPr>
              <a:spLocks/>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2" name="chenying0907 76"/>
            <p:cNvSpPr>
              <a:spLocks/>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3" name="chenying0907 77"/>
            <p:cNvSpPr>
              <a:spLocks/>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4" name="chenying0907 78"/>
            <p:cNvSpPr>
              <a:spLocks/>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5" name="chenying0907 79"/>
            <p:cNvSpPr>
              <a:spLocks/>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6" name="chenying0907 80"/>
            <p:cNvSpPr>
              <a:spLocks/>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7" name="chenying0907 81"/>
            <p:cNvSpPr>
              <a:spLocks/>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8" name="chenying0907 82"/>
            <p:cNvSpPr>
              <a:spLocks/>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09" name="chenying0907 83"/>
            <p:cNvSpPr>
              <a:spLocks/>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0" name="chenying0907 84"/>
            <p:cNvSpPr>
              <a:spLocks/>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1" name="chenying0907 85"/>
            <p:cNvSpPr>
              <a:spLocks/>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2" name="chenying0907 86"/>
            <p:cNvSpPr>
              <a:spLocks/>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3" name="chenying0907 87"/>
            <p:cNvSpPr>
              <a:spLocks/>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4" name="chenying0907 88"/>
            <p:cNvSpPr>
              <a:spLocks/>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5" name="chenying0907 89"/>
            <p:cNvSpPr>
              <a:spLocks/>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6" name="chenying0907 90"/>
            <p:cNvSpPr>
              <a:spLocks/>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7" name="chenying0907 91"/>
            <p:cNvSpPr>
              <a:spLocks/>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8" name="chenying0907 92"/>
            <p:cNvSpPr>
              <a:spLocks/>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19" name="chenying0907 93"/>
            <p:cNvSpPr>
              <a:spLocks/>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0" name="chenying0907 94"/>
            <p:cNvSpPr>
              <a:spLocks/>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1" name="chenying0907 95"/>
            <p:cNvSpPr>
              <a:spLocks/>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2" name="chenying0907 96"/>
            <p:cNvSpPr>
              <a:spLocks/>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3" name="chenying0907 97"/>
            <p:cNvSpPr>
              <a:spLocks/>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4" name="chenying0907 98"/>
            <p:cNvSpPr>
              <a:spLocks/>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5" name="chenying0907 99"/>
            <p:cNvSpPr>
              <a:spLocks/>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6" name="chenying0907 100"/>
            <p:cNvSpPr>
              <a:spLocks/>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7" name="chenying0907 101"/>
            <p:cNvSpPr>
              <a:spLocks/>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8" name="chenying0907 102"/>
            <p:cNvSpPr>
              <a:spLocks/>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29" name="chenying0907 103"/>
            <p:cNvSpPr>
              <a:spLocks/>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0" name="chenying0907 104"/>
            <p:cNvSpPr>
              <a:spLocks/>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1" name="chenying0907 105"/>
            <p:cNvSpPr>
              <a:spLocks/>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2" name="chenying0907 106"/>
            <p:cNvSpPr>
              <a:spLocks/>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3" name="chenying0907 107"/>
            <p:cNvSpPr>
              <a:spLocks/>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4" name="chenying0907 108"/>
            <p:cNvSpPr>
              <a:spLocks/>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5" name="chenying0907 109"/>
            <p:cNvSpPr>
              <a:spLocks/>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6" name="chenying0907 110"/>
            <p:cNvSpPr>
              <a:spLocks/>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7" name="chenying0907 111"/>
            <p:cNvSpPr>
              <a:spLocks/>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8" name="chenying0907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39" name="chenying0907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0" name="chenying0907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1" name="chenying0907 346"/>
            <p:cNvSpPr>
              <a:spLocks/>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2" name="chenying0907 347"/>
            <p:cNvSpPr>
              <a:spLocks/>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3" name="chenying0907 348"/>
            <p:cNvSpPr>
              <a:spLocks/>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4" name="chenying0907 349"/>
            <p:cNvSpPr>
              <a:spLocks/>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5" name="chenying0907 350"/>
            <p:cNvSpPr>
              <a:spLocks/>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646" name="chenying0907 351"/>
            <p:cNvSpPr>
              <a:spLocks/>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499" name="chenying0907 1498"/>
          <p:cNvGrpSpPr/>
          <p:nvPr/>
        </p:nvGrpSpPr>
        <p:grpSpPr>
          <a:xfrm>
            <a:off x="6676782" y="790531"/>
            <a:ext cx="783967" cy="677853"/>
            <a:chOff x="4124326" y="1127126"/>
            <a:chExt cx="785813" cy="679450"/>
          </a:xfrm>
          <a:solidFill>
            <a:schemeClr val="accent6">
              <a:lumMod val="75000"/>
            </a:schemeClr>
          </a:solidFill>
        </p:grpSpPr>
        <p:sp>
          <p:nvSpPr>
            <p:cNvPr id="1530" name="chenying0907 844"/>
            <p:cNvSpPr>
              <a:spLocks/>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1" name="chenying0907 845"/>
            <p:cNvSpPr>
              <a:spLocks/>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2" name="chenying0907 846"/>
            <p:cNvSpPr>
              <a:spLocks/>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3" name="chenying0907 847"/>
            <p:cNvSpPr>
              <a:spLocks/>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4" name="chenying0907 848"/>
            <p:cNvSpPr>
              <a:spLocks/>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5" name="chenying0907 849"/>
            <p:cNvSpPr>
              <a:spLocks/>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6" name="chenying0907 850"/>
            <p:cNvSpPr>
              <a:spLocks/>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7" name="chenying0907 851"/>
            <p:cNvSpPr>
              <a:spLocks/>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8" name="chenying0907 852"/>
            <p:cNvSpPr>
              <a:spLocks/>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39" name="chenying0907 853"/>
            <p:cNvSpPr>
              <a:spLocks/>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0" name="chenying0907 854"/>
            <p:cNvSpPr>
              <a:spLocks/>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1" name="chenying0907 855"/>
            <p:cNvSpPr>
              <a:spLocks/>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2" name="chenying0907 856"/>
            <p:cNvSpPr>
              <a:spLocks/>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3" name="chenying0907 857"/>
            <p:cNvSpPr>
              <a:spLocks/>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4" name="chenying0907 858"/>
            <p:cNvSpPr>
              <a:spLocks/>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5" name="chenying0907 859"/>
            <p:cNvSpPr>
              <a:spLocks/>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6" name="chenying0907 860"/>
            <p:cNvSpPr>
              <a:spLocks/>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7" name="chenying0907 861"/>
            <p:cNvSpPr>
              <a:spLocks/>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8" name="chenying0907 862"/>
            <p:cNvSpPr>
              <a:spLocks/>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49" name="chenying0907 863"/>
            <p:cNvSpPr>
              <a:spLocks/>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0" name="chenying0907 864"/>
            <p:cNvSpPr>
              <a:spLocks/>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1" name="chenying0907 865"/>
            <p:cNvSpPr>
              <a:spLocks/>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2" name="chenying0907 866"/>
            <p:cNvSpPr>
              <a:spLocks/>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3" name="chenying0907 867"/>
            <p:cNvSpPr>
              <a:spLocks/>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4" name="chenying0907 868"/>
            <p:cNvSpPr>
              <a:spLocks/>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5" name="chenying0907 869"/>
            <p:cNvSpPr>
              <a:spLocks/>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6" name="chenying0907 870"/>
            <p:cNvSpPr>
              <a:spLocks/>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7" name="chenying0907 871"/>
            <p:cNvSpPr>
              <a:spLocks/>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8" name="chenying0907 872"/>
            <p:cNvSpPr>
              <a:spLocks/>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59" name="chenying0907 873"/>
            <p:cNvSpPr>
              <a:spLocks/>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0" name="chenying0907 874"/>
            <p:cNvSpPr>
              <a:spLocks/>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1" name="chenying0907 875"/>
            <p:cNvSpPr>
              <a:spLocks/>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2" name="chenying0907 876"/>
            <p:cNvSpPr>
              <a:spLocks/>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3" name="chenying0907 877"/>
            <p:cNvSpPr>
              <a:spLocks/>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4" name="chenying0907 878"/>
            <p:cNvSpPr>
              <a:spLocks/>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5" name="chenying0907 879"/>
            <p:cNvSpPr>
              <a:spLocks/>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6" name="chenying0907 880"/>
            <p:cNvSpPr>
              <a:spLocks/>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7" name="chenying0907 881"/>
            <p:cNvSpPr>
              <a:spLocks/>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8" name="chenying0907 882"/>
            <p:cNvSpPr>
              <a:spLocks/>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69" name="chenying0907 883"/>
            <p:cNvSpPr>
              <a:spLocks/>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0" name="chenying0907 884"/>
            <p:cNvSpPr>
              <a:spLocks/>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1" name="chenying0907 885"/>
            <p:cNvSpPr>
              <a:spLocks/>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2" name="chenying0907 886"/>
            <p:cNvSpPr>
              <a:spLocks/>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3" name="chenying0907 887"/>
            <p:cNvSpPr>
              <a:spLocks/>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4" name="chenying0907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5" name="chenying0907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6" name="chenying0907 890"/>
            <p:cNvSpPr>
              <a:spLocks/>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7" name="chenying0907 891"/>
            <p:cNvSpPr>
              <a:spLocks/>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8" name="chenying0907 892"/>
            <p:cNvSpPr>
              <a:spLocks/>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79" name="chenying0907 893"/>
            <p:cNvSpPr>
              <a:spLocks/>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0" name="chenying0907 894"/>
            <p:cNvSpPr>
              <a:spLocks/>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1" name="chenying0907 895"/>
            <p:cNvSpPr>
              <a:spLocks/>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2" name="chenying0907 896"/>
            <p:cNvSpPr>
              <a:spLocks/>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83" name="chenying0907 897"/>
            <p:cNvSpPr>
              <a:spLocks/>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grpSp>
        <p:nvGrpSpPr>
          <p:cNvPr id="1500" name="chenying0907 1499"/>
          <p:cNvGrpSpPr/>
          <p:nvPr/>
        </p:nvGrpSpPr>
        <p:grpSpPr>
          <a:xfrm>
            <a:off x="6648274" y="1810479"/>
            <a:ext cx="852067" cy="647762"/>
            <a:chOff x="4095751" y="2149476"/>
            <a:chExt cx="854074" cy="649288"/>
          </a:xfrm>
          <a:solidFill>
            <a:schemeClr val="accent6">
              <a:lumMod val="75000"/>
            </a:schemeClr>
          </a:solidFill>
        </p:grpSpPr>
        <p:sp>
          <p:nvSpPr>
            <p:cNvPr id="1501" name="chenying0907 981"/>
            <p:cNvSpPr>
              <a:spLocks/>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2" name="chenying0907 982"/>
            <p:cNvSpPr>
              <a:spLocks/>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3" name="chenying0907 983"/>
            <p:cNvSpPr>
              <a:spLocks/>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4" name="chenying0907 984"/>
            <p:cNvSpPr>
              <a:spLocks/>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5" name="chenying0907 985"/>
            <p:cNvSpPr>
              <a:spLocks/>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6" name="chenying0907 986"/>
            <p:cNvSpPr>
              <a:spLocks/>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7" name="chenying0907 987"/>
            <p:cNvSpPr>
              <a:spLocks/>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8" name="chenying0907 988"/>
            <p:cNvSpPr>
              <a:spLocks/>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09" name="chenying0907 989"/>
            <p:cNvSpPr>
              <a:spLocks/>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0" name="chenying0907 990"/>
            <p:cNvSpPr>
              <a:spLocks/>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1" name="chenying0907 991"/>
            <p:cNvSpPr>
              <a:spLocks/>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2" name="chenying0907 992"/>
            <p:cNvSpPr>
              <a:spLocks/>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3" name="chenying0907 993"/>
            <p:cNvSpPr>
              <a:spLocks/>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4" name="chenying0907 994"/>
            <p:cNvSpPr>
              <a:spLocks/>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5" name="chenying0907 995"/>
            <p:cNvSpPr>
              <a:spLocks/>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6" name="chenying0907 996"/>
            <p:cNvSpPr>
              <a:spLocks/>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7" name="chenying0907 997"/>
            <p:cNvSpPr>
              <a:spLocks/>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8" name="chenying0907 998"/>
            <p:cNvSpPr>
              <a:spLocks/>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19" name="chenying0907 999"/>
            <p:cNvSpPr>
              <a:spLocks/>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0" name="chenying0907 1000"/>
            <p:cNvSpPr>
              <a:spLocks/>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1" name="chenying0907 1001"/>
            <p:cNvSpPr>
              <a:spLocks/>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2" name="chenying0907 1002"/>
            <p:cNvSpPr>
              <a:spLocks/>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3" name="chenying0907 1003"/>
            <p:cNvSpPr>
              <a:spLocks/>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4" name="chenying0907 1004"/>
            <p:cNvSpPr>
              <a:spLocks/>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5" name="chenying0907 1005"/>
            <p:cNvSpPr>
              <a:spLocks/>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6" name="chenying0907 1006"/>
            <p:cNvSpPr>
              <a:spLocks/>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7" name="chenying0907 1007"/>
            <p:cNvSpPr>
              <a:spLocks/>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8" name="chenying0907 1008"/>
            <p:cNvSpPr>
              <a:spLocks/>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sp>
          <p:nvSpPr>
            <p:cNvPr id="1529" name="chenying0907 1010"/>
            <p:cNvSpPr>
              <a:spLocks/>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p>
          </p:txBody>
        </p:sp>
      </p:grpSp>
    </p:spTree>
    <p:extLst>
      <p:ext uri="{BB962C8B-B14F-4D97-AF65-F5344CB8AC3E}">
        <p14:creationId xmlns:p14="http://schemas.microsoft.com/office/powerpoint/2010/main" val="2194781617"/>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A_图片 2"/>
          <p:cNvPicPr>
            <a:picLocks noChangeAspect="1"/>
          </p:cNvPicPr>
          <p:nvPr>
            <p:custDataLst>
              <p:tags r:id="rId1"/>
            </p:custDataLst>
          </p:nvPr>
        </p:nvPicPr>
        <p:blipFill>
          <a:blip r:embed="rId6" cstate="print">
            <a:extLst>
              <a:ext uri="{28A0092B-C50C-407E-A947-70E740481C1C}">
                <a14:useLocalDpi xmlns:a14="http://schemas.microsoft.com/office/drawing/2010/main" val="0"/>
              </a:ext>
            </a:extLst>
          </a:blip>
          <a:stretch>
            <a:fillRect/>
          </a:stretch>
        </p:blipFill>
        <p:spPr>
          <a:xfrm>
            <a:off x="1280877" y="-14610"/>
            <a:ext cx="2416027" cy="4348105"/>
          </a:xfrm>
          <a:prstGeom prst="rect">
            <a:avLst/>
          </a:prstGeom>
        </p:spPr>
      </p:pic>
      <p:sp>
        <p:nvSpPr>
          <p:cNvPr id="4" name="PA_文本框 3"/>
          <p:cNvSpPr txBox="1"/>
          <p:nvPr>
            <p:custDataLst>
              <p:tags r:id="rId2"/>
            </p:custDataLst>
          </p:nvPr>
        </p:nvSpPr>
        <p:spPr>
          <a:xfrm>
            <a:off x="4726359" y="3580442"/>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
        <p:nvSpPr>
          <p:cNvPr id="5" name="PA_文本框 4"/>
          <p:cNvSpPr txBox="1"/>
          <p:nvPr>
            <p:custDataLst>
              <p:tags r:id="rId3"/>
            </p:custDataLst>
          </p:nvPr>
        </p:nvSpPr>
        <p:spPr>
          <a:xfrm>
            <a:off x="3851920" y="2925809"/>
            <a:ext cx="4706738" cy="646331"/>
          </a:xfrm>
          <a:prstGeom prst="rect">
            <a:avLst/>
          </a:prstGeom>
          <a:noFill/>
        </p:spPr>
        <p:txBody>
          <a:bodyPr wrap="none" rtlCol="0">
            <a:spAutoFit/>
          </a:bodyPr>
          <a:lstStyle/>
          <a:p>
            <a:r>
              <a:rPr lang="zh-CN" altLang="en-US" sz="3600" dirty="0" smtClean="0">
                <a:latin typeface="微软雅黑" panose="020B0503020204020204" pitchFamily="34" charset="-122"/>
                <a:ea typeface="微软雅黑" panose="020B0503020204020204" pitchFamily="34" charset="-122"/>
                <a:cs typeface="落落补 汤圆" pitchFamily="2" charset="-128"/>
              </a:rPr>
              <a:t>创意手绘商务通用</a:t>
            </a:r>
            <a:r>
              <a:rPr lang="en-US" altLang="zh-CN" sz="3600" dirty="0" smtClean="0">
                <a:latin typeface="微软雅黑" panose="020B0503020204020204" pitchFamily="34" charset="-122"/>
                <a:ea typeface="微软雅黑" panose="020B0503020204020204" pitchFamily="34" charset="-122"/>
                <a:cs typeface="落落补 汤圆" pitchFamily="2" charset="-128"/>
              </a:rPr>
              <a:t>PPT</a:t>
            </a:r>
            <a:endParaRPr lang="zh-CN" altLang="en-US" sz="3600" dirty="0">
              <a:latin typeface="微软雅黑" panose="020B0503020204020204" pitchFamily="34" charset="-122"/>
              <a:ea typeface="微软雅黑" panose="020B0503020204020204" pitchFamily="34" charset="-122"/>
              <a:cs typeface="落落补 汤圆" pitchFamily="2" charset="-128"/>
            </a:endParaRPr>
          </a:p>
        </p:txBody>
      </p:sp>
      <p:sp>
        <p:nvSpPr>
          <p:cNvPr id="6" name="PA_文本框 5"/>
          <p:cNvSpPr txBox="1"/>
          <p:nvPr>
            <p:custDataLst>
              <p:tags r:id="rId4"/>
            </p:custDataLst>
          </p:nvPr>
        </p:nvSpPr>
        <p:spPr>
          <a:xfrm>
            <a:off x="4693944" y="1831262"/>
            <a:ext cx="3262432" cy="830997"/>
          </a:xfrm>
          <a:prstGeom prst="rect">
            <a:avLst/>
          </a:prstGeom>
          <a:noFill/>
        </p:spPr>
        <p:txBody>
          <a:bodyPr wrap="none" rtlCol="0">
            <a:spAutoFit/>
          </a:bodyPr>
          <a:lstStyle/>
          <a:p>
            <a:r>
              <a:rPr lang="zh-CN" altLang="en-US" sz="4800" dirty="0" smtClean="0">
                <a:latin typeface="微软雅黑" panose="020B0503020204020204" pitchFamily="34" charset="-122"/>
                <a:ea typeface="微软雅黑" panose="020B0503020204020204" pitchFamily="34" charset="-122"/>
                <a:cs typeface="落落补 汤圆" pitchFamily="2" charset="-128"/>
              </a:rPr>
              <a:t>感谢聆听！</a:t>
            </a:r>
            <a:endParaRPr lang="zh-CN" altLang="en-US" sz="4800" dirty="0">
              <a:latin typeface="微软雅黑" panose="020B0503020204020204" pitchFamily="34" charset="-122"/>
              <a:ea typeface="微软雅黑" panose="020B0503020204020204" pitchFamily="34" charset="-122"/>
              <a:cs typeface="落落补 汤圆" pitchFamily="2" charset="-128"/>
            </a:endParaRPr>
          </a:p>
        </p:txBody>
      </p:sp>
    </p:spTree>
    <p:extLst>
      <p:ext uri="{BB962C8B-B14F-4D97-AF65-F5344CB8AC3E}">
        <p14:creationId xmlns:p14="http://schemas.microsoft.com/office/powerpoint/2010/main" val="1286618835"/>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2" presetClass="entr" presetSubtype="1"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0-#ppt_h/2"/>
                                          </p:val>
                                        </p:tav>
                                        <p:tav tm="100000">
                                          <p:val>
                                            <p:strVal val="#ppt_y"/>
                                          </p:val>
                                        </p:tav>
                                      </p:tavLst>
                                    </p:anim>
                                  </p:childTnLst>
                                </p:cTn>
                              </p:par>
                              <p:par>
                                <p:cTn id="14" presetID="53" presetClass="entr" presetSubtype="16" fill="hold" grpId="0" nodeType="withEffect">
                                  <p:stCondLst>
                                    <p:cond delay="90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par>
                                <p:cTn id="19" presetID="22" presetClass="entr" presetSubtype="8" fill="hold" grpId="0" nodeType="withEffect">
                                  <p:stCondLst>
                                    <p:cond delay="120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rgbClr val="FFCC99"/>
          </a:solidFill>
          <a:ln>
            <a:noFill/>
          </a:ln>
        </p:spPr>
        <p:txBody>
          <a:bodyPr/>
          <a:lstStyle/>
          <a:p>
            <a:endParaRPr lang="zh-CN" altLang="en-US"/>
          </a:p>
        </p:txBody>
      </p:sp>
      <p:sp>
        <p:nvSpPr>
          <p:cNvPr id="10"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5" name="PA_文本框 5"/>
          <p:cNvSpPr txBox="1"/>
          <p:nvPr>
            <p:custDataLst>
              <p:tags r:id="rId3"/>
            </p:custDataLst>
          </p:nvPr>
        </p:nvSpPr>
        <p:spPr>
          <a:xfrm>
            <a:off x="3422014" y="1812761"/>
            <a:ext cx="2417650"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ONE</a:t>
            </a:r>
            <a:endParaRPr lang="zh-CN" altLang="en-US" sz="4800" dirty="0">
              <a:latin typeface="落落补 汤圆" pitchFamily="2" charset="-128"/>
              <a:ea typeface="落落补 汤圆" pitchFamily="2" charset="-128"/>
              <a:cs typeface="落落补 汤圆" pitchFamily="2" charset="-128"/>
            </a:endParaRPr>
          </a:p>
        </p:txBody>
      </p:sp>
      <p:sp>
        <p:nvSpPr>
          <p:cNvPr id="16"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3787473612"/>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30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0"/>
                                        </p:tgtEl>
                                        <p:attrNameLst>
                                          <p:attrName>style.visibility</p:attrName>
                                        </p:attrNameLst>
                                      </p:cBhvr>
                                      <p:to>
                                        <p:strVal val="visible"/>
                                      </p:to>
                                    </p:set>
                                    <p:animEffect transition="in" filter="wipe(left)">
                                      <p:cBhvr>
                                        <p:cTn id="10" dur="500"/>
                                        <p:tgtEl>
                                          <p:spTgt spid="10"/>
                                        </p:tgtEl>
                                      </p:cBhvr>
                                    </p:animEffect>
                                  </p:childTnLst>
                                </p:cTn>
                              </p:par>
                              <p:par>
                                <p:cTn id="11" presetID="22" presetClass="entr" presetSubtype="8" fill="hold" grpId="0" nodeType="withEffect">
                                  <p:stCondLst>
                                    <p:cond delay="900"/>
                                  </p:stCondLst>
                                  <p:childTnLst>
                                    <p:set>
                                      <p:cBhvr>
                                        <p:cTn id="12" dur="1" fill="hold">
                                          <p:stCondLst>
                                            <p:cond delay="0"/>
                                          </p:stCondLst>
                                        </p:cTn>
                                        <p:tgtEl>
                                          <p:spTgt spid="15"/>
                                        </p:tgtEl>
                                        <p:attrNameLst>
                                          <p:attrName>style.visibility</p:attrName>
                                        </p:attrNameLst>
                                      </p:cBhvr>
                                      <p:to>
                                        <p:strVal val="visible"/>
                                      </p:to>
                                    </p:set>
                                    <p:animEffect transition="in" filter="wipe(left)">
                                      <p:cBhvr>
                                        <p:cTn id="13" dur="500"/>
                                        <p:tgtEl>
                                          <p:spTgt spid="15"/>
                                        </p:tgtEl>
                                      </p:cBhvr>
                                    </p:animEffect>
                                  </p:childTnLst>
                                </p:cTn>
                              </p:par>
                              <p:par>
                                <p:cTn id="14" presetID="22" presetClass="entr" presetSubtype="8" fill="hold" grpId="0" nodeType="withEffect">
                                  <p:stCondLst>
                                    <p:cond delay="12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5" grpId="0" animBg="1" autoUpdateAnimBg="0"/>
      <p:bldP spid="16" grpId="0" animBg="1"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1681888" y="2209694"/>
            <a:ext cx="447675" cy="492593"/>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0">
              <a:solidFill>
                <a:prstClr val="white"/>
              </a:solidFill>
            </a:endParaRPr>
          </a:p>
        </p:txBody>
      </p:sp>
      <p:sp>
        <p:nvSpPr>
          <p:cNvPr id="4" name="矩形 3"/>
          <p:cNvSpPr/>
          <p:nvPr/>
        </p:nvSpPr>
        <p:spPr>
          <a:xfrm>
            <a:off x="2124075" y="2212399"/>
            <a:ext cx="7019925" cy="492919"/>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35000" tIns="0" rIns="135000" bIns="0" anchor="ctr"/>
          <a:lstStyle/>
          <a:p>
            <a:pPr algn="ctr">
              <a:defRPr/>
            </a:pPr>
            <a:r>
              <a:rPr lang="en-US" altLang="zh-CN" sz="210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1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1636569"/>
            <a:ext cx="6984207" cy="581458"/>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2400" spc="15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更多精品</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100" spc="15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6984207" y="1633539"/>
            <a:ext cx="640276" cy="584488"/>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0">
              <a:solidFill>
                <a:prstClr val="white"/>
              </a:solidFill>
            </a:endParaRPr>
          </a:p>
        </p:txBody>
      </p:sp>
      <p:sp>
        <p:nvSpPr>
          <p:cNvPr id="12" name="矩形 11"/>
          <p:cNvSpPr/>
          <p:nvPr/>
        </p:nvSpPr>
        <p:spPr>
          <a:xfrm>
            <a:off x="1936373" y="2940767"/>
            <a:ext cx="5179807" cy="1269578"/>
          </a:xfrm>
          <a:prstGeom prst="rect">
            <a:avLst/>
          </a:prstGeom>
          <a:noFill/>
          <a:ln w="25400" cap="flat" cmpd="sng" algn="ctr">
            <a:noFill/>
            <a:prstDash val="solid"/>
          </a:ln>
          <a:effectLst/>
        </p:spPr>
        <p:txBody>
          <a:bodyPr rtlCol="0" anchor="ctr"/>
          <a:lstStyle/>
          <a:p>
            <a:pPr>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1800"/>
              </a:lnSpc>
            </a:pP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1800"/>
              </a:lnSpc>
            </a:pP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字体下载：</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9"/>
              </a:rPr>
              <a:t>http://www.ypppt.com/ziti/</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            </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绘本故事</a:t>
            </a:r>
            <a:r>
              <a:rPr lang="en-US" altLang="zh-CN" sz="9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900" kern="0" dirty="0">
                <a:solidFill>
                  <a:srgbClr val="EEECE1">
                    <a:lumMod val="25000"/>
                  </a:srgbClr>
                </a:solidFill>
                <a:latin typeface="微软雅黑" panose="020B0503020204020204" pitchFamily="34" charset="-122"/>
                <a:ea typeface="微软雅黑" panose="020B0503020204020204" pitchFamily="34" charset="-122"/>
              </a:rPr>
              <a:t>：</a:t>
            </a:r>
            <a:r>
              <a:rPr lang="en-US" altLang="zh-CN" sz="900" kern="0" dirty="0">
                <a:solidFill>
                  <a:srgbClr val="EEECE1">
                    <a:lumMod val="25000"/>
                  </a:srgbClr>
                </a:solidFill>
                <a:latin typeface="微软雅黑" panose="020B0503020204020204" pitchFamily="34" charset="-122"/>
                <a:ea typeface="微软雅黑" panose="020B0503020204020204" pitchFamily="34" charset="-122"/>
                <a:hlinkClick r:id="rId10"/>
              </a:rPr>
              <a:t>http://www.ypppt.com/gushi/</a:t>
            </a:r>
            <a:endParaRPr lang="en-US" altLang="zh-CN" sz="9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06791528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PA_chenying0907 1"/>
          <p:cNvGrpSpPr/>
          <p:nvPr>
            <p:custDataLst>
              <p:tags r:id="rId1"/>
            </p:custDataLst>
          </p:nvPr>
        </p:nvGrpSpPr>
        <p:grpSpPr>
          <a:xfrm>
            <a:off x="1403648" y="267494"/>
            <a:ext cx="6192688" cy="767437"/>
            <a:chOff x="1492256" y="411510"/>
            <a:chExt cx="6192688" cy="767437"/>
          </a:xfrm>
        </p:grpSpPr>
        <p:sp>
          <p:nvSpPr>
            <p:cNvPr id="13" name="任意多边形 12"/>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14"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15"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16" name="PA_矩形 15"/>
          <p:cNvSpPr/>
          <p:nvPr>
            <p:custDataLst>
              <p:tags r:id="rId2"/>
            </p:custDataLst>
          </p:nvPr>
        </p:nvSpPr>
        <p:spPr>
          <a:xfrm>
            <a:off x="1306204" y="1635646"/>
            <a:ext cx="6387575" cy="1631216"/>
          </a:xfrm>
          <a:prstGeom prst="rect">
            <a:avLst/>
          </a:prstGeom>
        </p:spPr>
        <p:txBody>
          <a:bodyPr wrap="square">
            <a:spAutoFit/>
          </a:bodyPr>
          <a:lstStyle/>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a:t>
            </a:r>
            <a:r>
              <a:rPr lang="zh-CN" altLang="en-US" sz="1000" dirty="0" smtClean="0">
                <a:solidFill>
                  <a:schemeClr val="tx1">
                    <a:lumMod val="75000"/>
                    <a:lumOff val="25000"/>
                  </a:schemeClr>
                </a:solidFill>
                <a:latin typeface="微软雅黑" pitchFamily="34" charset="-122"/>
                <a:ea typeface="微软雅黑" pitchFamily="34" charset="-122"/>
              </a:rPr>
              <a:t>。</a:t>
            </a:r>
            <a:r>
              <a:rPr lang="zh-CN" altLang="en-US" sz="1000" dirty="0">
                <a:solidFill>
                  <a:schemeClr val="tx1">
                    <a:lumMod val="75000"/>
                    <a:lumOff val="25000"/>
                  </a:schemeClr>
                </a:solidFill>
                <a:latin typeface="微软雅黑" pitchFamily="34" charset="-122"/>
                <a:ea typeface="微软雅黑" pitchFamily="34" charset="-122"/>
              </a:rPr>
              <a:t> </a:t>
            </a: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endParaRPr lang="en-US" altLang="zh-CN" sz="1000" dirty="0" smtClean="0">
              <a:solidFill>
                <a:schemeClr val="tx1">
                  <a:lumMod val="75000"/>
                  <a:lumOff val="25000"/>
                </a:schemeClr>
              </a:solidFill>
              <a:latin typeface="微软雅黑" pitchFamily="34" charset="-122"/>
              <a:ea typeface="微软雅黑" pitchFamily="34" charset="-122"/>
            </a:endParaRPr>
          </a:p>
          <a:p>
            <a:pPr>
              <a:lnSpc>
                <a:spcPct val="200000"/>
              </a:lnSpc>
            </a:pPr>
            <a:r>
              <a:rPr lang="zh-CN" altLang="en-US" sz="1000" dirty="0">
                <a:solidFill>
                  <a:schemeClr val="tx1">
                    <a:lumMod val="75000"/>
                    <a:lumOff val="25000"/>
                  </a:schemeClr>
                </a:solidFill>
                <a:latin typeface="微软雅黑" pitchFamily="34" charset="-122"/>
                <a:ea typeface="微软雅黑" pitchFamily="34" charset="-122"/>
              </a:rPr>
              <a:t> </a:t>
            </a:r>
            <a:r>
              <a:rPr lang="zh-CN" altLang="en-US" sz="1000" dirty="0" smtClean="0">
                <a:solidFill>
                  <a:schemeClr val="tx1">
                    <a:lumMod val="75000"/>
                    <a:lumOff val="25000"/>
                  </a:schemeClr>
                </a:solidFill>
                <a:latin typeface="微软雅黑" pitchFamily="34" charset="-122"/>
                <a:ea typeface="微软雅黑" pitchFamily="34" charset="-122"/>
              </a:rPr>
              <a:t>      请</a:t>
            </a:r>
            <a:r>
              <a:rPr lang="zh-CN" altLang="en-US" sz="1000" dirty="0">
                <a:solidFill>
                  <a:schemeClr val="tx1">
                    <a:lumMod val="75000"/>
                    <a:lumOff val="25000"/>
                  </a:schemeClr>
                </a:solidFill>
                <a:latin typeface="微软雅黑" pitchFamily="34" charset="-122"/>
                <a:ea typeface="微软雅黑" pitchFamily="34" charset="-122"/>
              </a:rPr>
              <a:t>在这里输入文字信息请在这里输入文字信息请在这里输入文字信息请在这里输入文字信息请在这里输入文字信息请在这里输入文字信息请在这里输入文字信息请在这里输入文字信息。 　　</a:t>
            </a:r>
          </a:p>
        </p:txBody>
      </p:sp>
    </p:spTree>
    <p:extLst>
      <p:ext uri="{BB962C8B-B14F-4D97-AF65-F5344CB8AC3E}">
        <p14:creationId xmlns:p14="http://schemas.microsoft.com/office/powerpoint/2010/main" val="3282558494"/>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60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chenying0907 3"/>
          <p:cNvGrpSpPr/>
          <p:nvPr>
            <p:custDataLst>
              <p:tags r:id="rId1"/>
            </p:custDataLst>
          </p:nvPr>
        </p:nvGrpSpPr>
        <p:grpSpPr>
          <a:xfrm rot="20908391">
            <a:off x="1557251" y="3064060"/>
            <a:ext cx="1950737" cy="1211702"/>
            <a:chOff x="3246438" y="1068388"/>
            <a:chExt cx="5711825" cy="4678363"/>
          </a:xfrm>
          <a:solidFill>
            <a:schemeClr val="tx1"/>
          </a:solidFill>
        </p:grpSpPr>
        <p:sp>
          <p:nvSpPr>
            <p:cNvPr id="322"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3"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4"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5"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6"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7"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8"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329" name="chenying0907 328"/>
            <p:cNvGrpSpPr/>
            <p:nvPr/>
          </p:nvGrpSpPr>
          <p:grpSpPr>
            <a:xfrm>
              <a:off x="3517901" y="1225551"/>
              <a:ext cx="5260975" cy="4090987"/>
              <a:chOff x="3517901" y="1225551"/>
              <a:chExt cx="5260975" cy="4090987"/>
            </a:xfrm>
            <a:grpFill/>
          </p:grpSpPr>
          <p:sp>
            <p:nvSpPr>
              <p:cNvPr id="330"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1"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2"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3"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4"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5"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6"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7"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8"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9"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0"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1"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2"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3"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4"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5"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6"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7"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8"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9"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0"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1"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2"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3"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4"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5"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6"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7"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8"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9"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0"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1"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2"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3"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4"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5"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6"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7"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8"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9"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0"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1"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2"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3"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4"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5"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6"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7"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8"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9"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0"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1"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2"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3"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4"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5"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6"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7"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8"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9"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0"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1"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2"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3"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4"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5"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6"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7"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8"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9"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0"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1"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2"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3"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4"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5"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6"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7"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8"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9"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10"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5" name="PA_chenying0907 4"/>
          <p:cNvGrpSpPr/>
          <p:nvPr>
            <p:custDataLst>
              <p:tags r:id="rId2"/>
            </p:custDataLst>
          </p:nvPr>
        </p:nvGrpSpPr>
        <p:grpSpPr>
          <a:xfrm>
            <a:off x="1503980" y="1323715"/>
            <a:ext cx="2338577" cy="1650984"/>
            <a:chOff x="3246438" y="1068388"/>
            <a:chExt cx="5711825" cy="4678363"/>
          </a:xfrm>
          <a:solidFill>
            <a:schemeClr val="tx1"/>
          </a:solidFill>
        </p:grpSpPr>
        <p:sp>
          <p:nvSpPr>
            <p:cNvPr id="233"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4"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5"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6"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7"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8"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9"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240" name="chenying0907 239"/>
            <p:cNvGrpSpPr/>
            <p:nvPr/>
          </p:nvGrpSpPr>
          <p:grpSpPr>
            <a:xfrm>
              <a:off x="3517901" y="1225551"/>
              <a:ext cx="5260975" cy="4090987"/>
              <a:chOff x="3517901" y="1225551"/>
              <a:chExt cx="5260975" cy="4090987"/>
            </a:xfrm>
            <a:grpFill/>
          </p:grpSpPr>
          <p:sp>
            <p:nvSpPr>
              <p:cNvPr id="241"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2"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3"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4"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5"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6"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7"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8"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9"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0"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1"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2"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3"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4"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5"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6"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7"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8"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9"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0"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1"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2"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3"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4"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5"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6"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7"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8"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9"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0"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1"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2"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3"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4"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5"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6"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7"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8"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9"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0"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1"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2"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3"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4"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5"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6"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7"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8"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9"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0"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1"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2"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3"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4"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5"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6"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7"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8"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9"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0"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1"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2"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3"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4"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5"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6"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7"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8"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9"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0"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1"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2"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3"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4"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5"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6"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7"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8"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9"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0"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1"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6" name="PA_chenying0907 5"/>
          <p:cNvGrpSpPr/>
          <p:nvPr>
            <p:custDataLst>
              <p:tags r:id="rId3"/>
            </p:custDataLst>
          </p:nvPr>
        </p:nvGrpSpPr>
        <p:grpSpPr>
          <a:xfrm flipH="1">
            <a:off x="5488026" y="1383583"/>
            <a:ext cx="1928999" cy="1415550"/>
            <a:chOff x="3246438" y="1068388"/>
            <a:chExt cx="5711825" cy="4678363"/>
          </a:xfrm>
          <a:solidFill>
            <a:schemeClr val="tx1"/>
          </a:solidFill>
        </p:grpSpPr>
        <p:sp>
          <p:nvSpPr>
            <p:cNvPr id="144"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5"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6"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7"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8"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9"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0"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151" name="chenying0907 150"/>
            <p:cNvGrpSpPr/>
            <p:nvPr/>
          </p:nvGrpSpPr>
          <p:grpSpPr>
            <a:xfrm>
              <a:off x="3517901" y="1225551"/>
              <a:ext cx="5260975" cy="4090987"/>
              <a:chOff x="3517901" y="1225551"/>
              <a:chExt cx="5260975" cy="4090987"/>
            </a:xfrm>
            <a:grpFill/>
          </p:grpSpPr>
          <p:sp>
            <p:nvSpPr>
              <p:cNvPr id="152"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3"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4"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5"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6"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7"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8"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9"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0"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1"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2"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3"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4"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5"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6"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7"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8"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9"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0"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1"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2"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3"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4"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5"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6"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7"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8"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9"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0"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1"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2"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3"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4"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5"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6"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7"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8"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9"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0"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1"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2"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3"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4"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5"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6"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7"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8"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9"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0"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1"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2"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3"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4"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5"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6"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7"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8"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9"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0"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1"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2"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3"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4"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5"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6"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7"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8"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9"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0"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1"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2"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3"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4"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5"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6"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7"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8"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9"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0"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1"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2"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7" name="PA_chenying0907 6"/>
          <p:cNvGrpSpPr/>
          <p:nvPr>
            <p:custDataLst>
              <p:tags r:id="rId4"/>
            </p:custDataLst>
          </p:nvPr>
        </p:nvGrpSpPr>
        <p:grpSpPr>
          <a:xfrm rot="626096" flipH="1">
            <a:off x="5913784" y="2823220"/>
            <a:ext cx="1791901" cy="1259655"/>
            <a:chOff x="3246438" y="1068388"/>
            <a:chExt cx="5711825" cy="4678363"/>
          </a:xfrm>
          <a:solidFill>
            <a:schemeClr val="tx1"/>
          </a:solidFill>
        </p:grpSpPr>
        <p:sp>
          <p:nvSpPr>
            <p:cNvPr id="55" name="chenying0907 5"/>
            <p:cNvSpPr>
              <a:spLocks/>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6" name="chenying0907 6"/>
            <p:cNvSpPr>
              <a:spLocks/>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7" name="chenying0907 7"/>
            <p:cNvSpPr>
              <a:spLocks/>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8" name="chenying0907 8"/>
            <p:cNvSpPr>
              <a:spLocks/>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9" name="chenying0907 9"/>
            <p:cNvSpPr>
              <a:spLocks/>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0" name="chenying0907 10"/>
            <p:cNvSpPr>
              <a:spLocks/>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1" name="chenying0907 11"/>
            <p:cNvSpPr>
              <a:spLocks/>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62" name="chenying0907 61"/>
            <p:cNvGrpSpPr/>
            <p:nvPr/>
          </p:nvGrpSpPr>
          <p:grpSpPr>
            <a:xfrm>
              <a:off x="3517901" y="1225551"/>
              <a:ext cx="5260975" cy="4090987"/>
              <a:chOff x="3517901" y="1225551"/>
              <a:chExt cx="5260975" cy="4090987"/>
            </a:xfrm>
            <a:grpFill/>
          </p:grpSpPr>
          <p:sp>
            <p:nvSpPr>
              <p:cNvPr id="63" name="chenying0907 12"/>
              <p:cNvSpPr>
                <a:spLocks/>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4" name="chenying0907 13"/>
              <p:cNvSpPr>
                <a:spLocks/>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5" name="chenying0907 14"/>
              <p:cNvSpPr>
                <a:spLocks/>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6" name="chenying0907 15"/>
              <p:cNvSpPr>
                <a:spLocks/>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7" name="chenying0907 16"/>
              <p:cNvSpPr>
                <a:spLocks/>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8" name="chenying0907 17"/>
              <p:cNvSpPr>
                <a:spLocks/>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9" name="chenying0907 18"/>
              <p:cNvSpPr>
                <a:spLocks/>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0" name="chenying0907 19"/>
              <p:cNvSpPr>
                <a:spLocks/>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1" name="chenying0907 20"/>
              <p:cNvSpPr>
                <a:spLocks/>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2" name="chenying0907 21"/>
              <p:cNvSpPr>
                <a:spLocks/>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3" name="chenying0907 22"/>
              <p:cNvSpPr>
                <a:spLocks/>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4" name="chenying0907 23"/>
              <p:cNvSpPr>
                <a:spLocks/>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5" name="chenying0907 24"/>
              <p:cNvSpPr>
                <a:spLocks/>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6" name="chenying0907 25"/>
              <p:cNvSpPr>
                <a:spLocks/>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7" name="chenying0907 26"/>
              <p:cNvSpPr>
                <a:spLocks/>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8" name="chenying0907 27"/>
              <p:cNvSpPr>
                <a:spLocks/>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9" name="chenying0907 28"/>
              <p:cNvSpPr>
                <a:spLocks/>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0" name="chenying0907 29"/>
              <p:cNvSpPr>
                <a:spLocks/>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1" name="chenying0907 30"/>
              <p:cNvSpPr>
                <a:spLocks/>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2" name="chenying0907 31"/>
              <p:cNvSpPr>
                <a:spLocks/>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3" name="chenying0907 32"/>
              <p:cNvSpPr>
                <a:spLocks/>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4" name="chenying0907 33"/>
              <p:cNvSpPr>
                <a:spLocks/>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5" name="chenying0907 34"/>
              <p:cNvSpPr>
                <a:spLocks/>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6" name="chenying0907 35"/>
              <p:cNvSpPr>
                <a:spLocks/>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7" name="chenying0907 36"/>
              <p:cNvSpPr>
                <a:spLocks/>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8" name="chenying0907 37"/>
              <p:cNvSpPr>
                <a:spLocks/>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9" name="chenying0907 38"/>
              <p:cNvSpPr>
                <a:spLocks/>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0" name="chenying0907 39"/>
              <p:cNvSpPr>
                <a:spLocks/>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1" name="chenying0907 40"/>
              <p:cNvSpPr>
                <a:spLocks/>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2" name="chenying0907 41"/>
              <p:cNvSpPr>
                <a:spLocks/>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3" name="chenying0907 42"/>
              <p:cNvSpPr>
                <a:spLocks/>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4" name="chenying0907 43"/>
              <p:cNvSpPr>
                <a:spLocks/>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5" name="chenying0907 44"/>
              <p:cNvSpPr>
                <a:spLocks/>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6" name="chenying0907 45"/>
              <p:cNvSpPr>
                <a:spLocks/>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7" name="chenying0907 46"/>
              <p:cNvSpPr>
                <a:spLocks/>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8" name="chenying0907 47"/>
              <p:cNvSpPr>
                <a:spLocks/>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9" name="chenying0907 48"/>
              <p:cNvSpPr>
                <a:spLocks/>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0" name="chenying0907 49"/>
              <p:cNvSpPr>
                <a:spLocks/>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1" name="chenying0907 50"/>
              <p:cNvSpPr>
                <a:spLocks/>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2" name="chenying0907 51"/>
              <p:cNvSpPr>
                <a:spLocks/>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3" name="chenying0907 52"/>
              <p:cNvSpPr>
                <a:spLocks/>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4" name="chenying0907 53"/>
              <p:cNvSpPr>
                <a:spLocks/>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5" name="chenying0907 54"/>
              <p:cNvSpPr>
                <a:spLocks/>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6" name="chenying0907 55"/>
              <p:cNvSpPr>
                <a:spLocks/>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7" name="chenying0907 56"/>
              <p:cNvSpPr>
                <a:spLocks/>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8" name="chenying0907 57"/>
              <p:cNvSpPr>
                <a:spLocks/>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9" name="chenying0907 58"/>
              <p:cNvSpPr>
                <a:spLocks/>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0" name="chenying0907 59"/>
              <p:cNvSpPr>
                <a:spLocks/>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1" name="chenying0907 60"/>
              <p:cNvSpPr>
                <a:spLocks/>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2" name="chenying0907 61"/>
              <p:cNvSpPr>
                <a:spLocks/>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3" name="chenying0907 62"/>
              <p:cNvSpPr>
                <a:spLocks/>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4" name="chenying0907 63"/>
              <p:cNvSpPr>
                <a:spLocks/>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5" name="chenying0907 64"/>
              <p:cNvSpPr>
                <a:spLocks/>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6" name="chenying0907 65"/>
              <p:cNvSpPr>
                <a:spLocks/>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7" name="chenying0907 66"/>
              <p:cNvSpPr>
                <a:spLocks/>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8" name="chenying0907 67"/>
              <p:cNvSpPr>
                <a:spLocks/>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9" name="chenying0907 68"/>
              <p:cNvSpPr>
                <a:spLocks/>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0" name="chenying0907 69"/>
              <p:cNvSpPr>
                <a:spLocks/>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1" name="chenying0907 70"/>
              <p:cNvSpPr>
                <a:spLocks/>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2" name="chenying0907 71"/>
              <p:cNvSpPr>
                <a:spLocks/>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3" name="chenying0907 72"/>
              <p:cNvSpPr>
                <a:spLocks/>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4" name="chenying0907 73"/>
              <p:cNvSpPr>
                <a:spLocks/>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5" name="chenying0907 74"/>
              <p:cNvSpPr>
                <a:spLocks/>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6" name="chenying0907 75"/>
              <p:cNvSpPr>
                <a:spLocks/>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7" name="chenying0907 76"/>
              <p:cNvSpPr>
                <a:spLocks/>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8" name="chenying0907 77"/>
              <p:cNvSpPr>
                <a:spLocks/>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9" name="chenying0907 78"/>
              <p:cNvSpPr>
                <a:spLocks/>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0" name="chenying0907 79"/>
              <p:cNvSpPr>
                <a:spLocks/>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1" name="chenying0907 80"/>
              <p:cNvSpPr>
                <a:spLocks/>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2" name="chenying0907 81"/>
              <p:cNvSpPr>
                <a:spLocks/>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3" name="chenying0907 82"/>
              <p:cNvSpPr>
                <a:spLocks/>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4" name="chenying0907 83"/>
              <p:cNvSpPr>
                <a:spLocks/>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5" name="chenying0907 84"/>
              <p:cNvSpPr>
                <a:spLocks/>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6" name="chenying0907 85"/>
              <p:cNvSpPr>
                <a:spLocks/>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7" name="chenying0907 86"/>
              <p:cNvSpPr>
                <a:spLocks/>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8" name="chenying0907 87"/>
              <p:cNvSpPr>
                <a:spLocks/>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9" name="chenying0907 88"/>
              <p:cNvSpPr>
                <a:spLocks/>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0" name="chenying0907 89"/>
              <p:cNvSpPr>
                <a:spLocks/>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1" name="chenying0907 90"/>
              <p:cNvSpPr>
                <a:spLocks/>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2" name="chenying0907 91"/>
              <p:cNvSpPr>
                <a:spLocks/>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3" name="chenying0907 92"/>
              <p:cNvSpPr>
                <a:spLocks/>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467" name="PA_chenying0907 466"/>
          <p:cNvGrpSpPr/>
          <p:nvPr>
            <p:custDataLst>
              <p:tags r:id="rId5"/>
            </p:custDataLst>
          </p:nvPr>
        </p:nvGrpSpPr>
        <p:grpSpPr>
          <a:xfrm>
            <a:off x="1403648" y="267494"/>
            <a:ext cx="6192688" cy="767437"/>
            <a:chOff x="1492256" y="411510"/>
            <a:chExt cx="6192688" cy="767437"/>
          </a:xfrm>
        </p:grpSpPr>
        <p:sp>
          <p:nvSpPr>
            <p:cNvPr id="468" name="任意多边形 467"/>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469"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470"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 name="PA_矩形 1"/>
          <p:cNvSpPr/>
          <p:nvPr>
            <p:custDataLst>
              <p:tags r:id="rId6"/>
            </p:custDataLst>
          </p:nvPr>
        </p:nvSpPr>
        <p:spPr>
          <a:xfrm>
            <a:off x="1763688" y="1760962"/>
            <a:ext cx="1681655" cy="760273"/>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1" name="PA_矩形 470"/>
          <p:cNvSpPr/>
          <p:nvPr>
            <p:custDataLst>
              <p:tags r:id="rId7"/>
            </p:custDataLst>
          </p:nvPr>
        </p:nvSpPr>
        <p:spPr>
          <a:xfrm>
            <a:off x="5874583" y="1714912"/>
            <a:ext cx="1433721"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2" name="PA_矩形 471"/>
          <p:cNvSpPr/>
          <p:nvPr>
            <p:custDataLst>
              <p:tags r:id="rId8"/>
            </p:custDataLst>
          </p:nvPr>
        </p:nvSpPr>
        <p:spPr>
          <a:xfrm>
            <a:off x="1763688" y="3289460"/>
            <a:ext cx="1433721"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sp>
        <p:nvSpPr>
          <p:cNvPr id="473" name="PA_矩形 472"/>
          <p:cNvSpPr/>
          <p:nvPr>
            <p:custDataLst>
              <p:tags r:id="rId9"/>
            </p:custDataLst>
          </p:nvPr>
        </p:nvSpPr>
        <p:spPr>
          <a:xfrm>
            <a:off x="6226224" y="3003798"/>
            <a:ext cx="1277299" cy="78483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这里信息</a:t>
            </a:r>
            <a:r>
              <a:rPr lang="zh-CN" altLang="en-US" sz="1000" dirty="0">
                <a:solidFill>
                  <a:schemeClr val="tx1">
                    <a:lumMod val="75000"/>
                    <a:lumOff val="25000"/>
                  </a:schemeClr>
                </a:solidFill>
                <a:latin typeface="微软雅黑" pitchFamily="34" charset="-122"/>
                <a:ea typeface="微软雅黑" pitchFamily="34" charset="-122"/>
              </a:rPr>
              <a:t>请在这里</a:t>
            </a:r>
            <a:r>
              <a:rPr lang="zh-CN" altLang="en-US" sz="1000" dirty="0" smtClean="0">
                <a:solidFill>
                  <a:schemeClr val="tx1">
                    <a:lumMod val="75000"/>
                    <a:lumOff val="25000"/>
                  </a:schemeClr>
                </a:solidFill>
                <a:latin typeface="微软雅黑" pitchFamily="34" charset="-122"/>
                <a:ea typeface="微软雅黑" pitchFamily="34" charset="-122"/>
              </a:rPr>
              <a:t>输入。 </a:t>
            </a:r>
            <a:endParaRPr lang="zh-CN" altLang="en-US" sz="1000" dirty="0"/>
          </a:p>
        </p:txBody>
      </p:sp>
      <p:pic>
        <p:nvPicPr>
          <p:cNvPr id="413" name="PA_图片 412"/>
          <p:cNvPicPr>
            <a:picLocks noChangeAspect="1"/>
          </p:cNvPicPr>
          <p:nvPr>
            <p:custDataLst>
              <p:tags r:id="rId10"/>
            </p:custDataLst>
          </p:nvPr>
        </p:nvPicPr>
        <p:blipFill rotWithShape="1">
          <a:blip r:embed="rId12" cstate="print">
            <a:extLst>
              <a:ext uri="{28A0092B-C50C-407E-A947-70E740481C1C}">
                <a14:useLocalDpi xmlns:a14="http://schemas.microsoft.com/office/drawing/2010/main" val="0"/>
              </a:ext>
            </a:extLst>
          </a:blip>
          <a:srcRect t="25626"/>
          <a:stretch/>
        </p:blipFill>
        <p:spPr>
          <a:xfrm>
            <a:off x="3441785" y="1034931"/>
            <a:ext cx="2416027" cy="3233840"/>
          </a:xfrm>
          <a:prstGeom prst="rect">
            <a:avLst/>
          </a:prstGeom>
        </p:spPr>
      </p:pic>
    </p:spTree>
    <p:extLst>
      <p:ext uri="{BB962C8B-B14F-4D97-AF65-F5344CB8AC3E}">
        <p14:creationId xmlns:p14="http://schemas.microsoft.com/office/powerpoint/2010/main" val="1934565766"/>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72"/>
                                        </p:tgtEl>
                                        <p:attrNameLst>
                                          <p:attrName>style.visibility</p:attrName>
                                        </p:attrNameLst>
                                      </p:cBhvr>
                                      <p:to>
                                        <p:strVal val="visible"/>
                                      </p:to>
                                    </p:set>
                                    <p:anim calcmode="lin" valueType="num">
                                      <p:cBhvr additive="base">
                                        <p:cTn id="7" dur="500" fill="hold"/>
                                        <p:tgtEl>
                                          <p:spTgt spid="472"/>
                                        </p:tgtEl>
                                        <p:attrNameLst>
                                          <p:attrName>ppt_x</p:attrName>
                                        </p:attrNameLst>
                                      </p:cBhvr>
                                      <p:tavLst>
                                        <p:tav tm="0">
                                          <p:val>
                                            <p:strVal val="#ppt_x"/>
                                          </p:val>
                                        </p:tav>
                                        <p:tav tm="100000">
                                          <p:val>
                                            <p:strVal val="#ppt_x"/>
                                          </p:val>
                                        </p:tav>
                                      </p:tavLst>
                                    </p:anim>
                                    <p:anim calcmode="lin" valueType="num">
                                      <p:cBhvr additive="base">
                                        <p:cTn id="8" dur="500" fill="hold"/>
                                        <p:tgtEl>
                                          <p:spTgt spid="472"/>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30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par>
                                <p:cTn id="12" presetID="22" presetClass="entr" presetSubtype="8" fill="hold"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par>
                                <p:cTn id="15" presetID="22" presetClass="entr" presetSubtype="8" fill="hold" nodeType="withEffect">
                                  <p:stCondLst>
                                    <p:cond delay="90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par>
                                <p:cTn id="18" presetID="22" presetClass="entr" presetSubtype="8" fill="hold" nodeType="withEffect">
                                  <p:stCondLst>
                                    <p:cond delay="1200"/>
                                  </p:stCondLst>
                                  <p:childTnLst>
                                    <p:set>
                                      <p:cBhvr>
                                        <p:cTn id="19" dur="1" fill="hold">
                                          <p:stCondLst>
                                            <p:cond delay="0"/>
                                          </p:stCondLst>
                                        </p:cTn>
                                        <p:tgtEl>
                                          <p:spTgt spid="7"/>
                                        </p:tgtEl>
                                        <p:attrNameLst>
                                          <p:attrName>style.visibility</p:attrName>
                                        </p:attrNameLst>
                                      </p:cBhvr>
                                      <p:to>
                                        <p:strVal val="visible"/>
                                      </p:to>
                                    </p:set>
                                    <p:animEffect transition="in" filter="wipe(left)">
                                      <p:cBhvr>
                                        <p:cTn id="20" dur="500"/>
                                        <p:tgtEl>
                                          <p:spTgt spid="7"/>
                                        </p:tgtEl>
                                      </p:cBhvr>
                                    </p:animEffect>
                                  </p:childTnLst>
                                </p:cTn>
                              </p:par>
                              <p:par>
                                <p:cTn id="21" presetID="22" presetClass="entr" presetSubtype="8" fill="hold" nodeType="withEffect">
                                  <p:stCondLst>
                                    <p:cond delay="1500"/>
                                  </p:stCondLst>
                                  <p:childTnLst>
                                    <p:set>
                                      <p:cBhvr>
                                        <p:cTn id="22" dur="1" fill="hold">
                                          <p:stCondLst>
                                            <p:cond delay="0"/>
                                          </p:stCondLst>
                                        </p:cTn>
                                        <p:tgtEl>
                                          <p:spTgt spid="467"/>
                                        </p:tgtEl>
                                        <p:attrNameLst>
                                          <p:attrName>style.visibility</p:attrName>
                                        </p:attrNameLst>
                                      </p:cBhvr>
                                      <p:to>
                                        <p:strVal val="visible"/>
                                      </p:to>
                                    </p:set>
                                    <p:animEffect transition="in" filter="wipe(left)">
                                      <p:cBhvr>
                                        <p:cTn id="23" dur="500"/>
                                        <p:tgtEl>
                                          <p:spTgt spid="467"/>
                                        </p:tgtEl>
                                      </p:cBhvr>
                                    </p:animEffect>
                                  </p:childTnLst>
                                </p:cTn>
                              </p:par>
                              <p:par>
                                <p:cTn id="24" presetID="22" presetClass="entr" presetSubtype="8" fill="hold" grpId="0" nodeType="withEffect">
                                  <p:stCondLst>
                                    <p:cond delay="1800"/>
                                  </p:stCondLst>
                                  <p:childTnLst>
                                    <p:set>
                                      <p:cBhvr>
                                        <p:cTn id="25" dur="1" fill="hold">
                                          <p:stCondLst>
                                            <p:cond delay="0"/>
                                          </p:stCondLst>
                                        </p:cTn>
                                        <p:tgtEl>
                                          <p:spTgt spid="2"/>
                                        </p:tgtEl>
                                        <p:attrNameLst>
                                          <p:attrName>style.visibility</p:attrName>
                                        </p:attrNameLst>
                                      </p:cBhvr>
                                      <p:to>
                                        <p:strVal val="visible"/>
                                      </p:to>
                                    </p:set>
                                    <p:animEffect transition="in" filter="wipe(left)">
                                      <p:cBhvr>
                                        <p:cTn id="26" dur="500"/>
                                        <p:tgtEl>
                                          <p:spTgt spid="2"/>
                                        </p:tgtEl>
                                      </p:cBhvr>
                                    </p:animEffect>
                                  </p:childTnLst>
                                </p:cTn>
                              </p:par>
                              <p:par>
                                <p:cTn id="27" presetID="22" presetClass="entr" presetSubtype="8" fill="hold" grpId="0" nodeType="withEffect">
                                  <p:stCondLst>
                                    <p:cond delay="2100"/>
                                  </p:stCondLst>
                                  <p:childTnLst>
                                    <p:set>
                                      <p:cBhvr>
                                        <p:cTn id="28" dur="1" fill="hold">
                                          <p:stCondLst>
                                            <p:cond delay="0"/>
                                          </p:stCondLst>
                                        </p:cTn>
                                        <p:tgtEl>
                                          <p:spTgt spid="471"/>
                                        </p:tgtEl>
                                        <p:attrNameLst>
                                          <p:attrName>style.visibility</p:attrName>
                                        </p:attrNameLst>
                                      </p:cBhvr>
                                      <p:to>
                                        <p:strVal val="visible"/>
                                      </p:to>
                                    </p:set>
                                    <p:animEffect transition="in" filter="wipe(left)">
                                      <p:cBhvr>
                                        <p:cTn id="29" dur="500"/>
                                        <p:tgtEl>
                                          <p:spTgt spid="471"/>
                                        </p:tgtEl>
                                      </p:cBhvr>
                                    </p:animEffect>
                                  </p:childTnLst>
                                </p:cTn>
                              </p:par>
                              <p:par>
                                <p:cTn id="30" presetID="22" presetClass="entr" presetSubtype="8" fill="hold" grpId="0" nodeType="withEffect">
                                  <p:stCondLst>
                                    <p:cond delay="2400"/>
                                  </p:stCondLst>
                                  <p:childTnLst>
                                    <p:set>
                                      <p:cBhvr>
                                        <p:cTn id="31" dur="1" fill="hold">
                                          <p:stCondLst>
                                            <p:cond delay="0"/>
                                          </p:stCondLst>
                                        </p:cTn>
                                        <p:tgtEl>
                                          <p:spTgt spid="473"/>
                                        </p:tgtEl>
                                        <p:attrNameLst>
                                          <p:attrName>style.visibility</p:attrName>
                                        </p:attrNameLst>
                                      </p:cBhvr>
                                      <p:to>
                                        <p:strVal val="visible"/>
                                      </p:to>
                                    </p:set>
                                    <p:animEffect transition="in" filter="wipe(left)">
                                      <p:cBhvr>
                                        <p:cTn id="32" dur="500"/>
                                        <p:tgtEl>
                                          <p:spTgt spid="473"/>
                                        </p:tgtEl>
                                      </p:cBhvr>
                                    </p:animEffect>
                                  </p:childTnLst>
                                </p:cTn>
                              </p:par>
                              <p:par>
                                <p:cTn id="33" presetID="22" presetClass="entr" presetSubtype="8" fill="hold" nodeType="withEffect">
                                  <p:stCondLst>
                                    <p:cond delay="300"/>
                                  </p:stCondLst>
                                  <p:childTnLst>
                                    <p:set>
                                      <p:cBhvr>
                                        <p:cTn id="34" dur="1" fill="hold">
                                          <p:stCondLst>
                                            <p:cond delay="0"/>
                                          </p:stCondLst>
                                        </p:cTn>
                                        <p:tgtEl>
                                          <p:spTgt spid="413"/>
                                        </p:tgtEl>
                                        <p:attrNameLst>
                                          <p:attrName>style.visibility</p:attrName>
                                        </p:attrNameLst>
                                      </p:cBhvr>
                                      <p:to>
                                        <p:strVal val="visible"/>
                                      </p:to>
                                    </p:set>
                                    <p:animEffect transition="in" filter="wipe(left)">
                                      <p:cBhvr>
                                        <p:cTn id="35" dur="500"/>
                                        <p:tgtEl>
                                          <p:spTgt spid="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P spid="471" grpId="0" animBg="1" autoUpdateAnimBg="0"/>
      <p:bldP spid="472" grpId="0"/>
      <p:bldP spid="47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PA_chenying0907 4"/>
          <p:cNvGrpSpPr/>
          <p:nvPr>
            <p:custDataLst>
              <p:tags r:id="rId1"/>
            </p:custDataLst>
          </p:nvPr>
        </p:nvGrpSpPr>
        <p:grpSpPr>
          <a:xfrm>
            <a:off x="3882894" y="1455608"/>
            <a:ext cx="1032347" cy="1213092"/>
            <a:chOff x="3213101" y="3067051"/>
            <a:chExt cx="541337" cy="720725"/>
          </a:xfrm>
          <a:solidFill>
            <a:schemeClr val="tx1"/>
          </a:solidFill>
        </p:grpSpPr>
        <p:sp>
          <p:nvSpPr>
            <p:cNvPr id="6" name="chenying0907 873"/>
            <p:cNvSpPr>
              <a:spLocks/>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 name="chenying0907 874"/>
            <p:cNvSpPr>
              <a:spLocks/>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 name="chenying0907 875"/>
            <p:cNvSpPr>
              <a:spLocks/>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 name="chenying0907 876"/>
            <p:cNvSpPr>
              <a:spLocks/>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 name="chenying0907 877"/>
            <p:cNvSpPr>
              <a:spLocks/>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 name="chenying0907 878"/>
            <p:cNvSpPr>
              <a:spLocks/>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 name="chenying0907 879"/>
            <p:cNvSpPr>
              <a:spLocks/>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 name="chenying0907 880"/>
            <p:cNvSpPr>
              <a:spLocks/>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 name="chenying0907 881"/>
            <p:cNvSpPr>
              <a:spLocks/>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 name="chenying0907 882"/>
            <p:cNvSpPr>
              <a:spLocks/>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 name="chenying0907 883"/>
            <p:cNvSpPr>
              <a:spLocks/>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 name="chenying0907 884"/>
            <p:cNvSpPr>
              <a:spLocks/>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 name="chenying0907 885"/>
            <p:cNvSpPr>
              <a:spLocks/>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 name="chenying0907 886"/>
            <p:cNvSpPr>
              <a:spLocks/>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2" name="chenying0907 887"/>
            <p:cNvSpPr>
              <a:spLocks/>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3" name="chenying0907 888"/>
            <p:cNvSpPr>
              <a:spLocks/>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4" name="chenying0907 889"/>
            <p:cNvSpPr>
              <a:spLocks/>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5" name="chenying0907 890"/>
            <p:cNvSpPr>
              <a:spLocks/>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6" name="chenying0907 891"/>
            <p:cNvSpPr>
              <a:spLocks/>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7" name="chenying0907 892"/>
            <p:cNvSpPr>
              <a:spLocks/>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8" name="chenying0907 893"/>
            <p:cNvSpPr>
              <a:spLocks/>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9" name="chenying0907 894"/>
            <p:cNvSpPr>
              <a:spLocks/>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0" name="chenying0907 895"/>
            <p:cNvSpPr>
              <a:spLocks/>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1" name="chenying0907 896"/>
            <p:cNvSpPr>
              <a:spLocks/>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2" name="chenying0907 897"/>
            <p:cNvSpPr>
              <a:spLocks/>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3" name="chenying0907 898"/>
            <p:cNvSpPr>
              <a:spLocks/>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4" name="chenying0907 899"/>
            <p:cNvSpPr>
              <a:spLocks/>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5" name="chenying0907 900"/>
            <p:cNvSpPr>
              <a:spLocks/>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6" name="chenying0907 901"/>
            <p:cNvSpPr>
              <a:spLocks/>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7" name="chenying0907 902"/>
            <p:cNvSpPr>
              <a:spLocks/>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8" name="chenying0907 903"/>
            <p:cNvSpPr>
              <a:spLocks/>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39" name="chenying0907 904"/>
            <p:cNvSpPr>
              <a:spLocks/>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0" name="chenying0907 905"/>
            <p:cNvSpPr>
              <a:spLocks/>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1" name="chenying0907 906"/>
            <p:cNvSpPr>
              <a:spLocks/>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2" name="chenying0907 907"/>
            <p:cNvSpPr>
              <a:spLocks/>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3" name="chenying0907 908"/>
            <p:cNvSpPr>
              <a:spLocks/>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4" name="chenying0907 909"/>
            <p:cNvSpPr>
              <a:spLocks/>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5" name="chenying0907 910"/>
            <p:cNvSpPr>
              <a:spLocks/>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6" name="chenying0907 911"/>
            <p:cNvSpPr>
              <a:spLocks/>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7" name="chenying0907 912"/>
            <p:cNvSpPr>
              <a:spLocks/>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8" name="chenying0907 913"/>
            <p:cNvSpPr>
              <a:spLocks/>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49" name="chenying0907 914"/>
            <p:cNvSpPr>
              <a:spLocks/>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0" name="chenying0907 915"/>
            <p:cNvSpPr>
              <a:spLocks/>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1" name="chenying0907 916"/>
            <p:cNvSpPr>
              <a:spLocks/>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2" name="chenying0907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3" name="chenying0907 918"/>
            <p:cNvSpPr>
              <a:spLocks/>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4" name="chenying0907 919"/>
            <p:cNvSpPr>
              <a:spLocks/>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5" name="chenying0907 920"/>
            <p:cNvSpPr>
              <a:spLocks/>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6" name="chenying0907 921"/>
            <p:cNvSpPr>
              <a:spLocks/>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7" name="chenying0907 922"/>
            <p:cNvSpPr>
              <a:spLocks/>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58" name="chenying0907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grpSp>
        <p:nvGrpSpPr>
          <p:cNvPr id="59" name="PA_chenying0907 58"/>
          <p:cNvGrpSpPr/>
          <p:nvPr>
            <p:custDataLst>
              <p:tags r:id="rId2"/>
            </p:custDataLst>
          </p:nvPr>
        </p:nvGrpSpPr>
        <p:grpSpPr>
          <a:xfrm>
            <a:off x="1449115" y="1620864"/>
            <a:ext cx="1065845" cy="1030758"/>
            <a:chOff x="2033588" y="3044825"/>
            <a:chExt cx="771525" cy="746126"/>
          </a:xfrm>
          <a:solidFill>
            <a:schemeClr val="tx1"/>
          </a:solidFill>
        </p:grpSpPr>
        <p:sp>
          <p:nvSpPr>
            <p:cNvPr id="60" name="chenying0907 717"/>
            <p:cNvSpPr>
              <a:spLocks/>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1" name="chenying0907 718"/>
            <p:cNvSpPr>
              <a:spLocks/>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2" name="chenying0907 719"/>
            <p:cNvSpPr>
              <a:spLocks/>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3" name="chenying0907 720"/>
            <p:cNvSpPr>
              <a:spLocks/>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4" name="chenying0907 721"/>
            <p:cNvSpPr>
              <a:spLocks/>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5" name="chenying0907 722"/>
            <p:cNvSpPr>
              <a:spLocks/>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6" name="chenying0907 723"/>
            <p:cNvSpPr>
              <a:spLocks/>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7" name="chenying0907 724"/>
            <p:cNvSpPr>
              <a:spLocks/>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8" name="chenying0907 725"/>
            <p:cNvSpPr>
              <a:spLocks/>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69" name="chenying0907 726"/>
            <p:cNvSpPr>
              <a:spLocks/>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0" name="chenying0907 727"/>
            <p:cNvSpPr>
              <a:spLocks/>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1" name="chenying0907 728"/>
            <p:cNvSpPr>
              <a:spLocks/>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2" name="chenying0907 729"/>
            <p:cNvSpPr>
              <a:spLocks/>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3" name="chenying0907 730"/>
            <p:cNvSpPr>
              <a:spLocks/>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4" name="chenying0907 731"/>
            <p:cNvSpPr>
              <a:spLocks/>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5" name="chenying0907 732"/>
            <p:cNvSpPr>
              <a:spLocks/>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6" name="chenying0907 733"/>
            <p:cNvSpPr>
              <a:spLocks/>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7" name="chenying0907 734"/>
            <p:cNvSpPr>
              <a:spLocks/>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8" name="chenying0907 735"/>
            <p:cNvSpPr>
              <a:spLocks/>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79" name="chenying0907 736"/>
            <p:cNvSpPr>
              <a:spLocks/>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0" name="chenying0907 737"/>
            <p:cNvSpPr>
              <a:spLocks/>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1" name="chenying0907 738"/>
            <p:cNvSpPr>
              <a:spLocks/>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2" name="chenying0907 739"/>
            <p:cNvSpPr>
              <a:spLocks/>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3" name="chenying0907 740"/>
            <p:cNvSpPr>
              <a:spLocks/>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4" name="chenying0907 741"/>
            <p:cNvSpPr>
              <a:spLocks/>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5" name="chenying0907 742"/>
            <p:cNvSpPr>
              <a:spLocks/>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6" name="chenying0907 743"/>
            <p:cNvSpPr>
              <a:spLocks/>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7" name="chenying0907 744"/>
            <p:cNvSpPr>
              <a:spLocks/>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8" name="chenying0907 745"/>
            <p:cNvSpPr>
              <a:spLocks/>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89" name="chenying0907 746"/>
            <p:cNvSpPr>
              <a:spLocks/>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0" name="chenying0907 747"/>
            <p:cNvSpPr>
              <a:spLocks/>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1" name="chenying0907 748"/>
            <p:cNvSpPr>
              <a:spLocks/>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2" name="chenying0907 749"/>
            <p:cNvSpPr>
              <a:spLocks/>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3" name="chenying0907 750"/>
            <p:cNvSpPr>
              <a:spLocks/>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4" name="chenying0907 751"/>
            <p:cNvSpPr>
              <a:spLocks/>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5" name="chenying0907 752"/>
            <p:cNvSpPr>
              <a:spLocks/>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6" name="chenying0907 753"/>
            <p:cNvSpPr>
              <a:spLocks/>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7" name="chenying0907 754"/>
            <p:cNvSpPr>
              <a:spLocks/>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8" name="chenying0907 755"/>
            <p:cNvSpPr>
              <a:spLocks/>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99" name="chenying0907 756"/>
            <p:cNvSpPr>
              <a:spLocks/>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0" name="chenying0907 757"/>
            <p:cNvSpPr>
              <a:spLocks/>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1" name="chenying0907 758"/>
            <p:cNvSpPr>
              <a:spLocks/>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2" name="chenying0907 759"/>
            <p:cNvSpPr>
              <a:spLocks/>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3" name="chenying0907 760"/>
            <p:cNvSpPr>
              <a:spLocks/>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4" name="chenying0907 761"/>
            <p:cNvSpPr>
              <a:spLocks/>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5" name="chenying0907 762"/>
            <p:cNvSpPr>
              <a:spLocks/>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6" name="chenying0907 763"/>
            <p:cNvSpPr>
              <a:spLocks/>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7" name="chenying0907 764"/>
            <p:cNvSpPr>
              <a:spLocks/>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8" name="chenying0907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09" name="chenying0907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0" name="chenying0907 767"/>
            <p:cNvSpPr>
              <a:spLocks/>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1" name="chenying0907 768"/>
            <p:cNvSpPr>
              <a:spLocks/>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2" name="chenying0907 769"/>
            <p:cNvSpPr>
              <a:spLocks/>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3" name="chenying0907 770"/>
            <p:cNvSpPr>
              <a:spLocks/>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4" name="chenying0907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5" name="chenying0907 772"/>
            <p:cNvSpPr>
              <a:spLocks/>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6" name="chenying0907 773"/>
            <p:cNvSpPr>
              <a:spLocks/>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7" name="chenying0907 774"/>
            <p:cNvSpPr>
              <a:spLocks/>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8" name="chenying0907 775"/>
            <p:cNvSpPr>
              <a:spLocks/>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19" name="chenying0907 776"/>
            <p:cNvSpPr>
              <a:spLocks/>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0" name="chenying0907 777"/>
            <p:cNvSpPr>
              <a:spLocks/>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1" name="chenying0907 778"/>
            <p:cNvSpPr>
              <a:spLocks/>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2" name="chenying0907 779"/>
            <p:cNvSpPr>
              <a:spLocks/>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3" name="chenying0907 780"/>
            <p:cNvSpPr>
              <a:spLocks/>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4" name="chenying0907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5" name="chenying0907 782"/>
            <p:cNvSpPr>
              <a:spLocks/>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6" name="chenying0907 783"/>
            <p:cNvSpPr>
              <a:spLocks/>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7" name="chenying0907 784"/>
            <p:cNvSpPr>
              <a:spLocks/>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8" name="chenying0907 785"/>
            <p:cNvSpPr>
              <a:spLocks/>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29" name="chenying0907 786"/>
            <p:cNvSpPr>
              <a:spLocks/>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0" name="chenying0907 787"/>
            <p:cNvSpPr>
              <a:spLocks/>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1" name="chenying0907 788"/>
            <p:cNvSpPr>
              <a:spLocks/>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2" name="chenying0907 789"/>
            <p:cNvSpPr>
              <a:spLocks/>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3" name="chenying0907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grpSp>
        <p:nvGrpSpPr>
          <p:cNvPr id="134" name="PA_chenying0907 133"/>
          <p:cNvGrpSpPr/>
          <p:nvPr>
            <p:custDataLst>
              <p:tags r:id="rId3"/>
            </p:custDataLst>
          </p:nvPr>
        </p:nvGrpSpPr>
        <p:grpSpPr>
          <a:xfrm>
            <a:off x="6130469" y="1563638"/>
            <a:ext cx="1470400" cy="1125455"/>
            <a:chOff x="4148138" y="3128963"/>
            <a:chExt cx="798513" cy="611188"/>
          </a:xfrm>
          <a:solidFill>
            <a:schemeClr val="tx1"/>
          </a:solidFill>
        </p:grpSpPr>
        <p:sp>
          <p:nvSpPr>
            <p:cNvPr id="135" name="chenying0907 791"/>
            <p:cNvSpPr>
              <a:spLocks/>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6" name="chenying0907 792"/>
            <p:cNvSpPr>
              <a:spLocks/>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7" name="chenying0907 793"/>
            <p:cNvSpPr>
              <a:spLocks/>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8" name="chenying0907 794"/>
            <p:cNvSpPr>
              <a:spLocks/>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39" name="chenying0907 795"/>
            <p:cNvSpPr>
              <a:spLocks/>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0" name="chenying0907 796"/>
            <p:cNvSpPr>
              <a:spLocks/>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1" name="chenying0907 797"/>
            <p:cNvSpPr>
              <a:spLocks/>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2" name="chenying0907 798"/>
            <p:cNvSpPr>
              <a:spLocks/>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3" name="chenying0907 799"/>
            <p:cNvSpPr>
              <a:spLocks/>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4" name="chenying0907 800"/>
            <p:cNvSpPr>
              <a:spLocks/>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5" name="chenying0907 801"/>
            <p:cNvSpPr>
              <a:spLocks/>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6" name="chenying0907 802"/>
            <p:cNvSpPr>
              <a:spLocks/>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7" name="chenying0907 803"/>
            <p:cNvSpPr>
              <a:spLocks/>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8" name="chenying0907 804"/>
            <p:cNvSpPr>
              <a:spLocks/>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49" name="chenying0907 805"/>
            <p:cNvSpPr>
              <a:spLocks/>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0" name="chenying0907 806"/>
            <p:cNvSpPr>
              <a:spLocks/>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1" name="chenying0907 807"/>
            <p:cNvSpPr>
              <a:spLocks/>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2" name="chenying0907 809"/>
            <p:cNvSpPr>
              <a:spLocks/>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3" name="chenying0907 810"/>
            <p:cNvSpPr>
              <a:spLocks/>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4" name="chenying0907 811"/>
            <p:cNvSpPr>
              <a:spLocks/>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5" name="chenying0907 812"/>
            <p:cNvSpPr>
              <a:spLocks/>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6" name="chenying0907 813"/>
            <p:cNvSpPr>
              <a:spLocks/>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7" name="chenying0907 814"/>
            <p:cNvSpPr>
              <a:spLocks/>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8" name="chenying0907 815"/>
            <p:cNvSpPr>
              <a:spLocks/>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59" name="chenying0907 816"/>
            <p:cNvSpPr>
              <a:spLocks/>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0" name="chenying0907 817"/>
            <p:cNvSpPr>
              <a:spLocks/>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1" name="chenying0907 818"/>
            <p:cNvSpPr>
              <a:spLocks/>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2" name="chenying0907 819"/>
            <p:cNvSpPr>
              <a:spLocks/>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3" name="chenying0907 820"/>
            <p:cNvSpPr>
              <a:spLocks/>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4" name="chenying0907 821"/>
            <p:cNvSpPr>
              <a:spLocks/>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5" name="chenying0907 822"/>
            <p:cNvSpPr>
              <a:spLocks/>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6" name="chenying0907 823"/>
            <p:cNvSpPr>
              <a:spLocks/>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7" name="chenying0907 824"/>
            <p:cNvSpPr>
              <a:spLocks/>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8" name="chenying0907 825"/>
            <p:cNvSpPr>
              <a:spLocks/>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69" name="chenying0907 826"/>
            <p:cNvSpPr>
              <a:spLocks/>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0" name="chenying0907 827"/>
            <p:cNvSpPr>
              <a:spLocks/>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1" name="chenying0907 828"/>
            <p:cNvSpPr>
              <a:spLocks/>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2" name="chenying0907 829"/>
            <p:cNvSpPr>
              <a:spLocks/>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3" name="chenying0907 830"/>
            <p:cNvSpPr>
              <a:spLocks/>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4" name="chenying0907 831"/>
            <p:cNvSpPr>
              <a:spLocks/>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5" name="chenying0907 832"/>
            <p:cNvSpPr>
              <a:spLocks/>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6" name="chenying0907 833"/>
            <p:cNvSpPr>
              <a:spLocks/>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7" name="chenying0907 834"/>
            <p:cNvSpPr>
              <a:spLocks/>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8" name="chenying0907 835"/>
            <p:cNvSpPr>
              <a:spLocks/>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79" name="chenying0907 836"/>
            <p:cNvSpPr>
              <a:spLocks/>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0" name="chenying0907 837"/>
            <p:cNvSpPr>
              <a:spLocks/>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1" name="chenying0907 838"/>
            <p:cNvSpPr>
              <a:spLocks/>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2" name="chenying0907 839"/>
            <p:cNvSpPr>
              <a:spLocks/>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3" name="chenying0907 840"/>
            <p:cNvSpPr>
              <a:spLocks/>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4" name="chenying0907 841"/>
            <p:cNvSpPr>
              <a:spLocks/>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5" name="chenying0907 842"/>
            <p:cNvSpPr>
              <a:spLocks/>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6" name="chenying0907 843"/>
            <p:cNvSpPr>
              <a:spLocks/>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7" name="chenying0907 844"/>
            <p:cNvSpPr>
              <a:spLocks/>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8" name="chenying0907 845"/>
            <p:cNvSpPr>
              <a:spLocks/>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89" name="chenying0907 846"/>
            <p:cNvSpPr>
              <a:spLocks/>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0" name="chenying0907 847"/>
            <p:cNvSpPr>
              <a:spLocks/>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1" name="chenying0907 848"/>
            <p:cNvSpPr>
              <a:spLocks/>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2" name="chenying0907 849"/>
            <p:cNvSpPr>
              <a:spLocks/>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3" name="chenying0907 850"/>
            <p:cNvSpPr>
              <a:spLocks/>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4" name="chenying0907 851"/>
            <p:cNvSpPr>
              <a:spLocks/>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5" name="chenying0907 852"/>
            <p:cNvSpPr>
              <a:spLocks/>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6" name="chenying0907 853"/>
            <p:cNvSpPr>
              <a:spLocks/>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7" name="chenying0907 854"/>
            <p:cNvSpPr>
              <a:spLocks/>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8" name="chenying0907 855"/>
            <p:cNvSpPr>
              <a:spLocks/>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199" name="chenying0907 856"/>
            <p:cNvSpPr>
              <a:spLocks/>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0" name="chenying0907 857"/>
            <p:cNvSpPr>
              <a:spLocks/>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1" name="chenying0907 858"/>
            <p:cNvSpPr>
              <a:spLocks/>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2" name="chenying0907 859"/>
            <p:cNvSpPr>
              <a:spLocks/>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3" name="chenying0907 860"/>
            <p:cNvSpPr>
              <a:spLocks/>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4" name="chenying0907 861"/>
            <p:cNvSpPr>
              <a:spLocks/>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5" name="chenying0907 862"/>
            <p:cNvSpPr>
              <a:spLocks/>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6" name="chenying0907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7" name="chenying0907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8" name="chenying0907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09" name="chenying0907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0" name="chenying0907 867"/>
            <p:cNvSpPr>
              <a:spLocks/>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1" name="chenying0907 868"/>
            <p:cNvSpPr>
              <a:spLocks/>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2" name="chenying0907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3" name="chenying0907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4" name="chenying0907 871"/>
            <p:cNvSpPr>
              <a:spLocks/>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sp>
          <p:nvSpPr>
            <p:cNvPr id="215" name="chenying0907 872"/>
            <p:cNvSpPr>
              <a:spLocks/>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zh-CN" altLang="en-US" sz="2400">
                <a:latin typeface="微软雅黑" pitchFamily="34" charset="-122"/>
                <a:ea typeface="微软雅黑" pitchFamily="34" charset="-122"/>
              </a:endParaRPr>
            </a:p>
          </p:txBody>
        </p:sp>
      </p:grpSp>
      <p:sp>
        <p:nvSpPr>
          <p:cNvPr id="216" name="PA_椭圆 31"/>
          <p:cNvSpPr/>
          <p:nvPr>
            <p:custDataLst>
              <p:tags r:id="rId4"/>
            </p:custDataLst>
          </p:nvPr>
        </p:nvSpPr>
        <p:spPr>
          <a:xfrm>
            <a:off x="899592" y="2907586"/>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17" name="PA_矩形 216"/>
          <p:cNvSpPr/>
          <p:nvPr>
            <p:custDataLst>
              <p:tags r:id="rId5"/>
            </p:custDataLst>
          </p:nvPr>
        </p:nvSpPr>
        <p:spPr>
          <a:xfrm>
            <a:off x="1153645" y="3338839"/>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27" name="PA_文本框 226"/>
          <p:cNvSpPr txBox="1"/>
          <p:nvPr>
            <p:custDataLst>
              <p:tags r:id="rId6"/>
            </p:custDataLst>
          </p:nvPr>
        </p:nvSpPr>
        <p:spPr>
          <a:xfrm>
            <a:off x="1241485" y="3011082"/>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28" name="PA_椭圆 31"/>
          <p:cNvSpPr/>
          <p:nvPr>
            <p:custDataLst>
              <p:tags r:id="rId7"/>
            </p:custDataLst>
          </p:nvPr>
        </p:nvSpPr>
        <p:spPr>
          <a:xfrm>
            <a:off x="3369411" y="2907586"/>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29" name="PA_矩形 228"/>
          <p:cNvSpPr/>
          <p:nvPr>
            <p:custDataLst>
              <p:tags r:id="rId8"/>
            </p:custDataLst>
          </p:nvPr>
        </p:nvSpPr>
        <p:spPr>
          <a:xfrm>
            <a:off x="3623464" y="3338839"/>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0" name="PA_文本框 229"/>
          <p:cNvSpPr txBox="1"/>
          <p:nvPr>
            <p:custDataLst>
              <p:tags r:id="rId9"/>
            </p:custDataLst>
          </p:nvPr>
        </p:nvSpPr>
        <p:spPr>
          <a:xfrm>
            <a:off x="3711304" y="3011082"/>
            <a:ext cx="177492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31" name="PA_椭圆 31"/>
          <p:cNvSpPr/>
          <p:nvPr>
            <p:custDataLst>
              <p:tags r:id="rId10"/>
            </p:custDataLst>
          </p:nvPr>
        </p:nvSpPr>
        <p:spPr>
          <a:xfrm>
            <a:off x="5829865" y="2865483"/>
            <a:ext cx="2198519" cy="12483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 fmla="*/ 328247 w 656494"/>
              <a:gd name="connsiteY0" fmla="*/ 0 h 633046"/>
              <a:gd name="connsiteX1" fmla="*/ 656494 w 656494"/>
              <a:gd name="connsiteY1" fmla="*/ 316523 h 633046"/>
              <a:gd name="connsiteX2" fmla="*/ 328247 w 656494"/>
              <a:gd name="connsiteY2" fmla="*/ 633046 h 633046"/>
              <a:gd name="connsiteX3" fmla="*/ 0 w 656494"/>
              <a:gd name="connsiteY3" fmla="*/ 316523 h 633046"/>
              <a:gd name="connsiteX4" fmla="*/ 419687 w 656494"/>
              <a:gd name="connsiteY4" fmla="*/ 91440 h 633046"/>
              <a:gd name="connsiteX0" fmla="*/ 402964 w 731211"/>
              <a:gd name="connsiteY0" fmla="*/ 0 h 633046"/>
              <a:gd name="connsiteX1" fmla="*/ 731211 w 731211"/>
              <a:gd name="connsiteY1" fmla="*/ 316523 h 633046"/>
              <a:gd name="connsiteX2" fmla="*/ 402964 w 731211"/>
              <a:gd name="connsiteY2" fmla="*/ 633046 h 633046"/>
              <a:gd name="connsiteX3" fmla="*/ 74717 w 731211"/>
              <a:gd name="connsiteY3" fmla="*/ 316523 h 633046"/>
              <a:gd name="connsiteX4" fmla="*/ 161895 w 731211"/>
              <a:gd name="connsiteY4" fmla="*/ 152400 h 633046"/>
              <a:gd name="connsiteX0" fmla="*/ 353700 w 681947"/>
              <a:gd name="connsiteY0" fmla="*/ 0 h 633046"/>
              <a:gd name="connsiteX1" fmla="*/ 681947 w 681947"/>
              <a:gd name="connsiteY1" fmla="*/ 316523 h 633046"/>
              <a:gd name="connsiteX2" fmla="*/ 353700 w 681947"/>
              <a:gd name="connsiteY2" fmla="*/ 633046 h 633046"/>
              <a:gd name="connsiteX3" fmla="*/ 25453 w 681947"/>
              <a:gd name="connsiteY3" fmla="*/ 316523 h 633046"/>
              <a:gd name="connsiteX4" fmla="*/ 112631 w 681947"/>
              <a:gd name="connsiteY4" fmla="*/ 152400 h 633046"/>
              <a:gd name="connsiteX0" fmla="*/ 341249 w 669496"/>
              <a:gd name="connsiteY0" fmla="*/ 0 h 633046"/>
              <a:gd name="connsiteX1" fmla="*/ 669496 w 669496"/>
              <a:gd name="connsiteY1" fmla="*/ 316523 h 633046"/>
              <a:gd name="connsiteX2" fmla="*/ 341249 w 669496"/>
              <a:gd name="connsiteY2" fmla="*/ 633046 h 633046"/>
              <a:gd name="connsiteX3" fmla="*/ 13002 w 669496"/>
              <a:gd name="connsiteY3" fmla="*/ 316523 h 633046"/>
              <a:gd name="connsiteX4" fmla="*/ 100180 w 669496"/>
              <a:gd name="connsiteY4" fmla="*/ 152400 h 633046"/>
              <a:gd name="connsiteX0" fmla="*/ 347951 w 676198"/>
              <a:gd name="connsiteY0" fmla="*/ 0 h 633046"/>
              <a:gd name="connsiteX1" fmla="*/ 676198 w 676198"/>
              <a:gd name="connsiteY1" fmla="*/ 316523 h 633046"/>
              <a:gd name="connsiteX2" fmla="*/ 347951 w 676198"/>
              <a:gd name="connsiteY2" fmla="*/ 633046 h 633046"/>
              <a:gd name="connsiteX3" fmla="*/ 19704 w 676198"/>
              <a:gd name="connsiteY3" fmla="*/ 316523 h 633046"/>
              <a:gd name="connsiteX4" fmla="*/ 79173 w 676198"/>
              <a:gd name="connsiteY4" fmla="*/ 113607 h 633046"/>
              <a:gd name="connsiteX0" fmla="*/ 333371 w 661618"/>
              <a:gd name="connsiteY0" fmla="*/ 0 h 633046"/>
              <a:gd name="connsiteX1" fmla="*/ 661618 w 661618"/>
              <a:gd name="connsiteY1" fmla="*/ 316523 h 633046"/>
              <a:gd name="connsiteX2" fmla="*/ 333371 w 661618"/>
              <a:gd name="connsiteY2" fmla="*/ 633046 h 633046"/>
              <a:gd name="connsiteX3" fmla="*/ 5124 w 661618"/>
              <a:gd name="connsiteY3" fmla="*/ 316523 h 633046"/>
              <a:gd name="connsiteX4" fmla="*/ 64593 w 661618"/>
              <a:gd name="connsiteY4" fmla="*/ 113607 h 633046"/>
              <a:gd name="connsiteX0" fmla="*/ 178200 w 661618"/>
              <a:gd name="connsiteY0" fmla="*/ 0 h 583170"/>
              <a:gd name="connsiteX1" fmla="*/ 661618 w 661618"/>
              <a:gd name="connsiteY1" fmla="*/ 266647 h 583170"/>
              <a:gd name="connsiteX2" fmla="*/ 333371 w 661618"/>
              <a:gd name="connsiteY2" fmla="*/ 583170 h 583170"/>
              <a:gd name="connsiteX3" fmla="*/ 5124 w 661618"/>
              <a:gd name="connsiteY3" fmla="*/ 266647 h 583170"/>
              <a:gd name="connsiteX4" fmla="*/ 64593 w 661618"/>
              <a:gd name="connsiteY4" fmla="*/ 63731 h 583170"/>
              <a:gd name="connsiteX0" fmla="*/ 178200 w 662133"/>
              <a:gd name="connsiteY0" fmla="*/ 66578 h 649748"/>
              <a:gd name="connsiteX1" fmla="*/ 412660 w 662133"/>
              <a:gd name="connsiteY1" fmla="*/ 10947 h 649748"/>
              <a:gd name="connsiteX2" fmla="*/ 661618 w 662133"/>
              <a:gd name="connsiteY2" fmla="*/ 333225 h 649748"/>
              <a:gd name="connsiteX3" fmla="*/ 333371 w 662133"/>
              <a:gd name="connsiteY3" fmla="*/ 649748 h 649748"/>
              <a:gd name="connsiteX4" fmla="*/ 5124 w 662133"/>
              <a:gd name="connsiteY4" fmla="*/ 333225 h 649748"/>
              <a:gd name="connsiteX5" fmla="*/ 64593 w 662133"/>
              <a:gd name="connsiteY5" fmla="*/ 130309 h 649748"/>
              <a:gd name="connsiteX0" fmla="*/ 178200 w 662148"/>
              <a:gd name="connsiteY0" fmla="*/ 66578 h 649748"/>
              <a:gd name="connsiteX1" fmla="*/ 412660 w 662148"/>
              <a:gd name="connsiteY1" fmla="*/ 10947 h 649748"/>
              <a:gd name="connsiteX2" fmla="*/ 661618 w 662148"/>
              <a:gd name="connsiteY2" fmla="*/ 333225 h 649748"/>
              <a:gd name="connsiteX3" fmla="*/ 333371 w 662148"/>
              <a:gd name="connsiteY3" fmla="*/ 649748 h 649748"/>
              <a:gd name="connsiteX4" fmla="*/ 5124 w 662148"/>
              <a:gd name="connsiteY4" fmla="*/ 333225 h 649748"/>
              <a:gd name="connsiteX5" fmla="*/ 64593 w 662148"/>
              <a:gd name="connsiteY5" fmla="*/ 130309 h 649748"/>
              <a:gd name="connsiteX0" fmla="*/ 178200 w 662148"/>
              <a:gd name="connsiteY0" fmla="*/ 61032 h 644202"/>
              <a:gd name="connsiteX1" fmla="*/ 412660 w 662148"/>
              <a:gd name="connsiteY1" fmla="*/ 5401 h 644202"/>
              <a:gd name="connsiteX2" fmla="*/ 661618 w 662148"/>
              <a:gd name="connsiteY2" fmla="*/ 327679 h 644202"/>
              <a:gd name="connsiteX3" fmla="*/ 333371 w 662148"/>
              <a:gd name="connsiteY3" fmla="*/ 644202 h 644202"/>
              <a:gd name="connsiteX4" fmla="*/ 5124 w 662148"/>
              <a:gd name="connsiteY4" fmla="*/ 327679 h 644202"/>
              <a:gd name="connsiteX5" fmla="*/ 64593 w 662148"/>
              <a:gd name="connsiteY5" fmla="*/ 124763 h 644202"/>
              <a:gd name="connsiteX0" fmla="*/ 178200 w 662148"/>
              <a:gd name="connsiteY0" fmla="*/ 75865 h 659035"/>
              <a:gd name="connsiteX1" fmla="*/ 168819 w 662148"/>
              <a:gd name="connsiteY1" fmla="*/ 31317 h 659035"/>
              <a:gd name="connsiteX2" fmla="*/ 412660 w 662148"/>
              <a:gd name="connsiteY2" fmla="*/ 20234 h 659035"/>
              <a:gd name="connsiteX3" fmla="*/ 661618 w 662148"/>
              <a:gd name="connsiteY3" fmla="*/ 342512 h 659035"/>
              <a:gd name="connsiteX4" fmla="*/ 333371 w 662148"/>
              <a:gd name="connsiteY4" fmla="*/ 659035 h 659035"/>
              <a:gd name="connsiteX5" fmla="*/ 5124 w 662148"/>
              <a:gd name="connsiteY5" fmla="*/ 342512 h 659035"/>
              <a:gd name="connsiteX6" fmla="*/ 64593 w 662148"/>
              <a:gd name="connsiteY6" fmla="*/ 139596 h 659035"/>
              <a:gd name="connsiteX0" fmla="*/ 178200 w 662148"/>
              <a:gd name="connsiteY0" fmla="*/ 68901 h 652071"/>
              <a:gd name="connsiteX1" fmla="*/ 130026 w 662148"/>
              <a:gd name="connsiteY1" fmla="*/ 68688 h 652071"/>
              <a:gd name="connsiteX2" fmla="*/ 412660 w 662148"/>
              <a:gd name="connsiteY2" fmla="*/ 13270 h 652071"/>
              <a:gd name="connsiteX3" fmla="*/ 661618 w 662148"/>
              <a:gd name="connsiteY3" fmla="*/ 335548 h 652071"/>
              <a:gd name="connsiteX4" fmla="*/ 333371 w 662148"/>
              <a:gd name="connsiteY4" fmla="*/ 652071 h 652071"/>
              <a:gd name="connsiteX5" fmla="*/ 5124 w 662148"/>
              <a:gd name="connsiteY5" fmla="*/ 335548 h 652071"/>
              <a:gd name="connsiteX6" fmla="*/ 64593 w 662148"/>
              <a:gd name="connsiteY6" fmla="*/ 132632 h 652071"/>
              <a:gd name="connsiteX0" fmla="*/ 178200 w 662220"/>
              <a:gd name="connsiteY0" fmla="*/ 68901 h 652071"/>
              <a:gd name="connsiteX1" fmla="*/ 130026 w 662220"/>
              <a:gd name="connsiteY1" fmla="*/ 68688 h 652071"/>
              <a:gd name="connsiteX2" fmla="*/ 412660 w 662220"/>
              <a:gd name="connsiteY2" fmla="*/ 13270 h 652071"/>
              <a:gd name="connsiteX3" fmla="*/ 661618 w 662220"/>
              <a:gd name="connsiteY3" fmla="*/ 335548 h 652071"/>
              <a:gd name="connsiteX4" fmla="*/ 333371 w 662220"/>
              <a:gd name="connsiteY4" fmla="*/ 652071 h 652071"/>
              <a:gd name="connsiteX5" fmla="*/ 5124 w 662220"/>
              <a:gd name="connsiteY5" fmla="*/ 335548 h 652071"/>
              <a:gd name="connsiteX6" fmla="*/ 64593 w 662220"/>
              <a:gd name="connsiteY6" fmla="*/ 132632 h 652071"/>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8200 w 662220"/>
              <a:gd name="connsiteY0" fmla="*/ 58449 h 641619"/>
              <a:gd name="connsiteX1" fmla="*/ 130026 w 662220"/>
              <a:gd name="connsiteY1" fmla="*/ 58236 h 641619"/>
              <a:gd name="connsiteX2" fmla="*/ 412660 w 662220"/>
              <a:gd name="connsiteY2" fmla="*/ 2818 h 641619"/>
              <a:gd name="connsiteX3" fmla="*/ 661618 w 662220"/>
              <a:gd name="connsiteY3" fmla="*/ 325096 h 641619"/>
              <a:gd name="connsiteX4" fmla="*/ 333371 w 662220"/>
              <a:gd name="connsiteY4" fmla="*/ 641619 h 641619"/>
              <a:gd name="connsiteX5" fmla="*/ 5124 w 662220"/>
              <a:gd name="connsiteY5" fmla="*/ 325096 h 641619"/>
              <a:gd name="connsiteX6" fmla="*/ 64593 w 662220"/>
              <a:gd name="connsiteY6" fmla="*/ 122180 h 641619"/>
              <a:gd name="connsiteX0" fmla="*/ 176252 w 660272"/>
              <a:gd name="connsiteY0" fmla="*/ 58449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272"/>
              <a:gd name="connsiteY0" fmla="*/ 30740 h 641619"/>
              <a:gd name="connsiteX1" fmla="*/ 128078 w 660272"/>
              <a:gd name="connsiteY1" fmla="*/ 58236 h 641619"/>
              <a:gd name="connsiteX2" fmla="*/ 410712 w 660272"/>
              <a:gd name="connsiteY2" fmla="*/ 2818 h 641619"/>
              <a:gd name="connsiteX3" fmla="*/ 659670 w 660272"/>
              <a:gd name="connsiteY3" fmla="*/ 325096 h 641619"/>
              <a:gd name="connsiteX4" fmla="*/ 331423 w 660272"/>
              <a:gd name="connsiteY4" fmla="*/ 641619 h 641619"/>
              <a:gd name="connsiteX5" fmla="*/ 3176 w 660272"/>
              <a:gd name="connsiteY5" fmla="*/ 325096 h 641619"/>
              <a:gd name="connsiteX6" fmla="*/ 62645 w 660272"/>
              <a:gd name="connsiteY6" fmla="*/ 122180 h 641619"/>
              <a:gd name="connsiteX0" fmla="*/ 253837 w 660191"/>
              <a:gd name="connsiteY0" fmla="*/ 41069 h 651948"/>
              <a:gd name="connsiteX1" fmla="*/ 161329 w 660191"/>
              <a:gd name="connsiteY1" fmla="*/ 63023 h 651948"/>
              <a:gd name="connsiteX2" fmla="*/ 410712 w 660191"/>
              <a:gd name="connsiteY2" fmla="*/ 13147 h 651948"/>
              <a:gd name="connsiteX3" fmla="*/ 659670 w 660191"/>
              <a:gd name="connsiteY3" fmla="*/ 335425 h 651948"/>
              <a:gd name="connsiteX4" fmla="*/ 331423 w 660191"/>
              <a:gd name="connsiteY4" fmla="*/ 651948 h 651948"/>
              <a:gd name="connsiteX5" fmla="*/ 3176 w 660191"/>
              <a:gd name="connsiteY5" fmla="*/ 335425 h 651948"/>
              <a:gd name="connsiteX6" fmla="*/ 62645 w 660191"/>
              <a:gd name="connsiteY6" fmla="*/ 132509 h 651948"/>
              <a:gd name="connsiteX0" fmla="*/ 253837 w 660897"/>
              <a:gd name="connsiteY0" fmla="*/ 45475 h 656354"/>
              <a:gd name="connsiteX1" fmla="*/ 161329 w 660897"/>
              <a:gd name="connsiteY1" fmla="*/ 67429 h 656354"/>
              <a:gd name="connsiteX2" fmla="*/ 410712 w 660897"/>
              <a:gd name="connsiteY2" fmla="*/ 17553 h 656354"/>
              <a:gd name="connsiteX3" fmla="*/ 659670 w 660897"/>
              <a:gd name="connsiteY3" fmla="*/ 339831 h 656354"/>
              <a:gd name="connsiteX4" fmla="*/ 331423 w 660897"/>
              <a:gd name="connsiteY4" fmla="*/ 656354 h 656354"/>
              <a:gd name="connsiteX5" fmla="*/ 3176 w 660897"/>
              <a:gd name="connsiteY5" fmla="*/ 339831 h 656354"/>
              <a:gd name="connsiteX6" fmla="*/ 62645 w 660897"/>
              <a:gd name="connsiteY6" fmla="*/ 136915 h 656354"/>
              <a:gd name="connsiteX0" fmla="*/ 253837 w 660406"/>
              <a:gd name="connsiteY0" fmla="*/ 41070 h 651949"/>
              <a:gd name="connsiteX1" fmla="*/ 161329 w 660406"/>
              <a:gd name="connsiteY1" fmla="*/ 63024 h 651949"/>
              <a:gd name="connsiteX2" fmla="*/ 410712 w 660406"/>
              <a:gd name="connsiteY2" fmla="*/ 13148 h 651949"/>
              <a:gd name="connsiteX3" fmla="*/ 659670 w 660406"/>
              <a:gd name="connsiteY3" fmla="*/ 335426 h 651949"/>
              <a:gd name="connsiteX4" fmla="*/ 331423 w 660406"/>
              <a:gd name="connsiteY4" fmla="*/ 651949 h 651949"/>
              <a:gd name="connsiteX5" fmla="*/ 3176 w 660406"/>
              <a:gd name="connsiteY5" fmla="*/ 335426 h 651949"/>
              <a:gd name="connsiteX6" fmla="*/ 62645 w 660406"/>
              <a:gd name="connsiteY6" fmla="*/ 132510 h 651949"/>
              <a:gd name="connsiteX0" fmla="*/ 161329 w 660406"/>
              <a:gd name="connsiteY0" fmla="*/ 63024 h 651949"/>
              <a:gd name="connsiteX1" fmla="*/ 410712 w 660406"/>
              <a:gd name="connsiteY1" fmla="*/ 13148 h 651949"/>
              <a:gd name="connsiteX2" fmla="*/ 659670 w 660406"/>
              <a:gd name="connsiteY2" fmla="*/ 335426 h 651949"/>
              <a:gd name="connsiteX3" fmla="*/ 331423 w 660406"/>
              <a:gd name="connsiteY3" fmla="*/ 651949 h 651949"/>
              <a:gd name="connsiteX4" fmla="*/ 3176 w 660406"/>
              <a:gd name="connsiteY4" fmla="*/ 335426 h 651949"/>
              <a:gd name="connsiteX5" fmla="*/ 62645 w 660406"/>
              <a:gd name="connsiteY5" fmla="*/ 132510 h 651949"/>
              <a:gd name="connsiteX0" fmla="*/ 128078 w 660207"/>
              <a:gd name="connsiteY0" fmla="*/ 63024 h 651949"/>
              <a:gd name="connsiteX1" fmla="*/ 410712 w 660207"/>
              <a:gd name="connsiteY1" fmla="*/ 13148 h 651949"/>
              <a:gd name="connsiteX2" fmla="*/ 659670 w 660207"/>
              <a:gd name="connsiteY2" fmla="*/ 335426 h 651949"/>
              <a:gd name="connsiteX3" fmla="*/ 331423 w 660207"/>
              <a:gd name="connsiteY3" fmla="*/ 651949 h 651949"/>
              <a:gd name="connsiteX4" fmla="*/ 3176 w 660207"/>
              <a:gd name="connsiteY4" fmla="*/ 335426 h 651949"/>
              <a:gd name="connsiteX5" fmla="*/ 62645 w 660207"/>
              <a:gd name="connsiteY5" fmla="*/ 132510 h 651949"/>
              <a:gd name="connsiteX0" fmla="*/ 128078 w 660438"/>
              <a:gd name="connsiteY0" fmla="*/ 60888 h 649813"/>
              <a:gd name="connsiteX1" fmla="*/ 410712 w 660438"/>
              <a:gd name="connsiteY1" fmla="*/ 11012 h 649813"/>
              <a:gd name="connsiteX2" fmla="*/ 659670 w 660438"/>
              <a:gd name="connsiteY2" fmla="*/ 333290 h 649813"/>
              <a:gd name="connsiteX3" fmla="*/ 331423 w 660438"/>
              <a:gd name="connsiteY3" fmla="*/ 649813 h 649813"/>
              <a:gd name="connsiteX4" fmla="*/ 3176 w 660438"/>
              <a:gd name="connsiteY4" fmla="*/ 333290 h 649813"/>
              <a:gd name="connsiteX5" fmla="*/ 62645 w 660438"/>
              <a:gd name="connsiteY5" fmla="*/ 130374 h 649813"/>
              <a:gd name="connsiteX0" fmla="*/ 128078 w 660438"/>
              <a:gd name="connsiteY0" fmla="*/ 64927 h 653852"/>
              <a:gd name="connsiteX1" fmla="*/ 410712 w 660438"/>
              <a:gd name="connsiteY1" fmla="*/ 15051 h 653852"/>
              <a:gd name="connsiteX2" fmla="*/ 659670 w 660438"/>
              <a:gd name="connsiteY2" fmla="*/ 337329 h 653852"/>
              <a:gd name="connsiteX3" fmla="*/ 331423 w 660438"/>
              <a:gd name="connsiteY3" fmla="*/ 653852 h 653852"/>
              <a:gd name="connsiteX4" fmla="*/ 3176 w 660438"/>
              <a:gd name="connsiteY4" fmla="*/ 337329 h 653852"/>
              <a:gd name="connsiteX5" fmla="*/ 62645 w 660438"/>
              <a:gd name="connsiteY5" fmla="*/ 134413 h 653852"/>
              <a:gd name="connsiteX0" fmla="*/ 128078 w 687378"/>
              <a:gd name="connsiteY0" fmla="*/ 58090 h 647015"/>
              <a:gd name="connsiteX1" fmla="*/ 571432 w 687378"/>
              <a:gd name="connsiteY1" fmla="*/ 16673 h 647015"/>
              <a:gd name="connsiteX2" fmla="*/ 659670 w 687378"/>
              <a:gd name="connsiteY2" fmla="*/ 330492 h 647015"/>
              <a:gd name="connsiteX3" fmla="*/ 331423 w 687378"/>
              <a:gd name="connsiteY3" fmla="*/ 647015 h 647015"/>
              <a:gd name="connsiteX4" fmla="*/ 3176 w 687378"/>
              <a:gd name="connsiteY4" fmla="*/ 330492 h 647015"/>
              <a:gd name="connsiteX5" fmla="*/ 62645 w 687378"/>
              <a:gd name="connsiteY5" fmla="*/ 127576 h 647015"/>
              <a:gd name="connsiteX0" fmla="*/ 128078 w 677145"/>
              <a:gd name="connsiteY0" fmla="*/ 58090 h 663933"/>
              <a:gd name="connsiteX1" fmla="*/ 571432 w 677145"/>
              <a:gd name="connsiteY1" fmla="*/ 16673 h 663933"/>
              <a:gd name="connsiteX2" fmla="*/ 659670 w 677145"/>
              <a:gd name="connsiteY2" fmla="*/ 330492 h 663933"/>
              <a:gd name="connsiteX3" fmla="*/ 559815 w 677145"/>
              <a:gd name="connsiteY3" fmla="*/ 663933 h 663933"/>
              <a:gd name="connsiteX4" fmla="*/ 3176 w 677145"/>
              <a:gd name="connsiteY4" fmla="*/ 330492 h 663933"/>
              <a:gd name="connsiteX5" fmla="*/ 62645 w 677145"/>
              <a:gd name="connsiteY5" fmla="*/ 127576 h 663933"/>
              <a:gd name="connsiteX0" fmla="*/ 101940 w 644966"/>
              <a:gd name="connsiteY0" fmla="*/ 58090 h 685888"/>
              <a:gd name="connsiteX1" fmla="*/ 545294 w 644966"/>
              <a:gd name="connsiteY1" fmla="*/ 16673 h 685888"/>
              <a:gd name="connsiteX2" fmla="*/ 633532 w 644966"/>
              <a:gd name="connsiteY2" fmla="*/ 330492 h 685888"/>
              <a:gd name="connsiteX3" fmla="*/ 533677 w 644966"/>
              <a:gd name="connsiteY3" fmla="*/ 663933 h 685888"/>
              <a:gd name="connsiteX4" fmla="*/ 10874 w 644966"/>
              <a:gd name="connsiteY4" fmla="*/ 575801 h 685888"/>
              <a:gd name="connsiteX5" fmla="*/ 36507 w 644966"/>
              <a:gd name="connsiteY5" fmla="*/ 127576 h 685888"/>
              <a:gd name="connsiteX0" fmla="*/ 101940 w 642626"/>
              <a:gd name="connsiteY0" fmla="*/ 58090 h 654766"/>
              <a:gd name="connsiteX1" fmla="*/ 545294 w 642626"/>
              <a:gd name="connsiteY1" fmla="*/ 16673 h 654766"/>
              <a:gd name="connsiteX2" fmla="*/ 633532 w 642626"/>
              <a:gd name="connsiteY2" fmla="*/ 330492 h 654766"/>
              <a:gd name="connsiteX3" fmla="*/ 567513 w 642626"/>
              <a:gd name="connsiteY3" fmla="*/ 613179 h 654766"/>
              <a:gd name="connsiteX4" fmla="*/ 10874 w 642626"/>
              <a:gd name="connsiteY4" fmla="*/ 575801 h 654766"/>
              <a:gd name="connsiteX5" fmla="*/ 36507 w 642626"/>
              <a:gd name="connsiteY5" fmla="*/ 127576 h 654766"/>
              <a:gd name="connsiteX0" fmla="*/ 101940 w 642626"/>
              <a:gd name="connsiteY0" fmla="*/ 30477 h 627153"/>
              <a:gd name="connsiteX1" fmla="*/ 545294 w 642626"/>
              <a:gd name="connsiteY1" fmla="*/ 31354 h 627153"/>
              <a:gd name="connsiteX2" fmla="*/ 633532 w 642626"/>
              <a:gd name="connsiteY2" fmla="*/ 302879 h 627153"/>
              <a:gd name="connsiteX3" fmla="*/ 567513 w 642626"/>
              <a:gd name="connsiteY3" fmla="*/ 585566 h 627153"/>
              <a:gd name="connsiteX4" fmla="*/ 10874 w 642626"/>
              <a:gd name="connsiteY4" fmla="*/ 548188 h 627153"/>
              <a:gd name="connsiteX5" fmla="*/ 36507 w 642626"/>
              <a:gd name="connsiteY5" fmla="*/ 99963 h 627153"/>
              <a:gd name="connsiteX0" fmla="*/ 101940 w 641803"/>
              <a:gd name="connsiteY0" fmla="*/ 32533 h 629209"/>
              <a:gd name="connsiteX1" fmla="*/ 545294 w 641803"/>
              <a:gd name="connsiteY1" fmla="*/ 33410 h 629209"/>
              <a:gd name="connsiteX2" fmla="*/ 633532 w 641803"/>
              <a:gd name="connsiteY2" fmla="*/ 304935 h 629209"/>
              <a:gd name="connsiteX3" fmla="*/ 567513 w 641803"/>
              <a:gd name="connsiteY3" fmla="*/ 587622 h 629209"/>
              <a:gd name="connsiteX4" fmla="*/ 10874 w 641803"/>
              <a:gd name="connsiteY4" fmla="*/ 550244 h 629209"/>
              <a:gd name="connsiteX5" fmla="*/ 36507 w 641803"/>
              <a:gd name="connsiteY5" fmla="*/ 102019 h 629209"/>
              <a:gd name="connsiteX0" fmla="*/ 93785 w 633648"/>
              <a:gd name="connsiteY0" fmla="*/ 32533 h 629209"/>
              <a:gd name="connsiteX1" fmla="*/ 537139 w 633648"/>
              <a:gd name="connsiteY1" fmla="*/ 33410 h 629209"/>
              <a:gd name="connsiteX2" fmla="*/ 625377 w 633648"/>
              <a:gd name="connsiteY2" fmla="*/ 304935 h 629209"/>
              <a:gd name="connsiteX3" fmla="*/ 559358 w 633648"/>
              <a:gd name="connsiteY3" fmla="*/ 587622 h 629209"/>
              <a:gd name="connsiteX4" fmla="*/ 2719 w 633648"/>
              <a:gd name="connsiteY4" fmla="*/ 550244 h 629209"/>
              <a:gd name="connsiteX5" fmla="*/ 28352 w 633648"/>
              <a:gd name="connsiteY5" fmla="*/ 102019 h 629209"/>
              <a:gd name="connsiteX0" fmla="*/ 103603 w 643466"/>
              <a:gd name="connsiteY0" fmla="*/ 32533 h 629209"/>
              <a:gd name="connsiteX1" fmla="*/ 546957 w 643466"/>
              <a:gd name="connsiteY1" fmla="*/ 33410 h 629209"/>
              <a:gd name="connsiteX2" fmla="*/ 635195 w 643466"/>
              <a:gd name="connsiteY2" fmla="*/ 304935 h 629209"/>
              <a:gd name="connsiteX3" fmla="*/ 569176 w 643466"/>
              <a:gd name="connsiteY3" fmla="*/ 587622 h 629209"/>
              <a:gd name="connsiteX4" fmla="*/ 12537 w 643466"/>
              <a:gd name="connsiteY4" fmla="*/ 550244 h 629209"/>
              <a:gd name="connsiteX5" fmla="*/ 4334 w 643466"/>
              <a:gd name="connsiteY5" fmla="*/ 102019 h 629209"/>
              <a:gd name="connsiteX0" fmla="*/ 103603 w 643466"/>
              <a:gd name="connsiteY0" fmla="*/ 32533 h 613248"/>
              <a:gd name="connsiteX1" fmla="*/ 546957 w 643466"/>
              <a:gd name="connsiteY1" fmla="*/ 33410 h 613248"/>
              <a:gd name="connsiteX2" fmla="*/ 635195 w 643466"/>
              <a:gd name="connsiteY2" fmla="*/ 304935 h 613248"/>
              <a:gd name="connsiteX3" fmla="*/ 569176 w 643466"/>
              <a:gd name="connsiteY3" fmla="*/ 587622 h 613248"/>
              <a:gd name="connsiteX4" fmla="*/ 12537 w 643466"/>
              <a:gd name="connsiteY4" fmla="*/ 518643 h 613248"/>
              <a:gd name="connsiteX5" fmla="*/ 4334 w 643466"/>
              <a:gd name="connsiteY5" fmla="*/ 102019 h 613248"/>
              <a:gd name="connsiteX0" fmla="*/ 103603 w 622280"/>
              <a:gd name="connsiteY0" fmla="*/ 51723 h 632438"/>
              <a:gd name="connsiteX1" fmla="*/ 546957 w 622280"/>
              <a:gd name="connsiteY1" fmla="*/ 52600 h 632438"/>
              <a:gd name="connsiteX2" fmla="*/ 569176 w 622280"/>
              <a:gd name="connsiteY2" fmla="*/ 606812 h 632438"/>
              <a:gd name="connsiteX3" fmla="*/ 12537 w 622280"/>
              <a:gd name="connsiteY3" fmla="*/ 537833 h 632438"/>
              <a:gd name="connsiteX4" fmla="*/ 4334 w 622280"/>
              <a:gd name="connsiteY4" fmla="*/ 121209 h 632438"/>
              <a:gd name="connsiteX0" fmla="*/ 103603 w 640916"/>
              <a:gd name="connsiteY0" fmla="*/ 51277 h 628066"/>
              <a:gd name="connsiteX1" fmla="*/ 546957 w 640916"/>
              <a:gd name="connsiteY1" fmla="*/ 52154 h 628066"/>
              <a:gd name="connsiteX2" fmla="*/ 595444 w 640916"/>
              <a:gd name="connsiteY2" fmla="*/ 600046 h 628066"/>
              <a:gd name="connsiteX3" fmla="*/ 12537 w 640916"/>
              <a:gd name="connsiteY3" fmla="*/ 537387 h 628066"/>
              <a:gd name="connsiteX4" fmla="*/ 4334 w 640916"/>
              <a:gd name="connsiteY4" fmla="*/ 120763 h 628066"/>
              <a:gd name="connsiteX0" fmla="*/ 103603 w 629940"/>
              <a:gd name="connsiteY0" fmla="*/ 26437 h 603226"/>
              <a:gd name="connsiteX1" fmla="*/ 546957 w 629940"/>
              <a:gd name="connsiteY1" fmla="*/ 27314 h 603226"/>
              <a:gd name="connsiteX2" fmla="*/ 595444 w 629940"/>
              <a:gd name="connsiteY2" fmla="*/ 575206 h 603226"/>
              <a:gd name="connsiteX3" fmla="*/ 12537 w 629940"/>
              <a:gd name="connsiteY3" fmla="*/ 512547 h 603226"/>
              <a:gd name="connsiteX4" fmla="*/ 4334 w 629940"/>
              <a:gd name="connsiteY4" fmla="*/ 95923 h 603226"/>
              <a:gd name="connsiteX0" fmla="*/ 103603 w 651443"/>
              <a:gd name="connsiteY0" fmla="*/ 20041 h 614843"/>
              <a:gd name="connsiteX1" fmla="*/ 608249 w 651443"/>
              <a:gd name="connsiteY1" fmla="*/ 39879 h 614843"/>
              <a:gd name="connsiteX2" fmla="*/ 595444 w 651443"/>
              <a:gd name="connsiteY2" fmla="*/ 568810 h 614843"/>
              <a:gd name="connsiteX3" fmla="*/ 12537 w 651443"/>
              <a:gd name="connsiteY3" fmla="*/ 506151 h 614843"/>
              <a:gd name="connsiteX4" fmla="*/ 4334 w 651443"/>
              <a:gd name="connsiteY4" fmla="*/ 89527 h 614843"/>
              <a:gd name="connsiteX0" fmla="*/ 103603 w 640788"/>
              <a:gd name="connsiteY0" fmla="*/ 20041 h 614843"/>
              <a:gd name="connsiteX1" fmla="*/ 581981 w 640788"/>
              <a:gd name="connsiteY1" fmla="*/ 39879 h 614843"/>
              <a:gd name="connsiteX2" fmla="*/ 595444 w 640788"/>
              <a:gd name="connsiteY2" fmla="*/ 568810 h 614843"/>
              <a:gd name="connsiteX3" fmla="*/ 12537 w 640788"/>
              <a:gd name="connsiteY3" fmla="*/ 506151 h 614843"/>
              <a:gd name="connsiteX4" fmla="*/ 4334 w 640788"/>
              <a:gd name="connsiteY4" fmla="*/ 89527 h 614843"/>
              <a:gd name="connsiteX0" fmla="*/ 103603 w 673655"/>
              <a:gd name="connsiteY0" fmla="*/ 38763 h 618146"/>
              <a:gd name="connsiteX1" fmla="*/ 581981 w 673655"/>
              <a:gd name="connsiteY1" fmla="*/ 58601 h 618146"/>
              <a:gd name="connsiteX2" fmla="*/ 621713 w 673655"/>
              <a:gd name="connsiteY2" fmla="*/ 562250 h 618146"/>
              <a:gd name="connsiteX3" fmla="*/ 12537 w 673655"/>
              <a:gd name="connsiteY3" fmla="*/ 524873 h 618146"/>
              <a:gd name="connsiteX4" fmla="*/ 4334 w 673655"/>
              <a:gd name="connsiteY4" fmla="*/ 108249 h 618146"/>
              <a:gd name="connsiteX0" fmla="*/ 103603 w 654750"/>
              <a:gd name="connsiteY0" fmla="*/ 38763 h 605787"/>
              <a:gd name="connsiteX1" fmla="*/ 581981 w 654750"/>
              <a:gd name="connsiteY1" fmla="*/ 58601 h 605787"/>
              <a:gd name="connsiteX2" fmla="*/ 621713 w 654750"/>
              <a:gd name="connsiteY2" fmla="*/ 562250 h 605787"/>
              <a:gd name="connsiteX3" fmla="*/ 12537 w 654750"/>
              <a:gd name="connsiteY3" fmla="*/ 524873 h 605787"/>
              <a:gd name="connsiteX4" fmla="*/ 4334 w 654750"/>
              <a:gd name="connsiteY4" fmla="*/ 108249 h 605787"/>
              <a:gd name="connsiteX0" fmla="*/ 103603 w 643734"/>
              <a:gd name="connsiteY0" fmla="*/ 31800 h 598824"/>
              <a:gd name="connsiteX1" fmla="*/ 581981 w 643734"/>
              <a:gd name="connsiteY1" fmla="*/ 51638 h 598824"/>
              <a:gd name="connsiteX2" fmla="*/ 621713 w 643734"/>
              <a:gd name="connsiteY2" fmla="*/ 555287 h 598824"/>
              <a:gd name="connsiteX3" fmla="*/ 12537 w 643734"/>
              <a:gd name="connsiteY3" fmla="*/ 517910 h 598824"/>
              <a:gd name="connsiteX4" fmla="*/ 4334 w 643734"/>
              <a:gd name="connsiteY4" fmla="*/ 101286 h 598824"/>
              <a:gd name="connsiteX0" fmla="*/ 103603 w 643734"/>
              <a:gd name="connsiteY0" fmla="*/ 24551 h 591575"/>
              <a:gd name="connsiteX1" fmla="*/ 581981 w 643734"/>
              <a:gd name="connsiteY1" fmla="*/ 44389 h 591575"/>
              <a:gd name="connsiteX2" fmla="*/ 621713 w 643734"/>
              <a:gd name="connsiteY2" fmla="*/ 548038 h 591575"/>
              <a:gd name="connsiteX3" fmla="*/ 12537 w 643734"/>
              <a:gd name="connsiteY3" fmla="*/ 510661 h 591575"/>
              <a:gd name="connsiteX4" fmla="*/ 4334 w 643734"/>
              <a:gd name="connsiteY4" fmla="*/ 94037 h 591575"/>
              <a:gd name="connsiteX0" fmla="*/ 103603 w 643734"/>
              <a:gd name="connsiteY0" fmla="*/ 20135 h 587159"/>
              <a:gd name="connsiteX1" fmla="*/ 581981 w 643734"/>
              <a:gd name="connsiteY1" fmla="*/ 39973 h 587159"/>
              <a:gd name="connsiteX2" fmla="*/ 621713 w 643734"/>
              <a:gd name="connsiteY2" fmla="*/ 543622 h 587159"/>
              <a:gd name="connsiteX3" fmla="*/ 12537 w 643734"/>
              <a:gd name="connsiteY3" fmla="*/ 506245 h 587159"/>
              <a:gd name="connsiteX4" fmla="*/ 4334 w 643734"/>
              <a:gd name="connsiteY4" fmla="*/ 89621 h 587159"/>
              <a:gd name="connsiteX0" fmla="*/ 51067 w 657504"/>
              <a:gd name="connsiteY0" fmla="*/ 31623 h 592327"/>
              <a:gd name="connsiteX1" fmla="*/ 581981 w 657504"/>
              <a:gd name="connsiteY1" fmla="*/ 45141 h 592327"/>
              <a:gd name="connsiteX2" fmla="*/ 621713 w 657504"/>
              <a:gd name="connsiteY2" fmla="*/ 548790 h 592327"/>
              <a:gd name="connsiteX3" fmla="*/ 12537 w 657504"/>
              <a:gd name="connsiteY3" fmla="*/ 511413 h 592327"/>
              <a:gd name="connsiteX4" fmla="*/ 4334 w 657504"/>
              <a:gd name="connsiteY4" fmla="*/ 94789 h 592327"/>
              <a:gd name="connsiteX0" fmla="*/ 51067 w 676118"/>
              <a:gd name="connsiteY0" fmla="*/ 31623 h 604686"/>
              <a:gd name="connsiteX1" fmla="*/ 581981 w 676118"/>
              <a:gd name="connsiteY1" fmla="*/ 45141 h 604686"/>
              <a:gd name="connsiteX2" fmla="*/ 621713 w 676118"/>
              <a:gd name="connsiteY2" fmla="*/ 548790 h 604686"/>
              <a:gd name="connsiteX3" fmla="*/ 12537 w 676118"/>
              <a:gd name="connsiteY3" fmla="*/ 511413 h 604686"/>
              <a:gd name="connsiteX4" fmla="*/ 4334 w 676118"/>
              <a:gd name="connsiteY4" fmla="*/ 94789 h 604686"/>
              <a:gd name="connsiteX0" fmla="*/ 51067 w 659741"/>
              <a:gd name="connsiteY0" fmla="*/ 18182 h 591245"/>
              <a:gd name="connsiteX1" fmla="*/ 581981 w 659741"/>
              <a:gd name="connsiteY1" fmla="*/ 31700 h 591245"/>
              <a:gd name="connsiteX2" fmla="*/ 621713 w 659741"/>
              <a:gd name="connsiteY2" fmla="*/ 535349 h 591245"/>
              <a:gd name="connsiteX3" fmla="*/ 12537 w 659741"/>
              <a:gd name="connsiteY3" fmla="*/ 497972 h 591245"/>
              <a:gd name="connsiteX4" fmla="*/ 4334 w 659741"/>
              <a:gd name="connsiteY4" fmla="*/ 81348 h 591245"/>
              <a:gd name="connsiteX0" fmla="*/ 51067 w 671131"/>
              <a:gd name="connsiteY0" fmla="*/ 18182 h 591245"/>
              <a:gd name="connsiteX1" fmla="*/ 617005 w 671131"/>
              <a:gd name="connsiteY1" fmla="*/ 31700 h 591245"/>
              <a:gd name="connsiteX2" fmla="*/ 621713 w 671131"/>
              <a:gd name="connsiteY2" fmla="*/ 535349 h 591245"/>
              <a:gd name="connsiteX3" fmla="*/ 12537 w 671131"/>
              <a:gd name="connsiteY3" fmla="*/ 497972 h 591245"/>
              <a:gd name="connsiteX4" fmla="*/ 4334 w 671131"/>
              <a:gd name="connsiteY4" fmla="*/ 81348 h 591245"/>
              <a:gd name="connsiteX0" fmla="*/ 51067 w 648099"/>
              <a:gd name="connsiteY0" fmla="*/ 18182 h 578886"/>
              <a:gd name="connsiteX1" fmla="*/ 617005 w 648099"/>
              <a:gd name="connsiteY1" fmla="*/ 31700 h 578886"/>
              <a:gd name="connsiteX2" fmla="*/ 621713 w 648099"/>
              <a:gd name="connsiteY2" fmla="*/ 535349 h 578886"/>
              <a:gd name="connsiteX3" fmla="*/ 12537 w 648099"/>
              <a:gd name="connsiteY3" fmla="*/ 497972 h 578886"/>
              <a:gd name="connsiteX4" fmla="*/ 4334 w 648099"/>
              <a:gd name="connsiteY4" fmla="*/ 81348 h 578886"/>
              <a:gd name="connsiteX0" fmla="*/ 51067 w 648099"/>
              <a:gd name="connsiteY0" fmla="*/ 18182 h 565791"/>
              <a:gd name="connsiteX1" fmla="*/ 617005 w 648099"/>
              <a:gd name="connsiteY1" fmla="*/ 31700 h 565791"/>
              <a:gd name="connsiteX2" fmla="*/ 621713 w 648099"/>
              <a:gd name="connsiteY2" fmla="*/ 535349 h 565791"/>
              <a:gd name="connsiteX3" fmla="*/ 12537 w 648099"/>
              <a:gd name="connsiteY3" fmla="*/ 497972 h 565791"/>
              <a:gd name="connsiteX4" fmla="*/ 4334 w 648099"/>
              <a:gd name="connsiteY4" fmla="*/ 81348 h 565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accent6">
                <a:lumMod val="60000"/>
                <a:lumOff val="40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chemeClr val="tx1"/>
              </a:solidFill>
              <a:latin typeface="微软雅黑" pitchFamily="34" charset="-122"/>
              <a:ea typeface="微软雅黑" pitchFamily="34" charset="-122"/>
            </a:endParaRPr>
          </a:p>
        </p:txBody>
      </p:sp>
      <p:sp>
        <p:nvSpPr>
          <p:cNvPr id="232" name="PA_矩形 231"/>
          <p:cNvSpPr/>
          <p:nvPr>
            <p:custDataLst>
              <p:tags r:id="rId11"/>
            </p:custDataLst>
          </p:nvPr>
        </p:nvSpPr>
        <p:spPr>
          <a:xfrm>
            <a:off x="6083918" y="3296736"/>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3" name="PA_文本框 232"/>
          <p:cNvSpPr txBox="1"/>
          <p:nvPr>
            <p:custDataLst>
              <p:tags r:id="rId12"/>
            </p:custDataLst>
          </p:nvPr>
        </p:nvSpPr>
        <p:spPr>
          <a:xfrm>
            <a:off x="6171758" y="2968979"/>
            <a:ext cx="1780641"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grpSp>
        <p:nvGrpSpPr>
          <p:cNvPr id="234" name="PA_chenying0907 233"/>
          <p:cNvGrpSpPr/>
          <p:nvPr>
            <p:custDataLst>
              <p:tags r:id="rId13"/>
            </p:custDataLst>
          </p:nvPr>
        </p:nvGrpSpPr>
        <p:grpSpPr>
          <a:xfrm>
            <a:off x="1403648" y="267494"/>
            <a:ext cx="6192688" cy="767437"/>
            <a:chOff x="1492256" y="411510"/>
            <a:chExt cx="6192688" cy="767437"/>
          </a:xfrm>
        </p:grpSpPr>
        <p:sp>
          <p:nvSpPr>
            <p:cNvPr id="235" name="任意多边形 234"/>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36"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37"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Tree>
    <p:extLst>
      <p:ext uri="{BB962C8B-B14F-4D97-AF65-F5344CB8AC3E}">
        <p14:creationId xmlns:p14="http://schemas.microsoft.com/office/powerpoint/2010/main" val="2114870869"/>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34"/>
                                        </p:tgtEl>
                                        <p:attrNameLst>
                                          <p:attrName>style.visibility</p:attrName>
                                        </p:attrNameLst>
                                      </p:cBhvr>
                                      <p:to>
                                        <p:strVal val="visible"/>
                                      </p:to>
                                    </p:set>
                                    <p:animEffect transition="in" filter="wipe(left)">
                                      <p:cBhvr>
                                        <p:cTn id="7" dur="500"/>
                                        <p:tgtEl>
                                          <p:spTgt spid="234"/>
                                        </p:tgtEl>
                                      </p:cBhvr>
                                    </p:animEffect>
                                  </p:childTnLst>
                                </p:cTn>
                              </p:par>
                              <p:par>
                                <p:cTn id="8" presetID="53" presetClass="entr" presetSubtype="16" fill="hold" nodeType="withEffect">
                                  <p:stCondLst>
                                    <p:cond delay="300"/>
                                  </p:stCondLst>
                                  <p:childTnLst>
                                    <p:set>
                                      <p:cBhvr>
                                        <p:cTn id="9" dur="1" fill="hold">
                                          <p:stCondLst>
                                            <p:cond delay="0"/>
                                          </p:stCondLst>
                                        </p:cTn>
                                        <p:tgtEl>
                                          <p:spTgt spid="59"/>
                                        </p:tgtEl>
                                        <p:attrNameLst>
                                          <p:attrName>style.visibility</p:attrName>
                                        </p:attrNameLst>
                                      </p:cBhvr>
                                      <p:to>
                                        <p:strVal val="visible"/>
                                      </p:to>
                                    </p:set>
                                    <p:anim calcmode="lin" valueType="num">
                                      <p:cBhvr>
                                        <p:cTn id="10" dur="500" fill="hold"/>
                                        <p:tgtEl>
                                          <p:spTgt spid="59"/>
                                        </p:tgtEl>
                                        <p:attrNameLst>
                                          <p:attrName>ppt_w</p:attrName>
                                        </p:attrNameLst>
                                      </p:cBhvr>
                                      <p:tavLst>
                                        <p:tav tm="0">
                                          <p:val>
                                            <p:fltVal val="0"/>
                                          </p:val>
                                        </p:tav>
                                        <p:tav tm="100000">
                                          <p:val>
                                            <p:strVal val="#ppt_w"/>
                                          </p:val>
                                        </p:tav>
                                      </p:tavLst>
                                    </p:anim>
                                    <p:anim calcmode="lin" valueType="num">
                                      <p:cBhvr>
                                        <p:cTn id="11" dur="500" fill="hold"/>
                                        <p:tgtEl>
                                          <p:spTgt spid="59"/>
                                        </p:tgtEl>
                                        <p:attrNameLst>
                                          <p:attrName>ppt_h</p:attrName>
                                        </p:attrNameLst>
                                      </p:cBhvr>
                                      <p:tavLst>
                                        <p:tav tm="0">
                                          <p:val>
                                            <p:fltVal val="0"/>
                                          </p:val>
                                        </p:tav>
                                        <p:tav tm="100000">
                                          <p:val>
                                            <p:strVal val="#ppt_h"/>
                                          </p:val>
                                        </p:tav>
                                      </p:tavLst>
                                    </p:anim>
                                    <p:animEffect transition="in" filter="fade">
                                      <p:cBhvr>
                                        <p:cTn id="12" dur="500"/>
                                        <p:tgtEl>
                                          <p:spTgt spid="59"/>
                                        </p:tgtEl>
                                      </p:cBhvr>
                                    </p:animEffect>
                                  </p:childTnLst>
                                </p:cTn>
                              </p:par>
                              <p:par>
                                <p:cTn id="13" presetID="53" presetClass="entr" presetSubtype="16" fill="hold" nodeType="withEffect">
                                  <p:stCondLst>
                                    <p:cond delay="60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nodeType="withEffect">
                                  <p:stCondLst>
                                    <p:cond delay="900"/>
                                  </p:stCondLst>
                                  <p:childTnLst>
                                    <p:set>
                                      <p:cBhvr>
                                        <p:cTn id="19" dur="1" fill="hold">
                                          <p:stCondLst>
                                            <p:cond delay="0"/>
                                          </p:stCondLst>
                                        </p:cTn>
                                        <p:tgtEl>
                                          <p:spTgt spid="134"/>
                                        </p:tgtEl>
                                        <p:attrNameLst>
                                          <p:attrName>style.visibility</p:attrName>
                                        </p:attrNameLst>
                                      </p:cBhvr>
                                      <p:to>
                                        <p:strVal val="visible"/>
                                      </p:to>
                                    </p:set>
                                    <p:anim calcmode="lin" valueType="num">
                                      <p:cBhvr>
                                        <p:cTn id="20" dur="500" fill="hold"/>
                                        <p:tgtEl>
                                          <p:spTgt spid="134"/>
                                        </p:tgtEl>
                                        <p:attrNameLst>
                                          <p:attrName>ppt_w</p:attrName>
                                        </p:attrNameLst>
                                      </p:cBhvr>
                                      <p:tavLst>
                                        <p:tav tm="0">
                                          <p:val>
                                            <p:fltVal val="0"/>
                                          </p:val>
                                        </p:tav>
                                        <p:tav tm="100000">
                                          <p:val>
                                            <p:strVal val="#ppt_w"/>
                                          </p:val>
                                        </p:tav>
                                      </p:tavLst>
                                    </p:anim>
                                    <p:anim calcmode="lin" valueType="num">
                                      <p:cBhvr>
                                        <p:cTn id="21" dur="500" fill="hold"/>
                                        <p:tgtEl>
                                          <p:spTgt spid="134"/>
                                        </p:tgtEl>
                                        <p:attrNameLst>
                                          <p:attrName>ppt_h</p:attrName>
                                        </p:attrNameLst>
                                      </p:cBhvr>
                                      <p:tavLst>
                                        <p:tav tm="0">
                                          <p:val>
                                            <p:fltVal val="0"/>
                                          </p:val>
                                        </p:tav>
                                        <p:tav tm="100000">
                                          <p:val>
                                            <p:strVal val="#ppt_h"/>
                                          </p:val>
                                        </p:tav>
                                      </p:tavLst>
                                    </p:anim>
                                    <p:animEffect transition="in" filter="fade">
                                      <p:cBhvr>
                                        <p:cTn id="22" dur="500"/>
                                        <p:tgtEl>
                                          <p:spTgt spid="134"/>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16"/>
                                        </p:tgtEl>
                                        <p:attrNameLst>
                                          <p:attrName>style.visibility</p:attrName>
                                        </p:attrNameLst>
                                      </p:cBhvr>
                                      <p:to>
                                        <p:strVal val="visible"/>
                                      </p:to>
                                    </p:set>
                                    <p:animEffect transition="in" filter="wipe(left)">
                                      <p:cBhvr>
                                        <p:cTn id="25" dur="500"/>
                                        <p:tgtEl>
                                          <p:spTgt spid="216"/>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17"/>
                                        </p:tgtEl>
                                        <p:attrNameLst>
                                          <p:attrName>style.visibility</p:attrName>
                                        </p:attrNameLst>
                                      </p:cBhvr>
                                      <p:to>
                                        <p:strVal val="visible"/>
                                      </p:to>
                                    </p:set>
                                    <p:animEffect transition="in" filter="wipe(left)">
                                      <p:cBhvr>
                                        <p:cTn id="28" dur="500"/>
                                        <p:tgtEl>
                                          <p:spTgt spid="217"/>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227"/>
                                        </p:tgtEl>
                                        <p:attrNameLst>
                                          <p:attrName>style.visibility</p:attrName>
                                        </p:attrNameLst>
                                      </p:cBhvr>
                                      <p:to>
                                        <p:strVal val="visible"/>
                                      </p:to>
                                    </p:set>
                                    <p:animEffect transition="in" filter="wipe(left)">
                                      <p:cBhvr>
                                        <p:cTn id="31" dur="500"/>
                                        <p:tgtEl>
                                          <p:spTgt spid="227"/>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228"/>
                                        </p:tgtEl>
                                        <p:attrNameLst>
                                          <p:attrName>style.visibility</p:attrName>
                                        </p:attrNameLst>
                                      </p:cBhvr>
                                      <p:to>
                                        <p:strVal val="visible"/>
                                      </p:to>
                                    </p:set>
                                    <p:animEffect transition="in" filter="wipe(left)">
                                      <p:cBhvr>
                                        <p:cTn id="34" dur="500"/>
                                        <p:tgtEl>
                                          <p:spTgt spid="228"/>
                                        </p:tgtEl>
                                      </p:cBhvr>
                                    </p:animEffect>
                                  </p:childTnLst>
                                </p:cTn>
                              </p:par>
                              <p:par>
                                <p:cTn id="35" presetID="22" presetClass="entr" presetSubtype="8" fill="hold" grpId="0" nodeType="withEffect">
                                  <p:stCondLst>
                                    <p:cond delay="2400"/>
                                  </p:stCondLst>
                                  <p:childTnLst>
                                    <p:set>
                                      <p:cBhvr>
                                        <p:cTn id="36" dur="1" fill="hold">
                                          <p:stCondLst>
                                            <p:cond delay="0"/>
                                          </p:stCondLst>
                                        </p:cTn>
                                        <p:tgtEl>
                                          <p:spTgt spid="229"/>
                                        </p:tgtEl>
                                        <p:attrNameLst>
                                          <p:attrName>style.visibility</p:attrName>
                                        </p:attrNameLst>
                                      </p:cBhvr>
                                      <p:to>
                                        <p:strVal val="visible"/>
                                      </p:to>
                                    </p:set>
                                    <p:animEffect transition="in" filter="wipe(left)">
                                      <p:cBhvr>
                                        <p:cTn id="37" dur="500"/>
                                        <p:tgtEl>
                                          <p:spTgt spid="229"/>
                                        </p:tgtEl>
                                      </p:cBhvr>
                                    </p:animEffect>
                                  </p:childTnLst>
                                </p:cTn>
                              </p:par>
                              <p:par>
                                <p:cTn id="38" presetID="22" presetClass="entr" presetSubtype="8" fill="hold" grpId="0" nodeType="withEffect">
                                  <p:stCondLst>
                                    <p:cond delay="2700"/>
                                  </p:stCondLst>
                                  <p:childTnLst>
                                    <p:set>
                                      <p:cBhvr>
                                        <p:cTn id="39" dur="1" fill="hold">
                                          <p:stCondLst>
                                            <p:cond delay="0"/>
                                          </p:stCondLst>
                                        </p:cTn>
                                        <p:tgtEl>
                                          <p:spTgt spid="230"/>
                                        </p:tgtEl>
                                        <p:attrNameLst>
                                          <p:attrName>style.visibility</p:attrName>
                                        </p:attrNameLst>
                                      </p:cBhvr>
                                      <p:to>
                                        <p:strVal val="visible"/>
                                      </p:to>
                                    </p:set>
                                    <p:animEffect transition="in" filter="wipe(left)">
                                      <p:cBhvr>
                                        <p:cTn id="40" dur="500"/>
                                        <p:tgtEl>
                                          <p:spTgt spid="230"/>
                                        </p:tgtEl>
                                      </p:cBhvr>
                                    </p:animEffect>
                                  </p:childTnLst>
                                </p:cTn>
                              </p:par>
                              <p:par>
                                <p:cTn id="41" presetID="22" presetClass="entr" presetSubtype="8" fill="hold" grpId="0" nodeType="withEffect">
                                  <p:stCondLst>
                                    <p:cond delay="3000"/>
                                  </p:stCondLst>
                                  <p:childTnLst>
                                    <p:set>
                                      <p:cBhvr>
                                        <p:cTn id="42" dur="1" fill="hold">
                                          <p:stCondLst>
                                            <p:cond delay="0"/>
                                          </p:stCondLst>
                                        </p:cTn>
                                        <p:tgtEl>
                                          <p:spTgt spid="231"/>
                                        </p:tgtEl>
                                        <p:attrNameLst>
                                          <p:attrName>style.visibility</p:attrName>
                                        </p:attrNameLst>
                                      </p:cBhvr>
                                      <p:to>
                                        <p:strVal val="visible"/>
                                      </p:to>
                                    </p:set>
                                    <p:animEffect transition="in" filter="wipe(left)">
                                      <p:cBhvr>
                                        <p:cTn id="43" dur="500"/>
                                        <p:tgtEl>
                                          <p:spTgt spid="231"/>
                                        </p:tgtEl>
                                      </p:cBhvr>
                                    </p:animEffect>
                                  </p:childTnLst>
                                </p:cTn>
                              </p:par>
                              <p:par>
                                <p:cTn id="44" presetID="22" presetClass="entr" presetSubtype="8" fill="hold" grpId="0" nodeType="withEffect">
                                  <p:stCondLst>
                                    <p:cond delay="3300"/>
                                  </p:stCondLst>
                                  <p:childTnLst>
                                    <p:set>
                                      <p:cBhvr>
                                        <p:cTn id="45" dur="1" fill="hold">
                                          <p:stCondLst>
                                            <p:cond delay="0"/>
                                          </p:stCondLst>
                                        </p:cTn>
                                        <p:tgtEl>
                                          <p:spTgt spid="232"/>
                                        </p:tgtEl>
                                        <p:attrNameLst>
                                          <p:attrName>style.visibility</p:attrName>
                                        </p:attrNameLst>
                                      </p:cBhvr>
                                      <p:to>
                                        <p:strVal val="visible"/>
                                      </p:to>
                                    </p:set>
                                    <p:animEffect transition="in" filter="wipe(left)">
                                      <p:cBhvr>
                                        <p:cTn id="46" dur="500"/>
                                        <p:tgtEl>
                                          <p:spTgt spid="232"/>
                                        </p:tgtEl>
                                      </p:cBhvr>
                                    </p:animEffect>
                                  </p:childTnLst>
                                </p:cTn>
                              </p:par>
                              <p:par>
                                <p:cTn id="47" presetID="22" presetClass="entr" presetSubtype="8" fill="hold" grpId="0" nodeType="withEffect">
                                  <p:stCondLst>
                                    <p:cond delay="3600"/>
                                  </p:stCondLst>
                                  <p:childTnLst>
                                    <p:set>
                                      <p:cBhvr>
                                        <p:cTn id="48" dur="1" fill="hold">
                                          <p:stCondLst>
                                            <p:cond delay="0"/>
                                          </p:stCondLst>
                                        </p:cTn>
                                        <p:tgtEl>
                                          <p:spTgt spid="233"/>
                                        </p:tgtEl>
                                        <p:attrNameLst>
                                          <p:attrName>style.visibility</p:attrName>
                                        </p:attrNameLst>
                                      </p:cBhvr>
                                      <p:to>
                                        <p:strVal val="visible"/>
                                      </p:to>
                                    </p:set>
                                    <p:animEffect transition="in" filter="wipe(left)">
                                      <p:cBhvr>
                                        <p:cTn id="49" dur="500"/>
                                        <p:tgtEl>
                                          <p:spTgt spid="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P spid="217" grpId="0"/>
      <p:bldP spid="227" grpId="0"/>
      <p:bldP spid="228" grpId="0" animBg="1"/>
      <p:bldP spid="229" grpId="0"/>
      <p:bldP spid="230" grpId="0"/>
      <p:bldP spid="231" grpId="0" animBg="1"/>
      <p:bldP spid="232" grpId="0"/>
      <p:bldP spid="23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4" name="PA_chenying0907 233"/>
          <p:cNvGrpSpPr/>
          <p:nvPr>
            <p:custDataLst>
              <p:tags r:id="rId1"/>
            </p:custDataLst>
          </p:nvPr>
        </p:nvGrpSpPr>
        <p:grpSpPr>
          <a:xfrm>
            <a:off x="622625" y="1275606"/>
            <a:ext cx="4296784" cy="3536415"/>
            <a:chOff x="1032927" y="1739318"/>
            <a:chExt cx="4975988" cy="4095425"/>
          </a:xfrm>
        </p:grpSpPr>
        <p:sp>
          <p:nvSpPr>
            <p:cNvPr id="235" name="chenying0907 5"/>
            <p:cNvSpPr>
              <a:spLocks/>
            </p:cNvSpPr>
            <p:nvPr/>
          </p:nvSpPr>
          <p:spPr bwMode="auto">
            <a:xfrm>
              <a:off x="3120780" y="1789467"/>
              <a:ext cx="2177815" cy="1851763"/>
            </a:xfrm>
            <a:custGeom>
              <a:avLst/>
              <a:gdLst>
                <a:gd name="T0" fmla="*/ 2147483646 w 1883"/>
                <a:gd name="T1" fmla="*/ 2147483646 h 1607"/>
                <a:gd name="T2" fmla="*/ 2147483646 w 1883"/>
                <a:gd name="T3" fmla="*/ 2147483646 h 1607"/>
                <a:gd name="T4" fmla="*/ 2147483646 w 1883"/>
                <a:gd name="T5" fmla="*/ 2147483646 h 1607"/>
                <a:gd name="T6" fmla="*/ 2147483646 w 1883"/>
                <a:gd name="T7" fmla="*/ 2147483646 h 1607"/>
                <a:gd name="T8" fmla="*/ 2147483646 w 1883"/>
                <a:gd name="T9" fmla="*/ 2147483646 h 1607"/>
                <a:gd name="T10" fmla="*/ 2147483646 w 1883"/>
                <a:gd name="T11" fmla="*/ 2147483646 h 1607"/>
                <a:gd name="T12" fmla="*/ 2147483646 w 1883"/>
                <a:gd name="T13" fmla="*/ 2147483646 h 1607"/>
                <a:gd name="T14" fmla="*/ 2147483646 w 1883"/>
                <a:gd name="T15" fmla="*/ 2147483646 h 1607"/>
                <a:gd name="T16" fmla="*/ 2147483646 w 1883"/>
                <a:gd name="T17" fmla="*/ 2147483646 h 1607"/>
                <a:gd name="T18" fmla="*/ 2147483646 w 1883"/>
                <a:gd name="T19" fmla="*/ 2147483646 h 1607"/>
                <a:gd name="T20" fmla="*/ 2147483646 w 1883"/>
                <a:gd name="T21" fmla="*/ 2147483646 h 1607"/>
                <a:gd name="T22" fmla="*/ 2147483646 w 1883"/>
                <a:gd name="T23" fmla="*/ 2147483646 h 1607"/>
                <a:gd name="T24" fmla="*/ 2147483646 w 1883"/>
                <a:gd name="T25" fmla="*/ 2147483646 h 1607"/>
                <a:gd name="T26" fmla="*/ 2147483646 w 1883"/>
                <a:gd name="T27" fmla="*/ 2147483646 h 1607"/>
                <a:gd name="T28" fmla="*/ 2147483646 w 1883"/>
                <a:gd name="T29" fmla="*/ 2147483646 h 1607"/>
                <a:gd name="T30" fmla="*/ 2147483646 w 1883"/>
                <a:gd name="T31" fmla="*/ 2147483646 h 1607"/>
                <a:gd name="T32" fmla="*/ 2147483646 w 1883"/>
                <a:gd name="T33" fmla="*/ 2147483646 h 1607"/>
                <a:gd name="T34" fmla="*/ 2147483646 w 1883"/>
                <a:gd name="T35" fmla="*/ 2147483646 h 1607"/>
                <a:gd name="T36" fmla="*/ 2147483646 w 1883"/>
                <a:gd name="T37" fmla="*/ 2147483646 h 1607"/>
                <a:gd name="T38" fmla="*/ 2147483646 w 1883"/>
                <a:gd name="T39" fmla="*/ 2147483646 h 1607"/>
                <a:gd name="T40" fmla="*/ 2147483646 w 1883"/>
                <a:gd name="T41" fmla="*/ 2147483646 h 1607"/>
                <a:gd name="T42" fmla="*/ 2147483646 w 1883"/>
                <a:gd name="T43" fmla="*/ 2147483646 h 1607"/>
                <a:gd name="T44" fmla="*/ 2147483646 w 1883"/>
                <a:gd name="T45" fmla="*/ 2147483646 h 1607"/>
                <a:gd name="T46" fmla="*/ 2147483646 w 1883"/>
                <a:gd name="T47" fmla="*/ 2147483646 h 1607"/>
                <a:gd name="T48" fmla="*/ 2147483646 w 1883"/>
                <a:gd name="T49" fmla="*/ 2147483646 h 1607"/>
                <a:gd name="T50" fmla="*/ 2147483646 w 1883"/>
                <a:gd name="T51" fmla="*/ 2147483646 h 1607"/>
                <a:gd name="T52" fmla="*/ 2147483646 w 1883"/>
                <a:gd name="T53" fmla="*/ 2147483646 h 1607"/>
                <a:gd name="T54" fmla="*/ 2147483646 w 1883"/>
                <a:gd name="T55" fmla="*/ 2147483646 h 1607"/>
                <a:gd name="T56" fmla="*/ 2147483646 w 1883"/>
                <a:gd name="T57" fmla="*/ 2147483646 h 1607"/>
                <a:gd name="T58" fmla="*/ 2147483646 w 1883"/>
                <a:gd name="T59" fmla="*/ 2147483646 h 1607"/>
                <a:gd name="T60" fmla="*/ 2147483646 w 1883"/>
                <a:gd name="T61" fmla="*/ 2147483646 h 1607"/>
                <a:gd name="T62" fmla="*/ 2147483646 w 1883"/>
                <a:gd name="T63" fmla="*/ 2147483646 h 1607"/>
                <a:gd name="T64" fmla="*/ 2147483646 w 1883"/>
                <a:gd name="T65" fmla="*/ 2147483646 h 1607"/>
                <a:gd name="T66" fmla="*/ 2147483646 w 1883"/>
                <a:gd name="T67" fmla="*/ 2147483646 h 1607"/>
                <a:gd name="T68" fmla="*/ 2147483646 w 1883"/>
                <a:gd name="T69" fmla="*/ 2147483646 h 1607"/>
                <a:gd name="T70" fmla="*/ 2147483646 w 1883"/>
                <a:gd name="T71" fmla="*/ 2147483646 h 1607"/>
                <a:gd name="T72" fmla="*/ 2147483646 w 1883"/>
                <a:gd name="T73" fmla="*/ 2147483646 h 1607"/>
                <a:gd name="T74" fmla="*/ 2147483646 w 1883"/>
                <a:gd name="T75" fmla="*/ 2147483646 h 1607"/>
                <a:gd name="T76" fmla="*/ 2147483646 w 1883"/>
                <a:gd name="T77" fmla="*/ 2147483646 h 1607"/>
                <a:gd name="T78" fmla="*/ 2147483646 w 1883"/>
                <a:gd name="T79" fmla="*/ 2147483646 h 1607"/>
                <a:gd name="T80" fmla="*/ 2147483646 w 1883"/>
                <a:gd name="T81" fmla="*/ 2147483646 h 1607"/>
                <a:gd name="T82" fmla="*/ 2147483646 w 1883"/>
                <a:gd name="T83" fmla="*/ 2147483646 h 1607"/>
                <a:gd name="T84" fmla="*/ 2147483646 w 1883"/>
                <a:gd name="T85" fmla="*/ 2147483646 h 1607"/>
                <a:gd name="T86" fmla="*/ 2147483646 w 1883"/>
                <a:gd name="T87" fmla="*/ 2147483646 h 1607"/>
                <a:gd name="T88" fmla="*/ 2147483646 w 1883"/>
                <a:gd name="T89" fmla="*/ 2147483646 h 1607"/>
                <a:gd name="T90" fmla="*/ 2147483646 w 1883"/>
                <a:gd name="T91" fmla="*/ 2147483646 h 1607"/>
                <a:gd name="T92" fmla="*/ 2147483646 w 1883"/>
                <a:gd name="T93" fmla="*/ 2147483646 h 1607"/>
                <a:gd name="T94" fmla="*/ 2147483646 w 1883"/>
                <a:gd name="T95" fmla="*/ 2147483646 h 1607"/>
                <a:gd name="T96" fmla="*/ 2147483646 w 1883"/>
                <a:gd name="T97" fmla="*/ 2147483646 h 1607"/>
                <a:gd name="T98" fmla="*/ 2147483646 w 1883"/>
                <a:gd name="T99" fmla="*/ 2147483646 h 1607"/>
                <a:gd name="T100" fmla="*/ 2147483646 w 1883"/>
                <a:gd name="T101" fmla="*/ 2147483646 h 1607"/>
                <a:gd name="T102" fmla="*/ 2147483646 w 1883"/>
                <a:gd name="T103" fmla="*/ 2147483646 h 1607"/>
                <a:gd name="T104" fmla="*/ 2147483646 w 1883"/>
                <a:gd name="T105" fmla="*/ 2147483646 h 1607"/>
                <a:gd name="T106" fmla="*/ 2147483646 w 1883"/>
                <a:gd name="T107" fmla="*/ 2147483646 h 1607"/>
                <a:gd name="T108" fmla="*/ 2147483646 w 1883"/>
                <a:gd name="T109" fmla="*/ 2147483646 h 1607"/>
                <a:gd name="T110" fmla="*/ 2147483646 w 1883"/>
                <a:gd name="T111" fmla="*/ 2147483646 h 1607"/>
                <a:gd name="T112" fmla="*/ 2147483646 w 1883"/>
                <a:gd name="T113" fmla="*/ 2147483646 h 1607"/>
                <a:gd name="T114" fmla="*/ 2147483646 w 1883"/>
                <a:gd name="T115" fmla="*/ 2147483646 h 1607"/>
                <a:gd name="T116" fmla="*/ 2147483646 w 1883"/>
                <a:gd name="T117" fmla="*/ 2147483646 h 1607"/>
                <a:gd name="T118" fmla="*/ 2147483646 w 1883"/>
                <a:gd name="T119" fmla="*/ 2147483646 h 1607"/>
                <a:gd name="T120" fmla="*/ 2147483646 w 1883"/>
                <a:gd name="T121" fmla="*/ 2147483646 h 1607"/>
                <a:gd name="T122" fmla="*/ 2147483646 w 1883"/>
                <a:gd name="T123" fmla="*/ 2147483646 h 16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3"/>
                <a:gd name="T187" fmla="*/ 0 h 1607"/>
                <a:gd name="T188" fmla="*/ 1883 w 1883"/>
                <a:gd name="T189" fmla="*/ 1607 h 16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6" name="chenying0907 6"/>
            <p:cNvSpPr>
              <a:spLocks/>
            </p:cNvSpPr>
            <p:nvPr/>
          </p:nvSpPr>
          <p:spPr bwMode="auto">
            <a:xfrm>
              <a:off x="2702835" y="3043167"/>
              <a:ext cx="1392527" cy="1171979"/>
            </a:xfrm>
            <a:custGeom>
              <a:avLst/>
              <a:gdLst>
                <a:gd name="T0" fmla="*/ 2147483646 w 1203"/>
                <a:gd name="T1" fmla="*/ 2147483646 h 1018"/>
                <a:gd name="T2" fmla="*/ 2147483646 w 1203"/>
                <a:gd name="T3" fmla="*/ 2147483646 h 1018"/>
                <a:gd name="T4" fmla="*/ 2147483646 w 1203"/>
                <a:gd name="T5" fmla="*/ 2147483646 h 1018"/>
                <a:gd name="T6" fmla="*/ 2147483646 w 1203"/>
                <a:gd name="T7" fmla="*/ 2147483646 h 1018"/>
                <a:gd name="T8" fmla="*/ 2147483646 w 1203"/>
                <a:gd name="T9" fmla="*/ 2147483646 h 1018"/>
                <a:gd name="T10" fmla="*/ 2147483646 w 1203"/>
                <a:gd name="T11" fmla="*/ 2147483646 h 1018"/>
                <a:gd name="T12" fmla="*/ 2147483646 w 1203"/>
                <a:gd name="T13" fmla="*/ 2147483646 h 1018"/>
                <a:gd name="T14" fmla="*/ 2147483646 w 1203"/>
                <a:gd name="T15" fmla="*/ 2147483646 h 1018"/>
                <a:gd name="T16" fmla="*/ 2147483646 w 1203"/>
                <a:gd name="T17" fmla="*/ 2147483646 h 1018"/>
                <a:gd name="T18" fmla="*/ 2147483646 w 1203"/>
                <a:gd name="T19" fmla="*/ 2147483646 h 1018"/>
                <a:gd name="T20" fmla="*/ 2147483646 w 1203"/>
                <a:gd name="T21" fmla="*/ 2147483646 h 1018"/>
                <a:gd name="T22" fmla="*/ 2147483646 w 1203"/>
                <a:gd name="T23" fmla="*/ 2147483646 h 1018"/>
                <a:gd name="T24" fmla="*/ 2147483646 w 1203"/>
                <a:gd name="T25" fmla="*/ 2147483646 h 1018"/>
                <a:gd name="T26" fmla="*/ 2147483646 w 1203"/>
                <a:gd name="T27" fmla="*/ 2147483646 h 1018"/>
                <a:gd name="T28" fmla="*/ 2147483646 w 1203"/>
                <a:gd name="T29" fmla="*/ 2147483646 h 1018"/>
                <a:gd name="T30" fmla="*/ 2147483646 w 1203"/>
                <a:gd name="T31" fmla="*/ 2147483646 h 1018"/>
                <a:gd name="T32" fmla="*/ 2147483646 w 1203"/>
                <a:gd name="T33" fmla="*/ 2147483646 h 1018"/>
                <a:gd name="T34" fmla="*/ 2147483646 w 1203"/>
                <a:gd name="T35" fmla="*/ 2147483646 h 1018"/>
                <a:gd name="T36" fmla="*/ 2147483646 w 1203"/>
                <a:gd name="T37" fmla="*/ 2147483646 h 1018"/>
                <a:gd name="T38" fmla="*/ 2147483646 w 1203"/>
                <a:gd name="T39" fmla="*/ 2147483646 h 1018"/>
                <a:gd name="T40" fmla="*/ 2147483646 w 1203"/>
                <a:gd name="T41" fmla="*/ 2147483646 h 1018"/>
                <a:gd name="T42" fmla="*/ 2147483646 w 1203"/>
                <a:gd name="T43" fmla="*/ 2147483646 h 1018"/>
                <a:gd name="T44" fmla="*/ 2147483646 w 1203"/>
                <a:gd name="T45" fmla="*/ 2147483646 h 1018"/>
                <a:gd name="T46" fmla="*/ 2147483646 w 1203"/>
                <a:gd name="T47" fmla="*/ 2147483646 h 1018"/>
                <a:gd name="T48" fmla="*/ 2147483646 w 1203"/>
                <a:gd name="T49" fmla="*/ 2147483646 h 1018"/>
                <a:gd name="T50" fmla="*/ 2147483646 w 1203"/>
                <a:gd name="T51" fmla="*/ 2147483646 h 1018"/>
                <a:gd name="T52" fmla="*/ 2147483646 w 1203"/>
                <a:gd name="T53" fmla="*/ 2147483646 h 1018"/>
                <a:gd name="T54" fmla="*/ 2147483646 w 1203"/>
                <a:gd name="T55" fmla="*/ 2147483646 h 1018"/>
                <a:gd name="T56" fmla="*/ 2147483646 w 1203"/>
                <a:gd name="T57" fmla="*/ 2147483646 h 1018"/>
                <a:gd name="T58" fmla="*/ 2147483646 w 1203"/>
                <a:gd name="T59" fmla="*/ 2147483646 h 1018"/>
                <a:gd name="T60" fmla="*/ 2147483646 w 1203"/>
                <a:gd name="T61" fmla="*/ 2147483646 h 1018"/>
                <a:gd name="T62" fmla="*/ 2147483646 w 1203"/>
                <a:gd name="T63" fmla="*/ 2147483646 h 1018"/>
                <a:gd name="T64" fmla="*/ 2147483646 w 1203"/>
                <a:gd name="T65" fmla="*/ 2147483646 h 1018"/>
                <a:gd name="T66" fmla="*/ 2147483646 w 1203"/>
                <a:gd name="T67" fmla="*/ 2147483646 h 1018"/>
                <a:gd name="T68" fmla="*/ 2147483646 w 1203"/>
                <a:gd name="T69" fmla="*/ 2147483646 h 1018"/>
                <a:gd name="T70" fmla="*/ 2147483646 w 1203"/>
                <a:gd name="T71" fmla="*/ 2147483646 h 1018"/>
                <a:gd name="T72" fmla="*/ 2147483646 w 1203"/>
                <a:gd name="T73" fmla="*/ 2147483646 h 1018"/>
                <a:gd name="T74" fmla="*/ 2147483646 w 1203"/>
                <a:gd name="T75" fmla="*/ 2147483646 h 1018"/>
                <a:gd name="T76" fmla="*/ 2147483646 w 1203"/>
                <a:gd name="T77" fmla="*/ 2147483646 h 1018"/>
                <a:gd name="T78" fmla="*/ 2147483646 w 1203"/>
                <a:gd name="T79" fmla="*/ 2147483646 h 1018"/>
                <a:gd name="T80" fmla="*/ 2147483646 w 1203"/>
                <a:gd name="T81" fmla="*/ 2147483646 h 1018"/>
                <a:gd name="T82" fmla="*/ 2147483646 w 1203"/>
                <a:gd name="T83" fmla="*/ 2147483646 h 1018"/>
                <a:gd name="T84" fmla="*/ 2147483646 w 1203"/>
                <a:gd name="T85" fmla="*/ 2147483646 h 1018"/>
                <a:gd name="T86" fmla="*/ 2147483646 w 1203"/>
                <a:gd name="T87" fmla="*/ 2147483646 h 1018"/>
                <a:gd name="T88" fmla="*/ 2147483646 w 1203"/>
                <a:gd name="T89" fmla="*/ 2147483646 h 1018"/>
                <a:gd name="T90" fmla="*/ 2147483646 w 1203"/>
                <a:gd name="T91" fmla="*/ 2147483646 h 1018"/>
                <a:gd name="T92" fmla="*/ 2147483646 w 1203"/>
                <a:gd name="T93" fmla="*/ 2147483646 h 1018"/>
                <a:gd name="T94" fmla="*/ 2147483646 w 1203"/>
                <a:gd name="T95" fmla="*/ 2147483646 h 1018"/>
                <a:gd name="T96" fmla="*/ 2147483646 w 1203"/>
                <a:gd name="T97" fmla="*/ 2147483646 h 1018"/>
                <a:gd name="T98" fmla="*/ 2147483646 w 1203"/>
                <a:gd name="T99" fmla="*/ 2147483646 h 1018"/>
                <a:gd name="T100" fmla="*/ 2147483646 w 1203"/>
                <a:gd name="T101" fmla="*/ 2147483646 h 1018"/>
                <a:gd name="T102" fmla="*/ 2147483646 w 1203"/>
                <a:gd name="T103" fmla="*/ 2147483646 h 1018"/>
                <a:gd name="T104" fmla="*/ 2147483646 w 1203"/>
                <a:gd name="T105" fmla="*/ 2147483646 h 1018"/>
                <a:gd name="T106" fmla="*/ 2147483646 w 1203"/>
                <a:gd name="T107" fmla="*/ 2147483646 h 1018"/>
                <a:gd name="T108" fmla="*/ 2147483646 w 1203"/>
                <a:gd name="T109" fmla="*/ 2147483646 h 10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3"/>
                <a:gd name="T166" fmla="*/ 0 h 1018"/>
                <a:gd name="T167" fmla="*/ 1203 w 1203"/>
                <a:gd name="T168" fmla="*/ 1018 h 10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7" name="chenying0907 7"/>
            <p:cNvSpPr>
              <a:spLocks/>
            </p:cNvSpPr>
            <p:nvPr/>
          </p:nvSpPr>
          <p:spPr bwMode="auto">
            <a:xfrm>
              <a:off x="3690536" y="3449925"/>
              <a:ext cx="281130" cy="462477"/>
            </a:xfrm>
            <a:custGeom>
              <a:avLst/>
              <a:gdLst>
                <a:gd name="T0" fmla="*/ 2147483646 w 242"/>
                <a:gd name="T1" fmla="*/ 2147483646 h 402"/>
                <a:gd name="T2" fmla="*/ 2147483646 w 242"/>
                <a:gd name="T3" fmla="*/ 2147483646 h 402"/>
                <a:gd name="T4" fmla="*/ 2147483646 w 242"/>
                <a:gd name="T5" fmla="*/ 2147483646 h 402"/>
                <a:gd name="T6" fmla="*/ 2147483646 w 242"/>
                <a:gd name="T7" fmla="*/ 2147483646 h 402"/>
                <a:gd name="T8" fmla="*/ 2147483646 w 242"/>
                <a:gd name="T9" fmla="*/ 2147483646 h 402"/>
                <a:gd name="T10" fmla="*/ 2147483646 w 242"/>
                <a:gd name="T11" fmla="*/ 2147483646 h 402"/>
                <a:gd name="T12" fmla="*/ 2147483646 w 242"/>
                <a:gd name="T13" fmla="*/ 2147483646 h 402"/>
                <a:gd name="T14" fmla="*/ 2147483646 w 242"/>
                <a:gd name="T15" fmla="*/ 2147483646 h 402"/>
                <a:gd name="T16" fmla="*/ 2147483646 w 242"/>
                <a:gd name="T17" fmla="*/ 2147483646 h 402"/>
                <a:gd name="T18" fmla="*/ 2147483646 w 242"/>
                <a:gd name="T19" fmla="*/ 2147483646 h 402"/>
                <a:gd name="T20" fmla="*/ 2147483646 w 242"/>
                <a:gd name="T21" fmla="*/ 2147483646 h 402"/>
                <a:gd name="T22" fmla="*/ 2147483646 w 242"/>
                <a:gd name="T23" fmla="*/ 2147483646 h 402"/>
                <a:gd name="T24" fmla="*/ 2147483646 w 242"/>
                <a:gd name="T25" fmla="*/ 2147483646 h 402"/>
                <a:gd name="T26" fmla="*/ 2147483646 w 242"/>
                <a:gd name="T27" fmla="*/ 2147483646 h 402"/>
                <a:gd name="T28" fmla="*/ 2147483646 w 242"/>
                <a:gd name="T29" fmla="*/ 2147483646 h 402"/>
                <a:gd name="T30" fmla="*/ 2147483646 w 242"/>
                <a:gd name="T31" fmla="*/ 2147483646 h 402"/>
                <a:gd name="T32" fmla="*/ 2147483646 w 242"/>
                <a:gd name="T33" fmla="*/ 2147483646 h 402"/>
                <a:gd name="T34" fmla="*/ 2147483646 w 242"/>
                <a:gd name="T35" fmla="*/ 2147483646 h 402"/>
                <a:gd name="T36" fmla="*/ 2147483646 w 242"/>
                <a:gd name="T37" fmla="*/ 2147483646 h 402"/>
                <a:gd name="T38" fmla="*/ 2147483646 w 242"/>
                <a:gd name="T39" fmla="*/ 2147483646 h 402"/>
                <a:gd name="T40" fmla="*/ 2147483646 w 242"/>
                <a:gd name="T41" fmla="*/ 2147483646 h 402"/>
                <a:gd name="T42" fmla="*/ 2147483646 w 242"/>
                <a:gd name="T43" fmla="*/ 2147483646 h 402"/>
                <a:gd name="T44" fmla="*/ 2147483646 w 242"/>
                <a:gd name="T45" fmla="*/ 2147483646 h 402"/>
                <a:gd name="T46" fmla="*/ 2147483646 w 242"/>
                <a:gd name="T47" fmla="*/ 2147483646 h 402"/>
                <a:gd name="T48" fmla="*/ 2147483646 w 242"/>
                <a:gd name="T49" fmla="*/ 2147483646 h 402"/>
                <a:gd name="T50" fmla="*/ 2147483646 w 242"/>
                <a:gd name="T51" fmla="*/ 2147483646 h 402"/>
                <a:gd name="T52" fmla="*/ 2147483646 w 242"/>
                <a:gd name="T53" fmla="*/ 2147483646 h 402"/>
                <a:gd name="T54" fmla="*/ 2147483646 w 242"/>
                <a:gd name="T55" fmla="*/ 2147483646 h 402"/>
                <a:gd name="T56" fmla="*/ 2147483646 w 242"/>
                <a:gd name="T57" fmla="*/ 2147483646 h 402"/>
                <a:gd name="T58" fmla="*/ 2147483646 w 242"/>
                <a:gd name="T59" fmla="*/ 2147483646 h 402"/>
                <a:gd name="T60" fmla="*/ 2147483646 w 242"/>
                <a:gd name="T61" fmla="*/ 2147483646 h 402"/>
                <a:gd name="T62" fmla="*/ 2147483646 w 242"/>
                <a:gd name="T63" fmla="*/ 2147483646 h 402"/>
                <a:gd name="T64" fmla="*/ 2147483646 w 242"/>
                <a:gd name="T65" fmla="*/ 2147483646 h 402"/>
                <a:gd name="T66" fmla="*/ 2147483646 w 242"/>
                <a:gd name="T67" fmla="*/ 2147483646 h 402"/>
                <a:gd name="T68" fmla="*/ 2147483646 w 242"/>
                <a:gd name="T69" fmla="*/ 2147483646 h 402"/>
                <a:gd name="T70" fmla="*/ 2147483646 w 242"/>
                <a:gd name="T71" fmla="*/ 2147483646 h 402"/>
                <a:gd name="T72" fmla="*/ 2147483646 w 242"/>
                <a:gd name="T73" fmla="*/ 2147483646 h 402"/>
                <a:gd name="T74" fmla="*/ 2147483646 w 242"/>
                <a:gd name="T75" fmla="*/ 2147483646 h 402"/>
                <a:gd name="T76" fmla="*/ 2147483646 w 242"/>
                <a:gd name="T77" fmla="*/ 2147483646 h 402"/>
                <a:gd name="T78" fmla="*/ 2147483646 w 242"/>
                <a:gd name="T79" fmla="*/ 2147483646 h 402"/>
                <a:gd name="T80" fmla="*/ 2147483646 w 242"/>
                <a:gd name="T81" fmla="*/ 0 h 40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2"/>
                <a:gd name="T124" fmla="*/ 0 h 402"/>
                <a:gd name="T125" fmla="*/ 242 w 242"/>
                <a:gd name="T126" fmla="*/ 402 h 40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2"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8" name="chenying0907 8"/>
            <p:cNvSpPr>
              <a:spLocks/>
            </p:cNvSpPr>
            <p:nvPr/>
          </p:nvSpPr>
          <p:spPr bwMode="auto">
            <a:xfrm>
              <a:off x="1032927" y="2233369"/>
              <a:ext cx="1990395" cy="1498869"/>
            </a:xfrm>
            <a:custGeom>
              <a:avLst/>
              <a:gdLst>
                <a:gd name="T0" fmla="*/ 2147483646 w 1721"/>
                <a:gd name="T1" fmla="*/ 2147483646 h 1302"/>
                <a:gd name="T2" fmla="*/ 2147483646 w 1721"/>
                <a:gd name="T3" fmla="*/ 2147483646 h 1302"/>
                <a:gd name="T4" fmla="*/ 2147483646 w 1721"/>
                <a:gd name="T5" fmla="*/ 2147483646 h 1302"/>
                <a:gd name="T6" fmla="*/ 2147483646 w 1721"/>
                <a:gd name="T7" fmla="*/ 2147483646 h 1302"/>
                <a:gd name="T8" fmla="*/ 2147483646 w 1721"/>
                <a:gd name="T9" fmla="*/ 2147483646 h 1302"/>
                <a:gd name="T10" fmla="*/ 2147483646 w 1721"/>
                <a:gd name="T11" fmla="*/ 2147483646 h 1302"/>
                <a:gd name="T12" fmla="*/ 2147483646 w 1721"/>
                <a:gd name="T13" fmla="*/ 2147483646 h 1302"/>
                <a:gd name="T14" fmla="*/ 2147483646 w 1721"/>
                <a:gd name="T15" fmla="*/ 2147483646 h 1302"/>
                <a:gd name="T16" fmla="*/ 2147483646 w 1721"/>
                <a:gd name="T17" fmla="*/ 2147483646 h 1302"/>
                <a:gd name="T18" fmla="*/ 2147483646 w 1721"/>
                <a:gd name="T19" fmla="*/ 2147483646 h 1302"/>
                <a:gd name="T20" fmla="*/ 2147483646 w 1721"/>
                <a:gd name="T21" fmla="*/ 2147483646 h 1302"/>
                <a:gd name="T22" fmla="*/ 2147483646 w 1721"/>
                <a:gd name="T23" fmla="*/ 2147483646 h 1302"/>
                <a:gd name="T24" fmla="*/ 2147483646 w 1721"/>
                <a:gd name="T25" fmla="*/ 2147483646 h 1302"/>
                <a:gd name="T26" fmla="*/ 2147483646 w 1721"/>
                <a:gd name="T27" fmla="*/ 2147483646 h 1302"/>
                <a:gd name="T28" fmla="*/ 2147483646 w 1721"/>
                <a:gd name="T29" fmla="*/ 2147483646 h 1302"/>
                <a:gd name="T30" fmla="*/ 2147483646 w 1721"/>
                <a:gd name="T31" fmla="*/ 2147483646 h 1302"/>
                <a:gd name="T32" fmla="*/ 2147483646 w 1721"/>
                <a:gd name="T33" fmla="*/ 2147483646 h 1302"/>
                <a:gd name="T34" fmla="*/ 2147483646 w 1721"/>
                <a:gd name="T35" fmla="*/ 2147483646 h 1302"/>
                <a:gd name="T36" fmla="*/ 2147483646 w 1721"/>
                <a:gd name="T37" fmla="*/ 2147483646 h 1302"/>
                <a:gd name="T38" fmla="*/ 2147483646 w 1721"/>
                <a:gd name="T39" fmla="*/ 2147483646 h 1302"/>
                <a:gd name="T40" fmla="*/ 2147483646 w 1721"/>
                <a:gd name="T41" fmla="*/ 2147483646 h 1302"/>
                <a:gd name="T42" fmla="*/ 2147483646 w 1721"/>
                <a:gd name="T43" fmla="*/ 2147483646 h 1302"/>
                <a:gd name="T44" fmla="*/ 2147483646 w 1721"/>
                <a:gd name="T45" fmla="*/ 2147483646 h 1302"/>
                <a:gd name="T46" fmla="*/ 2147483646 w 1721"/>
                <a:gd name="T47" fmla="*/ 2147483646 h 1302"/>
                <a:gd name="T48" fmla="*/ 2147483646 w 1721"/>
                <a:gd name="T49" fmla="*/ 2147483646 h 1302"/>
                <a:gd name="T50" fmla="*/ 2147483646 w 1721"/>
                <a:gd name="T51" fmla="*/ 2147483646 h 1302"/>
                <a:gd name="T52" fmla="*/ 2147483646 w 1721"/>
                <a:gd name="T53" fmla="*/ 2147483646 h 1302"/>
                <a:gd name="T54" fmla="*/ 2147483646 w 1721"/>
                <a:gd name="T55" fmla="*/ 2147483646 h 1302"/>
                <a:gd name="T56" fmla="*/ 2147483646 w 1721"/>
                <a:gd name="T57" fmla="*/ 2147483646 h 1302"/>
                <a:gd name="T58" fmla="*/ 2147483646 w 1721"/>
                <a:gd name="T59" fmla="*/ 2147483646 h 1302"/>
                <a:gd name="T60" fmla="*/ 2147483646 w 1721"/>
                <a:gd name="T61" fmla="*/ 2147483646 h 1302"/>
                <a:gd name="T62" fmla="*/ 2147483646 w 1721"/>
                <a:gd name="T63" fmla="*/ 2147483646 h 1302"/>
                <a:gd name="T64" fmla="*/ 2147483646 w 1721"/>
                <a:gd name="T65" fmla="*/ 2147483646 h 1302"/>
                <a:gd name="T66" fmla="*/ 2147483646 w 1721"/>
                <a:gd name="T67" fmla="*/ 2147483646 h 1302"/>
                <a:gd name="T68" fmla="*/ 2147483646 w 1721"/>
                <a:gd name="T69" fmla="*/ 2147483646 h 1302"/>
                <a:gd name="T70" fmla="*/ 2147483646 w 1721"/>
                <a:gd name="T71" fmla="*/ 2147483646 h 1302"/>
                <a:gd name="T72" fmla="*/ 2147483646 w 1721"/>
                <a:gd name="T73" fmla="*/ 2147483646 h 1302"/>
                <a:gd name="T74" fmla="*/ 2147483646 w 1721"/>
                <a:gd name="T75" fmla="*/ 2147483646 h 1302"/>
                <a:gd name="T76" fmla="*/ 2147483646 w 1721"/>
                <a:gd name="T77" fmla="*/ 2147483646 h 1302"/>
                <a:gd name="T78" fmla="*/ 2147483646 w 1721"/>
                <a:gd name="T79" fmla="*/ 2147483646 h 1302"/>
                <a:gd name="T80" fmla="*/ 2147483646 w 1721"/>
                <a:gd name="T81" fmla="*/ 2147483646 h 1302"/>
                <a:gd name="T82" fmla="*/ 2147483646 w 1721"/>
                <a:gd name="T83" fmla="*/ 2147483646 h 1302"/>
                <a:gd name="T84" fmla="*/ 2147483646 w 1721"/>
                <a:gd name="T85" fmla="*/ 2147483646 h 1302"/>
                <a:gd name="T86" fmla="*/ 2147483646 w 1721"/>
                <a:gd name="T87" fmla="*/ 2147483646 h 1302"/>
                <a:gd name="T88" fmla="*/ 2147483646 w 1721"/>
                <a:gd name="T89" fmla="*/ 2147483646 h 1302"/>
                <a:gd name="T90" fmla="*/ 2147483646 w 1721"/>
                <a:gd name="T91" fmla="*/ 2147483646 h 1302"/>
                <a:gd name="T92" fmla="*/ 2147483646 w 1721"/>
                <a:gd name="T93" fmla="*/ 2147483646 h 1302"/>
                <a:gd name="T94" fmla="*/ 2147483646 w 1721"/>
                <a:gd name="T95" fmla="*/ 2147483646 h 1302"/>
                <a:gd name="T96" fmla="*/ 2147483646 w 1721"/>
                <a:gd name="T97" fmla="*/ 2147483646 h 1302"/>
                <a:gd name="T98" fmla="*/ 2147483646 w 1721"/>
                <a:gd name="T99" fmla="*/ 2147483646 h 1302"/>
                <a:gd name="T100" fmla="*/ 2147483646 w 1721"/>
                <a:gd name="T101" fmla="*/ 2147483646 h 130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1"/>
                <a:gd name="T154" fmla="*/ 0 h 1302"/>
                <a:gd name="T155" fmla="*/ 1721 w 1721"/>
                <a:gd name="T156" fmla="*/ 1302 h 130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39" name="chenying0907 9"/>
            <p:cNvSpPr>
              <a:spLocks/>
            </p:cNvSpPr>
            <p:nvPr/>
          </p:nvSpPr>
          <p:spPr bwMode="auto">
            <a:xfrm>
              <a:off x="2322373" y="3410920"/>
              <a:ext cx="1240718" cy="884092"/>
            </a:xfrm>
            <a:custGeom>
              <a:avLst/>
              <a:gdLst>
                <a:gd name="T0" fmla="*/ 2147483646 w 1071"/>
                <a:gd name="T1" fmla="*/ 2147483646 h 769"/>
                <a:gd name="T2" fmla="*/ 2147483646 w 1071"/>
                <a:gd name="T3" fmla="*/ 2147483646 h 769"/>
                <a:gd name="T4" fmla="*/ 2147483646 w 1071"/>
                <a:gd name="T5" fmla="*/ 2147483646 h 769"/>
                <a:gd name="T6" fmla="*/ 2147483646 w 1071"/>
                <a:gd name="T7" fmla="*/ 2147483646 h 769"/>
                <a:gd name="T8" fmla="*/ 2147483646 w 1071"/>
                <a:gd name="T9" fmla="*/ 2147483646 h 769"/>
                <a:gd name="T10" fmla="*/ 2147483646 w 1071"/>
                <a:gd name="T11" fmla="*/ 2147483646 h 769"/>
                <a:gd name="T12" fmla="*/ 2147483646 w 1071"/>
                <a:gd name="T13" fmla="*/ 2147483646 h 769"/>
                <a:gd name="T14" fmla="*/ 2147483646 w 1071"/>
                <a:gd name="T15" fmla="*/ 2147483646 h 769"/>
                <a:gd name="T16" fmla="*/ 2147483646 w 1071"/>
                <a:gd name="T17" fmla="*/ 2147483646 h 769"/>
                <a:gd name="T18" fmla="*/ 2147483646 w 1071"/>
                <a:gd name="T19" fmla="*/ 2147483646 h 769"/>
                <a:gd name="T20" fmla="*/ 2147483646 w 1071"/>
                <a:gd name="T21" fmla="*/ 2147483646 h 769"/>
                <a:gd name="T22" fmla="*/ 2147483646 w 1071"/>
                <a:gd name="T23" fmla="*/ 2147483646 h 769"/>
                <a:gd name="T24" fmla="*/ 2147483646 w 1071"/>
                <a:gd name="T25" fmla="*/ 2147483646 h 769"/>
                <a:gd name="T26" fmla="*/ 2147483646 w 1071"/>
                <a:gd name="T27" fmla="*/ 2147483646 h 769"/>
                <a:gd name="T28" fmla="*/ 2147483646 w 1071"/>
                <a:gd name="T29" fmla="*/ 2147483646 h 769"/>
                <a:gd name="T30" fmla="*/ 2147483646 w 1071"/>
                <a:gd name="T31" fmla="*/ 2147483646 h 769"/>
                <a:gd name="T32" fmla="*/ 2147483646 w 1071"/>
                <a:gd name="T33" fmla="*/ 2147483646 h 769"/>
                <a:gd name="T34" fmla="*/ 2147483646 w 1071"/>
                <a:gd name="T35" fmla="*/ 2147483646 h 769"/>
                <a:gd name="T36" fmla="*/ 2147483646 w 1071"/>
                <a:gd name="T37" fmla="*/ 2147483646 h 769"/>
                <a:gd name="T38" fmla="*/ 2147483646 w 1071"/>
                <a:gd name="T39" fmla="*/ 2147483646 h 769"/>
                <a:gd name="T40" fmla="*/ 2147483646 w 1071"/>
                <a:gd name="T41" fmla="*/ 2147483646 h 769"/>
                <a:gd name="T42" fmla="*/ 2147483646 w 1071"/>
                <a:gd name="T43" fmla="*/ 2147483646 h 769"/>
                <a:gd name="T44" fmla="*/ 2147483646 w 1071"/>
                <a:gd name="T45" fmla="*/ 2147483646 h 769"/>
                <a:gd name="T46" fmla="*/ 2147483646 w 1071"/>
                <a:gd name="T47" fmla="*/ 2147483646 h 769"/>
                <a:gd name="T48" fmla="*/ 2147483646 w 1071"/>
                <a:gd name="T49" fmla="*/ 2147483646 h 769"/>
                <a:gd name="T50" fmla="*/ 2147483646 w 1071"/>
                <a:gd name="T51" fmla="*/ 2147483646 h 769"/>
                <a:gd name="T52" fmla="*/ 2147483646 w 1071"/>
                <a:gd name="T53" fmla="*/ 2147483646 h 769"/>
                <a:gd name="T54" fmla="*/ 2147483646 w 1071"/>
                <a:gd name="T55" fmla="*/ 2147483646 h 769"/>
                <a:gd name="T56" fmla="*/ 2147483646 w 1071"/>
                <a:gd name="T57" fmla="*/ 2147483646 h 769"/>
                <a:gd name="T58" fmla="*/ 2147483646 w 1071"/>
                <a:gd name="T59" fmla="*/ 2147483646 h 769"/>
                <a:gd name="T60" fmla="*/ 2147483646 w 1071"/>
                <a:gd name="T61" fmla="*/ 2147483646 h 769"/>
                <a:gd name="T62" fmla="*/ 2147483646 w 1071"/>
                <a:gd name="T63" fmla="*/ 2147483646 h 769"/>
                <a:gd name="T64" fmla="*/ 2147483646 w 1071"/>
                <a:gd name="T65" fmla="*/ 2147483646 h 769"/>
                <a:gd name="T66" fmla="*/ 2147483646 w 1071"/>
                <a:gd name="T67" fmla="*/ 2147483646 h 769"/>
                <a:gd name="T68" fmla="*/ 2147483646 w 1071"/>
                <a:gd name="T69" fmla="*/ 2147483646 h 769"/>
                <a:gd name="T70" fmla="*/ 2147483646 w 1071"/>
                <a:gd name="T71" fmla="*/ 2147483646 h 769"/>
                <a:gd name="T72" fmla="*/ 2147483646 w 1071"/>
                <a:gd name="T73" fmla="*/ 2147483646 h 769"/>
                <a:gd name="T74" fmla="*/ 2147483646 w 1071"/>
                <a:gd name="T75" fmla="*/ 2147483646 h 769"/>
                <a:gd name="T76" fmla="*/ 2147483646 w 1071"/>
                <a:gd name="T77" fmla="*/ 2147483646 h 769"/>
                <a:gd name="T78" fmla="*/ 2147483646 w 1071"/>
                <a:gd name="T79" fmla="*/ 2147483646 h 769"/>
                <a:gd name="T80" fmla="*/ 2147483646 w 1071"/>
                <a:gd name="T81" fmla="*/ 2147483646 h 769"/>
                <a:gd name="T82" fmla="*/ 2147483646 w 1071"/>
                <a:gd name="T83" fmla="*/ 2147483646 h 769"/>
                <a:gd name="T84" fmla="*/ 2147483646 w 1071"/>
                <a:gd name="T85" fmla="*/ 2147483646 h 769"/>
                <a:gd name="T86" fmla="*/ 2147483646 w 1071"/>
                <a:gd name="T87" fmla="*/ 2147483646 h 769"/>
                <a:gd name="T88" fmla="*/ 2147483646 w 1071"/>
                <a:gd name="T89" fmla="*/ 2147483646 h 769"/>
                <a:gd name="T90" fmla="*/ 2147483646 w 1071"/>
                <a:gd name="T91" fmla="*/ 2147483646 h 769"/>
                <a:gd name="T92" fmla="*/ 2147483646 w 1071"/>
                <a:gd name="T93" fmla="*/ 2147483646 h 769"/>
                <a:gd name="T94" fmla="*/ 2147483646 w 1071"/>
                <a:gd name="T95" fmla="*/ 2147483646 h 769"/>
                <a:gd name="T96" fmla="*/ 2147483646 w 1071"/>
                <a:gd name="T97" fmla="*/ 2147483646 h 769"/>
                <a:gd name="T98" fmla="*/ 2147483646 w 1071"/>
                <a:gd name="T99" fmla="*/ 2147483646 h 769"/>
                <a:gd name="T100" fmla="*/ 2147483646 w 1071"/>
                <a:gd name="T101" fmla="*/ 2147483646 h 769"/>
                <a:gd name="T102" fmla="*/ 2147483646 w 1071"/>
                <a:gd name="T103" fmla="*/ 2147483646 h 769"/>
                <a:gd name="T104" fmla="*/ 2147483646 w 1071"/>
                <a:gd name="T105" fmla="*/ 2147483646 h 769"/>
                <a:gd name="T106" fmla="*/ 2147483646 w 1071"/>
                <a:gd name="T107" fmla="*/ 2147483646 h 7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71"/>
                <a:gd name="T163" fmla="*/ 0 h 769"/>
                <a:gd name="T164" fmla="*/ 1071 w 1071"/>
                <a:gd name="T165" fmla="*/ 769 h 7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0" name="chenying0907 10"/>
            <p:cNvSpPr>
              <a:spLocks/>
            </p:cNvSpPr>
            <p:nvPr/>
          </p:nvSpPr>
          <p:spPr bwMode="auto">
            <a:xfrm>
              <a:off x="3034568" y="4031270"/>
              <a:ext cx="1073914" cy="936096"/>
            </a:xfrm>
            <a:custGeom>
              <a:avLst/>
              <a:gdLst>
                <a:gd name="T0" fmla="*/ 2147483646 w 928"/>
                <a:gd name="T1" fmla="*/ 2147483646 h 814"/>
                <a:gd name="T2" fmla="*/ 2147483646 w 928"/>
                <a:gd name="T3" fmla="*/ 2147483646 h 814"/>
                <a:gd name="T4" fmla="*/ 2147483646 w 928"/>
                <a:gd name="T5" fmla="*/ 2147483646 h 814"/>
                <a:gd name="T6" fmla="*/ 2147483646 w 928"/>
                <a:gd name="T7" fmla="*/ 2147483646 h 814"/>
                <a:gd name="T8" fmla="*/ 2147483646 w 928"/>
                <a:gd name="T9" fmla="*/ 2147483646 h 814"/>
                <a:gd name="T10" fmla="*/ 2147483646 w 928"/>
                <a:gd name="T11" fmla="*/ 2147483646 h 814"/>
                <a:gd name="T12" fmla="*/ 2147483646 w 928"/>
                <a:gd name="T13" fmla="*/ 2147483646 h 814"/>
                <a:gd name="T14" fmla="*/ 2147483646 w 928"/>
                <a:gd name="T15" fmla="*/ 2147483646 h 814"/>
                <a:gd name="T16" fmla="*/ 2147483646 w 928"/>
                <a:gd name="T17" fmla="*/ 2147483646 h 814"/>
                <a:gd name="T18" fmla="*/ 2147483646 w 928"/>
                <a:gd name="T19" fmla="*/ 2147483646 h 814"/>
                <a:gd name="T20" fmla="*/ 2147483646 w 928"/>
                <a:gd name="T21" fmla="*/ 2147483646 h 814"/>
                <a:gd name="T22" fmla="*/ 2147483646 w 928"/>
                <a:gd name="T23" fmla="*/ 2147483646 h 814"/>
                <a:gd name="T24" fmla="*/ 2147483646 w 928"/>
                <a:gd name="T25" fmla="*/ 2147483646 h 814"/>
                <a:gd name="T26" fmla="*/ 2147483646 w 928"/>
                <a:gd name="T27" fmla="*/ 2147483646 h 814"/>
                <a:gd name="T28" fmla="*/ 2147483646 w 928"/>
                <a:gd name="T29" fmla="*/ 2147483646 h 814"/>
                <a:gd name="T30" fmla="*/ 2147483646 w 928"/>
                <a:gd name="T31" fmla="*/ 2147483646 h 814"/>
                <a:gd name="T32" fmla="*/ 2147483646 w 928"/>
                <a:gd name="T33" fmla="*/ 2147483646 h 814"/>
                <a:gd name="T34" fmla="*/ 2147483646 w 928"/>
                <a:gd name="T35" fmla="*/ 2147483646 h 814"/>
                <a:gd name="T36" fmla="*/ 2147483646 w 928"/>
                <a:gd name="T37" fmla="*/ 2147483646 h 814"/>
                <a:gd name="T38" fmla="*/ 2147483646 w 928"/>
                <a:gd name="T39" fmla="*/ 2147483646 h 814"/>
                <a:gd name="T40" fmla="*/ 2147483646 w 928"/>
                <a:gd name="T41" fmla="*/ 2147483646 h 814"/>
                <a:gd name="T42" fmla="*/ 2147483646 w 928"/>
                <a:gd name="T43" fmla="*/ 2147483646 h 814"/>
                <a:gd name="T44" fmla="*/ 2147483646 w 928"/>
                <a:gd name="T45" fmla="*/ 2147483646 h 814"/>
                <a:gd name="T46" fmla="*/ 2147483646 w 928"/>
                <a:gd name="T47" fmla="*/ 2147483646 h 814"/>
                <a:gd name="T48" fmla="*/ 2147483646 w 928"/>
                <a:gd name="T49" fmla="*/ 2147483646 h 814"/>
                <a:gd name="T50" fmla="*/ 2147483646 w 928"/>
                <a:gd name="T51" fmla="*/ 2147483646 h 814"/>
                <a:gd name="T52" fmla="*/ 2147483646 w 928"/>
                <a:gd name="T53" fmla="*/ 2147483646 h 814"/>
                <a:gd name="T54" fmla="*/ 2147483646 w 928"/>
                <a:gd name="T55" fmla="*/ 2147483646 h 814"/>
                <a:gd name="T56" fmla="*/ 2147483646 w 928"/>
                <a:gd name="T57" fmla="*/ 2147483646 h 814"/>
                <a:gd name="T58" fmla="*/ 2147483646 w 928"/>
                <a:gd name="T59" fmla="*/ 2147483646 h 814"/>
                <a:gd name="T60" fmla="*/ 2147483646 w 928"/>
                <a:gd name="T61" fmla="*/ 2147483646 h 814"/>
                <a:gd name="T62" fmla="*/ 2147483646 w 928"/>
                <a:gd name="T63" fmla="*/ 2147483646 h 814"/>
                <a:gd name="T64" fmla="*/ 2147483646 w 928"/>
                <a:gd name="T65" fmla="*/ 2147483646 h 814"/>
                <a:gd name="T66" fmla="*/ 2147483646 w 928"/>
                <a:gd name="T67" fmla="*/ 2147483646 h 814"/>
                <a:gd name="T68" fmla="*/ 2147483646 w 928"/>
                <a:gd name="T69" fmla="*/ 2147483646 h 814"/>
                <a:gd name="T70" fmla="*/ 2147483646 w 928"/>
                <a:gd name="T71" fmla="*/ 2147483646 h 814"/>
                <a:gd name="T72" fmla="*/ 2147483646 w 928"/>
                <a:gd name="T73" fmla="*/ 2147483646 h 814"/>
                <a:gd name="T74" fmla="*/ 2147483646 w 928"/>
                <a:gd name="T75" fmla="*/ 2147483646 h 814"/>
                <a:gd name="T76" fmla="*/ 2147483646 w 928"/>
                <a:gd name="T77" fmla="*/ 2147483646 h 814"/>
                <a:gd name="T78" fmla="*/ 2147483646 w 928"/>
                <a:gd name="T79" fmla="*/ 2147483646 h 814"/>
                <a:gd name="T80" fmla="*/ 2147483646 w 928"/>
                <a:gd name="T81" fmla="*/ 2147483646 h 814"/>
                <a:gd name="T82" fmla="*/ 2147483646 w 928"/>
                <a:gd name="T83" fmla="*/ 2147483646 h 814"/>
                <a:gd name="T84" fmla="*/ 2147483646 w 928"/>
                <a:gd name="T85" fmla="*/ 2147483646 h 814"/>
                <a:gd name="T86" fmla="*/ 2147483646 w 928"/>
                <a:gd name="T87" fmla="*/ 2147483646 h 814"/>
                <a:gd name="T88" fmla="*/ 2147483646 w 928"/>
                <a:gd name="T89" fmla="*/ 2147483646 h 814"/>
                <a:gd name="T90" fmla="*/ 2147483646 w 928"/>
                <a:gd name="T91" fmla="*/ 2147483646 h 814"/>
                <a:gd name="T92" fmla="*/ 2147483646 w 928"/>
                <a:gd name="T93" fmla="*/ 2147483646 h 814"/>
                <a:gd name="T94" fmla="*/ 2147483646 w 928"/>
                <a:gd name="T95" fmla="*/ 2147483646 h 814"/>
                <a:gd name="T96" fmla="*/ 2147483646 w 928"/>
                <a:gd name="T97" fmla="*/ 2147483646 h 814"/>
                <a:gd name="T98" fmla="*/ 2147483646 w 928"/>
                <a:gd name="T99" fmla="*/ 2147483646 h 814"/>
                <a:gd name="T100" fmla="*/ 2147483646 w 928"/>
                <a:gd name="T101" fmla="*/ 2147483646 h 814"/>
                <a:gd name="T102" fmla="*/ 2147483646 w 928"/>
                <a:gd name="T103" fmla="*/ 2147483646 h 814"/>
                <a:gd name="T104" fmla="*/ 2147483646 w 928"/>
                <a:gd name="T105" fmla="*/ 2147483646 h 814"/>
                <a:gd name="T106" fmla="*/ 2147483646 w 928"/>
                <a:gd name="T107" fmla="*/ 2147483646 h 814"/>
                <a:gd name="T108" fmla="*/ 2147483646 w 928"/>
                <a:gd name="T109" fmla="*/ 2147483646 h 814"/>
                <a:gd name="T110" fmla="*/ 2147483646 w 928"/>
                <a:gd name="T111" fmla="*/ 2147483646 h 8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8"/>
                <a:gd name="T169" fmla="*/ 0 h 814"/>
                <a:gd name="T170" fmla="*/ 928 w 928"/>
                <a:gd name="T171" fmla="*/ 814 h 8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8"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1" name="chenying0907 11"/>
            <p:cNvSpPr>
              <a:spLocks/>
            </p:cNvSpPr>
            <p:nvPr/>
          </p:nvSpPr>
          <p:spPr bwMode="auto">
            <a:xfrm>
              <a:off x="1252208" y="3652374"/>
              <a:ext cx="1921049" cy="1158978"/>
            </a:xfrm>
            <a:custGeom>
              <a:avLst/>
              <a:gdLst>
                <a:gd name="T0" fmla="*/ 2147483646 w 1661"/>
                <a:gd name="T1" fmla="*/ 2147483646 h 1007"/>
                <a:gd name="T2" fmla="*/ 2147483646 w 1661"/>
                <a:gd name="T3" fmla="*/ 2147483646 h 1007"/>
                <a:gd name="T4" fmla="*/ 2147483646 w 1661"/>
                <a:gd name="T5" fmla="*/ 2147483646 h 1007"/>
                <a:gd name="T6" fmla="*/ 2147483646 w 1661"/>
                <a:gd name="T7" fmla="*/ 2147483646 h 1007"/>
                <a:gd name="T8" fmla="*/ 2147483646 w 1661"/>
                <a:gd name="T9" fmla="*/ 2147483646 h 1007"/>
                <a:gd name="T10" fmla="*/ 2147483646 w 1661"/>
                <a:gd name="T11" fmla="*/ 2147483646 h 1007"/>
                <a:gd name="T12" fmla="*/ 2147483646 w 1661"/>
                <a:gd name="T13" fmla="*/ 2147483646 h 1007"/>
                <a:gd name="T14" fmla="*/ 2147483646 w 1661"/>
                <a:gd name="T15" fmla="*/ 2147483646 h 1007"/>
                <a:gd name="T16" fmla="*/ 2147483646 w 1661"/>
                <a:gd name="T17" fmla="*/ 2147483646 h 1007"/>
                <a:gd name="T18" fmla="*/ 2147483646 w 1661"/>
                <a:gd name="T19" fmla="*/ 2147483646 h 1007"/>
                <a:gd name="T20" fmla="*/ 2147483646 w 1661"/>
                <a:gd name="T21" fmla="*/ 2147483646 h 1007"/>
                <a:gd name="T22" fmla="*/ 2147483646 w 1661"/>
                <a:gd name="T23" fmla="*/ 2147483646 h 1007"/>
                <a:gd name="T24" fmla="*/ 2147483646 w 1661"/>
                <a:gd name="T25" fmla="*/ 2147483646 h 1007"/>
                <a:gd name="T26" fmla="*/ 2147483646 w 1661"/>
                <a:gd name="T27" fmla="*/ 2147483646 h 1007"/>
                <a:gd name="T28" fmla="*/ 2147483646 w 1661"/>
                <a:gd name="T29" fmla="*/ 2147483646 h 1007"/>
                <a:gd name="T30" fmla="*/ 2147483646 w 1661"/>
                <a:gd name="T31" fmla="*/ 2147483646 h 1007"/>
                <a:gd name="T32" fmla="*/ 2147483646 w 1661"/>
                <a:gd name="T33" fmla="*/ 2147483646 h 1007"/>
                <a:gd name="T34" fmla="*/ 2147483646 w 1661"/>
                <a:gd name="T35" fmla="*/ 2147483646 h 1007"/>
                <a:gd name="T36" fmla="*/ 2147483646 w 1661"/>
                <a:gd name="T37" fmla="*/ 2147483646 h 1007"/>
                <a:gd name="T38" fmla="*/ 2147483646 w 1661"/>
                <a:gd name="T39" fmla="*/ 2147483646 h 1007"/>
                <a:gd name="T40" fmla="*/ 2147483646 w 1661"/>
                <a:gd name="T41" fmla="*/ 2147483646 h 1007"/>
                <a:gd name="T42" fmla="*/ 2147483646 w 1661"/>
                <a:gd name="T43" fmla="*/ 2147483646 h 1007"/>
                <a:gd name="T44" fmla="*/ 2147483646 w 1661"/>
                <a:gd name="T45" fmla="*/ 2147483646 h 1007"/>
                <a:gd name="T46" fmla="*/ 2147483646 w 1661"/>
                <a:gd name="T47" fmla="*/ 2147483646 h 1007"/>
                <a:gd name="T48" fmla="*/ 2147483646 w 1661"/>
                <a:gd name="T49" fmla="*/ 2147483646 h 1007"/>
                <a:gd name="T50" fmla="*/ 2147483646 w 1661"/>
                <a:gd name="T51" fmla="*/ 2147483646 h 1007"/>
                <a:gd name="T52" fmla="*/ 2147483646 w 1661"/>
                <a:gd name="T53" fmla="*/ 2147483646 h 1007"/>
                <a:gd name="T54" fmla="*/ 2147483646 w 1661"/>
                <a:gd name="T55" fmla="*/ 2147483646 h 1007"/>
                <a:gd name="T56" fmla="*/ 2147483646 w 1661"/>
                <a:gd name="T57" fmla="*/ 2147483646 h 1007"/>
                <a:gd name="T58" fmla="*/ 2147483646 w 1661"/>
                <a:gd name="T59" fmla="*/ 2147483646 h 1007"/>
                <a:gd name="T60" fmla="*/ 2147483646 w 1661"/>
                <a:gd name="T61" fmla="*/ 2147483646 h 1007"/>
                <a:gd name="T62" fmla="*/ 2147483646 w 1661"/>
                <a:gd name="T63" fmla="*/ 2147483646 h 1007"/>
                <a:gd name="T64" fmla="*/ 2147483646 w 1661"/>
                <a:gd name="T65" fmla="*/ 2147483646 h 1007"/>
                <a:gd name="T66" fmla="*/ 2147483646 w 1661"/>
                <a:gd name="T67" fmla="*/ 2147483646 h 1007"/>
                <a:gd name="T68" fmla="*/ 2147483646 w 1661"/>
                <a:gd name="T69" fmla="*/ 2147483646 h 1007"/>
                <a:gd name="T70" fmla="*/ 2147483646 w 1661"/>
                <a:gd name="T71" fmla="*/ 2147483646 h 1007"/>
                <a:gd name="T72" fmla="*/ 2147483646 w 1661"/>
                <a:gd name="T73" fmla="*/ 2147483646 h 1007"/>
                <a:gd name="T74" fmla="*/ 2147483646 w 1661"/>
                <a:gd name="T75" fmla="*/ 2147483646 h 1007"/>
                <a:gd name="T76" fmla="*/ 2147483646 w 1661"/>
                <a:gd name="T77" fmla="*/ 2147483646 h 1007"/>
                <a:gd name="T78" fmla="*/ 2147483646 w 1661"/>
                <a:gd name="T79" fmla="*/ 2147483646 h 1007"/>
                <a:gd name="T80" fmla="*/ 2147483646 w 1661"/>
                <a:gd name="T81" fmla="*/ 2147483646 h 1007"/>
                <a:gd name="T82" fmla="*/ 2147483646 w 1661"/>
                <a:gd name="T83" fmla="*/ 2147483646 h 1007"/>
                <a:gd name="T84" fmla="*/ 2147483646 w 1661"/>
                <a:gd name="T85" fmla="*/ 2147483646 h 1007"/>
                <a:gd name="T86" fmla="*/ 2147483646 w 1661"/>
                <a:gd name="T87" fmla="*/ 2147483646 h 1007"/>
                <a:gd name="T88" fmla="*/ 2147483646 w 1661"/>
                <a:gd name="T89" fmla="*/ 2147483646 h 1007"/>
                <a:gd name="T90" fmla="*/ 2147483646 w 1661"/>
                <a:gd name="T91" fmla="*/ 2147483646 h 1007"/>
                <a:gd name="T92" fmla="*/ 2147483646 w 1661"/>
                <a:gd name="T93" fmla="*/ 2147483646 h 1007"/>
                <a:gd name="T94" fmla="*/ 2147483646 w 1661"/>
                <a:gd name="T95" fmla="*/ 2147483646 h 1007"/>
                <a:gd name="T96" fmla="*/ 2147483646 w 1661"/>
                <a:gd name="T97" fmla="*/ 0 h 1007"/>
                <a:gd name="T98" fmla="*/ 2147483646 w 1661"/>
                <a:gd name="T99" fmla="*/ 2147483646 h 1007"/>
                <a:gd name="T100" fmla="*/ 2147483646 w 1661"/>
                <a:gd name="T101" fmla="*/ 2147483646 h 10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61"/>
                <a:gd name="T154" fmla="*/ 0 h 1007"/>
                <a:gd name="T155" fmla="*/ 1661 w 1661"/>
                <a:gd name="T156" fmla="*/ 1007 h 10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61" h="1007">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2" name="chenying0907 12"/>
            <p:cNvSpPr>
              <a:spLocks/>
            </p:cNvSpPr>
            <p:nvPr/>
          </p:nvSpPr>
          <p:spPr bwMode="auto">
            <a:xfrm>
              <a:off x="3002707" y="4616332"/>
              <a:ext cx="865878" cy="902666"/>
            </a:xfrm>
            <a:custGeom>
              <a:avLst/>
              <a:gdLst>
                <a:gd name="T0" fmla="*/ 2147483646 w 749"/>
                <a:gd name="T1" fmla="*/ 2147483646 h 782"/>
                <a:gd name="T2" fmla="*/ 2147483646 w 749"/>
                <a:gd name="T3" fmla="*/ 2147483646 h 782"/>
                <a:gd name="T4" fmla="*/ 2147483646 w 749"/>
                <a:gd name="T5" fmla="*/ 2147483646 h 782"/>
                <a:gd name="T6" fmla="*/ 2147483646 w 749"/>
                <a:gd name="T7" fmla="*/ 2147483646 h 782"/>
                <a:gd name="T8" fmla="*/ 2147483646 w 749"/>
                <a:gd name="T9" fmla="*/ 2147483646 h 782"/>
                <a:gd name="T10" fmla="*/ 2147483646 w 749"/>
                <a:gd name="T11" fmla="*/ 2147483646 h 782"/>
                <a:gd name="T12" fmla="*/ 2147483646 w 749"/>
                <a:gd name="T13" fmla="*/ 2147483646 h 782"/>
                <a:gd name="T14" fmla="*/ 2147483646 w 749"/>
                <a:gd name="T15" fmla="*/ 2147483646 h 782"/>
                <a:gd name="T16" fmla="*/ 2147483646 w 749"/>
                <a:gd name="T17" fmla="*/ 2147483646 h 782"/>
                <a:gd name="T18" fmla="*/ 2147483646 w 749"/>
                <a:gd name="T19" fmla="*/ 2147483646 h 782"/>
                <a:gd name="T20" fmla="*/ 2147483646 w 749"/>
                <a:gd name="T21" fmla="*/ 2147483646 h 782"/>
                <a:gd name="T22" fmla="*/ 2147483646 w 749"/>
                <a:gd name="T23" fmla="*/ 2147483646 h 782"/>
                <a:gd name="T24" fmla="*/ 2147483646 w 749"/>
                <a:gd name="T25" fmla="*/ 2147483646 h 782"/>
                <a:gd name="T26" fmla="*/ 2147483646 w 749"/>
                <a:gd name="T27" fmla="*/ 2147483646 h 782"/>
                <a:gd name="T28" fmla="*/ 2147483646 w 749"/>
                <a:gd name="T29" fmla="*/ 2147483646 h 782"/>
                <a:gd name="T30" fmla="*/ 2147483646 w 749"/>
                <a:gd name="T31" fmla="*/ 2147483646 h 782"/>
                <a:gd name="T32" fmla="*/ 2147483646 w 749"/>
                <a:gd name="T33" fmla="*/ 2147483646 h 782"/>
                <a:gd name="T34" fmla="*/ 2147483646 w 749"/>
                <a:gd name="T35" fmla="*/ 2147483646 h 782"/>
                <a:gd name="T36" fmla="*/ 2147483646 w 749"/>
                <a:gd name="T37" fmla="*/ 2147483646 h 782"/>
                <a:gd name="T38" fmla="*/ 2147483646 w 749"/>
                <a:gd name="T39" fmla="*/ 2147483646 h 782"/>
                <a:gd name="T40" fmla="*/ 2147483646 w 749"/>
                <a:gd name="T41" fmla="*/ 2147483646 h 782"/>
                <a:gd name="T42" fmla="*/ 2147483646 w 749"/>
                <a:gd name="T43" fmla="*/ 2147483646 h 782"/>
                <a:gd name="T44" fmla="*/ 2147483646 w 749"/>
                <a:gd name="T45" fmla="*/ 2147483646 h 782"/>
                <a:gd name="T46" fmla="*/ 2147483646 w 749"/>
                <a:gd name="T47" fmla="*/ 2147483646 h 782"/>
                <a:gd name="T48" fmla="*/ 2147483646 w 749"/>
                <a:gd name="T49" fmla="*/ 2147483646 h 782"/>
                <a:gd name="T50" fmla="*/ 2147483646 w 749"/>
                <a:gd name="T51" fmla="*/ 2147483646 h 782"/>
                <a:gd name="T52" fmla="*/ 2147483646 w 749"/>
                <a:gd name="T53" fmla="*/ 2147483646 h 782"/>
                <a:gd name="T54" fmla="*/ 2147483646 w 749"/>
                <a:gd name="T55" fmla="*/ 2147483646 h 782"/>
                <a:gd name="T56" fmla="*/ 2147483646 w 749"/>
                <a:gd name="T57" fmla="*/ 2147483646 h 782"/>
                <a:gd name="T58" fmla="*/ 2147483646 w 749"/>
                <a:gd name="T59" fmla="*/ 2147483646 h 782"/>
                <a:gd name="T60" fmla="*/ 2147483646 w 749"/>
                <a:gd name="T61" fmla="*/ 2147483646 h 782"/>
                <a:gd name="T62" fmla="*/ 2147483646 w 749"/>
                <a:gd name="T63" fmla="*/ 2147483646 h 782"/>
                <a:gd name="T64" fmla="*/ 2147483646 w 749"/>
                <a:gd name="T65" fmla="*/ 2147483646 h 782"/>
                <a:gd name="T66" fmla="*/ 2147483646 w 749"/>
                <a:gd name="T67" fmla="*/ 2147483646 h 782"/>
                <a:gd name="T68" fmla="*/ 2147483646 w 749"/>
                <a:gd name="T69" fmla="*/ 2147483646 h 782"/>
                <a:gd name="T70" fmla="*/ 2147483646 w 749"/>
                <a:gd name="T71" fmla="*/ 2147483646 h 782"/>
                <a:gd name="T72" fmla="*/ 2147483646 w 749"/>
                <a:gd name="T73" fmla="*/ 2147483646 h 782"/>
                <a:gd name="T74" fmla="*/ 2147483646 w 749"/>
                <a:gd name="T75" fmla="*/ 2147483646 h 782"/>
                <a:gd name="T76" fmla="*/ 2147483646 w 749"/>
                <a:gd name="T77" fmla="*/ 2147483646 h 782"/>
                <a:gd name="T78" fmla="*/ 2147483646 w 749"/>
                <a:gd name="T79" fmla="*/ 2147483646 h 782"/>
                <a:gd name="T80" fmla="*/ 2147483646 w 749"/>
                <a:gd name="T81" fmla="*/ 2147483646 h 782"/>
                <a:gd name="T82" fmla="*/ 2147483646 w 749"/>
                <a:gd name="T83" fmla="*/ 2147483646 h 782"/>
                <a:gd name="T84" fmla="*/ 2147483646 w 749"/>
                <a:gd name="T85" fmla="*/ 2147483646 h 782"/>
                <a:gd name="T86" fmla="*/ 2147483646 w 749"/>
                <a:gd name="T87" fmla="*/ 2147483646 h 782"/>
                <a:gd name="T88" fmla="*/ 2147483646 w 749"/>
                <a:gd name="T89" fmla="*/ 2147483646 h 782"/>
                <a:gd name="T90" fmla="*/ 2147483646 w 749"/>
                <a:gd name="T91" fmla="*/ 2147483646 h 782"/>
                <a:gd name="T92" fmla="*/ 2147483646 w 749"/>
                <a:gd name="T93" fmla="*/ 2147483646 h 782"/>
                <a:gd name="T94" fmla="*/ 2147483646 w 749"/>
                <a:gd name="T95" fmla="*/ 2147483646 h 782"/>
                <a:gd name="T96" fmla="*/ 2147483646 w 749"/>
                <a:gd name="T97" fmla="*/ 2147483646 h 782"/>
                <a:gd name="T98" fmla="*/ 2147483646 w 749"/>
                <a:gd name="T99" fmla="*/ 2147483646 h 782"/>
                <a:gd name="T100" fmla="*/ 2147483646 w 749"/>
                <a:gd name="T101" fmla="*/ 2147483646 h 782"/>
                <a:gd name="T102" fmla="*/ 2147483646 w 749"/>
                <a:gd name="T103" fmla="*/ 2147483646 h 782"/>
                <a:gd name="T104" fmla="*/ 2147483646 w 749"/>
                <a:gd name="T105" fmla="*/ 2147483646 h 782"/>
                <a:gd name="T106" fmla="*/ 2147483646 w 749"/>
                <a:gd name="T107" fmla="*/ 2147483646 h 782"/>
                <a:gd name="T108" fmla="*/ 2147483646 w 749"/>
                <a:gd name="T109" fmla="*/ 2147483646 h 782"/>
                <a:gd name="T110" fmla="*/ 2147483646 w 749"/>
                <a:gd name="T111" fmla="*/ 2147483646 h 782"/>
                <a:gd name="T112" fmla="*/ 2147483646 w 749"/>
                <a:gd name="T113" fmla="*/ 2147483646 h 782"/>
                <a:gd name="T114" fmla="*/ 2147483646 w 749"/>
                <a:gd name="T115" fmla="*/ 2147483646 h 782"/>
                <a:gd name="T116" fmla="*/ 2147483646 w 749"/>
                <a:gd name="T117" fmla="*/ 2147483646 h 782"/>
                <a:gd name="T118" fmla="*/ 2147483646 w 749"/>
                <a:gd name="T119" fmla="*/ 2147483646 h 7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9"/>
                <a:gd name="T181" fmla="*/ 0 h 782"/>
                <a:gd name="T182" fmla="*/ 749 w 749"/>
                <a:gd name="T183" fmla="*/ 782 h 7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3" name="chenying0907 13"/>
            <p:cNvSpPr>
              <a:spLocks/>
            </p:cNvSpPr>
            <p:nvPr/>
          </p:nvSpPr>
          <p:spPr bwMode="auto">
            <a:xfrm>
              <a:off x="3623064" y="4603329"/>
              <a:ext cx="584749" cy="505195"/>
            </a:xfrm>
            <a:custGeom>
              <a:avLst/>
              <a:gdLst>
                <a:gd name="T0" fmla="*/ 2147483646 w 506"/>
                <a:gd name="T1" fmla="*/ 2147483646 h 438"/>
                <a:gd name="T2" fmla="*/ 2147483646 w 506"/>
                <a:gd name="T3" fmla="*/ 2147483646 h 438"/>
                <a:gd name="T4" fmla="*/ 2147483646 w 506"/>
                <a:gd name="T5" fmla="*/ 897794066 h 438"/>
                <a:gd name="T6" fmla="*/ 2147483646 w 506"/>
                <a:gd name="T7" fmla="*/ 2147483646 h 438"/>
                <a:gd name="T8" fmla="*/ 2147483646 w 506"/>
                <a:gd name="T9" fmla="*/ 2147483646 h 438"/>
                <a:gd name="T10" fmla="*/ 2147483646 w 506"/>
                <a:gd name="T11" fmla="*/ 2147483646 h 438"/>
                <a:gd name="T12" fmla="*/ 2147483646 w 506"/>
                <a:gd name="T13" fmla="*/ 2147483646 h 438"/>
                <a:gd name="T14" fmla="*/ 2147483646 w 506"/>
                <a:gd name="T15" fmla="*/ 2147483646 h 438"/>
                <a:gd name="T16" fmla="*/ 2147483646 w 506"/>
                <a:gd name="T17" fmla="*/ 2147483646 h 438"/>
                <a:gd name="T18" fmla="*/ 2147483646 w 506"/>
                <a:gd name="T19" fmla="*/ 2147483646 h 438"/>
                <a:gd name="T20" fmla="*/ 2147483646 w 506"/>
                <a:gd name="T21" fmla="*/ 2147483646 h 438"/>
                <a:gd name="T22" fmla="*/ 2147483646 w 506"/>
                <a:gd name="T23" fmla="*/ 2147483646 h 438"/>
                <a:gd name="T24" fmla="*/ 2147483646 w 506"/>
                <a:gd name="T25" fmla="*/ 2147483646 h 438"/>
                <a:gd name="T26" fmla="*/ 2147483646 w 506"/>
                <a:gd name="T27" fmla="*/ 2147483646 h 438"/>
                <a:gd name="T28" fmla="*/ 2147483646 w 506"/>
                <a:gd name="T29" fmla="*/ 2147483646 h 438"/>
                <a:gd name="T30" fmla="*/ 2147483646 w 506"/>
                <a:gd name="T31" fmla="*/ 2147483646 h 438"/>
                <a:gd name="T32" fmla="*/ 2147483646 w 506"/>
                <a:gd name="T33" fmla="*/ 2147483646 h 438"/>
                <a:gd name="T34" fmla="*/ 2147483646 w 506"/>
                <a:gd name="T35" fmla="*/ 2147483646 h 438"/>
                <a:gd name="T36" fmla="*/ 2147483646 w 506"/>
                <a:gd name="T37" fmla="*/ 2147483646 h 438"/>
                <a:gd name="T38" fmla="*/ 2147483646 w 506"/>
                <a:gd name="T39" fmla="*/ 2147483646 h 438"/>
                <a:gd name="T40" fmla="*/ 2147483646 w 506"/>
                <a:gd name="T41" fmla="*/ 2147483646 h 438"/>
                <a:gd name="T42" fmla="*/ 2147483646 w 506"/>
                <a:gd name="T43" fmla="*/ 2147483646 h 438"/>
                <a:gd name="T44" fmla="*/ 2147483646 w 506"/>
                <a:gd name="T45" fmla="*/ 2147483646 h 438"/>
                <a:gd name="T46" fmla="*/ 2147483646 w 506"/>
                <a:gd name="T47" fmla="*/ 2147483646 h 438"/>
                <a:gd name="T48" fmla="*/ 2147483646 w 506"/>
                <a:gd name="T49" fmla="*/ 2147483646 h 438"/>
                <a:gd name="T50" fmla="*/ 2147483646 w 506"/>
                <a:gd name="T51" fmla="*/ 2147483646 h 438"/>
                <a:gd name="T52" fmla="*/ 2147483646 w 506"/>
                <a:gd name="T53" fmla="*/ 2147483646 h 438"/>
                <a:gd name="T54" fmla="*/ 2147483646 w 506"/>
                <a:gd name="T55" fmla="*/ 2147483646 h 438"/>
                <a:gd name="T56" fmla="*/ 2147483646 w 506"/>
                <a:gd name="T57" fmla="*/ 2147483646 h 438"/>
                <a:gd name="T58" fmla="*/ 2147483646 w 506"/>
                <a:gd name="T59" fmla="*/ 2147483646 h 438"/>
                <a:gd name="T60" fmla="*/ 2147483646 w 506"/>
                <a:gd name="T61" fmla="*/ 2147483646 h 438"/>
                <a:gd name="T62" fmla="*/ 2147483646 w 506"/>
                <a:gd name="T63" fmla="*/ 2147483646 h 438"/>
                <a:gd name="T64" fmla="*/ 2147483646 w 506"/>
                <a:gd name="T65" fmla="*/ 2147483646 h 438"/>
                <a:gd name="T66" fmla="*/ 2147483646 w 506"/>
                <a:gd name="T67" fmla="*/ 2147483646 h 438"/>
                <a:gd name="T68" fmla="*/ 2147483646 w 506"/>
                <a:gd name="T69" fmla="*/ 2147483646 h 438"/>
                <a:gd name="T70" fmla="*/ 2147483646 w 506"/>
                <a:gd name="T71" fmla="*/ 2147483646 h 438"/>
                <a:gd name="T72" fmla="*/ 2147483646 w 506"/>
                <a:gd name="T73" fmla="*/ 2147483646 h 438"/>
                <a:gd name="T74" fmla="*/ 2147483646 w 506"/>
                <a:gd name="T75" fmla="*/ 2147483646 h 438"/>
                <a:gd name="T76" fmla="*/ 2147483646 w 506"/>
                <a:gd name="T77" fmla="*/ 2147483646 h 438"/>
                <a:gd name="T78" fmla="*/ 2147483646 w 506"/>
                <a:gd name="T79" fmla="*/ 2147483646 h 438"/>
                <a:gd name="T80" fmla="*/ 2147483646 w 506"/>
                <a:gd name="T81" fmla="*/ 2147483646 h 438"/>
                <a:gd name="T82" fmla="*/ 2147483646 w 506"/>
                <a:gd name="T83" fmla="*/ 2147483646 h 438"/>
                <a:gd name="T84" fmla="*/ 2147483646 w 506"/>
                <a:gd name="T85" fmla="*/ 2147483646 h 438"/>
                <a:gd name="T86" fmla="*/ 2147483646 w 506"/>
                <a:gd name="T87" fmla="*/ 2147483646 h 438"/>
                <a:gd name="T88" fmla="*/ 2147483646 w 506"/>
                <a:gd name="T89" fmla="*/ 2147483646 h 438"/>
                <a:gd name="T90" fmla="*/ 2147483646 w 506"/>
                <a:gd name="T91" fmla="*/ 2147483646 h 438"/>
                <a:gd name="T92" fmla="*/ 2147483646 w 506"/>
                <a:gd name="T93" fmla="*/ 2147483646 h 438"/>
                <a:gd name="T94" fmla="*/ 2147483646 w 506"/>
                <a:gd name="T95" fmla="*/ 2147483646 h 438"/>
                <a:gd name="T96" fmla="*/ 2147483646 w 506"/>
                <a:gd name="T97" fmla="*/ 2147483646 h 438"/>
                <a:gd name="T98" fmla="*/ 2147483646 w 506"/>
                <a:gd name="T99" fmla="*/ 2147483646 h 438"/>
                <a:gd name="T100" fmla="*/ 2147483646 w 506"/>
                <a:gd name="T101" fmla="*/ 2147483646 h 438"/>
                <a:gd name="T102" fmla="*/ 2147483646 w 506"/>
                <a:gd name="T103" fmla="*/ 2147483646 h 4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06"/>
                <a:gd name="T157" fmla="*/ 0 h 438"/>
                <a:gd name="T158" fmla="*/ 506 w 506"/>
                <a:gd name="T159" fmla="*/ 438 h 4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4" name="chenying0907 14"/>
            <p:cNvSpPr>
              <a:spLocks/>
            </p:cNvSpPr>
            <p:nvPr/>
          </p:nvSpPr>
          <p:spPr bwMode="auto">
            <a:xfrm>
              <a:off x="3718649" y="4913505"/>
              <a:ext cx="764672" cy="583203"/>
            </a:xfrm>
            <a:custGeom>
              <a:avLst/>
              <a:gdLst>
                <a:gd name="T0" fmla="*/ 2147483646 w 662"/>
                <a:gd name="T1" fmla="*/ 2147483646 h 506"/>
                <a:gd name="T2" fmla="*/ 2147483646 w 662"/>
                <a:gd name="T3" fmla="*/ 2147483646 h 506"/>
                <a:gd name="T4" fmla="*/ 2147483646 w 662"/>
                <a:gd name="T5" fmla="*/ 2147483646 h 506"/>
                <a:gd name="T6" fmla="*/ 2147483646 w 662"/>
                <a:gd name="T7" fmla="*/ 2147483646 h 506"/>
                <a:gd name="T8" fmla="*/ 2147483646 w 662"/>
                <a:gd name="T9" fmla="*/ 2147483646 h 506"/>
                <a:gd name="T10" fmla="*/ 2147483646 w 662"/>
                <a:gd name="T11" fmla="*/ 2147483646 h 506"/>
                <a:gd name="T12" fmla="*/ 2147483646 w 662"/>
                <a:gd name="T13" fmla="*/ 2147483646 h 506"/>
                <a:gd name="T14" fmla="*/ 2147483646 w 662"/>
                <a:gd name="T15" fmla="*/ 2147483646 h 506"/>
                <a:gd name="T16" fmla="*/ 2147483646 w 662"/>
                <a:gd name="T17" fmla="*/ 2147483646 h 506"/>
                <a:gd name="T18" fmla="*/ 2147483646 w 662"/>
                <a:gd name="T19" fmla="*/ 2147483646 h 506"/>
                <a:gd name="T20" fmla="*/ 2147483646 w 662"/>
                <a:gd name="T21" fmla="*/ 2147483646 h 506"/>
                <a:gd name="T22" fmla="*/ 2147483646 w 662"/>
                <a:gd name="T23" fmla="*/ 2147483646 h 506"/>
                <a:gd name="T24" fmla="*/ 2147483646 w 662"/>
                <a:gd name="T25" fmla="*/ 2147483646 h 506"/>
                <a:gd name="T26" fmla="*/ 2147483646 w 662"/>
                <a:gd name="T27" fmla="*/ 2147483646 h 506"/>
                <a:gd name="T28" fmla="*/ 2147483646 w 662"/>
                <a:gd name="T29" fmla="*/ 2147483646 h 506"/>
                <a:gd name="T30" fmla="*/ 2147483646 w 662"/>
                <a:gd name="T31" fmla="*/ 2147483646 h 506"/>
                <a:gd name="T32" fmla="*/ 2147483646 w 662"/>
                <a:gd name="T33" fmla="*/ 2147483646 h 506"/>
                <a:gd name="T34" fmla="*/ 2147483646 w 662"/>
                <a:gd name="T35" fmla="*/ 2147483646 h 506"/>
                <a:gd name="T36" fmla="*/ 1811222124 w 662"/>
                <a:gd name="T37" fmla="*/ 2147483646 h 506"/>
                <a:gd name="T38" fmla="*/ 2147483646 w 662"/>
                <a:gd name="T39" fmla="*/ 2147483646 h 506"/>
                <a:gd name="T40" fmla="*/ 2147483646 w 662"/>
                <a:gd name="T41" fmla="*/ 2147483646 h 506"/>
                <a:gd name="T42" fmla="*/ 2147483646 w 662"/>
                <a:gd name="T43" fmla="*/ 2147483646 h 506"/>
                <a:gd name="T44" fmla="*/ 2147483646 w 662"/>
                <a:gd name="T45" fmla="*/ 2147483646 h 506"/>
                <a:gd name="T46" fmla="*/ 2147483646 w 662"/>
                <a:gd name="T47" fmla="*/ 2147483646 h 506"/>
                <a:gd name="T48" fmla="*/ 2147483646 w 662"/>
                <a:gd name="T49" fmla="*/ 2147483646 h 506"/>
                <a:gd name="T50" fmla="*/ 2147483646 w 662"/>
                <a:gd name="T51" fmla="*/ 2147483646 h 506"/>
                <a:gd name="T52" fmla="*/ 2147483646 w 662"/>
                <a:gd name="T53" fmla="*/ 2147483646 h 506"/>
                <a:gd name="T54" fmla="*/ 2147483646 w 662"/>
                <a:gd name="T55" fmla="*/ 2147483646 h 506"/>
                <a:gd name="T56" fmla="*/ 2147483646 w 662"/>
                <a:gd name="T57" fmla="*/ 2147483646 h 506"/>
                <a:gd name="T58" fmla="*/ 2147483646 w 662"/>
                <a:gd name="T59" fmla="*/ 2147483646 h 506"/>
                <a:gd name="T60" fmla="*/ 2147483646 w 662"/>
                <a:gd name="T61" fmla="*/ 2147483646 h 506"/>
                <a:gd name="T62" fmla="*/ 2147483646 w 662"/>
                <a:gd name="T63" fmla="*/ 2147483646 h 506"/>
                <a:gd name="T64" fmla="*/ 2147483646 w 662"/>
                <a:gd name="T65" fmla="*/ 2147483646 h 506"/>
                <a:gd name="T66" fmla="*/ 2147483646 w 662"/>
                <a:gd name="T67" fmla="*/ 2147483646 h 506"/>
                <a:gd name="T68" fmla="*/ 2147483646 w 662"/>
                <a:gd name="T69" fmla="*/ 2147483646 h 506"/>
                <a:gd name="T70" fmla="*/ 2147483646 w 662"/>
                <a:gd name="T71" fmla="*/ 2147483646 h 506"/>
                <a:gd name="T72" fmla="*/ 2147483646 w 662"/>
                <a:gd name="T73" fmla="*/ 2147483646 h 506"/>
                <a:gd name="T74" fmla="*/ 2147483646 w 662"/>
                <a:gd name="T75" fmla="*/ 2147483646 h 506"/>
                <a:gd name="T76" fmla="*/ 2147483646 w 662"/>
                <a:gd name="T77" fmla="*/ 2147483646 h 506"/>
                <a:gd name="T78" fmla="*/ 2147483646 w 662"/>
                <a:gd name="T79" fmla="*/ 2147483646 h 506"/>
                <a:gd name="T80" fmla="*/ 2147483646 w 662"/>
                <a:gd name="T81" fmla="*/ 2147483646 h 506"/>
                <a:gd name="T82" fmla="*/ 2147483646 w 662"/>
                <a:gd name="T83" fmla="*/ 2147483646 h 506"/>
                <a:gd name="T84" fmla="*/ 2147483646 w 662"/>
                <a:gd name="T85" fmla="*/ 2147483646 h 506"/>
                <a:gd name="T86" fmla="*/ 2147483646 w 662"/>
                <a:gd name="T87" fmla="*/ 2147483646 h 506"/>
                <a:gd name="T88" fmla="*/ 2147483646 w 662"/>
                <a:gd name="T89" fmla="*/ 2147483646 h 506"/>
                <a:gd name="T90" fmla="*/ 2147483646 w 662"/>
                <a:gd name="T91" fmla="*/ 2147483646 h 506"/>
                <a:gd name="T92" fmla="*/ 2147483646 w 662"/>
                <a:gd name="T93" fmla="*/ 2147483646 h 506"/>
                <a:gd name="T94" fmla="*/ 2147483646 w 662"/>
                <a:gd name="T95" fmla="*/ 2147483646 h 506"/>
                <a:gd name="T96" fmla="*/ 2147483646 w 662"/>
                <a:gd name="T97" fmla="*/ 2147483646 h 506"/>
                <a:gd name="T98" fmla="*/ 2147483646 w 662"/>
                <a:gd name="T99" fmla="*/ 2147483646 h 506"/>
                <a:gd name="T100" fmla="*/ 2147483646 w 662"/>
                <a:gd name="T101" fmla="*/ 2147483646 h 506"/>
                <a:gd name="T102" fmla="*/ 2147483646 w 662"/>
                <a:gd name="T103" fmla="*/ 2147483646 h 506"/>
                <a:gd name="T104" fmla="*/ 2147483646 w 662"/>
                <a:gd name="T105" fmla="*/ 2147483646 h 506"/>
                <a:gd name="T106" fmla="*/ 2147483646 w 662"/>
                <a:gd name="T107" fmla="*/ 2147483646 h 506"/>
                <a:gd name="T108" fmla="*/ 2147483646 w 662"/>
                <a:gd name="T109" fmla="*/ 2147483646 h 506"/>
                <a:gd name="T110" fmla="*/ 2147483646 w 662"/>
                <a:gd name="T111" fmla="*/ 2147483646 h 506"/>
                <a:gd name="T112" fmla="*/ 2147483646 w 662"/>
                <a:gd name="T113" fmla="*/ 2147483646 h 506"/>
                <a:gd name="T114" fmla="*/ 2147483646 w 662"/>
                <a:gd name="T115" fmla="*/ 0 h 506"/>
                <a:gd name="T116" fmla="*/ 2147483646 w 662"/>
                <a:gd name="T117" fmla="*/ 2147483646 h 5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2"/>
                <a:gd name="T178" fmla="*/ 0 h 506"/>
                <a:gd name="T179" fmla="*/ 662 w 662"/>
                <a:gd name="T180" fmla="*/ 506 h 5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5" name="chenying0907 15"/>
            <p:cNvSpPr>
              <a:spLocks/>
            </p:cNvSpPr>
            <p:nvPr/>
          </p:nvSpPr>
          <p:spPr bwMode="auto">
            <a:xfrm>
              <a:off x="3825477" y="4274581"/>
              <a:ext cx="432940" cy="440187"/>
            </a:xfrm>
            <a:custGeom>
              <a:avLst/>
              <a:gdLst>
                <a:gd name="T0" fmla="*/ 2147483646 w 374"/>
                <a:gd name="T1" fmla="*/ 2147483646 h 381"/>
                <a:gd name="T2" fmla="*/ 2147483646 w 374"/>
                <a:gd name="T3" fmla="*/ 2147483646 h 381"/>
                <a:gd name="T4" fmla="*/ 2147483646 w 374"/>
                <a:gd name="T5" fmla="*/ 2147483646 h 381"/>
                <a:gd name="T6" fmla="*/ 2147483646 w 374"/>
                <a:gd name="T7" fmla="*/ 2147483646 h 381"/>
                <a:gd name="T8" fmla="*/ 2147483646 w 374"/>
                <a:gd name="T9" fmla="*/ 2147483646 h 381"/>
                <a:gd name="T10" fmla="*/ 2147483646 w 374"/>
                <a:gd name="T11" fmla="*/ 2147483646 h 381"/>
                <a:gd name="T12" fmla="*/ 2147483646 w 374"/>
                <a:gd name="T13" fmla="*/ 2147483646 h 381"/>
                <a:gd name="T14" fmla="*/ 2147483646 w 374"/>
                <a:gd name="T15" fmla="*/ 2147483646 h 381"/>
                <a:gd name="T16" fmla="*/ 2147483646 w 374"/>
                <a:gd name="T17" fmla="*/ 2147483646 h 381"/>
                <a:gd name="T18" fmla="*/ 2147483646 w 374"/>
                <a:gd name="T19" fmla="*/ 2147483646 h 381"/>
                <a:gd name="T20" fmla="*/ 2147483646 w 374"/>
                <a:gd name="T21" fmla="*/ 2147483646 h 381"/>
                <a:gd name="T22" fmla="*/ 2147483646 w 374"/>
                <a:gd name="T23" fmla="*/ 2147483646 h 381"/>
                <a:gd name="T24" fmla="*/ 2147483646 w 374"/>
                <a:gd name="T25" fmla="*/ 2147483646 h 381"/>
                <a:gd name="T26" fmla="*/ 2147483646 w 374"/>
                <a:gd name="T27" fmla="*/ 2147483646 h 381"/>
                <a:gd name="T28" fmla="*/ 0 w 374"/>
                <a:gd name="T29" fmla="*/ 2147483646 h 381"/>
                <a:gd name="T30" fmla="*/ 2147483646 w 374"/>
                <a:gd name="T31" fmla="*/ 2147483646 h 381"/>
                <a:gd name="T32" fmla="*/ 2147483646 w 374"/>
                <a:gd name="T33" fmla="*/ 2147483646 h 381"/>
                <a:gd name="T34" fmla="*/ 2147483646 w 374"/>
                <a:gd name="T35" fmla="*/ 2147483646 h 381"/>
                <a:gd name="T36" fmla="*/ 2147483646 w 374"/>
                <a:gd name="T37" fmla="*/ 2147483646 h 381"/>
                <a:gd name="T38" fmla="*/ 2147483646 w 374"/>
                <a:gd name="T39" fmla="*/ 2147483646 h 381"/>
                <a:gd name="T40" fmla="*/ 2147483646 w 374"/>
                <a:gd name="T41" fmla="*/ 2147483646 h 381"/>
                <a:gd name="T42" fmla="*/ 2147483646 w 374"/>
                <a:gd name="T43" fmla="*/ 2147483646 h 381"/>
                <a:gd name="T44" fmla="*/ 2147483646 w 374"/>
                <a:gd name="T45" fmla="*/ 2147483646 h 381"/>
                <a:gd name="T46" fmla="*/ 2147483646 w 374"/>
                <a:gd name="T47" fmla="*/ 2147483646 h 381"/>
                <a:gd name="T48" fmla="*/ 2147483646 w 374"/>
                <a:gd name="T49" fmla="*/ 2147483646 h 381"/>
                <a:gd name="T50" fmla="*/ 2147483646 w 374"/>
                <a:gd name="T51" fmla="*/ 2147483646 h 381"/>
                <a:gd name="T52" fmla="*/ 2147483646 w 374"/>
                <a:gd name="T53" fmla="*/ 2147483646 h 381"/>
                <a:gd name="T54" fmla="*/ 2147483646 w 374"/>
                <a:gd name="T55" fmla="*/ 2147483646 h 381"/>
                <a:gd name="T56" fmla="*/ 2147483646 w 374"/>
                <a:gd name="T57" fmla="*/ 2147483646 h 381"/>
                <a:gd name="T58" fmla="*/ 2147483646 w 374"/>
                <a:gd name="T59" fmla="*/ 2147483646 h 381"/>
                <a:gd name="T60" fmla="*/ 2147483646 w 374"/>
                <a:gd name="T61" fmla="*/ 2147483646 h 381"/>
                <a:gd name="T62" fmla="*/ 2147483646 w 374"/>
                <a:gd name="T63" fmla="*/ 2147483646 h 381"/>
                <a:gd name="T64" fmla="*/ 2147483646 w 374"/>
                <a:gd name="T65" fmla="*/ 2147483646 h 381"/>
                <a:gd name="T66" fmla="*/ 2147483646 w 374"/>
                <a:gd name="T67" fmla="*/ 2147483646 h 381"/>
                <a:gd name="T68" fmla="*/ 2147483646 w 374"/>
                <a:gd name="T69" fmla="*/ 2147483646 h 381"/>
                <a:gd name="T70" fmla="*/ 2147483646 w 374"/>
                <a:gd name="T71" fmla="*/ 2147483646 h 381"/>
                <a:gd name="T72" fmla="*/ 2147483646 w 374"/>
                <a:gd name="T73" fmla="*/ 2147483646 h 381"/>
                <a:gd name="T74" fmla="*/ 2147483646 w 374"/>
                <a:gd name="T75" fmla="*/ 2147483646 h 381"/>
                <a:gd name="T76" fmla="*/ 2147483646 w 374"/>
                <a:gd name="T77" fmla="*/ 2147483646 h 381"/>
                <a:gd name="T78" fmla="*/ 2147483646 w 374"/>
                <a:gd name="T79" fmla="*/ 2147483646 h 381"/>
                <a:gd name="T80" fmla="*/ 2147483646 w 374"/>
                <a:gd name="T81" fmla="*/ 2147483646 h 381"/>
                <a:gd name="T82" fmla="*/ 2147483646 w 374"/>
                <a:gd name="T83" fmla="*/ 2147483646 h 381"/>
                <a:gd name="T84" fmla="*/ 2147483646 w 374"/>
                <a:gd name="T85" fmla="*/ 2147483646 h 381"/>
                <a:gd name="T86" fmla="*/ 2147483646 w 374"/>
                <a:gd name="T87" fmla="*/ 2147483646 h 381"/>
                <a:gd name="T88" fmla="*/ 2147483646 w 374"/>
                <a:gd name="T89" fmla="*/ 2147483646 h 381"/>
                <a:gd name="T90" fmla="*/ 2147483646 w 374"/>
                <a:gd name="T91" fmla="*/ 2147483646 h 381"/>
                <a:gd name="T92" fmla="*/ 2147483646 w 374"/>
                <a:gd name="T93" fmla="*/ 2147483646 h 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4"/>
                <a:gd name="T142" fmla="*/ 0 h 381"/>
                <a:gd name="T143" fmla="*/ 374 w 374"/>
                <a:gd name="T144" fmla="*/ 381 h 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6" name="chenying0907 16"/>
            <p:cNvSpPr>
              <a:spLocks/>
            </p:cNvSpPr>
            <p:nvPr/>
          </p:nvSpPr>
          <p:spPr bwMode="auto">
            <a:xfrm>
              <a:off x="3825477" y="3423922"/>
              <a:ext cx="492913" cy="878518"/>
            </a:xfrm>
            <a:custGeom>
              <a:avLst/>
              <a:gdLst>
                <a:gd name="T0" fmla="*/ 2147483646 w 425"/>
                <a:gd name="T1" fmla="*/ 2147483646 h 763"/>
                <a:gd name="T2" fmla="*/ 2147483646 w 425"/>
                <a:gd name="T3" fmla="*/ 2147483646 h 763"/>
                <a:gd name="T4" fmla="*/ 2147483646 w 425"/>
                <a:gd name="T5" fmla="*/ 2147483646 h 763"/>
                <a:gd name="T6" fmla="*/ 2147483646 w 425"/>
                <a:gd name="T7" fmla="*/ 2147483646 h 763"/>
                <a:gd name="T8" fmla="*/ 2147483646 w 425"/>
                <a:gd name="T9" fmla="*/ 2147483646 h 763"/>
                <a:gd name="T10" fmla="*/ 2147483646 w 425"/>
                <a:gd name="T11" fmla="*/ 2147483646 h 763"/>
                <a:gd name="T12" fmla="*/ 2147483646 w 425"/>
                <a:gd name="T13" fmla="*/ 2147483646 h 763"/>
                <a:gd name="T14" fmla="*/ 2147483646 w 425"/>
                <a:gd name="T15" fmla="*/ 2147483646 h 763"/>
                <a:gd name="T16" fmla="*/ 2147483646 w 425"/>
                <a:gd name="T17" fmla="*/ 2147483646 h 763"/>
                <a:gd name="T18" fmla="*/ 2147483646 w 425"/>
                <a:gd name="T19" fmla="*/ 2147483646 h 763"/>
                <a:gd name="T20" fmla="*/ 2147483646 w 425"/>
                <a:gd name="T21" fmla="*/ 2147483646 h 763"/>
                <a:gd name="T22" fmla="*/ 2147483646 w 425"/>
                <a:gd name="T23" fmla="*/ 2147483646 h 763"/>
                <a:gd name="T24" fmla="*/ 2147483646 w 425"/>
                <a:gd name="T25" fmla="*/ 2147483646 h 763"/>
                <a:gd name="T26" fmla="*/ 2147483646 w 425"/>
                <a:gd name="T27" fmla="*/ 2147483646 h 763"/>
                <a:gd name="T28" fmla="*/ 2147483646 w 425"/>
                <a:gd name="T29" fmla="*/ 2147483646 h 763"/>
                <a:gd name="T30" fmla="*/ 2147483646 w 425"/>
                <a:gd name="T31" fmla="*/ 2147483646 h 763"/>
                <a:gd name="T32" fmla="*/ 2147483646 w 425"/>
                <a:gd name="T33" fmla="*/ 2147483646 h 763"/>
                <a:gd name="T34" fmla="*/ 2147483646 w 425"/>
                <a:gd name="T35" fmla="*/ 2147483646 h 763"/>
                <a:gd name="T36" fmla="*/ 2147483646 w 425"/>
                <a:gd name="T37" fmla="*/ 2147483646 h 763"/>
                <a:gd name="T38" fmla="*/ 2147483646 w 425"/>
                <a:gd name="T39" fmla="*/ 2147483646 h 763"/>
                <a:gd name="T40" fmla="*/ 2147483646 w 425"/>
                <a:gd name="T41" fmla="*/ 2147483646 h 763"/>
                <a:gd name="T42" fmla="*/ 2147483646 w 425"/>
                <a:gd name="T43" fmla="*/ 2147483646 h 763"/>
                <a:gd name="T44" fmla="*/ 2147483646 w 425"/>
                <a:gd name="T45" fmla="*/ 2147483646 h 763"/>
                <a:gd name="T46" fmla="*/ 2147483646 w 425"/>
                <a:gd name="T47" fmla="*/ 2147483646 h 763"/>
                <a:gd name="T48" fmla="*/ 2147483646 w 425"/>
                <a:gd name="T49" fmla="*/ 2147483646 h 763"/>
                <a:gd name="T50" fmla="*/ 2147483646 w 425"/>
                <a:gd name="T51" fmla="*/ 2147483646 h 763"/>
                <a:gd name="T52" fmla="*/ 2147483646 w 425"/>
                <a:gd name="T53" fmla="*/ 2147483646 h 763"/>
                <a:gd name="T54" fmla="*/ 2147483646 w 425"/>
                <a:gd name="T55" fmla="*/ 2147483646 h 763"/>
                <a:gd name="T56" fmla="*/ 2147483646 w 425"/>
                <a:gd name="T57" fmla="*/ 2147483646 h 763"/>
                <a:gd name="T58" fmla="*/ 2147483646 w 425"/>
                <a:gd name="T59" fmla="*/ 2147483646 h 763"/>
                <a:gd name="T60" fmla="*/ 2147483646 w 425"/>
                <a:gd name="T61" fmla="*/ 2147483646 h 763"/>
                <a:gd name="T62" fmla="*/ 2147483646 w 425"/>
                <a:gd name="T63" fmla="*/ 2147483646 h 763"/>
                <a:gd name="T64" fmla="*/ 2147483646 w 425"/>
                <a:gd name="T65" fmla="*/ 2147483646 h 763"/>
                <a:gd name="T66" fmla="*/ 2147483646 w 425"/>
                <a:gd name="T67" fmla="*/ 2147483646 h 763"/>
                <a:gd name="T68" fmla="*/ 2147483646 w 425"/>
                <a:gd name="T69" fmla="*/ 2147483646 h 763"/>
                <a:gd name="T70" fmla="*/ 2147483646 w 425"/>
                <a:gd name="T71" fmla="*/ 2147483646 h 763"/>
                <a:gd name="T72" fmla="*/ 2147483646 w 425"/>
                <a:gd name="T73" fmla="*/ 2147483646 h 763"/>
                <a:gd name="T74" fmla="*/ 2147483646 w 425"/>
                <a:gd name="T75" fmla="*/ 2147483646 h 763"/>
                <a:gd name="T76" fmla="*/ 2147483646 w 425"/>
                <a:gd name="T77" fmla="*/ 2147483646 h 763"/>
                <a:gd name="T78" fmla="*/ 2147483646 w 425"/>
                <a:gd name="T79" fmla="*/ 2147483646 h 763"/>
                <a:gd name="T80" fmla="*/ 2147483646 w 425"/>
                <a:gd name="T81" fmla="*/ 2147483646 h 763"/>
                <a:gd name="T82" fmla="*/ 2147483646 w 425"/>
                <a:gd name="T83" fmla="*/ 2147483646 h 763"/>
                <a:gd name="T84" fmla="*/ 2147483646 w 425"/>
                <a:gd name="T85" fmla="*/ 2147483646 h 763"/>
                <a:gd name="T86" fmla="*/ 2147483646 w 425"/>
                <a:gd name="T87" fmla="*/ 2147483646 h 763"/>
                <a:gd name="T88" fmla="*/ 2147483646 w 425"/>
                <a:gd name="T89" fmla="*/ 2147483646 h 763"/>
                <a:gd name="T90" fmla="*/ 2147483646 w 425"/>
                <a:gd name="T91" fmla="*/ 2147483646 h 763"/>
                <a:gd name="T92" fmla="*/ 2147483646 w 425"/>
                <a:gd name="T93" fmla="*/ 2147483646 h 763"/>
                <a:gd name="T94" fmla="*/ 2147483646 w 425"/>
                <a:gd name="T95" fmla="*/ 2147483646 h 763"/>
                <a:gd name="T96" fmla="*/ 2147483646 w 425"/>
                <a:gd name="T97" fmla="*/ 2147483646 h 763"/>
                <a:gd name="T98" fmla="*/ 2147483646 w 425"/>
                <a:gd name="T99" fmla="*/ 2147483646 h 763"/>
                <a:gd name="T100" fmla="*/ 2147483646 w 425"/>
                <a:gd name="T101" fmla="*/ 2147483646 h 763"/>
                <a:gd name="T102" fmla="*/ 2147483646 w 425"/>
                <a:gd name="T103" fmla="*/ 0 h 763"/>
                <a:gd name="T104" fmla="*/ 2147483646 w 425"/>
                <a:gd name="T105" fmla="*/ 2147483646 h 763"/>
                <a:gd name="T106" fmla="*/ 2147483646 w 425"/>
                <a:gd name="T107" fmla="*/ 2147483646 h 763"/>
                <a:gd name="T108" fmla="*/ 2147483646 w 425"/>
                <a:gd name="T109" fmla="*/ 2147483646 h 763"/>
                <a:gd name="T110" fmla="*/ 2147483646 w 425"/>
                <a:gd name="T111" fmla="*/ 2147483646 h 763"/>
                <a:gd name="T112" fmla="*/ 2147483646 w 425"/>
                <a:gd name="T113" fmla="*/ 2147483646 h 763"/>
                <a:gd name="T114" fmla="*/ 2147483646 w 425"/>
                <a:gd name="T115" fmla="*/ 2147483646 h 763"/>
                <a:gd name="T116" fmla="*/ 2147483646 w 425"/>
                <a:gd name="T117" fmla="*/ 2147483646 h 763"/>
                <a:gd name="T118" fmla="*/ 2147483646 w 425"/>
                <a:gd name="T119" fmla="*/ 2147483646 h 763"/>
                <a:gd name="T120" fmla="*/ 2147483646 w 425"/>
                <a:gd name="T121" fmla="*/ 2147483646 h 763"/>
                <a:gd name="T122" fmla="*/ 2147483646 w 425"/>
                <a:gd name="T123" fmla="*/ 2147483646 h 763"/>
                <a:gd name="T124" fmla="*/ 2147483646 w 425"/>
                <a:gd name="T125" fmla="*/ 2147483646 h 7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25"/>
                <a:gd name="T190" fmla="*/ 0 h 763"/>
                <a:gd name="T191" fmla="*/ 425 w 425"/>
                <a:gd name="T192" fmla="*/ 763 h 7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7" name="chenying0907 17"/>
            <p:cNvSpPr>
              <a:spLocks/>
            </p:cNvSpPr>
            <p:nvPr/>
          </p:nvSpPr>
          <p:spPr bwMode="auto">
            <a:xfrm>
              <a:off x="4252794" y="3264192"/>
              <a:ext cx="331733" cy="718788"/>
            </a:xfrm>
            <a:custGeom>
              <a:avLst/>
              <a:gdLst>
                <a:gd name="T0" fmla="*/ 2147483646 w 286"/>
                <a:gd name="T1" fmla="*/ 2147483646 h 625"/>
                <a:gd name="T2" fmla="*/ 2147483646 w 286"/>
                <a:gd name="T3" fmla="*/ 2147483646 h 625"/>
                <a:gd name="T4" fmla="*/ 2147483646 w 286"/>
                <a:gd name="T5" fmla="*/ 2147483646 h 625"/>
                <a:gd name="T6" fmla="*/ 2147483646 w 286"/>
                <a:gd name="T7" fmla="*/ 2147483646 h 625"/>
                <a:gd name="T8" fmla="*/ 2147483646 w 286"/>
                <a:gd name="T9" fmla="*/ 2147483646 h 625"/>
                <a:gd name="T10" fmla="*/ 2147483646 w 286"/>
                <a:gd name="T11" fmla="*/ 2147483646 h 625"/>
                <a:gd name="T12" fmla="*/ 2147483646 w 286"/>
                <a:gd name="T13" fmla="*/ 2147483646 h 625"/>
                <a:gd name="T14" fmla="*/ 2147483646 w 286"/>
                <a:gd name="T15" fmla="*/ 2147483646 h 625"/>
                <a:gd name="T16" fmla="*/ 2147483646 w 286"/>
                <a:gd name="T17" fmla="*/ 2147483646 h 625"/>
                <a:gd name="T18" fmla="*/ 2147483646 w 286"/>
                <a:gd name="T19" fmla="*/ 2147483646 h 625"/>
                <a:gd name="T20" fmla="*/ 2147483646 w 286"/>
                <a:gd name="T21" fmla="*/ 2147483646 h 625"/>
                <a:gd name="T22" fmla="*/ 2147483646 w 286"/>
                <a:gd name="T23" fmla="*/ 2147483646 h 625"/>
                <a:gd name="T24" fmla="*/ 2147483646 w 286"/>
                <a:gd name="T25" fmla="*/ 2147483646 h 625"/>
                <a:gd name="T26" fmla="*/ 2147483646 w 286"/>
                <a:gd name="T27" fmla="*/ 2147483646 h 625"/>
                <a:gd name="T28" fmla="*/ 2147483646 w 286"/>
                <a:gd name="T29" fmla="*/ 2147483646 h 625"/>
                <a:gd name="T30" fmla="*/ 2147483646 w 286"/>
                <a:gd name="T31" fmla="*/ 2147483646 h 625"/>
                <a:gd name="T32" fmla="*/ 2147483646 w 286"/>
                <a:gd name="T33" fmla="*/ 2147483646 h 625"/>
                <a:gd name="T34" fmla="*/ 2147483646 w 286"/>
                <a:gd name="T35" fmla="*/ 2147483646 h 625"/>
                <a:gd name="T36" fmla="*/ 2147483646 w 286"/>
                <a:gd name="T37" fmla="*/ 2147483646 h 625"/>
                <a:gd name="T38" fmla="*/ 2147483646 w 286"/>
                <a:gd name="T39" fmla="*/ 2147483646 h 625"/>
                <a:gd name="T40" fmla="*/ 2147483646 w 286"/>
                <a:gd name="T41" fmla="*/ 2147483646 h 625"/>
                <a:gd name="T42" fmla="*/ 2147483646 w 286"/>
                <a:gd name="T43" fmla="*/ 2147483646 h 625"/>
                <a:gd name="T44" fmla="*/ 2147483646 w 286"/>
                <a:gd name="T45" fmla="*/ 2147483646 h 625"/>
                <a:gd name="T46" fmla="*/ 2147483646 w 286"/>
                <a:gd name="T47" fmla="*/ 2147483646 h 625"/>
                <a:gd name="T48" fmla="*/ 2147483646 w 286"/>
                <a:gd name="T49" fmla="*/ 2147483646 h 625"/>
                <a:gd name="T50" fmla="*/ 2147483646 w 286"/>
                <a:gd name="T51" fmla="*/ 2147483646 h 625"/>
                <a:gd name="T52" fmla="*/ 2147483646 w 286"/>
                <a:gd name="T53" fmla="*/ 2147483646 h 625"/>
                <a:gd name="T54" fmla="*/ 2147483646 w 286"/>
                <a:gd name="T55" fmla="*/ 2147483646 h 625"/>
                <a:gd name="T56" fmla="*/ 2147483646 w 286"/>
                <a:gd name="T57" fmla="*/ 2147483646 h 625"/>
                <a:gd name="T58" fmla="*/ 2147483646 w 286"/>
                <a:gd name="T59" fmla="*/ 2147483646 h 625"/>
                <a:gd name="T60" fmla="*/ 2147483646 w 286"/>
                <a:gd name="T61" fmla="*/ 2147483646 h 625"/>
                <a:gd name="T62" fmla="*/ 2147483646 w 286"/>
                <a:gd name="T63" fmla="*/ 2147483646 h 625"/>
                <a:gd name="T64" fmla="*/ 2147483646 w 286"/>
                <a:gd name="T65" fmla="*/ 2147483646 h 625"/>
                <a:gd name="T66" fmla="*/ 2147483646 w 286"/>
                <a:gd name="T67" fmla="*/ 2147483646 h 625"/>
                <a:gd name="T68" fmla="*/ 2147483646 w 286"/>
                <a:gd name="T69" fmla="*/ 2147483646 h 625"/>
                <a:gd name="T70" fmla="*/ 2147483646 w 286"/>
                <a:gd name="T71" fmla="*/ 2147483646 h 625"/>
                <a:gd name="T72" fmla="*/ 2147483646 w 286"/>
                <a:gd name="T73" fmla="*/ 2147483646 h 625"/>
                <a:gd name="T74" fmla="*/ 2147483646 w 286"/>
                <a:gd name="T75" fmla="*/ 2147483646 h 625"/>
                <a:gd name="T76" fmla="*/ 2147483646 w 286"/>
                <a:gd name="T77" fmla="*/ 2147483646 h 625"/>
                <a:gd name="T78" fmla="*/ 2147483646 w 286"/>
                <a:gd name="T79" fmla="*/ 2147483646 h 625"/>
                <a:gd name="T80" fmla="*/ 2147483646 w 286"/>
                <a:gd name="T81" fmla="*/ 2147483646 h 625"/>
                <a:gd name="T82" fmla="*/ 2147483646 w 286"/>
                <a:gd name="T83" fmla="*/ 2147483646 h 6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6"/>
                <a:gd name="T127" fmla="*/ 0 h 625"/>
                <a:gd name="T128" fmla="*/ 286 w 286"/>
                <a:gd name="T129" fmla="*/ 625 h 6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8" name="chenying0907 18"/>
            <p:cNvSpPr>
              <a:spLocks/>
            </p:cNvSpPr>
            <p:nvPr/>
          </p:nvSpPr>
          <p:spPr bwMode="auto">
            <a:xfrm>
              <a:off x="4168456" y="4488174"/>
              <a:ext cx="528523" cy="609207"/>
            </a:xfrm>
            <a:custGeom>
              <a:avLst/>
              <a:gdLst>
                <a:gd name="T0" fmla="*/ 2147483646 w 457"/>
                <a:gd name="T1" fmla="*/ 2147483646 h 529"/>
                <a:gd name="T2" fmla="*/ 2147483646 w 457"/>
                <a:gd name="T3" fmla="*/ 2147483646 h 529"/>
                <a:gd name="T4" fmla="*/ 2147483646 w 457"/>
                <a:gd name="T5" fmla="*/ 2147483646 h 529"/>
                <a:gd name="T6" fmla="*/ 2147483646 w 457"/>
                <a:gd name="T7" fmla="*/ 2147483646 h 529"/>
                <a:gd name="T8" fmla="*/ 2147483646 w 457"/>
                <a:gd name="T9" fmla="*/ 2147483646 h 529"/>
                <a:gd name="T10" fmla="*/ 2147483646 w 457"/>
                <a:gd name="T11" fmla="*/ 2147483646 h 529"/>
                <a:gd name="T12" fmla="*/ 2147483646 w 457"/>
                <a:gd name="T13" fmla="*/ 2147483646 h 529"/>
                <a:gd name="T14" fmla="*/ 2147483646 w 457"/>
                <a:gd name="T15" fmla="*/ 2147483646 h 529"/>
                <a:gd name="T16" fmla="*/ 2147483646 w 457"/>
                <a:gd name="T17" fmla="*/ 2147483646 h 529"/>
                <a:gd name="T18" fmla="*/ 2147483646 w 457"/>
                <a:gd name="T19" fmla="*/ 2147483646 h 529"/>
                <a:gd name="T20" fmla="*/ 2147483646 w 457"/>
                <a:gd name="T21" fmla="*/ 2147483646 h 529"/>
                <a:gd name="T22" fmla="*/ 2147483646 w 457"/>
                <a:gd name="T23" fmla="*/ 2147483646 h 529"/>
                <a:gd name="T24" fmla="*/ 2147483646 w 457"/>
                <a:gd name="T25" fmla="*/ 2147483646 h 529"/>
                <a:gd name="T26" fmla="*/ 2147483646 w 457"/>
                <a:gd name="T27" fmla="*/ 895910898 h 529"/>
                <a:gd name="T28" fmla="*/ 2147483646 w 457"/>
                <a:gd name="T29" fmla="*/ 2147483646 h 529"/>
                <a:gd name="T30" fmla="*/ 2147483646 w 457"/>
                <a:gd name="T31" fmla="*/ 2147483646 h 529"/>
                <a:gd name="T32" fmla="*/ 2147483646 w 457"/>
                <a:gd name="T33" fmla="*/ 2147483646 h 529"/>
                <a:gd name="T34" fmla="*/ 2147483646 w 457"/>
                <a:gd name="T35" fmla="*/ 2147483646 h 529"/>
                <a:gd name="T36" fmla="*/ 2147483646 w 457"/>
                <a:gd name="T37" fmla="*/ 2147483646 h 529"/>
                <a:gd name="T38" fmla="*/ 1814727673 w 457"/>
                <a:gd name="T39" fmla="*/ 2147483646 h 529"/>
                <a:gd name="T40" fmla="*/ 2147483646 w 457"/>
                <a:gd name="T41" fmla="*/ 2147483646 h 529"/>
                <a:gd name="T42" fmla="*/ 2147483646 w 457"/>
                <a:gd name="T43" fmla="*/ 2147483646 h 529"/>
                <a:gd name="T44" fmla="*/ 2147483646 w 457"/>
                <a:gd name="T45" fmla="*/ 2147483646 h 529"/>
                <a:gd name="T46" fmla="*/ 2147483646 w 457"/>
                <a:gd name="T47" fmla="*/ 2147483646 h 529"/>
                <a:gd name="T48" fmla="*/ 2147483646 w 457"/>
                <a:gd name="T49" fmla="*/ 2147483646 h 529"/>
                <a:gd name="T50" fmla="*/ 2147483646 w 457"/>
                <a:gd name="T51" fmla="*/ 2147483646 h 529"/>
                <a:gd name="T52" fmla="*/ 2147483646 w 457"/>
                <a:gd name="T53" fmla="*/ 2147483646 h 529"/>
                <a:gd name="T54" fmla="*/ 2147483646 w 457"/>
                <a:gd name="T55" fmla="*/ 2147483646 h 529"/>
                <a:gd name="T56" fmla="*/ 2147483646 w 457"/>
                <a:gd name="T57" fmla="*/ 2147483646 h 529"/>
                <a:gd name="T58" fmla="*/ 2147483646 w 457"/>
                <a:gd name="T59" fmla="*/ 2147483646 h 529"/>
                <a:gd name="T60" fmla="*/ 2147483646 w 457"/>
                <a:gd name="T61" fmla="*/ 2147483646 h 529"/>
                <a:gd name="T62" fmla="*/ 2147483646 w 457"/>
                <a:gd name="T63" fmla="*/ 2147483646 h 529"/>
                <a:gd name="T64" fmla="*/ 2147483646 w 457"/>
                <a:gd name="T65" fmla="*/ 2147483646 h 529"/>
                <a:gd name="T66" fmla="*/ 2147483646 w 457"/>
                <a:gd name="T67" fmla="*/ 2147483646 h 529"/>
                <a:gd name="T68" fmla="*/ 2147483646 w 457"/>
                <a:gd name="T69" fmla="*/ 2147483646 h 529"/>
                <a:gd name="T70" fmla="*/ 2147483646 w 457"/>
                <a:gd name="T71" fmla="*/ 2147483646 h 529"/>
                <a:gd name="T72" fmla="*/ 2147483646 w 457"/>
                <a:gd name="T73" fmla="*/ 2147483646 h 529"/>
                <a:gd name="T74" fmla="*/ 2147483646 w 457"/>
                <a:gd name="T75" fmla="*/ 2147483646 h 529"/>
                <a:gd name="T76" fmla="*/ 2147483646 w 457"/>
                <a:gd name="T77" fmla="*/ 2147483646 h 529"/>
                <a:gd name="T78" fmla="*/ 2147483646 w 457"/>
                <a:gd name="T79" fmla="*/ 2147483646 h 529"/>
                <a:gd name="T80" fmla="*/ 2147483646 w 457"/>
                <a:gd name="T81" fmla="*/ 2147483646 h 529"/>
                <a:gd name="T82" fmla="*/ 2147483646 w 457"/>
                <a:gd name="T83" fmla="*/ 2147483646 h 529"/>
                <a:gd name="T84" fmla="*/ 2147483646 w 457"/>
                <a:gd name="T85" fmla="*/ 2147483646 h 529"/>
                <a:gd name="T86" fmla="*/ 2147483646 w 457"/>
                <a:gd name="T87" fmla="*/ 2147483646 h 529"/>
                <a:gd name="T88" fmla="*/ 2147483646 w 457"/>
                <a:gd name="T89" fmla="*/ 2147483646 h 529"/>
                <a:gd name="T90" fmla="*/ 2147483646 w 457"/>
                <a:gd name="T91" fmla="*/ 2147483646 h 529"/>
                <a:gd name="T92" fmla="*/ 2147483646 w 457"/>
                <a:gd name="T93" fmla="*/ 2147483646 h 529"/>
                <a:gd name="T94" fmla="*/ 2147483646 w 457"/>
                <a:gd name="T95" fmla="*/ 2147483646 h 529"/>
                <a:gd name="T96" fmla="*/ 2147483646 w 457"/>
                <a:gd name="T97" fmla="*/ 2147483646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7"/>
                <a:gd name="T148" fmla="*/ 0 h 529"/>
                <a:gd name="T149" fmla="*/ 457 w 457"/>
                <a:gd name="T150" fmla="*/ 529 h 5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49" name="chenying0907 19"/>
            <p:cNvSpPr>
              <a:spLocks/>
            </p:cNvSpPr>
            <p:nvPr/>
          </p:nvSpPr>
          <p:spPr bwMode="auto">
            <a:xfrm>
              <a:off x="4106607" y="4140852"/>
              <a:ext cx="745929" cy="462477"/>
            </a:xfrm>
            <a:custGeom>
              <a:avLst/>
              <a:gdLst>
                <a:gd name="T0" fmla="*/ 2147483646 w 645"/>
                <a:gd name="T1" fmla="*/ 2147483646 h 402"/>
                <a:gd name="T2" fmla="*/ 2147483646 w 645"/>
                <a:gd name="T3" fmla="*/ 2147483646 h 402"/>
                <a:gd name="T4" fmla="*/ 2147483646 w 645"/>
                <a:gd name="T5" fmla="*/ 2147483646 h 402"/>
                <a:gd name="T6" fmla="*/ 2147483646 w 645"/>
                <a:gd name="T7" fmla="*/ 2147483646 h 402"/>
                <a:gd name="T8" fmla="*/ 2147483646 w 645"/>
                <a:gd name="T9" fmla="*/ 2147483646 h 402"/>
                <a:gd name="T10" fmla="*/ 2147483646 w 645"/>
                <a:gd name="T11" fmla="*/ 2147483646 h 402"/>
                <a:gd name="T12" fmla="*/ 2147483646 w 645"/>
                <a:gd name="T13" fmla="*/ 2147483646 h 402"/>
                <a:gd name="T14" fmla="*/ 2147483646 w 645"/>
                <a:gd name="T15" fmla="*/ 2147483646 h 402"/>
                <a:gd name="T16" fmla="*/ 2147483646 w 645"/>
                <a:gd name="T17" fmla="*/ 2147483646 h 402"/>
                <a:gd name="T18" fmla="*/ 2147483646 w 645"/>
                <a:gd name="T19" fmla="*/ 2147483646 h 402"/>
                <a:gd name="T20" fmla="*/ 2147483646 w 645"/>
                <a:gd name="T21" fmla="*/ 2147483646 h 402"/>
                <a:gd name="T22" fmla="*/ 2147483646 w 645"/>
                <a:gd name="T23" fmla="*/ 2147483646 h 402"/>
                <a:gd name="T24" fmla="*/ 2147483646 w 645"/>
                <a:gd name="T25" fmla="*/ 2147483646 h 402"/>
                <a:gd name="T26" fmla="*/ 2147483646 w 645"/>
                <a:gd name="T27" fmla="*/ 2147483646 h 402"/>
                <a:gd name="T28" fmla="*/ 2147483646 w 645"/>
                <a:gd name="T29" fmla="*/ 2147483646 h 402"/>
                <a:gd name="T30" fmla="*/ 2147483646 w 645"/>
                <a:gd name="T31" fmla="*/ 2147483646 h 402"/>
                <a:gd name="T32" fmla="*/ 2147483646 w 645"/>
                <a:gd name="T33" fmla="*/ 2147483646 h 402"/>
                <a:gd name="T34" fmla="*/ 2147483646 w 645"/>
                <a:gd name="T35" fmla="*/ 2147483646 h 402"/>
                <a:gd name="T36" fmla="*/ 2147483646 w 645"/>
                <a:gd name="T37" fmla="*/ 2147483646 h 402"/>
                <a:gd name="T38" fmla="*/ 2147483646 w 645"/>
                <a:gd name="T39" fmla="*/ 2147483646 h 402"/>
                <a:gd name="T40" fmla="*/ 2147483646 w 645"/>
                <a:gd name="T41" fmla="*/ 2147483646 h 402"/>
                <a:gd name="T42" fmla="*/ 2147483646 w 645"/>
                <a:gd name="T43" fmla="*/ 2147483646 h 402"/>
                <a:gd name="T44" fmla="*/ 2147483646 w 645"/>
                <a:gd name="T45" fmla="*/ 2147483646 h 402"/>
                <a:gd name="T46" fmla="*/ 2147483646 w 645"/>
                <a:gd name="T47" fmla="*/ 2147483646 h 402"/>
                <a:gd name="T48" fmla="*/ 2147483646 w 645"/>
                <a:gd name="T49" fmla="*/ 2147483646 h 402"/>
                <a:gd name="T50" fmla="*/ 2147483646 w 645"/>
                <a:gd name="T51" fmla="*/ 2147483646 h 402"/>
                <a:gd name="T52" fmla="*/ 2147483646 w 645"/>
                <a:gd name="T53" fmla="*/ 2147483646 h 402"/>
                <a:gd name="T54" fmla="*/ 2147483646 w 645"/>
                <a:gd name="T55" fmla="*/ 2147483646 h 402"/>
                <a:gd name="T56" fmla="*/ 2147483646 w 645"/>
                <a:gd name="T57" fmla="*/ 2147483646 h 402"/>
                <a:gd name="T58" fmla="*/ 2147483646 w 645"/>
                <a:gd name="T59" fmla="*/ 2147483646 h 402"/>
                <a:gd name="T60" fmla="*/ 2147483646 w 645"/>
                <a:gd name="T61" fmla="*/ 2147483646 h 402"/>
                <a:gd name="T62" fmla="*/ 2147483646 w 645"/>
                <a:gd name="T63" fmla="*/ 2147483646 h 402"/>
                <a:gd name="T64" fmla="*/ 2147483646 w 645"/>
                <a:gd name="T65" fmla="*/ 2147483646 h 402"/>
                <a:gd name="T66" fmla="*/ 2147483646 w 645"/>
                <a:gd name="T67" fmla="*/ 2147483646 h 402"/>
                <a:gd name="T68" fmla="*/ 2147483646 w 645"/>
                <a:gd name="T69" fmla="*/ 2147483646 h 402"/>
                <a:gd name="T70" fmla="*/ 2147483646 w 645"/>
                <a:gd name="T71" fmla="*/ 2147483646 h 402"/>
                <a:gd name="T72" fmla="*/ 2147483646 w 645"/>
                <a:gd name="T73" fmla="*/ 2147483646 h 402"/>
                <a:gd name="T74" fmla="*/ 2147483646 w 645"/>
                <a:gd name="T75" fmla="*/ 2147483646 h 402"/>
                <a:gd name="T76" fmla="*/ 2147483646 w 645"/>
                <a:gd name="T77" fmla="*/ 2147483646 h 402"/>
                <a:gd name="T78" fmla="*/ 2147483646 w 645"/>
                <a:gd name="T79" fmla="*/ 2147483646 h 402"/>
                <a:gd name="T80" fmla="*/ 2147483646 w 645"/>
                <a:gd name="T81" fmla="*/ 2147483646 h 402"/>
                <a:gd name="T82" fmla="*/ 2147483646 w 645"/>
                <a:gd name="T83" fmla="*/ 2147483646 h 402"/>
                <a:gd name="T84" fmla="*/ 2147483646 w 645"/>
                <a:gd name="T85" fmla="*/ 2147483646 h 402"/>
                <a:gd name="T86" fmla="*/ 2147483646 w 645"/>
                <a:gd name="T87" fmla="*/ 2147483646 h 402"/>
                <a:gd name="T88" fmla="*/ 2147483646 w 645"/>
                <a:gd name="T89" fmla="*/ 2147483646 h 402"/>
                <a:gd name="T90" fmla="*/ 2147483646 w 645"/>
                <a:gd name="T91" fmla="*/ 0 h 402"/>
                <a:gd name="T92" fmla="*/ 2147483646 w 645"/>
                <a:gd name="T93" fmla="*/ 2147483646 h 402"/>
                <a:gd name="T94" fmla="*/ 2147483646 w 645"/>
                <a:gd name="T95" fmla="*/ 893168760 h 4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5"/>
                <a:gd name="T145" fmla="*/ 0 h 402"/>
                <a:gd name="T146" fmla="*/ 645 w 645"/>
                <a:gd name="T147" fmla="*/ 402 h 4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0" name="chenying0907 20"/>
            <p:cNvSpPr>
              <a:spLocks/>
            </p:cNvSpPr>
            <p:nvPr/>
          </p:nvSpPr>
          <p:spPr bwMode="auto">
            <a:xfrm>
              <a:off x="4271536" y="4993371"/>
              <a:ext cx="774043" cy="612921"/>
            </a:xfrm>
            <a:custGeom>
              <a:avLst/>
              <a:gdLst>
                <a:gd name="T0" fmla="*/ 2147483646 w 669"/>
                <a:gd name="T1" fmla="*/ 2147483646 h 532"/>
                <a:gd name="T2" fmla="*/ 2147483646 w 669"/>
                <a:gd name="T3" fmla="*/ 2147483646 h 532"/>
                <a:gd name="T4" fmla="*/ 2147483646 w 669"/>
                <a:gd name="T5" fmla="*/ 2147483646 h 532"/>
                <a:gd name="T6" fmla="*/ 2147483646 w 669"/>
                <a:gd name="T7" fmla="*/ 2147483646 h 532"/>
                <a:gd name="T8" fmla="*/ 2147483646 w 669"/>
                <a:gd name="T9" fmla="*/ 2147483646 h 532"/>
                <a:gd name="T10" fmla="*/ 2147483646 w 669"/>
                <a:gd name="T11" fmla="*/ 2147483646 h 532"/>
                <a:gd name="T12" fmla="*/ 2147483646 w 669"/>
                <a:gd name="T13" fmla="*/ 2147483646 h 532"/>
                <a:gd name="T14" fmla="*/ 2147483646 w 669"/>
                <a:gd name="T15" fmla="*/ 2147483646 h 532"/>
                <a:gd name="T16" fmla="*/ 2147483646 w 669"/>
                <a:gd name="T17" fmla="*/ 2147483646 h 532"/>
                <a:gd name="T18" fmla="*/ 2147483646 w 669"/>
                <a:gd name="T19" fmla="*/ 2147483646 h 532"/>
                <a:gd name="T20" fmla="*/ 2147483646 w 669"/>
                <a:gd name="T21" fmla="*/ 2147483646 h 532"/>
                <a:gd name="T22" fmla="*/ 2147483646 w 669"/>
                <a:gd name="T23" fmla="*/ 2147483646 h 532"/>
                <a:gd name="T24" fmla="*/ 2147483646 w 669"/>
                <a:gd name="T25" fmla="*/ 2147483646 h 532"/>
                <a:gd name="T26" fmla="*/ 2147483646 w 669"/>
                <a:gd name="T27" fmla="*/ 2147483646 h 532"/>
                <a:gd name="T28" fmla="*/ 2147483646 w 669"/>
                <a:gd name="T29" fmla="*/ 2147483646 h 532"/>
                <a:gd name="T30" fmla="*/ 2147483646 w 669"/>
                <a:gd name="T31" fmla="*/ 2147483646 h 532"/>
                <a:gd name="T32" fmla="*/ 2147483646 w 669"/>
                <a:gd name="T33" fmla="*/ 2147483646 h 532"/>
                <a:gd name="T34" fmla="*/ 2147483646 w 669"/>
                <a:gd name="T35" fmla="*/ 2147483646 h 532"/>
                <a:gd name="T36" fmla="*/ 2147483646 w 669"/>
                <a:gd name="T37" fmla="*/ 2147483646 h 532"/>
                <a:gd name="T38" fmla="*/ 2147483646 w 669"/>
                <a:gd name="T39" fmla="*/ 2147483646 h 532"/>
                <a:gd name="T40" fmla="*/ 2147483646 w 669"/>
                <a:gd name="T41" fmla="*/ 2147483646 h 532"/>
                <a:gd name="T42" fmla="*/ 2147483646 w 669"/>
                <a:gd name="T43" fmla="*/ 2147483646 h 532"/>
                <a:gd name="T44" fmla="*/ 2147483646 w 669"/>
                <a:gd name="T45" fmla="*/ 2147483646 h 532"/>
                <a:gd name="T46" fmla="*/ 2147483646 w 669"/>
                <a:gd name="T47" fmla="*/ 2147483646 h 532"/>
                <a:gd name="T48" fmla="*/ 2147483646 w 669"/>
                <a:gd name="T49" fmla="*/ 2147483646 h 532"/>
                <a:gd name="T50" fmla="*/ 2147483646 w 669"/>
                <a:gd name="T51" fmla="*/ 2147483646 h 532"/>
                <a:gd name="T52" fmla="*/ 2147483646 w 669"/>
                <a:gd name="T53" fmla="*/ 2147483646 h 532"/>
                <a:gd name="T54" fmla="*/ 2147483646 w 669"/>
                <a:gd name="T55" fmla="*/ 2147483646 h 532"/>
                <a:gd name="T56" fmla="*/ 2147483646 w 669"/>
                <a:gd name="T57" fmla="*/ 2147483646 h 532"/>
                <a:gd name="T58" fmla="*/ 2147483646 w 669"/>
                <a:gd name="T59" fmla="*/ 2147483646 h 532"/>
                <a:gd name="T60" fmla="*/ 2147483646 w 669"/>
                <a:gd name="T61" fmla="*/ 2147483646 h 532"/>
                <a:gd name="T62" fmla="*/ 2147483646 w 669"/>
                <a:gd name="T63" fmla="*/ 2147483646 h 532"/>
                <a:gd name="T64" fmla="*/ 2147483646 w 669"/>
                <a:gd name="T65" fmla="*/ 2147483646 h 532"/>
                <a:gd name="T66" fmla="*/ 2147483646 w 669"/>
                <a:gd name="T67" fmla="*/ 2147483646 h 532"/>
                <a:gd name="T68" fmla="*/ 2147483646 w 669"/>
                <a:gd name="T69" fmla="*/ 2147483646 h 532"/>
                <a:gd name="T70" fmla="*/ 2147483646 w 669"/>
                <a:gd name="T71" fmla="*/ 2147483646 h 532"/>
                <a:gd name="T72" fmla="*/ 2147483646 w 669"/>
                <a:gd name="T73" fmla="*/ 2147483646 h 532"/>
                <a:gd name="T74" fmla="*/ 2147483646 w 669"/>
                <a:gd name="T75" fmla="*/ 2147483646 h 532"/>
                <a:gd name="T76" fmla="*/ 2147483646 w 669"/>
                <a:gd name="T77" fmla="*/ 2147483646 h 532"/>
                <a:gd name="T78" fmla="*/ 2147483646 w 669"/>
                <a:gd name="T79" fmla="*/ 2147483646 h 532"/>
                <a:gd name="T80" fmla="*/ 2147483646 w 669"/>
                <a:gd name="T81" fmla="*/ 2147483646 h 532"/>
                <a:gd name="T82" fmla="*/ 2147483646 w 669"/>
                <a:gd name="T83" fmla="*/ 2147483646 h 532"/>
                <a:gd name="T84" fmla="*/ 2147483646 w 669"/>
                <a:gd name="T85" fmla="*/ 2147483646 h 532"/>
                <a:gd name="T86" fmla="*/ 2147483646 w 669"/>
                <a:gd name="T87" fmla="*/ 2147483646 h 532"/>
                <a:gd name="T88" fmla="*/ 2147483646 w 669"/>
                <a:gd name="T89" fmla="*/ 2147483646 h 532"/>
                <a:gd name="T90" fmla="*/ 2147483646 w 669"/>
                <a:gd name="T91" fmla="*/ 2147483646 h 532"/>
                <a:gd name="T92" fmla="*/ 2147483646 w 669"/>
                <a:gd name="T93" fmla="*/ 2147483646 h 532"/>
                <a:gd name="T94" fmla="*/ 2147483646 w 669"/>
                <a:gd name="T95" fmla="*/ 2147483646 h 532"/>
                <a:gd name="T96" fmla="*/ 2147483646 w 669"/>
                <a:gd name="T97" fmla="*/ 2147483646 h 53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
                <a:gd name="T148" fmla="*/ 0 h 532"/>
                <a:gd name="T149" fmla="*/ 669 w 669"/>
                <a:gd name="T150" fmla="*/ 532 h 53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1" name="chenying0907 21"/>
            <p:cNvSpPr>
              <a:spLocks/>
            </p:cNvSpPr>
            <p:nvPr/>
          </p:nvSpPr>
          <p:spPr bwMode="auto">
            <a:xfrm>
              <a:off x="4637004" y="4465887"/>
              <a:ext cx="466675" cy="627779"/>
            </a:xfrm>
            <a:custGeom>
              <a:avLst/>
              <a:gdLst>
                <a:gd name="T0" fmla="*/ 2147483646 w 403"/>
                <a:gd name="T1" fmla="*/ 2147483646 h 545"/>
                <a:gd name="T2" fmla="*/ 2147483646 w 403"/>
                <a:gd name="T3" fmla="*/ 2147483646 h 545"/>
                <a:gd name="T4" fmla="*/ 2147483646 w 403"/>
                <a:gd name="T5" fmla="*/ 2147483646 h 545"/>
                <a:gd name="T6" fmla="*/ 2147483646 w 403"/>
                <a:gd name="T7" fmla="*/ 2147483646 h 545"/>
                <a:gd name="T8" fmla="*/ 2147483646 w 403"/>
                <a:gd name="T9" fmla="*/ 2147483646 h 545"/>
                <a:gd name="T10" fmla="*/ 2147483646 w 403"/>
                <a:gd name="T11" fmla="*/ 2147483646 h 545"/>
                <a:gd name="T12" fmla="*/ 2147483646 w 403"/>
                <a:gd name="T13" fmla="*/ 2147483646 h 545"/>
                <a:gd name="T14" fmla="*/ 2147483646 w 403"/>
                <a:gd name="T15" fmla="*/ 2147483646 h 545"/>
                <a:gd name="T16" fmla="*/ 2147483646 w 403"/>
                <a:gd name="T17" fmla="*/ 2147483646 h 545"/>
                <a:gd name="T18" fmla="*/ 2147483646 w 403"/>
                <a:gd name="T19" fmla="*/ 2147483646 h 545"/>
                <a:gd name="T20" fmla="*/ 2147483646 w 403"/>
                <a:gd name="T21" fmla="*/ 2147483646 h 545"/>
                <a:gd name="T22" fmla="*/ 2147483646 w 403"/>
                <a:gd name="T23" fmla="*/ 2147483646 h 545"/>
                <a:gd name="T24" fmla="*/ 2147483646 w 403"/>
                <a:gd name="T25" fmla="*/ 2147483646 h 545"/>
                <a:gd name="T26" fmla="*/ 2147483646 w 403"/>
                <a:gd name="T27" fmla="*/ 2147483646 h 545"/>
                <a:gd name="T28" fmla="*/ 0 w 403"/>
                <a:gd name="T29" fmla="*/ 2147483646 h 545"/>
                <a:gd name="T30" fmla="*/ 2147483646 w 403"/>
                <a:gd name="T31" fmla="*/ 2147483646 h 545"/>
                <a:gd name="T32" fmla="*/ 2147483646 w 403"/>
                <a:gd name="T33" fmla="*/ 2147483646 h 545"/>
                <a:gd name="T34" fmla="*/ 2147483646 w 403"/>
                <a:gd name="T35" fmla="*/ 2147483646 h 545"/>
                <a:gd name="T36" fmla="*/ 2147483646 w 403"/>
                <a:gd name="T37" fmla="*/ 2147483646 h 545"/>
                <a:gd name="T38" fmla="*/ 2147483646 w 403"/>
                <a:gd name="T39" fmla="*/ 2147483646 h 545"/>
                <a:gd name="T40" fmla="*/ 2147483646 w 403"/>
                <a:gd name="T41" fmla="*/ 2147483646 h 545"/>
                <a:gd name="T42" fmla="*/ 2147483646 w 403"/>
                <a:gd name="T43" fmla="*/ 2147483646 h 545"/>
                <a:gd name="T44" fmla="*/ 2147483646 w 403"/>
                <a:gd name="T45" fmla="*/ 2147483646 h 545"/>
                <a:gd name="T46" fmla="*/ 2147483646 w 403"/>
                <a:gd name="T47" fmla="*/ 2147483646 h 545"/>
                <a:gd name="T48" fmla="*/ 2147483646 w 403"/>
                <a:gd name="T49" fmla="*/ 2147483646 h 545"/>
                <a:gd name="T50" fmla="*/ 2147483646 w 403"/>
                <a:gd name="T51" fmla="*/ 2147483646 h 545"/>
                <a:gd name="T52" fmla="*/ 2147483646 w 403"/>
                <a:gd name="T53" fmla="*/ 2147483646 h 545"/>
                <a:gd name="T54" fmla="*/ 2147483646 w 403"/>
                <a:gd name="T55" fmla="*/ 2147483646 h 545"/>
                <a:gd name="T56" fmla="*/ 2147483646 w 403"/>
                <a:gd name="T57" fmla="*/ 2147483646 h 545"/>
                <a:gd name="T58" fmla="*/ 2147483646 w 403"/>
                <a:gd name="T59" fmla="*/ 2147483646 h 545"/>
                <a:gd name="T60" fmla="*/ 2147483646 w 403"/>
                <a:gd name="T61" fmla="*/ 2147483646 h 545"/>
                <a:gd name="T62" fmla="*/ 2147483646 w 403"/>
                <a:gd name="T63" fmla="*/ 2147483646 h 545"/>
                <a:gd name="T64" fmla="*/ 2147483646 w 403"/>
                <a:gd name="T65" fmla="*/ 2147483646 h 545"/>
                <a:gd name="T66" fmla="*/ 2147483646 w 403"/>
                <a:gd name="T67" fmla="*/ 2147483646 h 545"/>
                <a:gd name="T68" fmla="*/ 2147483646 w 403"/>
                <a:gd name="T69" fmla="*/ 2147483646 h 545"/>
                <a:gd name="T70" fmla="*/ 2147483646 w 403"/>
                <a:gd name="T71" fmla="*/ 2147483646 h 545"/>
                <a:gd name="T72" fmla="*/ 2147483646 w 403"/>
                <a:gd name="T73" fmla="*/ 2147483646 h 545"/>
                <a:gd name="T74" fmla="*/ 2147483646 w 403"/>
                <a:gd name="T75" fmla="*/ 2147483646 h 545"/>
                <a:gd name="T76" fmla="*/ 2147483646 w 403"/>
                <a:gd name="T77" fmla="*/ 2147483646 h 545"/>
                <a:gd name="T78" fmla="*/ 2147483646 w 403"/>
                <a:gd name="T79" fmla="*/ 2147483646 h 545"/>
                <a:gd name="T80" fmla="*/ 2147483646 w 403"/>
                <a:gd name="T81" fmla="*/ 2147483646 h 545"/>
                <a:gd name="T82" fmla="*/ 2147483646 w 403"/>
                <a:gd name="T83" fmla="*/ 2147483646 h 545"/>
                <a:gd name="T84" fmla="*/ 2147483646 w 403"/>
                <a:gd name="T85" fmla="*/ 2147483646 h 545"/>
                <a:gd name="T86" fmla="*/ 2147483646 w 403"/>
                <a:gd name="T87" fmla="*/ 2147483646 h 545"/>
                <a:gd name="T88" fmla="*/ 2147483646 w 403"/>
                <a:gd name="T89" fmla="*/ 2147483646 h 545"/>
                <a:gd name="T90" fmla="*/ 2147483646 w 403"/>
                <a:gd name="T91" fmla="*/ 2147483646 h 545"/>
                <a:gd name="T92" fmla="*/ 2147483646 w 403"/>
                <a:gd name="T93" fmla="*/ 2147483646 h 545"/>
                <a:gd name="T94" fmla="*/ 2147483646 w 403"/>
                <a:gd name="T95" fmla="*/ 2147483646 h 545"/>
                <a:gd name="T96" fmla="*/ 2147483646 w 403"/>
                <a:gd name="T97" fmla="*/ 2147483646 h 5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03"/>
                <a:gd name="T148" fmla="*/ 0 h 545"/>
                <a:gd name="T149" fmla="*/ 403 w 403"/>
                <a:gd name="T150" fmla="*/ 545 h 5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03"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2" name="chenying0907 22"/>
            <p:cNvSpPr>
              <a:spLocks/>
            </p:cNvSpPr>
            <p:nvPr/>
          </p:nvSpPr>
          <p:spPr bwMode="auto">
            <a:xfrm>
              <a:off x="4878775" y="4631190"/>
              <a:ext cx="429191" cy="523769"/>
            </a:xfrm>
            <a:custGeom>
              <a:avLst/>
              <a:gdLst>
                <a:gd name="T0" fmla="*/ 2147483646 w 371"/>
                <a:gd name="T1" fmla="*/ 2147483646 h 456"/>
                <a:gd name="T2" fmla="*/ 2147483646 w 371"/>
                <a:gd name="T3" fmla="*/ 2147483646 h 456"/>
                <a:gd name="T4" fmla="*/ 2147483646 w 371"/>
                <a:gd name="T5" fmla="*/ 2147483646 h 456"/>
                <a:gd name="T6" fmla="*/ 2147483646 w 371"/>
                <a:gd name="T7" fmla="*/ 2147483646 h 456"/>
                <a:gd name="T8" fmla="*/ 2147483646 w 371"/>
                <a:gd name="T9" fmla="*/ 2147483646 h 456"/>
                <a:gd name="T10" fmla="*/ 2147483646 w 371"/>
                <a:gd name="T11" fmla="*/ 2147483646 h 456"/>
                <a:gd name="T12" fmla="*/ 2147483646 w 371"/>
                <a:gd name="T13" fmla="*/ 2147483646 h 456"/>
                <a:gd name="T14" fmla="*/ 2147483646 w 371"/>
                <a:gd name="T15" fmla="*/ 2147483646 h 456"/>
                <a:gd name="T16" fmla="*/ 2147483646 w 371"/>
                <a:gd name="T17" fmla="*/ 2147483646 h 456"/>
                <a:gd name="T18" fmla="*/ 2147483646 w 371"/>
                <a:gd name="T19" fmla="*/ 2147483646 h 456"/>
                <a:gd name="T20" fmla="*/ 2147483646 w 371"/>
                <a:gd name="T21" fmla="*/ 2147483646 h 456"/>
                <a:gd name="T22" fmla="*/ 2147483646 w 371"/>
                <a:gd name="T23" fmla="*/ 2147483646 h 456"/>
                <a:gd name="T24" fmla="*/ 2147483646 w 371"/>
                <a:gd name="T25" fmla="*/ 2147483646 h 456"/>
                <a:gd name="T26" fmla="*/ 2147483646 w 371"/>
                <a:gd name="T27" fmla="*/ 2147483646 h 456"/>
                <a:gd name="T28" fmla="*/ 2147483646 w 371"/>
                <a:gd name="T29" fmla="*/ 2147483646 h 456"/>
                <a:gd name="T30" fmla="*/ 2147483646 w 371"/>
                <a:gd name="T31" fmla="*/ 2147483646 h 456"/>
                <a:gd name="T32" fmla="*/ 0 w 371"/>
                <a:gd name="T33" fmla="*/ 2147483646 h 456"/>
                <a:gd name="T34" fmla="*/ 2147483646 w 371"/>
                <a:gd name="T35" fmla="*/ 2147483646 h 456"/>
                <a:gd name="T36" fmla="*/ 2147483646 w 371"/>
                <a:gd name="T37" fmla="*/ 2147483646 h 456"/>
                <a:gd name="T38" fmla="*/ 2147483646 w 371"/>
                <a:gd name="T39" fmla="*/ 2147483646 h 456"/>
                <a:gd name="T40" fmla="*/ 2147483646 w 371"/>
                <a:gd name="T41" fmla="*/ 2147483646 h 456"/>
                <a:gd name="T42" fmla="*/ 2147483646 w 371"/>
                <a:gd name="T43" fmla="*/ 2147483646 h 456"/>
                <a:gd name="T44" fmla="*/ 2147483646 w 371"/>
                <a:gd name="T45" fmla="*/ 2147483646 h 456"/>
                <a:gd name="T46" fmla="*/ 2147483646 w 371"/>
                <a:gd name="T47" fmla="*/ 2147483646 h 456"/>
                <a:gd name="T48" fmla="*/ 2147483646 w 371"/>
                <a:gd name="T49" fmla="*/ 2147483646 h 456"/>
                <a:gd name="T50" fmla="*/ 2147483646 w 371"/>
                <a:gd name="T51" fmla="*/ 2147483646 h 456"/>
                <a:gd name="T52" fmla="*/ 2147483646 w 371"/>
                <a:gd name="T53" fmla="*/ 2147483646 h 456"/>
                <a:gd name="T54" fmla="*/ 2147483646 w 371"/>
                <a:gd name="T55" fmla="*/ 2147483646 h 456"/>
                <a:gd name="T56" fmla="*/ 2147483646 w 371"/>
                <a:gd name="T57" fmla="*/ 2147483646 h 456"/>
                <a:gd name="T58" fmla="*/ 2147483646 w 371"/>
                <a:gd name="T59" fmla="*/ 2147483646 h 456"/>
                <a:gd name="T60" fmla="*/ 2147483646 w 371"/>
                <a:gd name="T61" fmla="*/ 2147483646 h 456"/>
                <a:gd name="T62" fmla="*/ 2147483646 w 371"/>
                <a:gd name="T63" fmla="*/ 2147483646 h 456"/>
                <a:gd name="T64" fmla="*/ 2147483646 w 371"/>
                <a:gd name="T65" fmla="*/ 2147483646 h 456"/>
                <a:gd name="T66" fmla="*/ 2147483646 w 371"/>
                <a:gd name="T67" fmla="*/ 2147483646 h 456"/>
                <a:gd name="T68" fmla="*/ 2147483646 w 371"/>
                <a:gd name="T69" fmla="*/ 2147483646 h 456"/>
                <a:gd name="T70" fmla="*/ 2147483646 w 371"/>
                <a:gd name="T71" fmla="*/ 2147483646 h 456"/>
                <a:gd name="T72" fmla="*/ 2147483646 w 371"/>
                <a:gd name="T73" fmla="*/ 2147483646 h 456"/>
                <a:gd name="T74" fmla="*/ 2147483646 w 371"/>
                <a:gd name="T75" fmla="*/ 2147483646 h 456"/>
                <a:gd name="T76" fmla="*/ 2147483646 w 371"/>
                <a:gd name="T77" fmla="*/ 2147483646 h 456"/>
                <a:gd name="T78" fmla="*/ 2147483646 w 371"/>
                <a:gd name="T79" fmla="*/ 2147483646 h 456"/>
                <a:gd name="T80" fmla="*/ 2147483646 w 371"/>
                <a:gd name="T81" fmla="*/ 2147483646 h 456"/>
                <a:gd name="T82" fmla="*/ 2147483646 w 371"/>
                <a:gd name="T83" fmla="*/ 2147483646 h 456"/>
                <a:gd name="T84" fmla="*/ 2147483646 w 371"/>
                <a:gd name="T85" fmla="*/ 2147483646 h 456"/>
                <a:gd name="T86" fmla="*/ 2147483646 w 371"/>
                <a:gd name="T87" fmla="*/ 2147483646 h 456"/>
                <a:gd name="T88" fmla="*/ 2147483646 w 371"/>
                <a:gd name="T89" fmla="*/ 2147483646 h 456"/>
                <a:gd name="T90" fmla="*/ 2147483646 w 371"/>
                <a:gd name="T91" fmla="*/ 2147483646 h 456"/>
                <a:gd name="T92" fmla="*/ 2147483646 w 371"/>
                <a:gd name="T93" fmla="*/ 2147483646 h 456"/>
                <a:gd name="T94" fmla="*/ 2147483646 w 371"/>
                <a:gd name="T95" fmla="*/ 2147483646 h 456"/>
                <a:gd name="T96" fmla="*/ 2147483646 w 371"/>
                <a:gd name="T97" fmla="*/ 2147483646 h 456"/>
                <a:gd name="T98" fmla="*/ 2147483646 w 371"/>
                <a:gd name="T99" fmla="*/ 2147483646 h 456"/>
                <a:gd name="T100" fmla="*/ 2147483646 w 371"/>
                <a:gd name="T101" fmla="*/ 2147483646 h 456"/>
                <a:gd name="T102" fmla="*/ 2147483646 w 371"/>
                <a:gd name="T103" fmla="*/ 889434824 h 456"/>
                <a:gd name="T104" fmla="*/ 2147483646 w 371"/>
                <a:gd name="T105" fmla="*/ 2147483646 h 4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1"/>
                <a:gd name="T160" fmla="*/ 0 h 456"/>
                <a:gd name="T161" fmla="*/ 371 w 371"/>
                <a:gd name="T162" fmla="*/ 456 h 4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3" name="chenying0907 23"/>
            <p:cNvSpPr>
              <a:spLocks/>
            </p:cNvSpPr>
            <p:nvPr/>
          </p:nvSpPr>
          <p:spPr bwMode="auto">
            <a:xfrm>
              <a:off x="5066194" y="4298725"/>
              <a:ext cx="372965" cy="429044"/>
            </a:xfrm>
            <a:custGeom>
              <a:avLst/>
              <a:gdLst>
                <a:gd name="T0" fmla="*/ 2147483646 w 322"/>
                <a:gd name="T1" fmla="*/ 2147483646 h 372"/>
                <a:gd name="T2" fmla="*/ 2147483646 w 322"/>
                <a:gd name="T3" fmla="*/ 2147483646 h 372"/>
                <a:gd name="T4" fmla="*/ 2147483646 w 322"/>
                <a:gd name="T5" fmla="*/ 2147483646 h 372"/>
                <a:gd name="T6" fmla="*/ 2147483646 w 322"/>
                <a:gd name="T7" fmla="*/ 2147483646 h 372"/>
                <a:gd name="T8" fmla="*/ 2147483646 w 322"/>
                <a:gd name="T9" fmla="*/ 2147483646 h 372"/>
                <a:gd name="T10" fmla="*/ 2147483646 w 322"/>
                <a:gd name="T11" fmla="*/ 2147483646 h 372"/>
                <a:gd name="T12" fmla="*/ 2147483646 w 322"/>
                <a:gd name="T13" fmla="*/ 2147483646 h 372"/>
                <a:gd name="T14" fmla="*/ 2147483646 w 322"/>
                <a:gd name="T15" fmla="*/ 2147483646 h 372"/>
                <a:gd name="T16" fmla="*/ 2147483646 w 322"/>
                <a:gd name="T17" fmla="*/ 2147483646 h 372"/>
                <a:gd name="T18" fmla="*/ 2147483646 w 322"/>
                <a:gd name="T19" fmla="*/ 2147483646 h 372"/>
                <a:gd name="T20" fmla="*/ 2147483646 w 322"/>
                <a:gd name="T21" fmla="*/ 2147483646 h 372"/>
                <a:gd name="T22" fmla="*/ 2147483646 w 322"/>
                <a:gd name="T23" fmla="*/ 2147483646 h 372"/>
                <a:gd name="T24" fmla="*/ 2147483646 w 322"/>
                <a:gd name="T25" fmla="*/ 2147483646 h 372"/>
                <a:gd name="T26" fmla="*/ 2147483646 w 322"/>
                <a:gd name="T27" fmla="*/ 2147483646 h 372"/>
                <a:gd name="T28" fmla="*/ 2147483646 w 322"/>
                <a:gd name="T29" fmla="*/ 2147483646 h 372"/>
                <a:gd name="T30" fmla="*/ 2147483646 w 322"/>
                <a:gd name="T31" fmla="*/ 2147483646 h 372"/>
                <a:gd name="T32" fmla="*/ 2147483646 w 322"/>
                <a:gd name="T33" fmla="*/ 2147483646 h 372"/>
                <a:gd name="T34" fmla="*/ 2147483646 w 322"/>
                <a:gd name="T35" fmla="*/ 2147483646 h 372"/>
                <a:gd name="T36" fmla="*/ 2147483646 w 322"/>
                <a:gd name="T37" fmla="*/ 2147483646 h 372"/>
                <a:gd name="T38" fmla="*/ 2147483646 w 322"/>
                <a:gd name="T39" fmla="*/ 2147483646 h 372"/>
                <a:gd name="T40" fmla="*/ 2147483646 w 322"/>
                <a:gd name="T41" fmla="*/ 2147483646 h 372"/>
                <a:gd name="T42" fmla="*/ 2147483646 w 322"/>
                <a:gd name="T43" fmla="*/ 2147483646 h 372"/>
                <a:gd name="T44" fmla="*/ 2147483646 w 322"/>
                <a:gd name="T45" fmla="*/ 2147483646 h 372"/>
                <a:gd name="T46" fmla="*/ 2147483646 w 322"/>
                <a:gd name="T47" fmla="*/ 2147483646 h 372"/>
                <a:gd name="T48" fmla="*/ 2147483646 w 322"/>
                <a:gd name="T49" fmla="*/ 2147483646 h 372"/>
                <a:gd name="T50" fmla="*/ 2147483646 w 322"/>
                <a:gd name="T51" fmla="*/ 2147483646 h 372"/>
                <a:gd name="T52" fmla="*/ 2147483646 w 322"/>
                <a:gd name="T53" fmla="*/ 2147483646 h 372"/>
                <a:gd name="T54" fmla="*/ 2147483646 w 322"/>
                <a:gd name="T55" fmla="*/ 2147483646 h 372"/>
                <a:gd name="T56" fmla="*/ 2147483646 w 322"/>
                <a:gd name="T57" fmla="*/ 2147483646 h 372"/>
                <a:gd name="T58" fmla="*/ 2147483646 w 322"/>
                <a:gd name="T59" fmla="*/ 2147483646 h 372"/>
                <a:gd name="T60" fmla="*/ 2147483646 w 322"/>
                <a:gd name="T61" fmla="*/ 2147483646 h 372"/>
                <a:gd name="T62" fmla="*/ 2147483646 w 322"/>
                <a:gd name="T63" fmla="*/ 2147483646 h 372"/>
                <a:gd name="T64" fmla="*/ 2147483646 w 322"/>
                <a:gd name="T65" fmla="*/ 2147483646 h 372"/>
                <a:gd name="T66" fmla="*/ 2147483646 w 322"/>
                <a:gd name="T67" fmla="*/ 2147483646 h 372"/>
                <a:gd name="T68" fmla="*/ 2147483646 w 322"/>
                <a:gd name="T69" fmla="*/ 2147483646 h 372"/>
                <a:gd name="T70" fmla="*/ 2147483646 w 322"/>
                <a:gd name="T71" fmla="*/ 2147483646 h 372"/>
                <a:gd name="T72" fmla="*/ 2147483646 w 322"/>
                <a:gd name="T73" fmla="*/ 2147483646 h 372"/>
                <a:gd name="T74" fmla="*/ 2147483646 w 322"/>
                <a:gd name="T75" fmla="*/ 2147483646 h 372"/>
                <a:gd name="T76" fmla="*/ 2147483646 w 322"/>
                <a:gd name="T77" fmla="*/ 2147483646 h 372"/>
                <a:gd name="T78" fmla="*/ 2147483646 w 322"/>
                <a:gd name="T79" fmla="*/ 2147483646 h 372"/>
                <a:gd name="T80" fmla="*/ 2147483646 w 322"/>
                <a:gd name="T81" fmla="*/ 2147483646 h 372"/>
                <a:gd name="T82" fmla="*/ 2147483646 w 322"/>
                <a:gd name="T83" fmla="*/ 2147483646 h 372"/>
                <a:gd name="T84" fmla="*/ 2147483646 w 322"/>
                <a:gd name="T85" fmla="*/ 2147483646 h 372"/>
                <a:gd name="T86" fmla="*/ 2147483646 w 322"/>
                <a:gd name="T87" fmla="*/ 2147483646 h 372"/>
                <a:gd name="T88" fmla="*/ 2147483646 w 322"/>
                <a:gd name="T89" fmla="*/ 2147483646 h 372"/>
                <a:gd name="T90" fmla="*/ 2147483646 w 322"/>
                <a:gd name="T91" fmla="*/ 2147483646 h 372"/>
                <a:gd name="T92" fmla="*/ 2147483646 w 322"/>
                <a:gd name="T93" fmla="*/ 0 h 3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2"/>
                <a:gd name="T142" fmla="*/ 0 h 372"/>
                <a:gd name="T143" fmla="*/ 322 w 322"/>
                <a:gd name="T144" fmla="*/ 372 h 37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4" name="chenying0907 24"/>
            <p:cNvSpPr>
              <a:spLocks/>
            </p:cNvSpPr>
            <p:nvPr/>
          </p:nvSpPr>
          <p:spPr bwMode="auto">
            <a:xfrm>
              <a:off x="4710097" y="3932833"/>
              <a:ext cx="468549" cy="568344"/>
            </a:xfrm>
            <a:custGeom>
              <a:avLst/>
              <a:gdLst>
                <a:gd name="T0" fmla="*/ 2147483646 w 403"/>
                <a:gd name="T1" fmla="*/ 2147483646 h 494"/>
                <a:gd name="T2" fmla="*/ 2147483646 w 403"/>
                <a:gd name="T3" fmla="*/ 2147483646 h 494"/>
                <a:gd name="T4" fmla="*/ 2147483646 w 403"/>
                <a:gd name="T5" fmla="*/ 2147483646 h 494"/>
                <a:gd name="T6" fmla="*/ 2147483646 w 403"/>
                <a:gd name="T7" fmla="*/ 0 h 494"/>
                <a:gd name="T8" fmla="*/ 2147483646 w 403"/>
                <a:gd name="T9" fmla="*/ 2147483646 h 494"/>
                <a:gd name="T10" fmla="*/ 2147483646 w 403"/>
                <a:gd name="T11" fmla="*/ 2147483646 h 494"/>
                <a:gd name="T12" fmla="*/ 2147483646 w 403"/>
                <a:gd name="T13" fmla="*/ 2147483646 h 494"/>
                <a:gd name="T14" fmla="*/ 2147483646 w 403"/>
                <a:gd name="T15" fmla="*/ 2147483646 h 494"/>
                <a:gd name="T16" fmla="*/ 2147483646 w 403"/>
                <a:gd name="T17" fmla="*/ 2147483646 h 494"/>
                <a:gd name="T18" fmla="*/ 2147483646 w 403"/>
                <a:gd name="T19" fmla="*/ 2147483646 h 494"/>
                <a:gd name="T20" fmla="*/ 2147483646 w 403"/>
                <a:gd name="T21" fmla="*/ 2147483646 h 494"/>
                <a:gd name="T22" fmla="*/ 2147483646 w 403"/>
                <a:gd name="T23" fmla="*/ 2147483646 h 494"/>
                <a:gd name="T24" fmla="*/ 2147483646 w 403"/>
                <a:gd name="T25" fmla="*/ 2147483646 h 494"/>
                <a:gd name="T26" fmla="*/ 2147483646 w 403"/>
                <a:gd name="T27" fmla="*/ 2147483646 h 494"/>
                <a:gd name="T28" fmla="*/ 2147483646 w 403"/>
                <a:gd name="T29" fmla="*/ 2147483646 h 494"/>
                <a:gd name="T30" fmla="*/ 2147483646 w 403"/>
                <a:gd name="T31" fmla="*/ 2147483646 h 494"/>
                <a:gd name="T32" fmla="*/ 2147483646 w 403"/>
                <a:gd name="T33" fmla="*/ 2147483646 h 494"/>
                <a:gd name="T34" fmla="*/ 2147483646 w 403"/>
                <a:gd name="T35" fmla="*/ 2147483646 h 494"/>
                <a:gd name="T36" fmla="*/ 2147483646 w 403"/>
                <a:gd name="T37" fmla="*/ 2147483646 h 494"/>
                <a:gd name="T38" fmla="*/ 2147483646 w 403"/>
                <a:gd name="T39" fmla="*/ 2147483646 h 494"/>
                <a:gd name="T40" fmla="*/ 2147483646 w 403"/>
                <a:gd name="T41" fmla="*/ 2147483646 h 494"/>
                <a:gd name="T42" fmla="*/ 2147483646 w 403"/>
                <a:gd name="T43" fmla="*/ 2147483646 h 494"/>
                <a:gd name="T44" fmla="*/ 2147483646 w 403"/>
                <a:gd name="T45" fmla="*/ 2147483646 h 494"/>
                <a:gd name="T46" fmla="*/ 2147483646 w 403"/>
                <a:gd name="T47" fmla="*/ 2147483646 h 494"/>
                <a:gd name="T48" fmla="*/ 2147483646 w 403"/>
                <a:gd name="T49" fmla="*/ 2147483646 h 494"/>
                <a:gd name="T50" fmla="*/ 2147483646 w 403"/>
                <a:gd name="T51" fmla="*/ 2147483646 h 494"/>
                <a:gd name="T52" fmla="*/ 2147483646 w 403"/>
                <a:gd name="T53" fmla="*/ 2147483646 h 494"/>
                <a:gd name="T54" fmla="*/ 2147483646 w 403"/>
                <a:gd name="T55" fmla="*/ 2147483646 h 494"/>
                <a:gd name="T56" fmla="*/ 2147483646 w 403"/>
                <a:gd name="T57" fmla="*/ 2147483646 h 494"/>
                <a:gd name="T58" fmla="*/ 2147483646 w 403"/>
                <a:gd name="T59" fmla="*/ 2147483646 h 494"/>
                <a:gd name="T60" fmla="*/ 2147483646 w 403"/>
                <a:gd name="T61" fmla="*/ 2147483646 h 494"/>
                <a:gd name="T62" fmla="*/ 2147483646 w 403"/>
                <a:gd name="T63" fmla="*/ 2147483646 h 494"/>
                <a:gd name="T64" fmla="*/ 2147483646 w 403"/>
                <a:gd name="T65" fmla="*/ 2147483646 h 494"/>
                <a:gd name="T66" fmla="*/ 2147483646 w 403"/>
                <a:gd name="T67" fmla="*/ 2147483646 h 494"/>
                <a:gd name="T68" fmla="*/ 2147483646 w 403"/>
                <a:gd name="T69" fmla="*/ 2147483646 h 494"/>
                <a:gd name="T70" fmla="*/ 2147483646 w 403"/>
                <a:gd name="T71" fmla="*/ 2147483646 h 494"/>
                <a:gd name="T72" fmla="*/ 2147483646 w 403"/>
                <a:gd name="T73" fmla="*/ 2147483646 h 494"/>
                <a:gd name="T74" fmla="*/ 2147483646 w 403"/>
                <a:gd name="T75" fmla="*/ 2147483646 h 494"/>
                <a:gd name="T76" fmla="*/ 2147483646 w 403"/>
                <a:gd name="T77" fmla="*/ 2147483646 h 494"/>
                <a:gd name="T78" fmla="*/ 2147483646 w 403"/>
                <a:gd name="T79" fmla="*/ 2147483646 h 494"/>
                <a:gd name="T80" fmla="*/ 2147483646 w 403"/>
                <a:gd name="T81" fmla="*/ 2147483646 h 494"/>
                <a:gd name="T82" fmla="*/ 2147483646 w 403"/>
                <a:gd name="T83" fmla="*/ 2147483646 h 494"/>
                <a:gd name="T84" fmla="*/ 2147483646 w 403"/>
                <a:gd name="T85" fmla="*/ 2147483646 h 494"/>
                <a:gd name="T86" fmla="*/ 2147483646 w 403"/>
                <a:gd name="T87" fmla="*/ 2147483646 h 494"/>
                <a:gd name="T88" fmla="*/ 2147483646 w 403"/>
                <a:gd name="T89" fmla="*/ 2147483646 h 494"/>
                <a:gd name="T90" fmla="*/ 2147483646 w 403"/>
                <a:gd name="T91" fmla="*/ 2147483646 h 494"/>
                <a:gd name="T92" fmla="*/ 2147483646 w 403"/>
                <a:gd name="T93" fmla="*/ 2147483646 h 494"/>
                <a:gd name="T94" fmla="*/ 2147483646 w 403"/>
                <a:gd name="T95" fmla="*/ 2147483646 h 494"/>
                <a:gd name="T96" fmla="*/ 2147483646 w 403"/>
                <a:gd name="T97" fmla="*/ 2147483646 h 494"/>
                <a:gd name="T98" fmla="*/ 2147483646 w 403"/>
                <a:gd name="T99" fmla="*/ 2147483646 h 494"/>
                <a:gd name="T100" fmla="*/ 2147483646 w 403"/>
                <a:gd name="T101" fmla="*/ 2147483646 h 494"/>
                <a:gd name="T102" fmla="*/ 2147483646 w 403"/>
                <a:gd name="T103" fmla="*/ 2147483646 h 4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3"/>
                <a:gd name="T157" fmla="*/ 0 h 494"/>
                <a:gd name="T158" fmla="*/ 403 w 403"/>
                <a:gd name="T159" fmla="*/ 494 h 4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3" h="494">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5" name="chenying0907 25"/>
            <p:cNvSpPr>
              <a:spLocks/>
            </p:cNvSpPr>
            <p:nvPr/>
          </p:nvSpPr>
          <p:spPr bwMode="auto">
            <a:xfrm>
              <a:off x="4800058" y="3277192"/>
              <a:ext cx="123697" cy="176447"/>
            </a:xfrm>
            <a:custGeom>
              <a:avLst/>
              <a:gdLst>
                <a:gd name="T0" fmla="*/ 2147483646 w 107"/>
                <a:gd name="T1" fmla="*/ 2147483646 h 154"/>
                <a:gd name="T2" fmla="*/ 2147483646 w 107"/>
                <a:gd name="T3" fmla="*/ 0 h 154"/>
                <a:gd name="T4" fmla="*/ 2147483646 w 107"/>
                <a:gd name="T5" fmla="*/ 2147483646 h 154"/>
                <a:gd name="T6" fmla="*/ 2147483646 w 107"/>
                <a:gd name="T7" fmla="*/ 2147483646 h 154"/>
                <a:gd name="T8" fmla="*/ 2147483646 w 107"/>
                <a:gd name="T9" fmla="*/ 2147483646 h 154"/>
                <a:gd name="T10" fmla="*/ 2147483646 w 107"/>
                <a:gd name="T11" fmla="*/ 2147483646 h 154"/>
                <a:gd name="T12" fmla="*/ 2147483646 w 107"/>
                <a:gd name="T13" fmla="*/ 2147483646 h 154"/>
                <a:gd name="T14" fmla="*/ 2147483646 w 107"/>
                <a:gd name="T15" fmla="*/ 2147483646 h 154"/>
                <a:gd name="T16" fmla="*/ 2147483646 w 107"/>
                <a:gd name="T17" fmla="*/ 2147483646 h 154"/>
                <a:gd name="T18" fmla="*/ 2147483646 w 107"/>
                <a:gd name="T19" fmla="*/ 2147483646 h 154"/>
                <a:gd name="T20" fmla="*/ 2147483646 w 107"/>
                <a:gd name="T21" fmla="*/ 2147483646 h 154"/>
                <a:gd name="T22" fmla="*/ 1802171503 w 107"/>
                <a:gd name="T23" fmla="*/ 2147483646 h 154"/>
                <a:gd name="T24" fmla="*/ 900623042 w 107"/>
                <a:gd name="T25" fmla="*/ 2147483646 h 154"/>
                <a:gd name="T26" fmla="*/ 2147483646 w 107"/>
                <a:gd name="T27" fmla="*/ 2147483646 h 154"/>
                <a:gd name="T28" fmla="*/ 2147483646 w 107"/>
                <a:gd name="T29" fmla="*/ 2147483646 h 154"/>
                <a:gd name="T30" fmla="*/ 2147483646 w 107"/>
                <a:gd name="T31" fmla="*/ 2147483646 h 154"/>
                <a:gd name="T32" fmla="*/ 2147483646 w 107"/>
                <a:gd name="T33" fmla="*/ 2147483646 h 154"/>
                <a:gd name="T34" fmla="*/ 2147483646 w 107"/>
                <a:gd name="T35" fmla="*/ 2147483646 h 154"/>
                <a:gd name="T36" fmla="*/ 2147483646 w 107"/>
                <a:gd name="T37" fmla="*/ 2147483646 h 154"/>
                <a:gd name="T38" fmla="*/ 2147483646 w 107"/>
                <a:gd name="T39" fmla="*/ 2147483646 h 154"/>
                <a:gd name="T40" fmla="*/ 2147483646 w 107"/>
                <a:gd name="T41" fmla="*/ 2147483646 h 154"/>
                <a:gd name="T42" fmla="*/ 2147483646 w 107"/>
                <a:gd name="T43" fmla="*/ 2147483646 h 154"/>
                <a:gd name="T44" fmla="*/ 2147483646 w 107"/>
                <a:gd name="T45" fmla="*/ 2147483646 h 154"/>
                <a:gd name="T46" fmla="*/ 2147483646 w 107"/>
                <a:gd name="T47" fmla="*/ 2147483646 h 154"/>
                <a:gd name="T48" fmla="*/ 2147483646 w 107"/>
                <a:gd name="T49" fmla="*/ 2147483646 h 154"/>
                <a:gd name="T50" fmla="*/ 2147483646 w 107"/>
                <a:gd name="T51" fmla="*/ 2147483646 h 154"/>
                <a:gd name="T52" fmla="*/ 2147483646 w 107"/>
                <a:gd name="T53" fmla="*/ 2147483646 h 154"/>
                <a:gd name="T54" fmla="*/ 2147483646 w 107"/>
                <a:gd name="T55" fmla="*/ 2147483646 h 154"/>
                <a:gd name="T56" fmla="*/ 2147483646 w 107"/>
                <a:gd name="T57" fmla="*/ 2147483646 h 1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7"/>
                <a:gd name="T88" fmla="*/ 0 h 154"/>
                <a:gd name="T89" fmla="*/ 107 w 107"/>
                <a:gd name="T90" fmla="*/ 154 h 1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6" name="chenying0907 26"/>
            <p:cNvSpPr>
              <a:spLocks/>
            </p:cNvSpPr>
            <p:nvPr/>
          </p:nvSpPr>
          <p:spPr bwMode="auto">
            <a:xfrm>
              <a:off x="4680110" y="3197327"/>
              <a:ext cx="163055" cy="174589"/>
            </a:xfrm>
            <a:custGeom>
              <a:avLst/>
              <a:gdLst>
                <a:gd name="T0" fmla="*/ 2147483646 w 141"/>
                <a:gd name="T1" fmla="*/ 2147483646 h 152"/>
                <a:gd name="T2" fmla="*/ 2147483646 w 141"/>
                <a:gd name="T3" fmla="*/ 2147483646 h 152"/>
                <a:gd name="T4" fmla="*/ 2147483646 w 141"/>
                <a:gd name="T5" fmla="*/ 2147483646 h 152"/>
                <a:gd name="T6" fmla="*/ 2147483646 w 141"/>
                <a:gd name="T7" fmla="*/ 2147483646 h 152"/>
                <a:gd name="T8" fmla="*/ 2147483646 w 141"/>
                <a:gd name="T9" fmla="*/ 2147483646 h 152"/>
                <a:gd name="T10" fmla="*/ 2147483646 w 141"/>
                <a:gd name="T11" fmla="*/ 2147483646 h 152"/>
                <a:gd name="T12" fmla="*/ 2147483646 w 141"/>
                <a:gd name="T13" fmla="*/ 2147483646 h 152"/>
                <a:gd name="T14" fmla="*/ 2147483646 w 141"/>
                <a:gd name="T15" fmla="*/ 2147483646 h 152"/>
                <a:gd name="T16" fmla="*/ 2147483646 w 141"/>
                <a:gd name="T17" fmla="*/ 2147483646 h 152"/>
                <a:gd name="T18" fmla="*/ 2147483646 w 141"/>
                <a:gd name="T19" fmla="*/ 2147483646 h 152"/>
                <a:gd name="T20" fmla="*/ 2147483646 w 141"/>
                <a:gd name="T21" fmla="*/ 2147483646 h 152"/>
                <a:gd name="T22" fmla="*/ 2147483646 w 141"/>
                <a:gd name="T23" fmla="*/ 2147483646 h 152"/>
                <a:gd name="T24" fmla="*/ 2147483646 w 141"/>
                <a:gd name="T25" fmla="*/ 2147483646 h 152"/>
                <a:gd name="T26" fmla="*/ 0 w 141"/>
                <a:gd name="T27" fmla="*/ 2147483646 h 152"/>
                <a:gd name="T28" fmla="*/ 2147483646 w 141"/>
                <a:gd name="T29" fmla="*/ 2147483646 h 152"/>
                <a:gd name="T30" fmla="*/ 2147483646 w 141"/>
                <a:gd name="T31" fmla="*/ 2147483646 h 152"/>
                <a:gd name="T32" fmla="*/ 2147483646 w 141"/>
                <a:gd name="T33" fmla="*/ 2147483646 h 152"/>
                <a:gd name="T34" fmla="*/ 2147483646 w 141"/>
                <a:gd name="T35" fmla="*/ 2147483646 h 152"/>
                <a:gd name="T36" fmla="*/ 2147483646 w 141"/>
                <a:gd name="T37" fmla="*/ 2147483646 h 152"/>
                <a:gd name="T38" fmla="*/ 2147483646 w 141"/>
                <a:gd name="T39" fmla="*/ 2147483646 h 152"/>
                <a:gd name="T40" fmla="*/ 2147483646 w 141"/>
                <a:gd name="T41" fmla="*/ 2147483646 h 152"/>
                <a:gd name="T42" fmla="*/ 2147483646 w 141"/>
                <a:gd name="T43" fmla="*/ 2147483646 h 152"/>
                <a:gd name="T44" fmla="*/ 2147483646 w 141"/>
                <a:gd name="T45" fmla="*/ 2147483646 h 152"/>
                <a:gd name="T46" fmla="*/ 2147483646 w 141"/>
                <a:gd name="T47" fmla="*/ 2147483646 h 152"/>
                <a:gd name="T48" fmla="*/ 2147483646 w 141"/>
                <a:gd name="T49" fmla="*/ 2147483646 h 152"/>
                <a:gd name="T50" fmla="*/ 2147483646 w 141"/>
                <a:gd name="T51" fmla="*/ 2147483646 h 152"/>
                <a:gd name="T52" fmla="*/ 2147483646 w 141"/>
                <a:gd name="T53" fmla="*/ 2147483646 h 152"/>
                <a:gd name="T54" fmla="*/ 2147483646 w 141"/>
                <a:gd name="T55" fmla="*/ 2147483646 h 152"/>
                <a:gd name="T56" fmla="*/ 2147483646 w 141"/>
                <a:gd name="T57" fmla="*/ 2147483646 h 152"/>
                <a:gd name="T58" fmla="*/ 2147483646 w 141"/>
                <a:gd name="T59" fmla="*/ 2147483646 h 152"/>
                <a:gd name="T60" fmla="*/ 2147483646 w 141"/>
                <a:gd name="T61" fmla="*/ 2147483646 h 152"/>
                <a:gd name="T62" fmla="*/ 2147483646 w 141"/>
                <a:gd name="T63" fmla="*/ 2147483646 h 152"/>
                <a:gd name="T64" fmla="*/ 2147483646 w 141"/>
                <a:gd name="T65" fmla="*/ 2147483646 h 152"/>
                <a:gd name="T66" fmla="*/ 2147483646 w 141"/>
                <a:gd name="T67" fmla="*/ 2147483646 h 152"/>
                <a:gd name="T68" fmla="*/ 2147483646 w 141"/>
                <a:gd name="T69" fmla="*/ 2147483646 h 152"/>
                <a:gd name="T70" fmla="*/ 2147483646 w 141"/>
                <a:gd name="T71" fmla="*/ 2147483646 h 152"/>
                <a:gd name="T72" fmla="*/ 2147483646 w 141"/>
                <a:gd name="T73" fmla="*/ 1787908903 h 152"/>
                <a:gd name="T74" fmla="*/ 2147483646 w 141"/>
                <a:gd name="T75" fmla="*/ 2147483646 h 152"/>
                <a:gd name="T76" fmla="*/ 2147483646 w 141"/>
                <a:gd name="T77" fmla="*/ 2147483646 h 152"/>
                <a:gd name="T78" fmla="*/ 2147483646 w 141"/>
                <a:gd name="T79" fmla="*/ 2147483646 h 15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1"/>
                <a:gd name="T121" fmla="*/ 0 h 152"/>
                <a:gd name="T122" fmla="*/ 141 w 141"/>
                <a:gd name="T123" fmla="*/ 152 h 15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7" name="chenying0907 27"/>
            <p:cNvSpPr>
              <a:spLocks/>
            </p:cNvSpPr>
            <p:nvPr/>
          </p:nvSpPr>
          <p:spPr bwMode="auto">
            <a:xfrm>
              <a:off x="4953743" y="2853719"/>
              <a:ext cx="573504" cy="544199"/>
            </a:xfrm>
            <a:custGeom>
              <a:avLst/>
              <a:gdLst>
                <a:gd name="T0" fmla="*/ 2147483646 w 496"/>
                <a:gd name="T1" fmla="*/ 2147483646 h 473"/>
                <a:gd name="T2" fmla="*/ 2147483646 w 496"/>
                <a:gd name="T3" fmla="*/ 2147483646 h 473"/>
                <a:gd name="T4" fmla="*/ 2147483646 w 496"/>
                <a:gd name="T5" fmla="*/ 2147483646 h 473"/>
                <a:gd name="T6" fmla="*/ 2147483646 w 496"/>
                <a:gd name="T7" fmla="*/ 2147483646 h 473"/>
                <a:gd name="T8" fmla="*/ 2147483646 w 496"/>
                <a:gd name="T9" fmla="*/ 2147483646 h 473"/>
                <a:gd name="T10" fmla="*/ 2147483646 w 496"/>
                <a:gd name="T11" fmla="*/ 2147483646 h 473"/>
                <a:gd name="T12" fmla="*/ 2147483646 w 496"/>
                <a:gd name="T13" fmla="*/ 2147483646 h 473"/>
                <a:gd name="T14" fmla="*/ 2147483646 w 496"/>
                <a:gd name="T15" fmla="*/ 2147483646 h 473"/>
                <a:gd name="T16" fmla="*/ 2147483646 w 496"/>
                <a:gd name="T17" fmla="*/ 2147483646 h 473"/>
                <a:gd name="T18" fmla="*/ 2147483646 w 496"/>
                <a:gd name="T19" fmla="*/ 2147483646 h 473"/>
                <a:gd name="T20" fmla="*/ 0 w 496"/>
                <a:gd name="T21" fmla="*/ 2147483646 h 473"/>
                <a:gd name="T22" fmla="*/ 2147483646 w 496"/>
                <a:gd name="T23" fmla="*/ 2147483646 h 473"/>
                <a:gd name="T24" fmla="*/ 2147483646 w 496"/>
                <a:gd name="T25" fmla="*/ 2147483646 h 473"/>
                <a:gd name="T26" fmla="*/ 2147483646 w 496"/>
                <a:gd name="T27" fmla="*/ 2147483646 h 473"/>
                <a:gd name="T28" fmla="*/ 2147483646 w 496"/>
                <a:gd name="T29" fmla="*/ 2147483646 h 473"/>
                <a:gd name="T30" fmla="*/ 2147483646 w 496"/>
                <a:gd name="T31" fmla="*/ 2147483646 h 473"/>
                <a:gd name="T32" fmla="*/ 2147483646 w 496"/>
                <a:gd name="T33" fmla="*/ 2147483646 h 473"/>
                <a:gd name="T34" fmla="*/ 2147483646 w 496"/>
                <a:gd name="T35" fmla="*/ 2147483646 h 473"/>
                <a:gd name="T36" fmla="*/ 2147483646 w 496"/>
                <a:gd name="T37" fmla="*/ 2147483646 h 473"/>
                <a:gd name="T38" fmla="*/ 2147483646 w 496"/>
                <a:gd name="T39" fmla="*/ 2147483646 h 473"/>
                <a:gd name="T40" fmla="*/ 2147483646 w 496"/>
                <a:gd name="T41" fmla="*/ 2147483646 h 473"/>
                <a:gd name="T42" fmla="*/ 2147483646 w 496"/>
                <a:gd name="T43" fmla="*/ 2147483646 h 473"/>
                <a:gd name="T44" fmla="*/ 2147483646 w 496"/>
                <a:gd name="T45" fmla="*/ 2147483646 h 473"/>
                <a:gd name="T46" fmla="*/ 2147483646 w 496"/>
                <a:gd name="T47" fmla="*/ 2147483646 h 473"/>
                <a:gd name="T48" fmla="*/ 2147483646 w 496"/>
                <a:gd name="T49" fmla="*/ 2147483646 h 473"/>
                <a:gd name="T50" fmla="*/ 2147483646 w 496"/>
                <a:gd name="T51" fmla="*/ 2147483646 h 473"/>
                <a:gd name="T52" fmla="*/ 2147483646 w 496"/>
                <a:gd name="T53" fmla="*/ 2147483646 h 473"/>
                <a:gd name="T54" fmla="*/ 2147483646 w 496"/>
                <a:gd name="T55" fmla="*/ 2147483646 h 473"/>
                <a:gd name="T56" fmla="*/ 2147483646 w 496"/>
                <a:gd name="T57" fmla="*/ 2147483646 h 473"/>
                <a:gd name="T58" fmla="*/ 2147483646 w 496"/>
                <a:gd name="T59" fmla="*/ 2147483646 h 473"/>
                <a:gd name="T60" fmla="*/ 2147483646 w 496"/>
                <a:gd name="T61" fmla="*/ 2147483646 h 473"/>
                <a:gd name="T62" fmla="*/ 2147483646 w 496"/>
                <a:gd name="T63" fmla="*/ 2147483646 h 473"/>
                <a:gd name="T64" fmla="*/ 2147483646 w 496"/>
                <a:gd name="T65" fmla="*/ 2147483646 h 473"/>
                <a:gd name="T66" fmla="*/ 2147483646 w 496"/>
                <a:gd name="T67" fmla="*/ 2147483646 h 473"/>
                <a:gd name="T68" fmla="*/ 2147483646 w 496"/>
                <a:gd name="T69" fmla="*/ 2147483646 h 473"/>
                <a:gd name="T70" fmla="*/ 2147483646 w 496"/>
                <a:gd name="T71" fmla="*/ 2147483646 h 473"/>
                <a:gd name="T72" fmla="*/ 2147483646 w 496"/>
                <a:gd name="T73" fmla="*/ 2147483646 h 473"/>
                <a:gd name="T74" fmla="*/ 2147483646 w 496"/>
                <a:gd name="T75" fmla="*/ 2147483646 h 473"/>
                <a:gd name="T76" fmla="*/ 2147483646 w 496"/>
                <a:gd name="T77" fmla="*/ 2147483646 h 473"/>
                <a:gd name="T78" fmla="*/ 2147483646 w 496"/>
                <a:gd name="T79" fmla="*/ 2147483646 h 473"/>
                <a:gd name="T80" fmla="*/ 2147483646 w 496"/>
                <a:gd name="T81" fmla="*/ 2147483646 h 473"/>
                <a:gd name="T82" fmla="*/ 2147483646 w 496"/>
                <a:gd name="T83" fmla="*/ 2147483646 h 473"/>
                <a:gd name="T84" fmla="*/ 2147483646 w 496"/>
                <a:gd name="T85" fmla="*/ 2147483646 h 473"/>
                <a:gd name="T86" fmla="*/ 2147483646 w 496"/>
                <a:gd name="T87" fmla="*/ 2147483646 h 473"/>
                <a:gd name="T88" fmla="*/ 2147483646 w 496"/>
                <a:gd name="T89" fmla="*/ 2147483646 h 473"/>
                <a:gd name="T90" fmla="*/ 2147483646 w 496"/>
                <a:gd name="T91" fmla="*/ 2147483646 h 473"/>
                <a:gd name="T92" fmla="*/ 2147483646 w 496"/>
                <a:gd name="T93" fmla="*/ 2147483646 h 473"/>
                <a:gd name="T94" fmla="*/ 2147483646 w 496"/>
                <a:gd name="T95" fmla="*/ 2147483646 h 473"/>
                <a:gd name="T96" fmla="*/ 2147483646 w 496"/>
                <a:gd name="T97" fmla="*/ 2147483646 h 473"/>
                <a:gd name="T98" fmla="*/ 2147483646 w 496"/>
                <a:gd name="T99" fmla="*/ 2147483646 h 4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96"/>
                <a:gd name="T151" fmla="*/ 0 h 473"/>
                <a:gd name="T152" fmla="*/ 496 w 496"/>
                <a:gd name="T153" fmla="*/ 473 h 4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96" h="473">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8" name="chenying0907 28"/>
            <p:cNvSpPr>
              <a:spLocks/>
            </p:cNvSpPr>
            <p:nvPr/>
          </p:nvSpPr>
          <p:spPr bwMode="auto">
            <a:xfrm>
              <a:off x="5084936" y="2526828"/>
              <a:ext cx="817149" cy="555344"/>
            </a:xfrm>
            <a:custGeom>
              <a:avLst/>
              <a:gdLst>
                <a:gd name="T0" fmla="*/ 2147483646 w 707"/>
                <a:gd name="T1" fmla="*/ 2147483646 h 481"/>
                <a:gd name="T2" fmla="*/ 2147483646 w 707"/>
                <a:gd name="T3" fmla="*/ 2147483646 h 481"/>
                <a:gd name="T4" fmla="*/ 2147483646 w 707"/>
                <a:gd name="T5" fmla="*/ 2147483646 h 481"/>
                <a:gd name="T6" fmla="*/ 2147483646 w 707"/>
                <a:gd name="T7" fmla="*/ 2147483646 h 481"/>
                <a:gd name="T8" fmla="*/ 2147483646 w 707"/>
                <a:gd name="T9" fmla="*/ 2147483646 h 481"/>
                <a:gd name="T10" fmla="*/ 2147483646 w 707"/>
                <a:gd name="T11" fmla="*/ 2147483646 h 481"/>
                <a:gd name="T12" fmla="*/ 0 w 707"/>
                <a:gd name="T13" fmla="*/ 2147483646 h 481"/>
                <a:gd name="T14" fmla="*/ 2147483646 w 707"/>
                <a:gd name="T15" fmla="*/ 2147483646 h 481"/>
                <a:gd name="T16" fmla="*/ 2147483646 w 707"/>
                <a:gd name="T17" fmla="*/ 2147483646 h 481"/>
                <a:gd name="T18" fmla="*/ 2147483646 w 707"/>
                <a:gd name="T19" fmla="*/ 2147483646 h 481"/>
                <a:gd name="T20" fmla="*/ 2147483646 w 707"/>
                <a:gd name="T21" fmla="*/ 2147483646 h 481"/>
                <a:gd name="T22" fmla="*/ 2147483646 w 707"/>
                <a:gd name="T23" fmla="*/ 2147483646 h 481"/>
                <a:gd name="T24" fmla="*/ 2147483646 w 707"/>
                <a:gd name="T25" fmla="*/ 2147483646 h 481"/>
                <a:gd name="T26" fmla="*/ 2147483646 w 707"/>
                <a:gd name="T27" fmla="*/ 2147483646 h 481"/>
                <a:gd name="T28" fmla="*/ 2147483646 w 707"/>
                <a:gd name="T29" fmla="*/ 2147483646 h 481"/>
                <a:gd name="T30" fmla="*/ 2147483646 w 707"/>
                <a:gd name="T31" fmla="*/ 2147483646 h 481"/>
                <a:gd name="T32" fmla="*/ 2147483646 w 707"/>
                <a:gd name="T33" fmla="*/ 2147483646 h 481"/>
                <a:gd name="T34" fmla="*/ 2147483646 w 707"/>
                <a:gd name="T35" fmla="*/ 2147483646 h 481"/>
                <a:gd name="T36" fmla="*/ 2147483646 w 707"/>
                <a:gd name="T37" fmla="*/ 2147483646 h 481"/>
                <a:gd name="T38" fmla="*/ 2147483646 w 707"/>
                <a:gd name="T39" fmla="*/ 2147483646 h 481"/>
                <a:gd name="T40" fmla="*/ 2147483646 w 707"/>
                <a:gd name="T41" fmla="*/ 2147483646 h 481"/>
                <a:gd name="T42" fmla="*/ 2147483646 w 707"/>
                <a:gd name="T43" fmla="*/ 2147483646 h 481"/>
                <a:gd name="T44" fmla="*/ 2147483646 w 707"/>
                <a:gd name="T45" fmla="*/ 2147483646 h 481"/>
                <a:gd name="T46" fmla="*/ 2147483646 w 707"/>
                <a:gd name="T47" fmla="*/ 2147483646 h 481"/>
                <a:gd name="T48" fmla="*/ 2147483646 w 707"/>
                <a:gd name="T49" fmla="*/ 2147483646 h 481"/>
                <a:gd name="T50" fmla="*/ 2147483646 w 707"/>
                <a:gd name="T51" fmla="*/ 2147483646 h 481"/>
                <a:gd name="T52" fmla="*/ 2147483646 w 707"/>
                <a:gd name="T53" fmla="*/ 2147483646 h 481"/>
                <a:gd name="T54" fmla="*/ 2147483646 w 707"/>
                <a:gd name="T55" fmla="*/ 2147483646 h 481"/>
                <a:gd name="T56" fmla="*/ 2147483646 w 707"/>
                <a:gd name="T57" fmla="*/ 2147483646 h 481"/>
                <a:gd name="T58" fmla="*/ 2147483646 w 707"/>
                <a:gd name="T59" fmla="*/ 2147483646 h 481"/>
                <a:gd name="T60" fmla="*/ 2147483646 w 707"/>
                <a:gd name="T61" fmla="*/ 2147483646 h 481"/>
                <a:gd name="T62" fmla="*/ 2147483646 w 707"/>
                <a:gd name="T63" fmla="*/ 2147483646 h 481"/>
                <a:gd name="T64" fmla="*/ 2147483646 w 707"/>
                <a:gd name="T65" fmla="*/ 2147483646 h 481"/>
                <a:gd name="T66" fmla="*/ 2147483646 w 707"/>
                <a:gd name="T67" fmla="*/ 2147483646 h 481"/>
                <a:gd name="T68" fmla="*/ 2147483646 w 707"/>
                <a:gd name="T69" fmla="*/ 2147483646 h 481"/>
                <a:gd name="T70" fmla="*/ 2147483646 w 707"/>
                <a:gd name="T71" fmla="*/ 2147483646 h 481"/>
                <a:gd name="T72" fmla="*/ 2147483646 w 707"/>
                <a:gd name="T73" fmla="*/ 2147483646 h 481"/>
                <a:gd name="T74" fmla="*/ 2147483646 w 707"/>
                <a:gd name="T75" fmla="*/ 2147483646 h 481"/>
                <a:gd name="T76" fmla="*/ 2147483646 w 707"/>
                <a:gd name="T77" fmla="*/ 2147483646 h 481"/>
                <a:gd name="T78" fmla="*/ 2147483646 w 707"/>
                <a:gd name="T79" fmla="*/ 2147483646 h 481"/>
                <a:gd name="T80" fmla="*/ 2147483646 w 707"/>
                <a:gd name="T81" fmla="*/ 2147483646 h 481"/>
                <a:gd name="T82" fmla="*/ 2147483646 w 707"/>
                <a:gd name="T83" fmla="*/ 2147483646 h 481"/>
                <a:gd name="T84" fmla="*/ 2147483646 w 707"/>
                <a:gd name="T85" fmla="*/ 2147483646 h 481"/>
                <a:gd name="T86" fmla="*/ 2147483646 w 707"/>
                <a:gd name="T87" fmla="*/ 2147483646 h 481"/>
                <a:gd name="T88" fmla="*/ 2147483646 w 707"/>
                <a:gd name="T89" fmla="*/ 2147483646 h 481"/>
                <a:gd name="T90" fmla="*/ 2147483646 w 707"/>
                <a:gd name="T91" fmla="*/ 2147483646 h 481"/>
                <a:gd name="T92" fmla="*/ 2147483646 w 707"/>
                <a:gd name="T93" fmla="*/ 2147483646 h 481"/>
                <a:gd name="T94" fmla="*/ 2147483646 w 707"/>
                <a:gd name="T95" fmla="*/ 2147483646 h 481"/>
                <a:gd name="T96" fmla="*/ 2147483646 w 707"/>
                <a:gd name="T97" fmla="*/ 2147483646 h 481"/>
                <a:gd name="T98" fmla="*/ 2147483646 w 707"/>
                <a:gd name="T99" fmla="*/ 2147483646 h 481"/>
                <a:gd name="T100" fmla="*/ 2147483646 w 707"/>
                <a:gd name="T101" fmla="*/ 2147483646 h 481"/>
                <a:gd name="T102" fmla="*/ 2147483646 w 707"/>
                <a:gd name="T103" fmla="*/ 2147483646 h 481"/>
                <a:gd name="T104" fmla="*/ 2147483646 w 707"/>
                <a:gd name="T105" fmla="*/ 2147483646 h 481"/>
                <a:gd name="T106" fmla="*/ 2147483646 w 707"/>
                <a:gd name="T107" fmla="*/ 2147483646 h 481"/>
                <a:gd name="T108" fmla="*/ 2147483646 w 707"/>
                <a:gd name="T109" fmla="*/ 2147483646 h 481"/>
                <a:gd name="T110" fmla="*/ 2147483646 w 707"/>
                <a:gd name="T111" fmla="*/ 2147483646 h 481"/>
                <a:gd name="T112" fmla="*/ 2147483646 w 707"/>
                <a:gd name="T113" fmla="*/ 2147483646 h 481"/>
                <a:gd name="T114" fmla="*/ 2147483646 w 707"/>
                <a:gd name="T115" fmla="*/ 2147483646 h 48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07"/>
                <a:gd name="T175" fmla="*/ 0 h 481"/>
                <a:gd name="T176" fmla="*/ 707 w 707"/>
                <a:gd name="T177" fmla="*/ 481 h 48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59" name="chenying0907 30"/>
            <p:cNvSpPr>
              <a:spLocks/>
            </p:cNvSpPr>
            <p:nvPr/>
          </p:nvSpPr>
          <p:spPr bwMode="auto">
            <a:xfrm>
              <a:off x="4691355" y="3522360"/>
              <a:ext cx="663465" cy="414186"/>
            </a:xfrm>
            <a:custGeom>
              <a:avLst/>
              <a:gdLst>
                <a:gd name="T0" fmla="*/ 2147483646 w 573"/>
                <a:gd name="T1" fmla="*/ 2147483646 h 361"/>
                <a:gd name="T2" fmla="*/ 2147483646 w 573"/>
                <a:gd name="T3" fmla="*/ 2147483646 h 361"/>
                <a:gd name="T4" fmla="*/ 2147483646 w 573"/>
                <a:gd name="T5" fmla="*/ 2147483646 h 361"/>
                <a:gd name="T6" fmla="*/ 2147483646 w 573"/>
                <a:gd name="T7" fmla="*/ 2147483646 h 361"/>
                <a:gd name="T8" fmla="*/ 2147483646 w 573"/>
                <a:gd name="T9" fmla="*/ 2147483646 h 361"/>
                <a:gd name="T10" fmla="*/ 2147483646 w 573"/>
                <a:gd name="T11" fmla="*/ 1776698668 h 361"/>
                <a:gd name="T12" fmla="*/ 2147483646 w 573"/>
                <a:gd name="T13" fmla="*/ 2147483646 h 361"/>
                <a:gd name="T14" fmla="*/ 2147483646 w 573"/>
                <a:gd name="T15" fmla="*/ 2147483646 h 361"/>
                <a:gd name="T16" fmla="*/ 2147483646 w 573"/>
                <a:gd name="T17" fmla="*/ 2147483646 h 361"/>
                <a:gd name="T18" fmla="*/ 2147483646 w 573"/>
                <a:gd name="T19" fmla="*/ 2147483646 h 361"/>
                <a:gd name="T20" fmla="*/ 2147483646 w 573"/>
                <a:gd name="T21" fmla="*/ 2147483646 h 361"/>
                <a:gd name="T22" fmla="*/ 2147483646 w 573"/>
                <a:gd name="T23" fmla="*/ 2147483646 h 361"/>
                <a:gd name="T24" fmla="*/ 2147483646 w 573"/>
                <a:gd name="T25" fmla="*/ 2147483646 h 361"/>
                <a:gd name="T26" fmla="*/ 2147483646 w 573"/>
                <a:gd name="T27" fmla="*/ 2147483646 h 361"/>
                <a:gd name="T28" fmla="*/ 0 w 573"/>
                <a:gd name="T29" fmla="*/ 2147483646 h 361"/>
                <a:gd name="T30" fmla="*/ 2147483646 w 573"/>
                <a:gd name="T31" fmla="*/ 2147483646 h 361"/>
                <a:gd name="T32" fmla="*/ 2147483646 w 573"/>
                <a:gd name="T33" fmla="*/ 2147483646 h 361"/>
                <a:gd name="T34" fmla="*/ 2147483646 w 573"/>
                <a:gd name="T35" fmla="*/ 2147483646 h 361"/>
                <a:gd name="T36" fmla="*/ 2147483646 w 573"/>
                <a:gd name="T37" fmla="*/ 2147483646 h 361"/>
                <a:gd name="T38" fmla="*/ 2147483646 w 573"/>
                <a:gd name="T39" fmla="*/ 2147483646 h 361"/>
                <a:gd name="T40" fmla="*/ 2147483646 w 573"/>
                <a:gd name="T41" fmla="*/ 2147483646 h 361"/>
                <a:gd name="T42" fmla="*/ 2147483646 w 573"/>
                <a:gd name="T43" fmla="*/ 2147483646 h 361"/>
                <a:gd name="T44" fmla="*/ 2147483646 w 573"/>
                <a:gd name="T45" fmla="*/ 2147483646 h 361"/>
                <a:gd name="T46" fmla="*/ 2147483646 w 573"/>
                <a:gd name="T47" fmla="*/ 2147483646 h 361"/>
                <a:gd name="T48" fmla="*/ 2147483646 w 573"/>
                <a:gd name="T49" fmla="*/ 2147483646 h 361"/>
                <a:gd name="T50" fmla="*/ 2147483646 w 573"/>
                <a:gd name="T51" fmla="*/ 2147483646 h 361"/>
                <a:gd name="T52" fmla="*/ 2147483646 w 573"/>
                <a:gd name="T53" fmla="*/ 2147483646 h 361"/>
                <a:gd name="T54" fmla="*/ 2147483646 w 573"/>
                <a:gd name="T55" fmla="*/ 2147483646 h 361"/>
                <a:gd name="T56" fmla="*/ 2147483646 w 573"/>
                <a:gd name="T57" fmla="*/ 2147483646 h 361"/>
                <a:gd name="T58" fmla="*/ 2147483646 w 573"/>
                <a:gd name="T59" fmla="*/ 2147483646 h 361"/>
                <a:gd name="T60" fmla="*/ 2147483646 w 573"/>
                <a:gd name="T61" fmla="*/ 2147483646 h 361"/>
                <a:gd name="T62" fmla="*/ 2147483646 w 573"/>
                <a:gd name="T63" fmla="*/ 2147483646 h 361"/>
                <a:gd name="T64" fmla="*/ 2147483646 w 573"/>
                <a:gd name="T65" fmla="*/ 2147483646 h 361"/>
                <a:gd name="T66" fmla="*/ 2147483646 w 573"/>
                <a:gd name="T67" fmla="*/ 2147483646 h 361"/>
                <a:gd name="T68" fmla="*/ 2147483646 w 573"/>
                <a:gd name="T69" fmla="*/ 2147483646 h 361"/>
                <a:gd name="T70" fmla="*/ 2147483646 w 573"/>
                <a:gd name="T71" fmla="*/ 2147483646 h 361"/>
                <a:gd name="T72" fmla="*/ 2147483646 w 573"/>
                <a:gd name="T73" fmla="*/ 2147483646 h 361"/>
                <a:gd name="T74" fmla="*/ 2147483646 w 573"/>
                <a:gd name="T75" fmla="*/ 2147483646 h 361"/>
                <a:gd name="T76" fmla="*/ 2147483646 w 573"/>
                <a:gd name="T77" fmla="*/ 2147483646 h 361"/>
                <a:gd name="T78" fmla="*/ 2147483646 w 573"/>
                <a:gd name="T79" fmla="*/ 2147483646 h 361"/>
                <a:gd name="T80" fmla="*/ 2147483646 w 573"/>
                <a:gd name="T81" fmla="*/ 2147483646 h 361"/>
                <a:gd name="T82" fmla="*/ 2147483646 w 573"/>
                <a:gd name="T83" fmla="*/ 2147483646 h 361"/>
                <a:gd name="T84" fmla="*/ 2147483646 w 573"/>
                <a:gd name="T85" fmla="*/ 2147483646 h 361"/>
                <a:gd name="T86" fmla="*/ 2147483646 w 573"/>
                <a:gd name="T87" fmla="*/ 2147483646 h 361"/>
                <a:gd name="T88" fmla="*/ 2147483646 w 573"/>
                <a:gd name="T89" fmla="*/ 2147483646 h 361"/>
                <a:gd name="T90" fmla="*/ 2147483646 w 573"/>
                <a:gd name="T91" fmla="*/ 2147483646 h 361"/>
                <a:gd name="T92" fmla="*/ 2147483646 w 573"/>
                <a:gd name="T93" fmla="*/ 2147483646 h 361"/>
                <a:gd name="T94" fmla="*/ 2147483646 w 573"/>
                <a:gd name="T95" fmla="*/ 2147483646 h 361"/>
                <a:gd name="T96" fmla="*/ 2147483646 w 573"/>
                <a:gd name="T97" fmla="*/ 2147483646 h 361"/>
                <a:gd name="T98" fmla="*/ 2147483646 w 573"/>
                <a:gd name="T99" fmla="*/ 2147483646 h 361"/>
                <a:gd name="T100" fmla="*/ 2147483646 w 573"/>
                <a:gd name="T101" fmla="*/ 2147483646 h 36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73"/>
                <a:gd name="T154" fmla="*/ 0 h 361"/>
                <a:gd name="T155" fmla="*/ 573 w 573"/>
                <a:gd name="T156" fmla="*/ 361 h 36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solidFill>
              <a:schemeClr val="accent6">
                <a:lumMod val="60000"/>
                <a:lumOff val="40000"/>
              </a:schemeClr>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0" name="chenying0907 31"/>
            <p:cNvSpPr>
              <a:spLocks/>
            </p:cNvSpPr>
            <p:nvPr/>
          </p:nvSpPr>
          <p:spPr bwMode="auto">
            <a:xfrm>
              <a:off x="5313589" y="4207718"/>
              <a:ext cx="101206" cy="91009"/>
            </a:xfrm>
            <a:custGeom>
              <a:avLst/>
              <a:gdLst>
                <a:gd name="T0" fmla="*/ 2147483646 w 88"/>
                <a:gd name="T1" fmla="*/ 2147483646 h 80"/>
                <a:gd name="T2" fmla="*/ 2147483646 w 88"/>
                <a:gd name="T3" fmla="*/ 2147483646 h 80"/>
                <a:gd name="T4" fmla="*/ 2147483646 w 88"/>
                <a:gd name="T5" fmla="*/ 2147483646 h 80"/>
                <a:gd name="T6" fmla="*/ 2147483646 w 88"/>
                <a:gd name="T7" fmla="*/ 2147483646 h 80"/>
                <a:gd name="T8" fmla="*/ 2147483646 w 88"/>
                <a:gd name="T9" fmla="*/ 2147483646 h 80"/>
                <a:gd name="T10" fmla="*/ 2147483646 w 88"/>
                <a:gd name="T11" fmla="*/ 2147483646 h 80"/>
                <a:gd name="T12" fmla="*/ 2147483646 w 88"/>
                <a:gd name="T13" fmla="*/ 873360744 h 80"/>
                <a:gd name="T14" fmla="*/ 2147483646 w 88"/>
                <a:gd name="T15" fmla="*/ 2147483646 h 80"/>
                <a:gd name="T16" fmla="*/ 2147483646 w 88"/>
                <a:gd name="T17" fmla="*/ 2147483646 h 80"/>
                <a:gd name="T18" fmla="*/ 2147483646 w 88"/>
                <a:gd name="T19" fmla="*/ 2147483646 h 80"/>
                <a:gd name="T20" fmla="*/ 0 w 88"/>
                <a:gd name="T21" fmla="*/ 2147483646 h 80"/>
                <a:gd name="T22" fmla="*/ 2147483646 w 88"/>
                <a:gd name="T23" fmla="*/ 2147483646 h 80"/>
                <a:gd name="T24" fmla="*/ 2147483646 w 88"/>
                <a:gd name="T25" fmla="*/ 2147483646 h 80"/>
                <a:gd name="T26" fmla="*/ 2147483646 w 88"/>
                <a:gd name="T27" fmla="*/ 2147483646 h 80"/>
                <a:gd name="T28" fmla="*/ 2147483646 w 88"/>
                <a:gd name="T29" fmla="*/ 2147483646 h 80"/>
                <a:gd name="T30" fmla="*/ 2147483646 w 88"/>
                <a:gd name="T31" fmla="*/ 2147483646 h 80"/>
                <a:gd name="T32" fmla="*/ 2147483646 w 88"/>
                <a:gd name="T33" fmla="*/ 2147483646 h 80"/>
                <a:gd name="T34" fmla="*/ 2147483646 w 88"/>
                <a:gd name="T35" fmla="*/ 2147483646 h 80"/>
                <a:gd name="T36" fmla="*/ 2147483646 w 88"/>
                <a:gd name="T37" fmla="*/ 2147483646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80"/>
                <a:gd name="T59" fmla="*/ 88 w 88"/>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1" name="chenying0907 32"/>
            <p:cNvSpPr>
              <a:spLocks/>
            </p:cNvSpPr>
            <p:nvPr/>
          </p:nvSpPr>
          <p:spPr bwMode="auto">
            <a:xfrm>
              <a:off x="4826297" y="3860395"/>
              <a:ext cx="577252" cy="443903"/>
            </a:xfrm>
            <a:custGeom>
              <a:avLst/>
              <a:gdLst>
                <a:gd name="T0" fmla="*/ 2147483646 w 498"/>
                <a:gd name="T1" fmla="*/ 2147483646 h 385"/>
                <a:gd name="T2" fmla="*/ 2147483646 w 498"/>
                <a:gd name="T3" fmla="*/ 2147483646 h 385"/>
                <a:gd name="T4" fmla="*/ 2147483646 w 498"/>
                <a:gd name="T5" fmla="*/ 2147483646 h 385"/>
                <a:gd name="T6" fmla="*/ 2147483646 w 498"/>
                <a:gd name="T7" fmla="*/ 0 h 385"/>
                <a:gd name="T8" fmla="*/ 2147483646 w 498"/>
                <a:gd name="T9" fmla="*/ 2147483646 h 385"/>
                <a:gd name="T10" fmla="*/ 2147483646 w 498"/>
                <a:gd name="T11" fmla="*/ 2147483646 h 385"/>
                <a:gd name="T12" fmla="*/ 2147483646 w 498"/>
                <a:gd name="T13" fmla="*/ 2147483646 h 385"/>
                <a:gd name="T14" fmla="*/ 2147483646 w 498"/>
                <a:gd name="T15" fmla="*/ 2147483646 h 385"/>
                <a:gd name="T16" fmla="*/ 2147483646 w 498"/>
                <a:gd name="T17" fmla="*/ 2147483646 h 385"/>
                <a:gd name="T18" fmla="*/ 2147483646 w 498"/>
                <a:gd name="T19" fmla="*/ 2147483646 h 385"/>
                <a:gd name="T20" fmla="*/ 2147483646 w 498"/>
                <a:gd name="T21" fmla="*/ 2147483646 h 385"/>
                <a:gd name="T22" fmla="*/ 0 w 498"/>
                <a:gd name="T23" fmla="*/ 2147483646 h 385"/>
                <a:gd name="T24" fmla="*/ 2147483646 w 498"/>
                <a:gd name="T25" fmla="*/ 2147483646 h 385"/>
                <a:gd name="T26" fmla="*/ 2147483646 w 498"/>
                <a:gd name="T27" fmla="*/ 2147483646 h 385"/>
                <a:gd name="T28" fmla="*/ 2147483646 w 498"/>
                <a:gd name="T29" fmla="*/ 2147483646 h 385"/>
                <a:gd name="T30" fmla="*/ 2147483646 w 498"/>
                <a:gd name="T31" fmla="*/ 2147483646 h 385"/>
                <a:gd name="T32" fmla="*/ 2147483646 w 498"/>
                <a:gd name="T33" fmla="*/ 2147483646 h 385"/>
                <a:gd name="T34" fmla="*/ 2147483646 w 498"/>
                <a:gd name="T35" fmla="*/ 2147483646 h 385"/>
                <a:gd name="T36" fmla="*/ 2147483646 w 498"/>
                <a:gd name="T37" fmla="*/ 2147483646 h 385"/>
                <a:gd name="T38" fmla="*/ 2147483646 w 498"/>
                <a:gd name="T39" fmla="*/ 2147483646 h 385"/>
                <a:gd name="T40" fmla="*/ 2147483646 w 498"/>
                <a:gd name="T41" fmla="*/ 2147483646 h 385"/>
                <a:gd name="T42" fmla="*/ 2147483646 w 498"/>
                <a:gd name="T43" fmla="*/ 2147483646 h 385"/>
                <a:gd name="T44" fmla="*/ 2147483646 w 498"/>
                <a:gd name="T45" fmla="*/ 2147483646 h 385"/>
                <a:gd name="T46" fmla="*/ 2147483646 w 498"/>
                <a:gd name="T47" fmla="*/ 2147483646 h 385"/>
                <a:gd name="T48" fmla="*/ 2147483646 w 498"/>
                <a:gd name="T49" fmla="*/ 2147483646 h 385"/>
                <a:gd name="T50" fmla="*/ 2147483646 w 498"/>
                <a:gd name="T51" fmla="*/ 2147483646 h 385"/>
                <a:gd name="T52" fmla="*/ 2147483646 w 498"/>
                <a:gd name="T53" fmla="*/ 2147483646 h 385"/>
                <a:gd name="T54" fmla="*/ 2147483646 w 498"/>
                <a:gd name="T55" fmla="*/ 2147483646 h 385"/>
                <a:gd name="T56" fmla="*/ 2147483646 w 498"/>
                <a:gd name="T57" fmla="*/ 2147483646 h 385"/>
                <a:gd name="T58" fmla="*/ 2147483646 w 498"/>
                <a:gd name="T59" fmla="*/ 2147483646 h 385"/>
                <a:gd name="T60" fmla="*/ 2147483646 w 498"/>
                <a:gd name="T61" fmla="*/ 2147483646 h 385"/>
                <a:gd name="T62" fmla="*/ 2147483646 w 498"/>
                <a:gd name="T63" fmla="*/ 2147483646 h 385"/>
                <a:gd name="T64" fmla="*/ 2147483646 w 498"/>
                <a:gd name="T65" fmla="*/ 2147483646 h 385"/>
                <a:gd name="T66" fmla="*/ 2147483646 w 498"/>
                <a:gd name="T67" fmla="*/ 2147483646 h 385"/>
                <a:gd name="T68" fmla="*/ 2147483646 w 498"/>
                <a:gd name="T69" fmla="*/ 2147483646 h 385"/>
                <a:gd name="T70" fmla="*/ 2147483646 w 498"/>
                <a:gd name="T71" fmla="*/ 2147483646 h 385"/>
                <a:gd name="T72" fmla="*/ 2147483646 w 498"/>
                <a:gd name="T73" fmla="*/ 2147483646 h 385"/>
                <a:gd name="T74" fmla="*/ 2147483646 w 498"/>
                <a:gd name="T75" fmla="*/ 2147483646 h 385"/>
                <a:gd name="T76" fmla="*/ 2147483646 w 498"/>
                <a:gd name="T77" fmla="*/ 2147483646 h 385"/>
                <a:gd name="T78" fmla="*/ 2147483646 w 498"/>
                <a:gd name="T79" fmla="*/ 2147483646 h 385"/>
                <a:gd name="T80" fmla="*/ 2147483646 w 498"/>
                <a:gd name="T81" fmla="*/ 2147483646 h 3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98"/>
                <a:gd name="T124" fmla="*/ 0 h 385"/>
                <a:gd name="T125" fmla="*/ 498 w 498"/>
                <a:gd name="T126" fmla="*/ 385 h 3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2" name="chenying0907 33"/>
            <p:cNvSpPr>
              <a:spLocks/>
            </p:cNvSpPr>
            <p:nvPr/>
          </p:nvSpPr>
          <p:spPr bwMode="auto">
            <a:xfrm>
              <a:off x="4524553" y="3011595"/>
              <a:ext cx="536019" cy="763365"/>
            </a:xfrm>
            <a:custGeom>
              <a:avLst/>
              <a:gdLst>
                <a:gd name="T0" fmla="*/ 2147483646 w 463"/>
                <a:gd name="T1" fmla="*/ 2147483646 h 662"/>
                <a:gd name="T2" fmla="*/ 2147483646 w 463"/>
                <a:gd name="T3" fmla="*/ 2147483646 h 662"/>
                <a:gd name="T4" fmla="*/ 2147483646 w 463"/>
                <a:gd name="T5" fmla="*/ 2147483646 h 662"/>
                <a:gd name="T6" fmla="*/ 2147483646 w 463"/>
                <a:gd name="T7" fmla="*/ 2147483646 h 662"/>
                <a:gd name="T8" fmla="*/ 2147483646 w 463"/>
                <a:gd name="T9" fmla="*/ 2147483646 h 662"/>
                <a:gd name="T10" fmla="*/ 2147483646 w 463"/>
                <a:gd name="T11" fmla="*/ 2147483646 h 662"/>
                <a:gd name="T12" fmla="*/ 2147483646 w 463"/>
                <a:gd name="T13" fmla="*/ 2147483646 h 662"/>
                <a:gd name="T14" fmla="*/ 2147483646 w 463"/>
                <a:gd name="T15" fmla="*/ 2147483646 h 662"/>
                <a:gd name="T16" fmla="*/ 2147483646 w 463"/>
                <a:gd name="T17" fmla="*/ 0 h 662"/>
                <a:gd name="T18" fmla="*/ 2147483646 w 463"/>
                <a:gd name="T19" fmla="*/ 2147483646 h 662"/>
                <a:gd name="T20" fmla="*/ 2147483646 w 463"/>
                <a:gd name="T21" fmla="*/ 2147483646 h 662"/>
                <a:gd name="T22" fmla="*/ 2147483646 w 463"/>
                <a:gd name="T23" fmla="*/ 2147483646 h 662"/>
                <a:gd name="T24" fmla="*/ 2147483646 w 463"/>
                <a:gd name="T25" fmla="*/ 2147483646 h 662"/>
                <a:gd name="T26" fmla="*/ 2147483646 w 463"/>
                <a:gd name="T27" fmla="*/ 2147483646 h 662"/>
                <a:gd name="T28" fmla="*/ 2147483646 w 463"/>
                <a:gd name="T29" fmla="*/ 2147483646 h 662"/>
                <a:gd name="T30" fmla="*/ 2147483646 w 463"/>
                <a:gd name="T31" fmla="*/ 2147483646 h 662"/>
                <a:gd name="T32" fmla="*/ 2147483646 w 463"/>
                <a:gd name="T33" fmla="*/ 2147483646 h 662"/>
                <a:gd name="T34" fmla="*/ 2147483646 w 463"/>
                <a:gd name="T35" fmla="*/ 2147483646 h 662"/>
                <a:gd name="T36" fmla="*/ 2147483646 w 463"/>
                <a:gd name="T37" fmla="*/ 2147483646 h 662"/>
                <a:gd name="T38" fmla="*/ 2147483646 w 463"/>
                <a:gd name="T39" fmla="*/ 2147483646 h 662"/>
                <a:gd name="T40" fmla="*/ 2147483646 w 463"/>
                <a:gd name="T41" fmla="*/ 2147483646 h 662"/>
                <a:gd name="T42" fmla="*/ 2147483646 w 463"/>
                <a:gd name="T43" fmla="*/ 2147483646 h 662"/>
                <a:gd name="T44" fmla="*/ 2147483646 w 463"/>
                <a:gd name="T45" fmla="*/ 2147483646 h 662"/>
                <a:gd name="T46" fmla="*/ 2147483646 w 463"/>
                <a:gd name="T47" fmla="*/ 2147483646 h 662"/>
                <a:gd name="T48" fmla="*/ 2147483646 w 463"/>
                <a:gd name="T49" fmla="*/ 2147483646 h 662"/>
                <a:gd name="T50" fmla="*/ 2147483646 w 463"/>
                <a:gd name="T51" fmla="*/ 2147483646 h 662"/>
                <a:gd name="T52" fmla="*/ 2147483646 w 463"/>
                <a:gd name="T53" fmla="*/ 2147483646 h 662"/>
                <a:gd name="T54" fmla="*/ 2147483646 w 463"/>
                <a:gd name="T55" fmla="*/ 2147483646 h 662"/>
                <a:gd name="T56" fmla="*/ 2147483646 w 463"/>
                <a:gd name="T57" fmla="*/ 2147483646 h 662"/>
                <a:gd name="T58" fmla="*/ 2147483646 w 463"/>
                <a:gd name="T59" fmla="*/ 2147483646 h 662"/>
                <a:gd name="T60" fmla="*/ 2147483646 w 463"/>
                <a:gd name="T61" fmla="*/ 2147483646 h 662"/>
                <a:gd name="T62" fmla="*/ 2147483646 w 463"/>
                <a:gd name="T63" fmla="*/ 2147483646 h 662"/>
                <a:gd name="T64" fmla="*/ 2147483646 w 463"/>
                <a:gd name="T65" fmla="*/ 2147483646 h 662"/>
                <a:gd name="T66" fmla="*/ 2147483646 w 463"/>
                <a:gd name="T67" fmla="*/ 2147483646 h 662"/>
                <a:gd name="T68" fmla="*/ 2147483646 w 463"/>
                <a:gd name="T69" fmla="*/ 2147483646 h 662"/>
                <a:gd name="T70" fmla="*/ 2147483646 w 463"/>
                <a:gd name="T71" fmla="*/ 2147483646 h 662"/>
                <a:gd name="T72" fmla="*/ 2147483646 w 463"/>
                <a:gd name="T73" fmla="*/ 2147483646 h 662"/>
                <a:gd name="T74" fmla="*/ 2147483646 w 463"/>
                <a:gd name="T75" fmla="*/ 2147483646 h 662"/>
                <a:gd name="T76" fmla="*/ 2147483646 w 463"/>
                <a:gd name="T77" fmla="*/ 2147483646 h 662"/>
                <a:gd name="T78" fmla="*/ 2147483646 w 463"/>
                <a:gd name="T79" fmla="*/ 2147483646 h 662"/>
                <a:gd name="T80" fmla="*/ 2147483646 w 463"/>
                <a:gd name="T81" fmla="*/ 2147483646 h 662"/>
                <a:gd name="T82" fmla="*/ 2147483646 w 463"/>
                <a:gd name="T83" fmla="*/ 2147483646 h 662"/>
                <a:gd name="T84" fmla="*/ 2147483646 w 463"/>
                <a:gd name="T85" fmla="*/ 2147483646 h 662"/>
                <a:gd name="T86" fmla="*/ 2147483646 w 463"/>
                <a:gd name="T87" fmla="*/ 2147483646 h 662"/>
                <a:gd name="T88" fmla="*/ 2147483646 w 463"/>
                <a:gd name="T89" fmla="*/ 2147483646 h 662"/>
                <a:gd name="T90" fmla="*/ 2147483646 w 463"/>
                <a:gd name="T91" fmla="*/ 2147483646 h 662"/>
                <a:gd name="T92" fmla="*/ 2147483646 w 463"/>
                <a:gd name="T93" fmla="*/ 2147483646 h 662"/>
                <a:gd name="T94" fmla="*/ 2147483646 w 463"/>
                <a:gd name="T95" fmla="*/ 2147483646 h 662"/>
                <a:gd name="T96" fmla="*/ 2147483646 w 463"/>
                <a:gd name="T97" fmla="*/ 2147483646 h 662"/>
                <a:gd name="T98" fmla="*/ 2147483646 w 463"/>
                <a:gd name="T99" fmla="*/ 2147483646 h 662"/>
                <a:gd name="T100" fmla="*/ 2147483646 w 463"/>
                <a:gd name="T101" fmla="*/ 2147483646 h 662"/>
                <a:gd name="T102" fmla="*/ 2147483646 w 463"/>
                <a:gd name="T103" fmla="*/ 2147483646 h 662"/>
                <a:gd name="T104" fmla="*/ 2147483646 w 463"/>
                <a:gd name="T105" fmla="*/ 2147483646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63"/>
                <a:gd name="T160" fmla="*/ 0 h 662"/>
                <a:gd name="T161" fmla="*/ 463 w 463"/>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63"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3" name="chenying0907 34"/>
            <p:cNvSpPr>
              <a:spLocks/>
            </p:cNvSpPr>
            <p:nvPr/>
          </p:nvSpPr>
          <p:spPr bwMode="auto">
            <a:xfrm>
              <a:off x="4277159" y="3745240"/>
              <a:ext cx="569755" cy="555344"/>
            </a:xfrm>
            <a:custGeom>
              <a:avLst/>
              <a:gdLst>
                <a:gd name="T0" fmla="*/ 2147483646 w 491"/>
                <a:gd name="T1" fmla="*/ 2147483646 h 483"/>
                <a:gd name="T2" fmla="*/ 2147483646 w 491"/>
                <a:gd name="T3" fmla="*/ 2147483646 h 483"/>
                <a:gd name="T4" fmla="*/ 2147483646 w 491"/>
                <a:gd name="T5" fmla="*/ 2147483646 h 483"/>
                <a:gd name="T6" fmla="*/ 2147483646 w 491"/>
                <a:gd name="T7" fmla="*/ 2147483646 h 483"/>
                <a:gd name="T8" fmla="*/ 2147483646 w 491"/>
                <a:gd name="T9" fmla="*/ 2147483646 h 483"/>
                <a:gd name="T10" fmla="*/ 2147483646 w 491"/>
                <a:gd name="T11" fmla="*/ 2147483646 h 483"/>
                <a:gd name="T12" fmla="*/ 2147483646 w 491"/>
                <a:gd name="T13" fmla="*/ 2147483646 h 483"/>
                <a:gd name="T14" fmla="*/ 2147483646 w 491"/>
                <a:gd name="T15" fmla="*/ 2147483646 h 483"/>
                <a:gd name="T16" fmla="*/ 2147483646 w 491"/>
                <a:gd name="T17" fmla="*/ 2147483646 h 483"/>
                <a:gd name="T18" fmla="*/ 2147483646 w 491"/>
                <a:gd name="T19" fmla="*/ 2147483646 h 483"/>
                <a:gd name="T20" fmla="*/ 2147483646 w 491"/>
                <a:gd name="T21" fmla="*/ 2147483646 h 483"/>
                <a:gd name="T22" fmla="*/ 2147483646 w 491"/>
                <a:gd name="T23" fmla="*/ 2147483646 h 483"/>
                <a:gd name="T24" fmla="*/ 2147483646 w 491"/>
                <a:gd name="T25" fmla="*/ 2147483646 h 483"/>
                <a:gd name="T26" fmla="*/ 2147483646 w 491"/>
                <a:gd name="T27" fmla="*/ 2147483646 h 483"/>
                <a:gd name="T28" fmla="*/ 2147483646 w 491"/>
                <a:gd name="T29" fmla="*/ 2147483646 h 483"/>
                <a:gd name="T30" fmla="*/ 2147483646 w 491"/>
                <a:gd name="T31" fmla="*/ 2147483646 h 483"/>
                <a:gd name="T32" fmla="*/ 2147483646 w 491"/>
                <a:gd name="T33" fmla="*/ 2147483646 h 483"/>
                <a:gd name="T34" fmla="*/ 2147483646 w 491"/>
                <a:gd name="T35" fmla="*/ 2147483646 h 483"/>
                <a:gd name="T36" fmla="*/ 2147483646 w 491"/>
                <a:gd name="T37" fmla="*/ 2147483646 h 483"/>
                <a:gd name="T38" fmla="*/ 2147483646 w 491"/>
                <a:gd name="T39" fmla="*/ 2147483646 h 483"/>
                <a:gd name="T40" fmla="*/ 2147483646 w 491"/>
                <a:gd name="T41" fmla="*/ 2147483646 h 483"/>
                <a:gd name="T42" fmla="*/ 2147483646 w 491"/>
                <a:gd name="T43" fmla="*/ 2147483646 h 483"/>
                <a:gd name="T44" fmla="*/ 2147483646 w 491"/>
                <a:gd name="T45" fmla="*/ 2147483646 h 483"/>
                <a:gd name="T46" fmla="*/ 2147483646 w 491"/>
                <a:gd name="T47" fmla="*/ 2147483646 h 483"/>
                <a:gd name="T48" fmla="*/ 2147483646 w 491"/>
                <a:gd name="T49" fmla="*/ 2147483646 h 483"/>
                <a:gd name="T50" fmla="*/ 2147483646 w 491"/>
                <a:gd name="T51" fmla="*/ 2147483646 h 483"/>
                <a:gd name="T52" fmla="*/ 2147483646 w 491"/>
                <a:gd name="T53" fmla="*/ 2147483646 h 483"/>
                <a:gd name="T54" fmla="*/ 2147483646 w 491"/>
                <a:gd name="T55" fmla="*/ 2147483646 h 483"/>
                <a:gd name="T56" fmla="*/ 2147483646 w 491"/>
                <a:gd name="T57" fmla="*/ 2147483646 h 483"/>
                <a:gd name="T58" fmla="*/ 2147483646 w 491"/>
                <a:gd name="T59" fmla="*/ 2147483646 h 483"/>
                <a:gd name="T60" fmla="*/ 2147483646 w 491"/>
                <a:gd name="T61" fmla="*/ 2147483646 h 483"/>
                <a:gd name="T62" fmla="*/ 2147483646 w 491"/>
                <a:gd name="T63" fmla="*/ 2147483646 h 483"/>
                <a:gd name="T64" fmla="*/ 2147483646 w 491"/>
                <a:gd name="T65" fmla="*/ 2147483646 h 483"/>
                <a:gd name="T66" fmla="*/ 2147483646 w 491"/>
                <a:gd name="T67" fmla="*/ 2147483646 h 483"/>
                <a:gd name="T68" fmla="*/ 2147483646 w 491"/>
                <a:gd name="T69" fmla="*/ 2147483646 h 483"/>
                <a:gd name="T70" fmla="*/ 2147483646 w 491"/>
                <a:gd name="T71" fmla="*/ 2147483646 h 483"/>
                <a:gd name="T72" fmla="*/ 2147483646 w 491"/>
                <a:gd name="T73" fmla="*/ 2147483646 h 483"/>
                <a:gd name="T74" fmla="*/ 2147483646 w 491"/>
                <a:gd name="T75" fmla="*/ 2147483646 h 483"/>
                <a:gd name="T76" fmla="*/ 2147483646 w 491"/>
                <a:gd name="T77" fmla="*/ 0 h 483"/>
                <a:gd name="T78" fmla="*/ 2147483646 w 491"/>
                <a:gd name="T79" fmla="*/ 2147483646 h 483"/>
                <a:gd name="T80" fmla="*/ 2147483646 w 491"/>
                <a:gd name="T81" fmla="*/ 2147483646 h 483"/>
                <a:gd name="T82" fmla="*/ 2147483646 w 491"/>
                <a:gd name="T83" fmla="*/ 2147483646 h 483"/>
                <a:gd name="T84" fmla="*/ 2147483646 w 491"/>
                <a:gd name="T85" fmla="*/ 2147483646 h 483"/>
                <a:gd name="T86" fmla="*/ 2147483646 w 491"/>
                <a:gd name="T87" fmla="*/ 2147483646 h 483"/>
                <a:gd name="T88" fmla="*/ 2147483646 w 491"/>
                <a:gd name="T89" fmla="*/ 2147483646 h 483"/>
                <a:gd name="T90" fmla="*/ 2147483646 w 491"/>
                <a:gd name="T91" fmla="*/ 2147483646 h 4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91"/>
                <a:gd name="T139" fmla="*/ 0 h 483"/>
                <a:gd name="T140" fmla="*/ 491 w 491"/>
                <a:gd name="T141" fmla="*/ 483 h 4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91" h="483">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4" name="chenying0907 35"/>
            <p:cNvSpPr>
              <a:spLocks/>
            </p:cNvSpPr>
            <p:nvPr/>
          </p:nvSpPr>
          <p:spPr bwMode="auto">
            <a:xfrm>
              <a:off x="5341701" y="4933935"/>
              <a:ext cx="163054" cy="388184"/>
            </a:xfrm>
            <a:custGeom>
              <a:avLst/>
              <a:gdLst>
                <a:gd name="T0" fmla="*/ 2147483646 w 139"/>
                <a:gd name="T1" fmla="*/ 0 h 338"/>
                <a:gd name="T2" fmla="*/ 2147483646 w 139"/>
                <a:gd name="T3" fmla="*/ 2147483646 h 338"/>
                <a:gd name="T4" fmla="*/ 0 w 139"/>
                <a:gd name="T5" fmla="*/ 2147483646 h 338"/>
                <a:gd name="T6" fmla="*/ 2147483646 w 139"/>
                <a:gd name="T7" fmla="*/ 2147483646 h 338"/>
                <a:gd name="T8" fmla="*/ 2147483646 w 139"/>
                <a:gd name="T9" fmla="*/ 2147483646 h 338"/>
                <a:gd name="T10" fmla="*/ 2147483646 w 139"/>
                <a:gd name="T11" fmla="*/ 2147483646 h 338"/>
                <a:gd name="T12" fmla="*/ 1881324819 w 139"/>
                <a:gd name="T13" fmla="*/ 2147483646 h 338"/>
                <a:gd name="T14" fmla="*/ 2147483646 w 139"/>
                <a:gd name="T15" fmla="*/ 2147483646 h 338"/>
                <a:gd name="T16" fmla="*/ 2147483646 w 139"/>
                <a:gd name="T17" fmla="*/ 2147483646 h 338"/>
                <a:gd name="T18" fmla="*/ 2147483646 w 139"/>
                <a:gd name="T19" fmla="*/ 2147483646 h 338"/>
                <a:gd name="T20" fmla="*/ 2147483646 w 139"/>
                <a:gd name="T21" fmla="*/ 2147483646 h 338"/>
                <a:gd name="T22" fmla="*/ 2147483646 w 139"/>
                <a:gd name="T23" fmla="*/ 2147483646 h 338"/>
                <a:gd name="T24" fmla="*/ 2147483646 w 139"/>
                <a:gd name="T25" fmla="*/ 2147483646 h 338"/>
                <a:gd name="T26" fmla="*/ 2147483646 w 139"/>
                <a:gd name="T27" fmla="*/ 2147483646 h 338"/>
                <a:gd name="T28" fmla="*/ 2147483646 w 139"/>
                <a:gd name="T29" fmla="*/ 2147483646 h 338"/>
                <a:gd name="T30" fmla="*/ 2147483646 w 139"/>
                <a:gd name="T31" fmla="*/ 2147483646 h 338"/>
                <a:gd name="T32" fmla="*/ 2147483646 w 139"/>
                <a:gd name="T33" fmla="*/ 2147483646 h 338"/>
                <a:gd name="T34" fmla="*/ 2147483646 w 139"/>
                <a:gd name="T35" fmla="*/ 2147483646 h 338"/>
                <a:gd name="T36" fmla="*/ 2147483646 w 139"/>
                <a:gd name="T37" fmla="*/ 2147483646 h 338"/>
                <a:gd name="T38" fmla="*/ 2147483646 w 139"/>
                <a:gd name="T39" fmla="*/ 2147483646 h 338"/>
                <a:gd name="T40" fmla="*/ 2147483646 w 139"/>
                <a:gd name="T41" fmla="*/ 2147483646 h 338"/>
                <a:gd name="T42" fmla="*/ 2147483646 w 139"/>
                <a:gd name="T43" fmla="*/ 2147483646 h 338"/>
                <a:gd name="T44" fmla="*/ 2147483646 w 139"/>
                <a:gd name="T45" fmla="*/ 2147483646 h 338"/>
                <a:gd name="T46" fmla="*/ 2147483646 w 139"/>
                <a:gd name="T47" fmla="*/ 2147483646 h 338"/>
                <a:gd name="T48" fmla="*/ 2147483646 w 139"/>
                <a:gd name="T49" fmla="*/ 2147483646 h 338"/>
                <a:gd name="T50" fmla="*/ 2147483646 w 139"/>
                <a:gd name="T51" fmla="*/ 2147483646 h 338"/>
                <a:gd name="T52" fmla="*/ 2147483646 w 139"/>
                <a:gd name="T53" fmla="*/ 2147483646 h 338"/>
                <a:gd name="T54" fmla="*/ 2147483646 w 139"/>
                <a:gd name="T55" fmla="*/ 2147483646 h 338"/>
                <a:gd name="T56" fmla="*/ 2147483646 w 139"/>
                <a:gd name="T57" fmla="*/ 2147483646 h 338"/>
                <a:gd name="T58" fmla="*/ 2147483646 w 139"/>
                <a:gd name="T59" fmla="*/ 2147483646 h 338"/>
                <a:gd name="T60" fmla="*/ 2147483646 w 139"/>
                <a:gd name="T61" fmla="*/ 0 h 3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9"/>
                <a:gd name="T94" fmla="*/ 0 h 338"/>
                <a:gd name="T95" fmla="*/ 139 w 139"/>
                <a:gd name="T96" fmla="*/ 338 h 33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solidFill>
              <a:schemeClr val="accent6">
                <a:lumMod val="60000"/>
                <a:lumOff val="40000"/>
              </a:schemeClr>
            </a:solid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5" name="chenying0907 36"/>
            <p:cNvSpPr>
              <a:spLocks/>
            </p:cNvSpPr>
            <p:nvPr/>
          </p:nvSpPr>
          <p:spPr bwMode="auto">
            <a:xfrm>
              <a:off x="4149714" y="5623007"/>
              <a:ext cx="249267" cy="211736"/>
            </a:xfrm>
            <a:custGeom>
              <a:avLst/>
              <a:gdLst>
                <a:gd name="T0" fmla="*/ 2147483646 w 216"/>
                <a:gd name="T1" fmla="*/ 2147483646 h 184"/>
                <a:gd name="T2" fmla="*/ 2147483646 w 216"/>
                <a:gd name="T3" fmla="*/ 2147483646 h 184"/>
                <a:gd name="T4" fmla="*/ 2147483646 w 216"/>
                <a:gd name="T5" fmla="*/ 2147483646 h 184"/>
                <a:gd name="T6" fmla="*/ 2147483646 w 216"/>
                <a:gd name="T7" fmla="*/ 2147483646 h 184"/>
                <a:gd name="T8" fmla="*/ 2147483646 w 216"/>
                <a:gd name="T9" fmla="*/ 2147483646 h 184"/>
                <a:gd name="T10" fmla="*/ 2147483646 w 216"/>
                <a:gd name="T11" fmla="*/ 2147483646 h 184"/>
                <a:gd name="T12" fmla="*/ 2147483646 w 216"/>
                <a:gd name="T13" fmla="*/ 2147483646 h 184"/>
                <a:gd name="T14" fmla="*/ 2147483646 w 216"/>
                <a:gd name="T15" fmla="*/ 2147483646 h 184"/>
                <a:gd name="T16" fmla="*/ 2147483646 w 216"/>
                <a:gd name="T17" fmla="*/ 2147483646 h 184"/>
                <a:gd name="T18" fmla="*/ 2147483646 w 216"/>
                <a:gd name="T19" fmla="*/ 2147483646 h 184"/>
                <a:gd name="T20" fmla="*/ 2147483646 w 216"/>
                <a:gd name="T21" fmla="*/ 2147483646 h 184"/>
                <a:gd name="T22" fmla="*/ 2147483646 w 216"/>
                <a:gd name="T23" fmla="*/ 2147483646 h 184"/>
                <a:gd name="T24" fmla="*/ 2147483646 w 216"/>
                <a:gd name="T25" fmla="*/ 2147483646 h 184"/>
                <a:gd name="T26" fmla="*/ 2147483646 w 216"/>
                <a:gd name="T27" fmla="*/ 2147483646 h 184"/>
                <a:gd name="T28" fmla="*/ 2147483646 w 216"/>
                <a:gd name="T29" fmla="*/ 2147483646 h 184"/>
                <a:gd name="T30" fmla="*/ 2147483646 w 216"/>
                <a:gd name="T31" fmla="*/ 2147483646 h 184"/>
                <a:gd name="T32" fmla="*/ 2147483646 w 216"/>
                <a:gd name="T33" fmla="*/ 2147483646 h 184"/>
                <a:gd name="T34" fmla="*/ 2147483646 w 216"/>
                <a:gd name="T35" fmla="*/ 2147483646 h 184"/>
                <a:gd name="T36" fmla="*/ 2147483646 w 216"/>
                <a:gd name="T37" fmla="*/ 2147483646 h 184"/>
                <a:gd name="T38" fmla="*/ 2147483646 w 216"/>
                <a:gd name="T39" fmla="*/ 2147483646 h 184"/>
                <a:gd name="T40" fmla="*/ 2147483646 w 216"/>
                <a:gd name="T41" fmla="*/ 2147483646 h 184"/>
                <a:gd name="T42" fmla="*/ 2147483646 w 216"/>
                <a:gd name="T43" fmla="*/ 2147483646 h 184"/>
                <a:gd name="T44" fmla="*/ 2147483646 w 216"/>
                <a:gd name="T45" fmla="*/ 2147483646 h 184"/>
                <a:gd name="T46" fmla="*/ 2147483646 w 216"/>
                <a:gd name="T47" fmla="*/ 2147483646 h 184"/>
                <a:gd name="T48" fmla="*/ 2147483646 w 216"/>
                <a:gd name="T49" fmla="*/ 2147483646 h 184"/>
                <a:gd name="T50" fmla="*/ 2147483646 w 216"/>
                <a:gd name="T51" fmla="*/ 2147483646 h 184"/>
                <a:gd name="T52" fmla="*/ 2147483646 w 216"/>
                <a:gd name="T53" fmla="*/ 2147483646 h 184"/>
                <a:gd name="T54" fmla="*/ 2147483646 w 216"/>
                <a:gd name="T55" fmla="*/ 0 h 184"/>
                <a:gd name="T56" fmla="*/ 2147483646 w 216"/>
                <a:gd name="T57" fmla="*/ 2147483646 h 184"/>
                <a:gd name="T58" fmla="*/ 2147483646 w 216"/>
                <a:gd name="T59" fmla="*/ 2147483646 h 184"/>
                <a:gd name="T60" fmla="*/ 2147483646 w 216"/>
                <a:gd name="T61" fmla="*/ 2147483646 h 184"/>
                <a:gd name="T62" fmla="*/ 2147483646 w 216"/>
                <a:gd name="T63" fmla="*/ 2147483646 h 184"/>
                <a:gd name="T64" fmla="*/ 2147483646 w 216"/>
                <a:gd name="T65" fmla="*/ 2147483646 h 184"/>
                <a:gd name="T66" fmla="*/ 2147483646 w 216"/>
                <a:gd name="T67" fmla="*/ 2147483646 h 18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184"/>
                <a:gd name="T104" fmla="*/ 216 w 216"/>
                <a:gd name="T105" fmla="*/ 184 h 18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w="9525">
              <a:solidFill>
                <a:schemeClr val="tx1"/>
              </a:solidFill>
              <a:miter lim="800000"/>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sp>
          <p:nvSpPr>
            <p:cNvPr id="266" name="chenying0907 29"/>
            <p:cNvSpPr>
              <a:spLocks/>
            </p:cNvSpPr>
            <p:nvPr/>
          </p:nvSpPr>
          <p:spPr bwMode="auto">
            <a:xfrm>
              <a:off x="4908762" y="1739318"/>
              <a:ext cx="1100153" cy="997391"/>
            </a:xfrm>
            <a:custGeom>
              <a:avLst/>
              <a:gdLst>
                <a:gd name="T0" fmla="*/ 882527 w 950"/>
                <a:gd name="T1" fmla="*/ 372426 h 866"/>
                <a:gd name="T2" fmla="*/ 865483 w 950"/>
                <a:gd name="T3" fmla="*/ 291103 h 866"/>
                <a:gd name="T4" fmla="*/ 784995 w 950"/>
                <a:gd name="T5" fmla="*/ 372426 h 866"/>
                <a:gd name="T6" fmla="*/ 771738 w 950"/>
                <a:gd name="T7" fmla="*/ 395530 h 866"/>
                <a:gd name="T8" fmla="*/ 669471 w 950"/>
                <a:gd name="T9" fmla="*/ 413088 h 866"/>
                <a:gd name="T10" fmla="*/ 646745 w 950"/>
                <a:gd name="T11" fmla="*/ 372426 h 866"/>
                <a:gd name="T12" fmla="*/ 620231 w 950"/>
                <a:gd name="T13" fmla="*/ 346551 h 866"/>
                <a:gd name="T14" fmla="*/ 588983 w 950"/>
                <a:gd name="T15" fmla="*/ 320675 h 866"/>
                <a:gd name="T16" fmla="*/ 419485 w 950"/>
                <a:gd name="T17" fmla="*/ 289254 h 866"/>
                <a:gd name="T18" fmla="*/ 321952 w 950"/>
                <a:gd name="T19" fmla="*/ 138620 h 866"/>
                <a:gd name="T20" fmla="*/ 135409 w 950"/>
                <a:gd name="T21" fmla="*/ 19407 h 866"/>
                <a:gd name="T22" fmla="*/ 10416 w 950"/>
                <a:gd name="T23" fmla="*/ 34193 h 866"/>
                <a:gd name="T24" fmla="*/ 11363 w 950"/>
                <a:gd name="T25" fmla="*/ 49903 h 866"/>
                <a:gd name="T26" fmla="*/ 1894 w 950"/>
                <a:gd name="T27" fmla="*/ 68386 h 866"/>
                <a:gd name="T28" fmla="*/ 12310 w 950"/>
                <a:gd name="T29" fmla="*/ 110896 h 866"/>
                <a:gd name="T30" fmla="*/ 52080 w 950"/>
                <a:gd name="T31" fmla="*/ 91489 h 866"/>
                <a:gd name="T32" fmla="*/ 93745 w 950"/>
                <a:gd name="T33" fmla="*/ 120138 h 866"/>
                <a:gd name="T34" fmla="*/ 150560 w 950"/>
                <a:gd name="T35" fmla="*/ 187599 h 866"/>
                <a:gd name="T36" fmla="*/ 184649 w 950"/>
                <a:gd name="T37" fmla="*/ 159875 h 866"/>
                <a:gd name="T38" fmla="*/ 244305 w 950"/>
                <a:gd name="T39" fmla="*/ 126607 h 866"/>
                <a:gd name="T40" fmla="*/ 286916 w 950"/>
                <a:gd name="T41" fmla="*/ 172813 h 866"/>
                <a:gd name="T42" fmla="*/ 299226 w 950"/>
                <a:gd name="T43" fmla="*/ 243972 h 866"/>
                <a:gd name="T44" fmla="*/ 302067 w 950"/>
                <a:gd name="T45" fmla="*/ 320675 h 866"/>
                <a:gd name="T46" fmla="*/ 289757 w 950"/>
                <a:gd name="T47" fmla="*/ 351171 h 866"/>
                <a:gd name="T48" fmla="*/ 280288 w 950"/>
                <a:gd name="T49" fmla="*/ 364109 h 866"/>
                <a:gd name="T50" fmla="*/ 285969 w 950"/>
                <a:gd name="T51" fmla="*/ 409392 h 866"/>
                <a:gd name="T52" fmla="*/ 273659 w 950"/>
                <a:gd name="T53" fmla="*/ 449130 h 866"/>
                <a:gd name="T54" fmla="*/ 237676 w 950"/>
                <a:gd name="T55" fmla="*/ 442661 h 866"/>
                <a:gd name="T56" fmla="*/ 210216 w 950"/>
                <a:gd name="T57" fmla="*/ 498109 h 866"/>
                <a:gd name="T58" fmla="*/ 170445 w 950"/>
                <a:gd name="T59" fmla="*/ 533226 h 866"/>
                <a:gd name="T60" fmla="*/ 199800 w 950"/>
                <a:gd name="T61" fmla="*/ 574812 h 866"/>
                <a:gd name="T62" fmla="*/ 226313 w 950"/>
                <a:gd name="T63" fmla="*/ 606233 h 866"/>
                <a:gd name="T64" fmla="*/ 273659 w 950"/>
                <a:gd name="T65" fmla="*/ 617322 h 866"/>
                <a:gd name="T66" fmla="*/ 295438 w 950"/>
                <a:gd name="T67" fmla="*/ 662605 h 866"/>
                <a:gd name="T68" fmla="*/ 334262 w 950"/>
                <a:gd name="T69" fmla="*/ 692177 h 866"/>
                <a:gd name="T70" fmla="*/ 385396 w 950"/>
                <a:gd name="T71" fmla="*/ 677391 h 866"/>
                <a:gd name="T72" fmla="*/ 418538 w 950"/>
                <a:gd name="T73" fmla="*/ 669074 h 866"/>
                <a:gd name="T74" fmla="*/ 443158 w 950"/>
                <a:gd name="T75" fmla="*/ 705115 h 866"/>
                <a:gd name="T76" fmla="*/ 449786 w 950"/>
                <a:gd name="T77" fmla="*/ 705115 h 866"/>
                <a:gd name="T78" fmla="*/ 499973 w 950"/>
                <a:gd name="T79" fmla="*/ 689405 h 866"/>
                <a:gd name="T80" fmla="*/ 515123 w 950"/>
                <a:gd name="T81" fmla="*/ 711584 h 866"/>
                <a:gd name="T82" fmla="*/ 527433 w 950"/>
                <a:gd name="T83" fmla="*/ 725446 h 866"/>
                <a:gd name="T84" fmla="*/ 572885 w 950"/>
                <a:gd name="T85" fmla="*/ 751322 h 866"/>
                <a:gd name="T86" fmla="*/ 588036 w 950"/>
                <a:gd name="T87" fmla="*/ 739308 h 866"/>
                <a:gd name="T88" fmla="*/ 608868 w 950"/>
                <a:gd name="T89" fmla="*/ 725446 h 866"/>
                <a:gd name="T90" fmla="*/ 638223 w 950"/>
                <a:gd name="T91" fmla="*/ 767032 h 866"/>
                <a:gd name="T92" fmla="*/ 671365 w 950"/>
                <a:gd name="T93" fmla="*/ 800301 h 866"/>
                <a:gd name="T94" fmla="*/ 695038 w 950"/>
                <a:gd name="T95" fmla="*/ 756867 h 866"/>
                <a:gd name="T96" fmla="*/ 739543 w 950"/>
                <a:gd name="T97" fmla="*/ 734687 h 866"/>
                <a:gd name="T98" fmla="*/ 765110 w 950"/>
                <a:gd name="T99" fmla="*/ 743005 h 866"/>
                <a:gd name="T100" fmla="*/ 786889 w 950"/>
                <a:gd name="T101" fmla="*/ 767032 h 866"/>
                <a:gd name="T102" fmla="*/ 794464 w 950"/>
                <a:gd name="T103" fmla="*/ 701419 h 866"/>
                <a:gd name="T104" fmla="*/ 811509 w 950"/>
                <a:gd name="T105" fmla="*/ 593295 h 866"/>
                <a:gd name="T106" fmla="*/ 839916 w 950"/>
                <a:gd name="T107" fmla="*/ 597915 h 8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0" h="866">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solidFill>
              <a:schemeClr val="accent6">
                <a:lumMod val="60000"/>
                <a:lumOff val="40000"/>
              </a:schemeClr>
            </a:solidFill>
            <a:ln w="9525">
              <a:solidFill>
                <a:schemeClr val="tx1"/>
              </a:solidFill>
              <a:round/>
              <a:headEnd/>
              <a:tailEnd/>
            </a:ln>
          </p:spPr>
          <p:txBody>
            <a:bodyPr/>
            <a:lstStyle/>
            <a:p>
              <a:endParaRPr lang="zh-CN" altLang="en-US" sz="3200">
                <a:latin typeface="方正静蕾简体" panose="02000000000000000000" pitchFamily="2" charset="-122"/>
                <a:ea typeface="方正静蕾简体" panose="02000000000000000000" pitchFamily="2" charset="-122"/>
              </a:endParaRPr>
            </a:p>
          </p:txBody>
        </p:sp>
      </p:grpSp>
      <p:sp>
        <p:nvSpPr>
          <p:cNvPr id="267" name="PA_任意多边形 266"/>
          <p:cNvSpPr/>
          <p:nvPr>
            <p:custDataLst>
              <p:tags r:id="rId2"/>
            </p:custDataLst>
          </p:nvPr>
        </p:nvSpPr>
        <p:spPr>
          <a:xfrm>
            <a:off x="4503487" y="1827845"/>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8" name="PA_任意多边形 267"/>
          <p:cNvSpPr/>
          <p:nvPr>
            <p:custDataLst>
              <p:tags r:id="rId3"/>
            </p:custDataLst>
          </p:nvPr>
        </p:nvSpPr>
        <p:spPr>
          <a:xfrm>
            <a:off x="4068143" y="2971235"/>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69" name="PA_任意多边形 268"/>
          <p:cNvSpPr/>
          <p:nvPr>
            <p:custDataLst>
              <p:tags r:id="rId4"/>
            </p:custDataLst>
          </p:nvPr>
        </p:nvSpPr>
        <p:spPr>
          <a:xfrm>
            <a:off x="4427423" y="4182028"/>
            <a:ext cx="2531962"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72" name="PA_文本框 271"/>
          <p:cNvSpPr txBox="1"/>
          <p:nvPr>
            <p:custDataLst>
              <p:tags r:id="rId5"/>
            </p:custDataLst>
          </p:nvPr>
        </p:nvSpPr>
        <p:spPr>
          <a:xfrm>
            <a:off x="7164288" y="1458513"/>
            <a:ext cx="145424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2019</a:t>
            </a:r>
            <a:endParaRPr lang="zh-CN" altLang="en-US" dirty="0">
              <a:latin typeface="落落补 汤圆" pitchFamily="2" charset="-128"/>
              <a:ea typeface="落落补 汤圆" pitchFamily="2" charset="-128"/>
              <a:cs typeface="落落补 汤圆" pitchFamily="2" charset="-128"/>
            </a:endParaRPr>
          </a:p>
        </p:txBody>
      </p:sp>
      <p:sp>
        <p:nvSpPr>
          <p:cNvPr id="273" name="PA_文本框 272"/>
          <p:cNvSpPr txBox="1"/>
          <p:nvPr>
            <p:custDataLst>
              <p:tags r:id="rId6"/>
            </p:custDataLst>
          </p:nvPr>
        </p:nvSpPr>
        <p:spPr>
          <a:xfrm>
            <a:off x="6804248" y="2566685"/>
            <a:ext cx="145424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2019</a:t>
            </a:r>
            <a:endParaRPr lang="zh-CN" altLang="en-US" dirty="0">
              <a:latin typeface="落落补 汤圆" pitchFamily="2" charset="-128"/>
              <a:ea typeface="落落补 汤圆" pitchFamily="2" charset="-128"/>
              <a:cs typeface="落落补 汤圆" pitchFamily="2" charset="-128"/>
            </a:endParaRPr>
          </a:p>
        </p:txBody>
      </p:sp>
      <p:sp>
        <p:nvSpPr>
          <p:cNvPr id="274" name="PA_文本框 273"/>
          <p:cNvSpPr txBox="1"/>
          <p:nvPr>
            <p:custDataLst>
              <p:tags r:id="rId7"/>
            </p:custDataLst>
          </p:nvPr>
        </p:nvSpPr>
        <p:spPr>
          <a:xfrm>
            <a:off x="7006588" y="3841388"/>
            <a:ext cx="1454244" cy="646331"/>
          </a:xfrm>
          <a:prstGeom prst="rect">
            <a:avLst/>
          </a:prstGeom>
          <a:noFill/>
        </p:spPr>
        <p:txBody>
          <a:bodyPr wrap="none" rtlCol="0">
            <a:spAutoFit/>
          </a:bodyPr>
          <a:lstStyle/>
          <a:p>
            <a:r>
              <a:rPr lang="en-US" altLang="zh-CN" dirty="0" smtClean="0">
                <a:latin typeface="落落补 汤圆" pitchFamily="2" charset="-128"/>
                <a:ea typeface="落落补 汤圆" pitchFamily="2" charset="-128"/>
                <a:cs typeface="落落补 汤圆" pitchFamily="2" charset="-128"/>
              </a:rPr>
              <a:t>POWERPOINT </a:t>
            </a:r>
          </a:p>
          <a:p>
            <a:r>
              <a:rPr lang="en-US" altLang="zh-CN" dirty="0" smtClean="0">
                <a:latin typeface="落落补 汤圆" pitchFamily="2" charset="-128"/>
                <a:ea typeface="落落补 汤圆" pitchFamily="2" charset="-128"/>
                <a:cs typeface="落落补 汤圆" pitchFamily="2" charset="-128"/>
              </a:rPr>
              <a:t>MY 2019</a:t>
            </a:r>
            <a:endParaRPr lang="zh-CN" altLang="en-US" dirty="0">
              <a:latin typeface="落落补 汤圆" pitchFamily="2" charset="-128"/>
              <a:ea typeface="落落补 汤圆" pitchFamily="2" charset="-128"/>
              <a:cs typeface="落落补 汤圆" pitchFamily="2" charset="-128"/>
            </a:endParaRPr>
          </a:p>
        </p:txBody>
      </p:sp>
      <p:grpSp>
        <p:nvGrpSpPr>
          <p:cNvPr id="49" name="PA_chenying0907 48"/>
          <p:cNvGrpSpPr/>
          <p:nvPr>
            <p:custDataLst>
              <p:tags r:id="rId8"/>
            </p:custDataLst>
          </p:nvPr>
        </p:nvGrpSpPr>
        <p:grpSpPr>
          <a:xfrm>
            <a:off x="1403648" y="267494"/>
            <a:ext cx="6192688" cy="767437"/>
            <a:chOff x="1492256" y="411510"/>
            <a:chExt cx="6192688" cy="767437"/>
          </a:xfrm>
        </p:grpSpPr>
        <p:sp>
          <p:nvSpPr>
            <p:cNvPr id="50" name="任意多边形 49"/>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51"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52"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 name="PA_矩形 1"/>
          <p:cNvSpPr/>
          <p:nvPr>
            <p:custDataLst>
              <p:tags r:id="rId9"/>
            </p:custDataLst>
          </p:nvPr>
        </p:nvSpPr>
        <p:spPr>
          <a:xfrm>
            <a:off x="4919409" y="3262482"/>
            <a:ext cx="3013096" cy="52944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请在这里输入文字信息请在这里输入文字信息请在这里请在这里输入文字信息请在这里输入。 </a:t>
            </a:r>
            <a:endParaRPr lang="zh-CN" altLang="en-US" sz="1000" dirty="0"/>
          </a:p>
        </p:txBody>
      </p:sp>
      <p:sp>
        <p:nvSpPr>
          <p:cNvPr id="54" name="PA_矩形 53"/>
          <p:cNvSpPr/>
          <p:nvPr>
            <p:custDataLst>
              <p:tags r:id="rId10"/>
            </p:custDataLst>
          </p:nvPr>
        </p:nvSpPr>
        <p:spPr>
          <a:xfrm>
            <a:off x="5100258" y="2050333"/>
            <a:ext cx="3013096" cy="529440"/>
          </a:xfrm>
          <a:prstGeom prst="rect">
            <a:avLst/>
          </a:prstGeom>
        </p:spPr>
        <p:txBody>
          <a:bodyPr wrap="square">
            <a:spAutoFit/>
          </a:bodyPr>
          <a:lstStyle/>
          <a:p>
            <a:pPr>
              <a:lnSpc>
                <a:spcPct val="150000"/>
              </a:lnSpc>
            </a:pPr>
            <a:r>
              <a:rPr lang="zh-CN" altLang="en-US" sz="1000" dirty="0">
                <a:solidFill>
                  <a:schemeClr val="tx1">
                    <a:lumMod val="75000"/>
                    <a:lumOff val="25000"/>
                  </a:schemeClr>
                </a:solidFill>
                <a:latin typeface="微软雅黑" pitchFamily="34" charset="-122"/>
                <a:ea typeface="微软雅黑" pitchFamily="34" charset="-122"/>
              </a:rPr>
              <a:t> 请在这里输入文字</a:t>
            </a:r>
            <a:r>
              <a:rPr lang="zh-CN" altLang="en-US" sz="1000" dirty="0" smtClean="0">
                <a:solidFill>
                  <a:schemeClr val="tx1">
                    <a:lumMod val="75000"/>
                    <a:lumOff val="25000"/>
                  </a:schemeClr>
                </a:solidFill>
                <a:latin typeface="微软雅黑" pitchFamily="34" charset="-122"/>
                <a:ea typeface="微软雅黑" pitchFamily="34" charset="-122"/>
              </a:rPr>
              <a:t>信息</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a:t>
            </a:r>
            <a:r>
              <a:rPr lang="zh-CN" altLang="en-US" sz="1000" dirty="0" smtClean="0">
                <a:solidFill>
                  <a:schemeClr val="tx1">
                    <a:lumMod val="75000"/>
                    <a:lumOff val="25000"/>
                  </a:schemeClr>
                </a:solidFill>
                <a:latin typeface="微软雅黑" pitchFamily="34" charset="-122"/>
                <a:ea typeface="微软雅黑" pitchFamily="34" charset="-122"/>
              </a:rPr>
              <a:t>这里</a:t>
            </a:r>
            <a:r>
              <a:rPr lang="zh-CN" altLang="en-US" sz="1000" dirty="0">
                <a:solidFill>
                  <a:schemeClr val="tx1">
                    <a:lumMod val="75000"/>
                    <a:lumOff val="25000"/>
                  </a:schemeClr>
                </a:solidFill>
                <a:latin typeface="微软雅黑" pitchFamily="34" charset="-122"/>
                <a:ea typeface="微软雅黑" pitchFamily="34" charset="-122"/>
              </a:rPr>
              <a:t>请在这里输入文字信息请在这里</a:t>
            </a:r>
            <a:r>
              <a:rPr lang="zh-CN" altLang="en-US" sz="1000" dirty="0" smtClean="0">
                <a:solidFill>
                  <a:schemeClr val="tx1">
                    <a:lumMod val="75000"/>
                    <a:lumOff val="25000"/>
                  </a:schemeClr>
                </a:solidFill>
                <a:latin typeface="微软雅黑" pitchFamily="34" charset="-122"/>
                <a:ea typeface="微软雅黑" pitchFamily="34" charset="-122"/>
              </a:rPr>
              <a:t>输入</a:t>
            </a:r>
            <a:r>
              <a:rPr lang="zh-CN" altLang="en-US" sz="1000" dirty="0">
                <a:solidFill>
                  <a:schemeClr val="tx1">
                    <a:lumMod val="75000"/>
                    <a:lumOff val="25000"/>
                  </a:schemeClr>
                </a:solidFill>
                <a:latin typeface="微软雅黑" pitchFamily="34" charset="-122"/>
                <a:ea typeface="微软雅黑" pitchFamily="34" charset="-122"/>
              </a:rPr>
              <a:t>。 </a:t>
            </a:r>
            <a:endParaRPr lang="zh-CN" altLang="en-US" sz="1000" dirty="0"/>
          </a:p>
        </p:txBody>
      </p:sp>
    </p:spTree>
    <p:extLst>
      <p:ext uri="{BB962C8B-B14F-4D97-AF65-F5344CB8AC3E}">
        <p14:creationId xmlns:p14="http://schemas.microsoft.com/office/powerpoint/2010/main" val="3758237118"/>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267"/>
                                        </p:tgtEl>
                                        <p:attrNameLst>
                                          <p:attrName>style.visibility</p:attrName>
                                        </p:attrNameLst>
                                      </p:cBhvr>
                                      <p:to>
                                        <p:strVal val="visible"/>
                                      </p:to>
                                    </p:set>
                                    <p:anim calcmode="lin" valueType="num">
                                      <p:cBhvr>
                                        <p:cTn id="10" dur="500" fill="hold"/>
                                        <p:tgtEl>
                                          <p:spTgt spid="267"/>
                                        </p:tgtEl>
                                        <p:attrNameLst>
                                          <p:attrName>ppt_w</p:attrName>
                                        </p:attrNameLst>
                                      </p:cBhvr>
                                      <p:tavLst>
                                        <p:tav tm="0">
                                          <p:val>
                                            <p:fltVal val="0"/>
                                          </p:val>
                                        </p:tav>
                                        <p:tav tm="100000">
                                          <p:val>
                                            <p:strVal val="#ppt_w"/>
                                          </p:val>
                                        </p:tav>
                                      </p:tavLst>
                                    </p:anim>
                                    <p:anim calcmode="lin" valueType="num">
                                      <p:cBhvr>
                                        <p:cTn id="11" dur="500" fill="hold"/>
                                        <p:tgtEl>
                                          <p:spTgt spid="267"/>
                                        </p:tgtEl>
                                        <p:attrNameLst>
                                          <p:attrName>ppt_h</p:attrName>
                                        </p:attrNameLst>
                                      </p:cBhvr>
                                      <p:tavLst>
                                        <p:tav tm="0">
                                          <p:val>
                                            <p:fltVal val="0"/>
                                          </p:val>
                                        </p:tav>
                                        <p:tav tm="100000">
                                          <p:val>
                                            <p:strVal val="#ppt_h"/>
                                          </p:val>
                                        </p:tav>
                                      </p:tavLst>
                                    </p:anim>
                                    <p:animEffect transition="in" filter="fade">
                                      <p:cBhvr>
                                        <p:cTn id="12" dur="500"/>
                                        <p:tgtEl>
                                          <p:spTgt spid="267"/>
                                        </p:tgtEl>
                                      </p:cBhvr>
                                    </p:animEffect>
                                  </p:childTnLst>
                                </p:cTn>
                              </p:par>
                              <p:par>
                                <p:cTn id="13" presetID="53" presetClass="entr" presetSubtype="16" fill="hold" nodeType="withEffect">
                                  <p:stCondLst>
                                    <p:cond delay="600"/>
                                  </p:stCondLst>
                                  <p:childTnLst>
                                    <p:set>
                                      <p:cBhvr>
                                        <p:cTn id="14" dur="1" fill="hold">
                                          <p:stCondLst>
                                            <p:cond delay="0"/>
                                          </p:stCondLst>
                                        </p:cTn>
                                        <p:tgtEl>
                                          <p:spTgt spid="234"/>
                                        </p:tgtEl>
                                        <p:attrNameLst>
                                          <p:attrName>style.visibility</p:attrName>
                                        </p:attrNameLst>
                                      </p:cBhvr>
                                      <p:to>
                                        <p:strVal val="visible"/>
                                      </p:to>
                                    </p:set>
                                    <p:anim calcmode="lin" valueType="num">
                                      <p:cBhvr>
                                        <p:cTn id="15" dur="500" fill="hold"/>
                                        <p:tgtEl>
                                          <p:spTgt spid="234"/>
                                        </p:tgtEl>
                                        <p:attrNameLst>
                                          <p:attrName>ppt_w</p:attrName>
                                        </p:attrNameLst>
                                      </p:cBhvr>
                                      <p:tavLst>
                                        <p:tav tm="0">
                                          <p:val>
                                            <p:fltVal val="0"/>
                                          </p:val>
                                        </p:tav>
                                        <p:tav tm="100000">
                                          <p:val>
                                            <p:strVal val="#ppt_w"/>
                                          </p:val>
                                        </p:tav>
                                      </p:tavLst>
                                    </p:anim>
                                    <p:anim calcmode="lin" valueType="num">
                                      <p:cBhvr>
                                        <p:cTn id="16" dur="500" fill="hold"/>
                                        <p:tgtEl>
                                          <p:spTgt spid="234"/>
                                        </p:tgtEl>
                                        <p:attrNameLst>
                                          <p:attrName>ppt_h</p:attrName>
                                        </p:attrNameLst>
                                      </p:cBhvr>
                                      <p:tavLst>
                                        <p:tav tm="0">
                                          <p:val>
                                            <p:fltVal val="0"/>
                                          </p:val>
                                        </p:tav>
                                        <p:tav tm="100000">
                                          <p:val>
                                            <p:strVal val="#ppt_h"/>
                                          </p:val>
                                        </p:tav>
                                      </p:tavLst>
                                    </p:anim>
                                    <p:animEffect transition="in" filter="fade">
                                      <p:cBhvr>
                                        <p:cTn id="17" dur="500"/>
                                        <p:tgtEl>
                                          <p:spTgt spid="234"/>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268"/>
                                        </p:tgtEl>
                                        <p:attrNameLst>
                                          <p:attrName>style.visibility</p:attrName>
                                        </p:attrNameLst>
                                      </p:cBhvr>
                                      <p:to>
                                        <p:strVal val="visible"/>
                                      </p:to>
                                    </p:set>
                                    <p:anim calcmode="lin" valueType="num">
                                      <p:cBhvr>
                                        <p:cTn id="20" dur="500" fill="hold"/>
                                        <p:tgtEl>
                                          <p:spTgt spid="268"/>
                                        </p:tgtEl>
                                        <p:attrNameLst>
                                          <p:attrName>ppt_w</p:attrName>
                                        </p:attrNameLst>
                                      </p:cBhvr>
                                      <p:tavLst>
                                        <p:tav tm="0">
                                          <p:val>
                                            <p:fltVal val="0"/>
                                          </p:val>
                                        </p:tav>
                                        <p:tav tm="100000">
                                          <p:val>
                                            <p:strVal val="#ppt_w"/>
                                          </p:val>
                                        </p:tav>
                                      </p:tavLst>
                                    </p:anim>
                                    <p:anim calcmode="lin" valueType="num">
                                      <p:cBhvr>
                                        <p:cTn id="21" dur="500" fill="hold"/>
                                        <p:tgtEl>
                                          <p:spTgt spid="268"/>
                                        </p:tgtEl>
                                        <p:attrNameLst>
                                          <p:attrName>ppt_h</p:attrName>
                                        </p:attrNameLst>
                                      </p:cBhvr>
                                      <p:tavLst>
                                        <p:tav tm="0">
                                          <p:val>
                                            <p:fltVal val="0"/>
                                          </p:val>
                                        </p:tav>
                                        <p:tav tm="100000">
                                          <p:val>
                                            <p:strVal val="#ppt_h"/>
                                          </p:val>
                                        </p:tav>
                                      </p:tavLst>
                                    </p:anim>
                                    <p:animEffect transition="in" filter="fade">
                                      <p:cBhvr>
                                        <p:cTn id="22" dur="500"/>
                                        <p:tgtEl>
                                          <p:spTgt spid="268"/>
                                        </p:tgtEl>
                                      </p:cBhvr>
                                    </p:animEffect>
                                  </p:childTnLst>
                                </p:cTn>
                              </p:par>
                              <p:par>
                                <p:cTn id="23" presetID="22" presetClass="entr" presetSubtype="8" fill="hold" grpId="0" nodeType="withEffect">
                                  <p:stCondLst>
                                    <p:cond delay="1200"/>
                                  </p:stCondLst>
                                  <p:childTnLst>
                                    <p:set>
                                      <p:cBhvr>
                                        <p:cTn id="24" dur="1" fill="hold">
                                          <p:stCondLst>
                                            <p:cond delay="0"/>
                                          </p:stCondLst>
                                        </p:cTn>
                                        <p:tgtEl>
                                          <p:spTgt spid="269"/>
                                        </p:tgtEl>
                                        <p:attrNameLst>
                                          <p:attrName>style.visibility</p:attrName>
                                        </p:attrNameLst>
                                      </p:cBhvr>
                                      <p:to>
                                        <p:strVal val="visible"/>
                                      </p:to>
                                    </p:set>
                                    <p:animEffect transition="in" filter="wipe(left)">
                                      <p:cBhvr>
                                        <p:cTn id="25" dur="500"/>
                                        <p:tgtEl>
                                          <p:spTgt spid="269"/>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272"/>
                                        </p:tgtEl>
                                        <p:attrNameLst>
                                          <p:attrName>style.visibility</p:attrName>
                                        </p:attrNameLst>
                                      </p:cBhvr>
                                      <p:to>
                                        <p:strVal val="visible"/>
                                      </p:to>
                                    </p:set>
                                    <p:animEffect transition="in" filter="wipe(left)">
                                      <p:cBhvr>
                                        <p:cTn id="28" dur="500"/>
                                        <p:tgtEl>
                                          <p:spTgt spid="272"/>
                                        </p:tgtEl>
                                      </p:cBhvr>
                                    </p:animEffect>
                                  </p:childTnLst>
                                </p:cTn>
                              </p:par>
                              <p:par>
                                <p:cTn id="29" presetID="22" presetClass="entr" presetSubtype="8" fill="hold" grpId="0" nodeType="withEffect">
                                  <p:stCondLst>
                                    <p:cond delay="1800"/>
                                  </p:stCondLst>
                                  <p:childTnLst>
                                    <p:set>
                                      <p:cBhvr>
                                        <p:cTn id="30" dur="1" fill="hold">
                                          <p:stCondLst>
                                            <p:cond delay="0"/>
                                          </p:stCondLst>
                                        </p:cTn>
                                        <p:tgtEl>
                                          <p:spTgt spid="273"/>
                                        </p:tgtEl>
                                        <p:attrNameLst>
                                          <p:attrName>style.visibility</p:attrName>
                                        </p:attrNameLst>
                                      </p:cBhvr>
                                      <p:to>
                                        <p:strVal val="visible"/>
                                      </p:to>
                                    </p:set>
                                    <p:animEffect transition="in" filter="wipe(left)">
                                      <p:cBhvr>
                                        <p:cTn id="31" dur="500"/>
                                        <p:tgtEl>
                                          <p:spTgt spid="273"/>
                                        </p:tgtEl>
                                      </p:cBhvr>
                                    </p:animEffect>
                                  </p:childTnLst>
                                </p:cTn>
                              </p:par>
                              <p:par>
                                <p:cTn id="32" presetID="22" presetClass="entr" presetSubtype="8" fill="hold" grpId="0" nodeType="withEffect">
                                  <p:stCondLst>
                                    <p:cond delay="2100"/>
                                  </p:stCondLst>
                                  <p:childTnLst>
                                    <p:set>
                                      <p:cBhvr>
                                        <p:cTn id="33" dur="1" fill="hold">
                                          <p:stCondLst>
                                            <p:cond delay="0"/>
                                          </p:stCondLst>
                                        </p:cTn>
                                        <p:tgtEl>
                                          <p:spTgt spid="274"/>
                                        </p:tgtEl>
                                        <p:attrNameLst>
                                          <p:attrName>style.visibility</p:attrName>
                                        </p:attrNameLst>
                                      </p:cBhvr>
                                      <p:to>
                                        <p:strVal val="visible"/>
                                      </p:to>
                                    </p:set>
                                    <p:animEffect transition="in" filter="wipe(left)">
                                      <p:cBhvr>
                                        <p:cTn id="34" dur="500"/>
                                        <p:tgtEl>
                                          <p:spTgt spid="274"/>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
                                        </p:tgtEl>
                                        <p:attrNameLst>
                                          <p:attrName>style.visibility</p:attrName>
                                        </p:attrNameLst>
                                      </p:cBhvr>
                                      <p:to>
                                        <p:strVal val="visible"/>
                                      </p:to>
                                    </p:set>
                                    <p:animEffect transition="in" filter="wipe(left)">
                                      <p:cBhvr>
                                        <p:cTn id="37" dur="500"/>
                                        <p:tgtEl>
                                          <p:spTgt spid="2"/>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54"/>
                                        </p:tgtEl>
                                        <p:attrNameLst>
                                          <p:attrName>style.visibility</p:attrName>
                                        </p:attrNameLst>
                                      </p:cBhvr>
                                      <p:to>
                                        <p:strVal val="visible"/>
                                      </p:to>
                                    </p:set>
                                    <p:animEffect transition="in" filter="wipe(left)">
                                      <p:cBhvr>
                                        <p:cTn id="40"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P spid="268" grpId="0" animBg="1"/>
      <p:bldP spid="269" grpId="0" animBg="1" autoUpdateAnimBg="0"/>
      <p:bldP spid="272" grpId="0"/>
      <p:bldP spid="273" grpId="0"/>
      <p:bldP spid="274" grpId="0" animBg="1" autoUpdateAnimBg="0"/>
      <p:bldP spid="2" grpId="0"/>
      <p:bldP spid="54"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A_任意多边形 5"/>
          <p:cNvSpPr>
            <a:spLocks noEditPoints="1"/>
          </p:cNvSpPr>
          <p:nvPr>
            <p:custDataLst>
              <p:tags r:id="rId1"/>
            </p:custDataLst>
          </p:nvPr>
        </p:nvSpPr>
        <p:spPr bwMode="auto">
          <a:xfrm rot="169628">
            <a:off x="1722079" y="167077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PA_任意多边形 5"/>
          <p:cNvSpPr>
            <a:spLocks noEditPoints="1"/>
          </p:cNvSpPr>
          <p:nvPr>
            <p:custDataLst>
              <p:tags r:id="rId2"/>
            </p:custDataLst>
          </p:nvPr>
        </p:nvSpPr>
        <p:spPr bwMode="auto">
          <a:xfrm rot="169628">
            <a:off x="3812205" y="167077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PA_任意多边形 5"/>
          <p:cNvSpPr>
            <a:spLocks noEditPoints="1"/>
          </p:cNvSpPr>
          <p:nvPr>
            <p:custDataLst>
              <p:tags r:id="rId3"/>
            </p:custDataLst>
          </p:nvPr>
        </p:nvSpPr>
        <p:spPr bwMode="auto">
          <a:xfrm rot="169628">
            <a:off x="6089600" y="171031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 name="PA_chenying0907 17"/>
          <p:cNvGrpSpPr/>
          <p:nvPr>
            <p:custDataLst>
              <p:tags r:id="rId4"/>
            </p:custDataLst>
          </p:nvPr>
        </p:nvGrpSpPr>
        <p:grpSpPr>
          <a:xfrm>
            <a:off x="1403648" y="267494"/>
            <a:ext cx="6192688" cy="767437"/>
            <a:chOff x="1492256" y="411510"/>
            <a:chExt cx="6192688" cy="767437"/>
          </a:xfrm>
        </p:grpSpPr>
        <p:sp>
          <p:nvSpPr>
            <p:cNvPr id="19" name="任意多边形 18"/>
            <p:cNvSpPr/>
            <p:nvPr/>
          </p:nvSpPr>
          <p:spPr>
            <a:xfrm>
              <a:off x="1492256" y="994281"/>
              <a:ext cx="6192688" cy="184666"/>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9525" cap="rnd">
              <a:solidFill>
                <a:schemeClr val="tx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
          <p:nvSpPr>
            <p:cNvPr id="20" name="文本框 7"/>
            <p:cNvSpPr txBox="1">
              <a:spLocks noChangeArrowheads="1"/>
            </p:cNvSpPr>
            <p:nvPr/>
          </p:nvSpPr>
          <p:spPr bwMode="auto">
            <a:xfrm>
              <a:off x="3246786" y="411510"/>
              <a:ext cx="25493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dirty="0">
                  <a:latin typeface="微软雅黑" panose="020B0503020204020204" pitchFamily="34" charset="-122"/>
                  <a:ea typeface="微软雅黑" panose="020B0503020204020204" pitchFamily="34" charset="-122"/>
                </a:rPr>
                <a:t>请在此添加您的标题</a:t>
              </a:r>
            </a:p>
          </p:txBody>
        </p:sp>
        <p:sp>
          <p:nvSpPr>
            <p:cNvPr id="21" name="TextBox 5"/>
            <p:cNvSpPr txBox="1"/>
            <p:nvPr/>
          </p:nvSpPr>
          <p:spPr>
            <a:xfrm>
              <a:off x="3606826" y="778837"/>
              <a:ext cx="1672253"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MICROSOFT POWERPOINT MY 2017</a:t>
              </a:r>
              <a:endParaRPr lang="zh-CN" altLang="en-US" sz="800" dirty="0">
                <a:latin typeface="落落补 汤圆" pitchFamily="2" charset="-128"/>
                <a:ea typeface="落落补 汤圆" pitchFamily="2" charset="-128"/>
                <a:cs typeface="落落补 汤圆" pitchFamily="2" charset="-128"/>
              </a:endParaRPr>
            </a:p>
          </p:txBody>
        </p:sp>
      </p:grpSp>
      <p:sp>
        <p:nvSpPr>
          <p:cNvPr id="22" name="PA_矩形 21"/>
          <p:cNvSpPr/>
          <p:nvPr>
            <p:custDataLst>
              <p:tags r:id="rId5"/>
            </p:custDataLst>
          </p:nvPr>
        </p:nvSpPr>
        <p:spPr>
          <a:xfrm>
            <a:off x="3668883" y="3621032"/>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3" name="PA_文本框 226"/>
          <p:cNvSpPr txBox="1"/>
          <p:nvPr>
            <p:custDataLst>
              <p:tags r:id="rId6"/>
            </p:custDataLst>
          </p:nvPr>
        </p:nvSpPr>
        <p:spPr>
          <a:xfrm>
            <a:off x="3756723" y="3293275"/>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4" name="PA_矩形 23"/>
          <p:cNvSpPr/>
          <p:nvPr>
            <p:custDataLst>
              <p:tags r:id="rId7"/>
            </p:custDataLst>
          </p:nvPr>
        </p:nvSpPr>
        <p:spPr>
          <a:xfrm>
            <a:off x="1547664" y="3619587"/>
            <a:ext cx="1774926" cy="715581"/>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a:p>
            <a:pPr>
              <a:lnSpc>
                <a:spcPct val="150000"/>
              </a:lnSpc>
            </a:pPr>
            <a:r>
              <a:rPr lang="zh-CN" altLang="en-US" sz="900" dirty="0" smtClean="0">
                <a:solidFill>
                  <a:schemeClr val="tx1">
                    <a:lumMod val="75000"/>
                    <a:lumOff val="25000"/>
                  </a:schemeClr>
                </a:solidFill>
                <a:latin typeface="微软雅黑" pitchFamily="34" charset="-122"/>
                <a:ea typeface="微软雅黑" pitchFamily="34" charset="-122"/>
              </a:rPr>
              <a:t>。 </a:t>
            </a:r>
            <a:endParaRPr lang="zh-CN" altLang="en-US" sz="900" dirty="0"/>
          </a:p>
        </p:txBody>
      </p:sp>
      <p:sp>
        <p:nvSpPr>
          <p:cNvPr id="25" name="PA_文本框 226"/>
          <p:cNvSpPr txBox="1"/>
          <p:nvPr>
            <p:custDataLst>
              <p:tags r:id="rId8"/>
            </p:custDataLst>
          </p:nvPr>
        </p:nvSpPr>
        <p:spPr>
          <a:xfrm>
            <a:off x="1635504" y="3291830"/>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
        <p:nvSpPr>
          <p:cNvPr id="26" name="PA_矩形 25"/>
          <p:cNvSpPr/>
          <p:nvPr>
            <p:custDataLst>
              <p:tags r:id="rId9"/>
            </p:custDataLst>
          </p:nvPr>
        </p:nvSpPr>
        <p:spPr>
          <a:xfrm>
            <a:off x="5940152" y="3619587"/>
            <a:ext cx="1774926" cy="485710"/>
          </a:xfrm>
          <a:prstGeom prst="rect">
            <a:avLst/>
          </a:prstGeom>
        </p:spPr>
        <p:txBody>
          <a:bodyPr wrap="square">
            <a:spAutoFit/>
          </a:bodyPr>
          <a:lstStyle/>
          <a:p>
            <a:pPr>
              <a:lnSpc>
                <a:spcPct val="150000"/>
              </a:lnSpc>
            </a:pPr>
            <a:r>
              <a:rPr lang="zh-CN" altLang="en-US" sz="900" dirty="0">
                <a:solidFill>
                  <a:schemeClr val="tx1">
                    <a:lumMod val="75000"/>
                    <a:lumOff val="25000"/>
                  </a:schemeClr>
                </a:solidFill>
                <a:latin typeface="微软雅黑" pitchFamily="34" charset="-122"/>
                <a:ea typeface="微软雅黑" pitchFamily="34" charset="-122"/>
              </a:rPr>
              <a:t> 请在这里输入文字信息请在这里输入文字信息请在这里输入。 </a:t>
            </a:r>
            <a:endParaRPr lang="zh-CN" altLang="en-US" sz="900" dirty="0"/>
          </a:p>
        </p:txBody>
      </p:sp>
      <p:sp>
        <p:nvSpPr>
          <p:cNvPr id="27" name="PA_文本框 226"/>
          <p:cNvSpPr txBox="1"/>
          <p:nvPr>
            <p:custDataLst>
              <p:tags r:id="rId10"/>
            </p:custDataLst>
          </p:nvPr>
        </p:nvSpPr>
        <p:spPr>
          <a:xfrm>
            <a:off x="6027992" y="3291830"/>
            <a:ext cx="1687086" cy="400110"/>
          </a:xfrm>
          <a:prstGeom prst="rect">
            <a:avLst/>
          </a:prstGeom>
          <a:noFill/>
        </p:spPr>
        <p:txBody>
          <a:bodyPr wrap="square" rtlCol="0">
            <a:spAutoFit/>
          </a:bodyPr>
          <a:lstStyle/>
          <a:p>
            <a:r>
              <a:rPr lang="en-US" altLang="zh-CN" sz="2000" dirty="0" smtClean="0">
                <a:solidFill>
                  <a:schemeClr val="tx1">
                    <a:lumMod val="75000"/>
                    <a:lumOff val="25000"/>
                  </a:schemeClr>
                </a:solidFill>
                <a:latin typeface="落落补 汤圆" pitchFamily="2" charset="-128"/>
                <a:ea typeface="落落补 汤圆" pitchFamily="2" charset="-128"/>
                <a:cs typeface="落落补 汤圆" pitchFamily="2" charset="-128"/>
              </a:rPr>
              <a:t>POWERPOINT</a:t>
            </a:r>
            <a:endParaRPr lang="zh-CN" altLang="en-US" sz="2000" dirty="0">
              <a:solidFill>
                <a:schemeClr val="tx1">
                  <a:lumMod val="75000"/>
                  <a:lumOff val="25000"/>
                </a:schemeClr>
              </a:solidFill>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2986707803"/>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53" presetClass="entr" presetSubtype="16" fill="hold" grpId="0" nodeType="withEffect">
                                  <p:stCondLst>
                                    <p:cond delay="60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animEffect transition="in" filter="fade">
                                      <p:cBhvr>
                                        <p:cTn id="17" dur="500"/>
                                        <p:tgtEl>
                                          <p:spTgt spid="8"/>
                                        </p:tgtEl>
                                      </p:cBhvr>
                                    </p:animEffect>
                                  </p:childTnLst>
                                </p:cTn>
                              </p:par>
                              <p:par>
                                <p:cTn id="18" presetID="53" presetClass="entr" presetSubtype="16" fill="hold" grpId="0" nodeType="withEffect">
                                  <p:stCondLst>
                                    <p:cond delay="9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22" presetClass="entr" presetSubtype="8" fill="hold" grpId="0" nodeType="withEffect">
                                  <p:stCondLst>
                                    <p:cond delay="1500"/>
                                  </p:stCondLst>
                                  <p:childTnLst>
                                    <p:set>
                                      <p:cBhvr>
                                        <p:cTn id="24" dur="1" fill="hold">
                                          <p:stCondLst>
                                            <p:cond delay="0"/>
                                          </p:stCondLst>
                                        </p:cTn>
                                        <p:tgtEl>
                                          <p:spTgt spid="22"/>
                                        </p:tgtEl>
                                        <p:attrNameLst>
                                          <p:attrName>style.visibility</p:attrName>
                                        </p:attrNameLst>
                                      </p:cBhvr>
                                      <p:to>
                                        <p:strVal val="visible"/>
                                      </p:to>
                                    </p:set>
                                    <p:animEffect transition="in" filter="wipe(left)">
                                      <p:cBhvr>
                                        <p:cTn id="25" dur="500"/>
                                        <p:tgtEl>
                                          <p:spTgt spid="22"/>
                                        </p:tgtEl>
                                      </p:cBhvr>
                                    </p:animEffect>
                                  </p:childTnLst>
                                </p:cTn>
                              </p:par>
                              <p:par>
                                <p:cTn id="26" presetID="22" presetClass="entr" presetSubtype="8" fill="hold" grpId="0" nodeType="withEffect">
                                  <p:stCondLst>
                                    <p:cond delay="180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22" presetClass="entr" presetSubtype="8" fill="hold" grpId="0" nodeType="withEffect">
                                  <p:stCondLst>
                                    <p:cond delay="2100"/>
                                  </p:stCondLst>
                                  <p:childTnLst>
                                    <p:set>
                                      <p:cBhvr>
                                        <p:cTn id="30" dur="1" fill="hold">
                                          <p:stCondLst>
                                            <p:cond delay="0"/>
                                          </p:stCondLst>
                                        </p:cTn>
                                        <p:tgtEl>
                                          <p:spTgt spid="24"/>
                                        </p:tgtEl>
                                        <p:attrNameLst>
                                          <p:attrName>style.visibility</p:attrName>
                                        </p:attrNameLst>
                                      </p:cBhvr>
                                      <p:to>
                                        <p:strVal val="visible"/>
                                      </p:to>
                                    </p:set>
                                    <p:animEffect transition="in" filter="wipe(left)">
                                      <p:cBhvr>
                                        <p:cTn id="31" dur="500"/>
                                        <p:tgtEl>
                                          <p:spTgt spid="24"/>
                                        </p:tgtEl>
                                      </p:cBhvr>
                                    </p:animEffect>
                                  </p:childTnLst>
                                </p:cTn>
                              </p:par>
                              <p:par>
                                <p:cTn id="32" presetID="22" presetClass="entr" presetSubtype="8" fill="hold" grpId="0" nodeType="withEffect">
                                  <p:stCondLst>
                                    <p:cond delay="2400"/>
                                  </p:stCondLst>
                                  <p:childTnLst>
                                    <p:set>
                                      <p:cBhvr>
                                        <p:cTn id="33" dur="1" fill="hold">
                                          <p:stCondLst>
                                            <p:cond delay="0"/>
                                          </p:stCondLst>
                                        </p:cTn>
                                        <p:tgtEl>
                                          <p:spTgt spid="25"/>
                                        </p:tgtEl>
                                        <p:attrNameLst>
                                          <p:attrName>style.visibility</p:attrName>
                                        </p:attrNameLst>
                                      </p:cBhvr>
                                      <p:to>
                                        <p:strVal val="visible"/>
                                      </p:to>
                                    </p:set>
                                    <p:animEffect transition="in" filter="wipe(left)">
                                      <p:cBhvr>
                                        <p:cTn id="34" dur="500"/>
                                        <p:tgtEl>
                                          <p:spTgt spid="25"/>
                                        </p:tgtEl>
                                      </p:cBhvr>
                                    </p:animEffect>
                                  </p:childTnLst>
                                </p:cTn>
                              </p:par>
                              <p:par>
                                <p:cTn id="35" presetID="22" presetClass="entr" presetSubtype="8" fill="hold" grpId="0" nodeType="withEffect">
                                  <p:stCondLst>
                                    <p:cond delay="2700"/>
                                  </p:stCondLst>
                                  <p:childTnLst>
                                    <p:set>
                                      <p:cBhvr>
                                        <p:cTn id="36" dur="1" fill="hold">
                                          <p:stCondLst>
                                            <p:cond delay="0"/>
                                          </p:stCondLst>
                                        </p:cTn>
                                        <p:tgtEl>
                                          <p:spTgt spid="26"/>
                                        </p:tgtEl>
                                        <p:attrNameLst>
                                          <p:attrName>style.visibility</p:attrName>
                                        </p:attrNameLst>
                                      </p:cBhvr>
                                      <p:to>
                                        <p:strVal val="visible"/>
                                      </p:to>
                                    </p:set>
                                    <p:animEffect transition="in" filter="wipe(left)">
                                      <p:cBhvr>
                                        <p:cTn id="37" dur="500"/>
                                        <p:tgtEl>
                                          <p:spTgt spid="26"/>
                                        </p:tgtEl>
                                      </p:cBhvr>
                                    </p:animEffect>
                                  </p:childTnLst>
                                </p:cTn>
                              </p:par>
                              <p:par>
                                <p:cTn id="38" presetID="22" presetClass="entr" presetSubtype="8" fill="hold" grpId="0" nodeType="withEffect">
                                  <p:stCondLst>
                                    <p:cond delay="3000"/>
                                  </p:stCondLst>
                                  <p:childTnLst>
                                    <p:set>
                                      <p:cBhvr>
                                        <p:cTn id="39" dur="1" fill="hold">
                                          <p:stCondLst>
                                            <p:cond delay="0"/>
                                          </p:stCondLst>
                                        </p:cTn>
                                        <p:tgtEl>
                                          <p:spTgt spid="27"/>
                                        </p:tgtEl>
                                        <p:attrNameLst>
                                          <p:attrName>style.visibility</p:attrName>
                                        </p:attrNameLst>
                                      </p:cBhvr>
                                      <p:to>
                                        <p:strVal val="visible"/>
                                      </p:to>
                                    </p:set>
                                    <p:animEffect transition="in" filter="wipe(left)">
                                      <p:cBhvr>
                                        <p:cTn id="4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22" grpId="0"/>
      <p:bldP spid="23" grpId="0"/>
      <p:bldP spid="24" grpId="0" animBg="1" autoUpdateAnimBg="0"/>
      <p:bldP spid="25" grpId="0"/>
      <p:bldP spid="26" grpId="0"/>
      <p:bldP spid="27" grpId="0" animBg="1"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任意多边形 5"/>
          <p:cNvSpPr>
            <a:spLocks noEditPoints="1" noChangeArrowheads="1"/>
          </p:cNvSpPr>
          <p:nvPr>
            <p:custDataLst>
              <p:tags r:id="rId1"/>
            </p:custDataLst>
          </p:nvPr>
        </p:nvSpPr>
        <p:spPr bwMode="auto">
          <a:xfrm>
            <a:off x="1331640" y="1088489"/>
            <a:ext cx="6416058" cy="3110538"/>
          </a:xfrm>
          <a:custGeom>
            <a:avLst/>
            <a:gdLst>
              <a:gd name="T0" fmla="*/ 342 w 2787"/>
              <a:gd name="T1" fmla="*/ 280 h 1349"/>
              <a:gd name="T2" fmla="*/ 170 w 2787"/>
              <a:gd name="T3" fmla="*/ 344 h 1349"/>
              <a:gd name="T4" fmla="*/ 143 w 2787"/>
              <a:gd name="T5" fmla="*/ 698 h 1349"/>
              <a:gd name="T6" fmla="*/ 214 w 2787"/>
              <a:gd name="T7" fmla="*/ 912 h 1349"/>
              <a:gd name="T8" fmla="*/ 230 w 2787"/>
              <a:gd name="T9" fmla="*/ 1199 h 1349"/>
              <a:gd name="T10" fmla="*/ 506 w 2787"/>
              <a:gd name="T11" fmla="*/ 1115 h 1349"/>
              <a:gd name="T12" fmla="*/ 727 w 2787"/>
              <a:gd name="T13" fmla="*/ 1124 h 1349"/>
              <a:gd name="T14" fmla="*/ 944 w 2787"/>
              <a:gd name="T15" fmla="*/ 1141 h 1349"/>
              <a:gd name="T16" fmla="*/ 1129 w 2787"/>
              <a:gd name="T17" fmla="*/ 1226 h 1349"/>
              <a:gd name="T18" fmla="*/ 1335 w 2787"/>
              <a:gd name="T19" fmla="*/ 1185 h 1349"/>
              <a:gd name="T20" fmla="*/ 1521 w 2787"/>
              <a:gd name="T21" fmla="*/ 1247 h 1349"/>
              <a:gd name="T22" fmla="*/ 1690 w 2787"/>
              <a:gd name="T23" fmla="*/ 1203 h 1349"/>
              <a:gd name="T24" fmla="*/ 1912 w 2787"/>
              <a:gd name="T25" fmla="*/ 1176 h 1349"/>
              <a:gd name="T26" fmla="*/ 2077 w 2787"/>
              <a:gd name="T27" fmla="*/ 1212 h 1349"/>
              <a:gd name="T28" fmla="*/ 2177 w 2787"/>
              <a:gd name="T29" fmla="*/ 1253 h 1349"/>
              <a:gd name="T30" fmla="*/ 2397 w 2787"/>
              <a:gd name="T31" fmla="*/ 1269 h 1349"/>
              <a:gd name="T32" fmla="*/ 2570 w 2787"/>
              <a:gd name="T33" fmla="*/ 1313 h 1349"/>
              <a:gd name="T34" fmla="*/ 2721 w 2787"/>
              <a:gd name="T35" fmla="*/ 1127 h 1349"/>
              <a:gd name="T36" fmla="*/ 2731 w 2787"/>
              <a:gd name="T37" fmla="*/ 940 h 1349"/>
              <a:gd name="T38" fmla="*/ 2713 w 2787"/>
              <a:gd name="T39" fmla="*/ 775 h 1349"/>
              <a:gd name="T40" fmla="*/ 2754 w 2787"/>
              <a:gd name="T41" fmla="*/ 619 h 1349"/>
              <a:gd name="T42" fmla="*/ 2679 w 2787"/>
              <a:gd name="T43" fmla="*/ 606 h 1349"/>
              <a:gd name="T44" fmla="*/ 2628 w 2787"/>
              <a:gd name="T45" fmla="*/ 456 h 1349"/>
              <a:gd name="T46" fmla="*/ 2656 w 2787"/>
              <a:gd name="T47" fmla="*/ 409 h 1349"/>
              <a:gd name="T48" fmla="*/ 2663 w 2787"/>
              <a:gd name="T49" fmla="*/ 320 h 1349"/>
              <a:gd name="T50" fmla="*/ 2553 w 2787"/>
              <a:gd name="T51" fmla="*/ 287 h 1349"/>
              <a:gd name="T52" fmla="*/ 2432 w 2787"/>
              <a:gd name="T53" fmla="*/ 203 h 1349"/>
              <a:gd name="T54" fmla="*/ 2270 w 2787"/>
              <a:gd name="T55" fmla="*/ 177 h 1349"/>
              <a:gd name="T56" fmla="*/ 2019 w 2787"/>
              <a:gd name="T57" fmla="*/ 176 h 1349"/>
              <a:gd name="T58" fmla="*/ 1872 w 2787"/>
              <a:gd name="T59" fmla="*/ 84 h 1349"/>
              <a:gd name="T60" fmla="*/ 1773 w 2787"/>
              <a:gd name="T61" fmla="*/ 58 h 1349"/>
              <a:gd name="T62" fmla="*/ 1403 w 2787"/>
              <a:gd name="T63" fmla="*/ 190 h 1349"/>
              <a:gd name="T64" fmla="*/ 1482 w 2787"/>
              <a:gd name="T65" fmla="*/ 56 h 1349"/>
              <a:gd name="T66" fmla="*/ 922 w 2787"/>
              <a:gd name="T67" fmla="*/ 148 h 1349"/>
              <a:gd name="T68" fmla="*/ 311 w 2787"/>
              <a:gd name="T69" fmla="*/ 791 h 1349"/>
              <a:gd name="T70" fmla="*/ 784 w 2787"/>
              <a:gd name="T71" fmla="*/ 160 h 1349"/>
              <a:gd name="T72" fmla="*/ 404 w 2787"/>
              <a:gd name="T73" fmla="*/ 437 h 1349"/>
              <a:gd name="T74" fmla="*/ 758 w 2787"/>
              <a:gd name="T75" fmla="*/ 62 h 1349"/>
              <a:gd name="T76" fmla="*/ 1093 w 2787"/>
              <a:gd name="T77" fmla="*/ 148 h 1349"/>
              <a:gd name="T78" fmla="*/ 1230 w 2787"/>
              <a:gd name="T79" fmla="*/ 120 h 1349"/>
              <a:gd name="T80" fmla="*/ 494 w 2787"/>
              <a:gd name="T81" fmla="*/ 771 h 1349"/>
              <a:gd name="T82" fmla="*/ 665 w 2787"/>
              <a:gd name="T83" fmla="*/ 689 h 1349"/>
              <a:gd name="T84" fmla="*/ 633 w 2787"/>
              <a:gd name="T85" fmla="*/ 1098 h 1349"/>
              <a:gd name="T86" fmla="*/ 1051 w 2787"/>
              <a:gd name="T87" fmla="*/ 834 h 1349"/>
              <a:gd name="T88" fmla="*/ 1129 w 2787"/>
              <a:gd name="T89" fmla="*/ 605 h 1349"/>
              <a:gd name="T90" fmla="*/ 1207 w 2787"/>
              <a:gd name="T91" fmla="*/ 805 h 1349"/>
              <a:gd name="T92" fmla="*/ 1880 w 2787"/>
              <a:gd name="T93" fmla="*/ 220 h 1349"/>
              <a:gd name="T94" fmla="*/ 1469 w 2787"/>
              <a:gd name="T95" fmla="*/ 729 h 1349"/>
              <a:gd name="T96" fmla="*/ 1829 w 2787"/>
              <a:gd name="T97" fmla="*/ 257 h 1349"/>
              <a:gd name="T98" fmla="*/ 1600 w 2787"/>
              <a:gd name="T99" fmla="*/ 706 h 1349"/>
              <a:gd name="T100" fmla="*/ 2342 w 2787"/>
              <a:gd name="T101" fmla="*/ 327 h 1349"/>
              <a:gd name="T102" fmla="*/ 2264 w 2787"/>
              <a:gd name="T103" fmla="*/ 375 h 1349"/>
              <a:gd name="T104" fmla="*/ 1893 w 2787"/>
              <a:gd name="T105" fmla="*/ 989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87" h="1349">
                <a:moveTo>
                  <a:pt x="573" y="70"/>
                </a:moveTo>
                <a:cubicBezTo>
                  <a:pt x="569" y="74"/>
                  <a:pt x="565" y="78"/>
                  <a:pt x="561" y="82"/>
                </a:cubicBezTo>
                <a:cubicBezTo>
                  <a:pt x="556" y="85"/>
                  <a:pt x="552" y="88"/>
                  <a:pt x="548" y="92"/>
                </a:cubicBezTo>
                <a:cubicBezTo>
                  <a:pt x="537" y="102"/>
                  <a:pt x="527" y="112"/>
                  <a:pt x="517" y="123"/>
                </a:cubicBezTo>
                <a:cubicBezTo>
                  <a:pt x="494" y="144"/>
                  <a:pt x="472" y="163"/>
                  <a:pt x="450" y="183"/>
                </a:cubicBezTo>
                <a:cubicBezTo>
                  <a:pt x="415" y="213"/>
                  <a:pt x="379" y="245"/>
                  <a:pt x="342" y="280"/>
                </a:cubicBezTo>
                <a:cubicBezTo>
                  <a:pt x="387" y="230"/>
                  <a:pt x="436" y="183"/>
                  <a:pt x="486" y="135"/>
                </a:cubicBezTo>
                <a:cubicBezTo>
                  <a:pt x="495" y="127"/>
                  <a:pt x="500" y="115"/>
                  <a:pt x="500" y="103"/>
                </a:cubicBezTo>
                <a:cubicBezTo>
                  <a:pt x="500" y="92"/>
                  <a:pt x="496" y="81"/>
                  <a:pt x="488" y="72"/>
                </a:cubicBezTo>
                <a:cubicBezTo>
                  <a:pt x="471" y="54"/>
                  <a:pt x="442" y="53"/>
                  <a:pt x="424" y="70"/>
                </a:cubicBezTo>
                <a:cubicBezTo>
                  <a:pt x="345" y="144"/>
                  <a:pt x="270" y="218"/>
                  <a:pt x="206" y="304"/>
                </a:cubicBezTo>
                <a:cubicBezTo>
                  <a:pt x="200" y="312"/>
                  <a:pt x="185" y="328"/>
                  <a:pt x="170" y="344"/>
                </a:cubicBezTo>
                <a:cubicBezTo>
                  <a:pt x="98" y="420"/>
                  <a:pt x="0" y="524"/>
                  <a:pt x="52" y="605"/>
                </a:cubicBezTo>
                <a:cubicBezTo>
                  <a:pt x="60" y="617"/>
                  <a:pt x="74" y="625"/>
                  <a:pt x="89" y="626"/>
                </a:cubicBezTo>
                <a:cubicBezTo>
                  <a:pt x="136" y="627"/>
                  <a:pt x="166" y="586"/>
                  <a:pt x="186" y="558"/>
                </a:cubicBezTo>
                <a:cubicBezTo>
                  <a:pt x="190" y="552"/>
                  <a:pt x="194" y="547"/>
                  <a:pt x="197" y="544"/>
                </a:cubicBezTo>
                <a:cubicBezTo>
                  <a:pt x="216" y="522"/>
                  <a:pt x="237" y="501"/>
                  <a:pt x="259" y="479"/>
                </a:cubicBezTo>
                <a:cubicBezTo>
                  <a:pt x="211" y="547"/>
                  <a:pt x="167" y="621"/>
                  <a:pt x="143" y="698"/>
                </a:cubicBezTo>
                <a:cubicBezTo>
                  <a:pt x="142" y="703"/>
                  <a:pt x="138" y="712"/>
                  <a:pt x="134" y="720"/>
                </a:cubicBezTo>
                <a:cubicBezTo>
                  <a:pt x="122" y="746"/>
                  <a:pt x="105" y="785"/>
                  <a:pt x="105" y="822"/>
                </a:cubicBezTo>
                <a:cubicBezTo>
                  <a:pt x="105" y="847"/>
                  <a:pt x="113" y="872"/>
                  <a:pt x="136" y="890"/>
                </a:cubicBezTo>
                <a:cubicBezTo>
                  <a:pt x="151" y="901"/>
                  <a:pt x="168" y="905"/>
                  <a:pt x="187" y="901"/>
                </a:cubicBezTo>
                <a:cubicBezTo>
                  <a:pt x="191" y="900"/>
                  <a:pt x="196" y="899"/>
                  <a:pt x="200" y="897"/>
                </a:cubicBezTo>
                <a:cubicBezTo>
                  <a:pt x="204" y="903"/>
                  <a:pt x="208" y="908"/>
                  <a:pt x="214" y="912"/>
                </a:cubicBezTo>
                <a:cubicBezTo>
                  <a:pt x="229" y="924"/>
                  <a:pt x="247" y="929"/>
                  <a:pt x="267" y="926"/>
                </a:cubicBezTo>
                <a:cubicBezTo>
                  <a:pt x="273" y="925"/>
                  <a:pt x="280" y="924"/>
                  <a:pt x="287" y="921"/>
                </a:cubicBezTo>
                <a:cubicBezTo>
                  <a:pt x="274" y="955"/>
                  <a:pt x="262" y="989"/>
                  <a:pt x="251" y="1024"/>
                </a:cubicBezTo>
                <a:cubicBezTo>
                  <a:pt x="251" y="1024"/>
                  <a:pt x="244" y="1044"/>
                  <a:pt x="244" y="1044"/>
                </a:cubicBezTo>
                <a:cubicBezTo>
                  <a:pt x="233" y="1075"/>
                  <a:pt x="219" y="1115"/>
                  <a:pt x="219" y="1151"/>
                </a:cubicBezTo>
                <a:cubicBezTo>
                  <a:pt x="219" y="1168"/>
                  <a:pt x="222" y="1184"/>
                  <a:pt x="230" y="1199"/>
                </a:cubicBezTo>
                <a:cubicBezTo>
                  <a:pt x="236" y="1209"/>
                  <a:pt x="246" y="1216"/>
                  <a:pt x="258" y="1219"/>
                </a:cubicBezTo>
                <a:cubicBezTo>
                  <a:pt x="270" y="1222"/>
                  <a:pt x="282" y="1220"/>
                  <a:pt x="293" y="1214"/>
                </a:cubicBezTo>
                <a:cubicBezTo>
                  <a:pt x="310" y="1203"/>
                  <a:pt x="326" y="1188"/>
                  <a:pt x="340" y="1172"/>
                </a:cubicBezTo>
                <a:cubicBezTo>
                  <a:pt x="340" y="1180"/>
                  <a:pt x="342" y="1188"/>
                  <a:pt x="345" y="1196"/>
                </a:cubicBezTo>
                <a:cubicBezTo>
                  <a:pt x="353" y="1216"/>
                  <a:pt x="374" y="1228"/>
                  <a:pt x="396" y="1223"/>
                </a:cubicBezTo>
                <a:cubicBezTo>
                  <a:pt x="447" y="1213"/>
                  <a:pt x="481" y="1156"/>
                  <a:pt x="506" y="1115"/>
                </a:cubicBezTo>
                <a:cubicBezTo>
                  <a:pt x="506" y="1115"/>
                  <a:pt x="508" y="1112"/>
                  <a:pt x="508" y="1111"/>
                </a:cubicBezTo>
                <a:cubicBezTo>
                  <a:pt x="514" y="1118"/>
                  <a:pt x="521" y="1124"/>
                  <a:pt x="529" y="1127"/>
                </a:cubicBezTo>
                <a:cubicBezTo>
                  <a:pt x="526" y="1142"/>
                  <a:pt x="524" y="1156"/>
                  <a:pt x="524" y="1169"/>
                </a:cubicBezTo>
                <a:cubicBezTo>
                  <a:pt x="524" y="1195"/>
                  <a:pt x="531" y="1216"/>
                  <a:pt x="549" y="1231"/>
                </a:cubicBezTo>
                <a:cubicBezTo>
                  <a:pt x="560" y="1241"/>
                  <a:pt x="575" y="1244"/>
                  <a:pt x="590" y="1241"/>
                </a:cubicBezTo>
                <a:cubicBezTo>
                  <a:pt x="649" y="1225"/>
                  <a:pt x="694" y="1167"/>
                  <a:pt x="727" y="1124"/>
                </a:cubicBezTo>
                <a:cubicBezTo>
                  <a:pt x="740" y="1107"/>
                  <a:pt x="740" y="1107"/>
                  <a:pt x="740" y="1107"/>
                </a:cubicBezTo>
                <a:cubicBezTo>
                  <a:pt x="763" y="1079"/>
                  <a:pt x="784" y="1050"/>
                  <a:pt x="806" y="1021"/>
                </a:cubicBezTo>
                <a:cubicBezTo>
                  <a:pt x="790" y="1064"/>
                  <a:pt x="778" y="1106"/>
                  <a:pt x="778" y="1142"/>
                </a:cubicBezTo>
                <a:cubicBezTo>
                  <a:pt x="778" y="1166"/>
                  <a:pt x="783" y="1187"/>
                  <a:pt x="796" y="1204"/>
                </a:cubicBezTo>
                <a:cubicBezTo>
                  <a:pt x="807" y="1217"/>
                  <a:pt x="824" y="1223"/>
                  <a:pt x="840" y="1220"/>
                </a:cubicBezTo>
                <a:cubicBezTo>
                  <a:pt x="883" y="1212"/>
                  <a:pt x="917" y="1176"/>
                  <a:pt x="944" y="1141"/>
                </a:cubicBezTo>
                <a:cubicBezTo>
                  <a:pt x="944" y="1156"/>
                  <a:pt x="947" y="1169"/>
                  <a:pt x="952" y="1181"/>
                </a:cubicBezTo>
                <a:cubicBezTo>
                  <a:pt x="959" y="1199"/>
                  <a:pt x="977" y="1210"/>
                  <a:pt x="997" y="1208"/>
                </a:cubicBezTo>
                <a:cubicBezTo>
                  <a:pt x="1015" y="1207"/>
                  <a:pt x="1032" y="1200"/>
                  <a:pt x="1046" y="1190"/>
                </a:cubicBezTo>
                <a:cubicBezTo>
                  <a:pt x="1051" y="1191"/>
                  <a:pt x="1056" y="1191"/>
                  <a:pt x="1062" y="1191"/>
                </a:cubicBezTo>
                <a:cubicBezTo>
                  <a:pt x="1075" y="1190"/>
                  <a:pt x="1088" y="1186"/>
                  <a:pt x="1100" y="1180"/>
                </a:cubicBezTo>
                <a:cubicBezTo>
                  <a:pt x="1103" y="1199"/>
                  <a:pt x="1112" y="1215"/>
                  <a:pt x="1129" y="1226"/>
                </a:cubicBezTo>
                <a:cubicBezTo>
                  <a:pt x="1146" y="1237"/>
                  <a:pt x="1163" y="1238"/>
                  <a:pt x="1180" y="1233"/>
                </a:cubicBezTo>
                <a:cubicBezTo>
                  <a:pt x="1182" y="1239"/>
                  <a:pt x="1185" y="1244"/>
                  <a:pt x="1190" y="1248"/>
                </a:cubicBezTo>
                <a:cubicBezTo>
                  <a:pt x="1200" y="1258"/>
                  <a:pt x="1214" y="1262"/>
                  <a:pt x="1228" y="1260"/>
                </a:cubicBezTo>
                <a:cubicBezTo>
                  <a:pt x="1275" y="1253"/>
                  <a:pt x="1308" y="1210"/>
                  <a:pt x="1331" y="1179"/>
                </a:cubicBezTo>
                <a:cubicBezTo>
                  <a:pt x="1331" y="1179"/>
                  <a:pt x="1332" y="1179"/>
                  <a:pt x="1332" y="1179"/>
                </a:cubicBezTo>
                <a:cubicBezTo>
                  <a:pt x="1333" y="1181"/>
                  <a:pt x="1334" y="1183"/>
                  <a:pt x="1335" y="1185"/>
                </a:cubicBezTo>
                <a:cubicBezTo>
                  <a:pt x="1339" y="1190"/>
                  <a:pt x="1343" y="1194"/>
                  <a:pt x="1349" y="1198"/>
                </a:cubicBezTo>
                <a:cubicBezTo>
                  <a:pt x="1343" y="1218"/>
                  <a:pt x="1339" y="1238"/>
                  <a:pt x="1339" y="1258"/>
                </a:cubicBezTo>
                <a:cubicBezTo>
                  <a:pt x="1339" y="1259"/>
                  <a:pt x="1339" y="1260"/>
                  <a:pt x="1339" y="1262"/>
                </a:cubicBezTo>
                <a:cubicBezTo>
                  <a:pt x="1340" y="1284"/>
                  <a:pt x="1357" y="1303"/>
                  <a:pt x="1379" y="1305"/>
                </a:cubicBezTo>
                <a:cubicBezTo>
                  <a:pt x="1426" y="1311"/>
                  <a:pt x="1465" y="1273"/>
                  <a:pt x="1506" y="1222"/>
                </a:cubicBezTo>
                <a:cubicBezTo>
                  <a:pt x="1508" y="1232"/>
                  <a:pt x="1513" y="1240"/>
                  <a:pt x="1521" y="1247"/>
                </a:cubicBezTo>
                <a:cubicBezTo>
                  <a:pt x="1532" y="1256"/>
                  <a:pt x="1547" y="1259"/>
                  <a:pt x="1561" y="1256"/>
                </a:cubicBezTo>
                <a:cubicBezTo>
                  <a:pt x="1597" y="1246"/>
                  <a:pt x="1622" y="1213"/>
                  <a:pt x="1639" y="1189"/>
                </a:cubicBezTo>
                <a:cubicBezTo>
                  <a:pt x="1648" y="1177"/>
                  <a:pt x="1648" y="1177"/>
                  <a:pt x="1648" y="1177"/>
                </a:cubicBezTo>
                <a:cubicBezTo>
                  <a:pt x="1673" y="1147"/>
                  <a:pt x="1698" y="1117"/>
                  <a:pt x="1722" y="1088"/>
                </a:cubicBezTo>
                <a:cubicBezTo>
                  <a:pt x="1722" y="1089"/>
                  <a:pt x="1721" y="1091"/>
                  <a:pt x="1721" y="1092"/>
                </a:cubicBezTo>
                <a:cubicBezTo>
                  <a:pt x="1707" y="1126"/>
                  <a:pt x="1690" y="1166"/>
                  <a:pt x="1690" y="1203"/>
                </a:cubicBezTo>
                <a:cubicBezTo>
                  <a:pt x="1690" y="1217"/>
                  <a:pt x="1692" y="1230"/>
                  <a:pt x="1698" y="1243"/>
                </a:cubicBezTo>
                <a:cubicBezTo>
                  <a:pt x="1703" y="1255"/>
                  <a:pt x="1713" y="1264"/>
                  <a:pt x="1726" y="1268"/>
                </a:cubicBezTo>
                <a:cubicBezTo>
                  <a:pt x="1738" y="1272"/>
                  <a:pt x="1752" y="1270"/>
                  <a:pt x="1763" y="1263"/>
                </a:cubicBezTo>
                <a:cubicBezTo>
                  <a:pt x="1784" y="1249"/>
                  <a:pt x="1803" y="1231"/>
                  <a:pt x="1821" y="1211"/>
                </a:cubicBezTo>
                <a:cubicBezTo>
                  <a:pt x="1823" y="1212"/>
                  <a:pt x="1826" y="1212"/>
                  <a:pt x="1829" y="1213"/>
                </a:cubicBezTo>
                <a:cubicBezTo>
                  <a:pt x="1862" y="1216"/>
                  <a:pt x="1889" y="1196"/>
                  <a:pt x="1912" y="1176"/>
                </a:cubicBezTo>
                <a:cubicBezTo>
                  <a:pt x="1913" y="1183"/>
                  <a:pt x="1916" y="1190"/>
                  <a:pt x="1921" y="1196"/>
                </a:cubicBezTo>
                <a:cubicBezTo>
                  <a:pt x="1933" y="1210"/>
                  <a:pt x="1952" y="1216"/>
                  <a:pt x="1969" y="1210"/>
                </a:cubicBezTo>
                <a:cubicBezTo>
                  <a:pt x="1992" y="1203"/>
                  <a:pt x="2012" y="1188"/>
                  <a:pt x="2029" y="1172"/>
                </a:cubicBezTo>
                <a:cubicBezTo>
                  <a:pt x="2038" y="1184"/>
                  <a:pt x="2052" y="1191"/>
                  <a:pt x="2067" y="1190"/>
                </a:cubicBezTo>
                <a:cubicBezTo>
                  <a:pt x="2072" y="1190"/>
                  <a:pt x="2078" y="1189"/>
                  <a:pt x="2083" y="1188"/>
                </a:cubicBezTo>
                <a:cubicBezTo>
                  <a:pt x="2080" y="1196"/>
                  <a:pt x="2078" y="1204"/>
                  <a:pt x="2077" y="1212"/>
                </a:cubicBezTo>
                <a:cubicBezTo>
                  <a:pt x="2077" y="1214"/>
                  <a:pt x="2077" y="1215"/>
                  <a:pt x="2077" y="1216"/>
                </a:cubicBezTo>
                <a:cubicBezTo>
                  <a:pt x="2077" y="1231"/>
                  <a:pt x="2084" y="1245"/>
                  <a:pt x="2096" y="1253"/>
                </a:cubicBezTo>
                <a:cubicBezTo>
                  <a:pt x="2110" y="1263"/>
                  <a:pt x="2127" y="1264"/>
                  <a:pt x="2142" y="1257"/>
                </a:cubicBezTo>
                <a:cubicBezTo>
                  <a:pt x="2157" y="1249"/>
                  <a:pt x="2171" y="1240"/>
                  <a:pt x="2183" y="1229"/>
                </a:cubicBezTo>
                <a:cubicBezTo>
                  <a:pt x="2181" y="1233"/>
                  <a:pt x="2180" y="1237"/>
                  <a:pt x="2179" y="1241"/>
                </a:cubicBezTo>
                <a:cubicBezTo>
                  <a:pt x="2178" y="1245"/>
                  <a:pt x="2177" y="1249"/>
                  <a:pt x="2177" y="1253"/>
                </a:cubicBezTo>
                <a:cubicBezTo>
                  <a:pt x="2177" y="1264"/>
                  <a:pt x="2182" y="1276"/>
                  <a:pt x="2190" y="1284"/>
                </a:cubicBezTo>
                <a:cubicBezTo>
                  <a:pt x="2201" y="1296"/>
                  <a:pt x="2218" y="1300"/>
                  <a:pt x="2233" y="1296"/>
                </a:cubicBezTo>
                <a:cubicBezTo>
                  <a:pt x="2235" y="1296"/>
                  <a:pt x="2237" y="1295"/>
                  <a:pt x="2239" y="1295"/>
                </a:cubicBezTo>
                <a:cubicBezTo>
                  <a:pt x="2239" y="1297"/>
                  <a:pt x="2240" y="1300"/>
                  <a:pt x="2242" y="1303"/>
                </a:cubicBezTo>
                <a:cubicBezTo>
                  <a:pt x="2250" y="1317"/>
                  <a:pt x="2264" y="1325"/>
                  <a:pt x="2280" y="1326"/>
                </a:cubicBezTo>
                <a:cubicBezTo>
                  <a:pt x="2319" y="1326"/>
                  <a:pt x="2357" y="1304"/>
                  <a:pt x="2397" y="1269"/>
                </a:cubicBezTo>
                <a:cubicBezTo>
                  <a:pt x="2397" y="1281"/>
                  <a:pt x="2402" y="1292"/>
                  <a:pt x="2411" y="1301"/>
                </a:cubicBezTo>
                <a:cubicBezTo>
                  <a:pt x="2428" y="1316"/>
                  <a:pt x="2454" y="1316"/>
                  <a:pt x="2471" y="1301"/>
                </a:cubicBezTo>
                <a:cubicBezTo>
                  <a:pt x="2472" y="1301"/>
                  <a:pt x="2473" y="1300"/>
                  <a:pt x="2473" y="1300"/>
                </a:cubicBezTo>
                <a:cubicBezTo>
                  <a:pt x="2473" y="1311"/>
                  <a:pt x="2477" y="1322"/>
                  <a:pt x="2485" y="1330"/>
                </a:cubicBezTo>
                <a:cubicBezTo>
                  <a:pt x="2502" y="1348"/>
                  <a:pt x="2530" y="1349"/>
                  <a:pt x="2548" y="1333"/>
                </a:cubicBezTo>
                <a:cubicBezTo>
                  <a:pt x="2570" y="1313"/>
                  <a:pt x="2570" y="1313"/>
                  <a:pt x="2570" y="1313"/>
                </a:cubicBezTo>
                <a:cubicBezTo>
                  <a:pt x="2595" y="1290"/>
                  <a:pt x="2628" y="1260"/>
                  <a:pt x="2660" y="1239"/>
                </a:cubicBezTo>
                <a:cubicBezTo>
                  <a:pt x="2675" y="1254"/>
                  <a:pt x="2698" y="1258"/>
                  <a:pt x="2716" y="1247"/>
                </a:cubicBezTo>
                <a:cubicBezTo>
                  <a:pt x="2744" y="1230"/>
                  <a:pt x="2762" y="1203"/>
                  <a:pt x="2763" y="1174"/>
                </a:cubicBezTo>
                <a:cubicBezTo>
                  <a:pt x="2763" y="1174"/>
                  <a:pt x="2763" y="1173"/>
                  <a:pt x="2763" y="1172"/>
                </a:cubicBezTo>
                <a:cubicBezTo>
                  <a:pt x="2763" y="1160"/>
                  <a:pt x="2759" y="1149"/>
                  <a:pt x="2751" y="1140"/>
                </a:cubicBezTo>
                <a:cubicBezTo>
                  <a:pt x="2743" y="1132"/>
                  <a:pt x="2732" y="1127"/>
                  <a:pt x="2721" y="1127"/>
                </a:cubicBezTo>
                <a:cubicBezTo>
                  <a:pt x="2741" y="1097"/>
                  <a:pt x="2759" y="1065"/>
                  <a:pt x="2766" y="1032"/>
                </a:cubicBezTo>
                <a:cubicBezTo>
                  <a:pt x="2766" y="1029"/>
                  <a:pt x="2767" y="1025"/>
                  <a:pt x="2767" y="1022"/>
                </a:cubicBezTo>
                <a:cubicBezTo>
                  <a:pt x="2767" y="1011"/>
                  <a:pt x="2763" y="1001"/>
                  <a:pt x="2755" y="992"/>
                </a:cubicBezTo>
                <a:cubicBezTo>
                  <a:pt x="2747" y="984"/>
                  <a:pt x="2737" y="979"/>
                  <a:pt x="2725" y="978"/>
                </a:cubicBezTo>
                <a:cubicBezTo>
                  <a:pt x="2729" y="967"/>
                  <a:pt x="2731" y="956"/>
                  <a:pt x="2731" y="945"/>
                </a:cubicBezTo>
                <a:cubicBezTo>
                  <a:pt x="2731" y="944"/>
                  <a:pt x="2731" y="942"/>
                  <a:pt x="2731" y="940"/>
                </a:cubicBezTo>
                <a:cubicBezTo>
                  <a:pt x="2731" y="928"/>
                  <a:pt x="2725" y="917"/>
                  <a:pt x="2716" y="909"/>
                </a:cubicBezTo>
                <a:cubicBezTo>
                  <a:pt x="2716" y="909"/>
                  <a:pt x="2716" y="909"/>
                  <a:pt x="2715" y="909"/>
                </a:cubicBezTo>
                <a:cubicBezTo>
                  <a:pt x="2737" y="885"/>
                  <a:pt x="2758" y="862"/>
                  <a:pt x="2777" y="837"/>
                </a:cubicBezTo>
                <a:cubicBezTo>
                  <a:pt x="2784" y="829"/>
                  <a:pt x="2787" y="819"/>
                  <a:pt x="2787" y="809"/>
                </a:cubicBezTo>
                <a:cubicBezTo>
                  <a:pt x="2787" y="797"/>
                  <a:pt x="2783" y="785"/>
                  <a:pt x="2774" y="777"/>
                </a:cubicBezTo>
                <a:cubicBezTo>
                  <a:pt x="2757" y="760"/>
                  <a:pt x="2731" y="760"/>
                  <a:pt x="2713" y="775"/>
                </a:cubicBezTo>
                <a:cubicBezTo>
                  <a:pt x="2663" y="818"/>
                  <a:pt x="2609" y="858"/>
                  <a:pt x="2556" y="896"/>
                </a:cubicBezTo>
                <a:cubicBezTo>
                  <a:pt x="2552" y="899"/>
                  <a:pt x="2548" y="902"/>
                  <a:pt x="2544" y="905"/>
                </a:cubicBezTo>
                <a:cubicBezTo>
                  <a:pt x="2595" y="839"/>
                  <a:pt x="2648" y="771"/>
                  <a:pt x="2709" y="715"/>
                </a:cubicBezTo>
                <a:cubicBezTo>
                  <a:pt x="2722" y="704"/>
                  <a:pt x="2735" y="693"/>
                  <a:pt x="2748" y="682"/>
                </a:cubicBezTo>
                <a:cubicBezTo>
                  <a:pt x="2759" y="673"/>
                  <a:pt x="2764" y="660"/>
                  <a:pt x="2764" y="647"/>
                </a:cubicBezTo>
                <a:cubicBezTo>
                  <a:pt x="2764" y="637"/>
                  <a:pt x="2761" y="627"/>
                  <a:pt x="2754" y="619"/>
                </a:cubicBezTo>
                <a:cubicBezTo>
                  <a:pt x="2738" y="600"/>
                  <a:pt x="2711" y="597"/>
                  <a:pt x="2691" y="612"/>
                </a:cubicBezTo>
                <a:cubicBezTo>
                  <a:pt x="2691" y="612"/>
                  <a:pt x="2690" y="613"/>
                  <a:pt x="2690" y="613"/>
                </a:cubicBezTo>
                <a:cubicBezTo>
                  <a:pt x="2690" y="613"/>
                  <a:pt x="2690" y="613"/>
                  <a:pt x="2690" y="613"/>
                </a:cubicBezTo>
                <a:cubicBezTo>
                  <a:pt x="2690" y="614"/>
                  <a:pt x="2689" y="614"/>
                  <a:pt x="2689" y="614"/>
                </a:cubicBezTo>
                <a:cubicBezTo>
                  <a:pt x="2684" y="618"/>
                  <a:pt x="2678" y="623"/>
                  <a:pt x="2673" y="627"/>
                </a:cubicBezTo>
                <a:cubicBezTo>
                  <a:pt x="2677" y="621"/>
                  <a:pt x="2679" y="614"/>
                  <a:pt x="2679" y="606"/>
                </a:cubicBezTo>
                <a:cubicBezTo>
                  <a:pt x="2679" y="598"/>
                  <a:pt x="2676" y="589"/>
                  <a:pt x="2671" y="582"/>
                </a:cubicBezTo>
                <a:cubicBezTo>
                  <a:pt x="2662" y="568"/>
                  <a:pt x="2647" y="561"/>
                  <a:pt x="2631" y="562"/>
                </a:cubicBezTo>
                <a:cubicBezTo>
                  <a:pt x="2645" y="551"/>
                  <a:pt x="2660" y="542"/>
                  <a:pt x="2674" y="533"/>
                </a:cubicBezTo>
                <a:cubicBezTo>
                  <a:pt x="2688" y="524"/>
                  <a:pt x="2696" y="509"/>
                  <a:pt x="2696" y="494"/>
                </a:cubicBezTo>
                <a:cubicBezTo>
                  <a:pt x="2696" y="486"/>
                  <a:pt x="2694" y="478"/>
                  <a:pt x="2689" y="471"/>
                </a:cubicBezTo>
                <a:cubicBezTo>
                  <a:pt x="2676" y="450"/>
                  <a:pt x="2649" y="443"/>
                  <a:pt x="2628" y="456"/>
                </a:cubicBezTo>
                <a:cubicBezTo>
                  <a:pt x="2628" y="456"/>
                  <a:pt x="2627" y="456"/>
                  <a:pt x="2627" y="456"/>
                </a:cubicBezTo>
                <a:cubicBezTo>
                  <a:pt x="2627" y="456"/>
                  <a:pt x="2627" y="456"/>
                  <a:pt x="2627" y="456"/>
                </a:cubicBezTo>
                <a:cubicBezTo>
                  <a:pt x="2627" y="456"/>
                  <a:pt x="2627" y="456"/>
                  <a:pt x="2627" y="456"/>
                </a:cubicBezTo>
                <a:cubicBezTo>
                  <a:pt x="2624" y="458"/>
                  <a:pt x="2620" y="460"/>
                  <a:pt x="2617" y="462"/>
                </a:cubicBezTo>
                <a:cubicBezTo>
                  <a:pt x="2625" y="456"/>
                  <a:pt x="2632" y="450"/>
                  <a:pt x="2640" y="443"/>
                </a:cubicBezTo>
                <a:cubicBezTo>
                  <a:pt x="2650" y="435"/>
                  <a:pt x="2656" y="422"/>
                  <a:pt x="2656" y="409"/>
                </a:cubicBezTo>
                <a:cubicBezTo>
                  <a:pt x="2656" y="400"/>
                  <a:pt x="2654" y="392"/>
                  <a:pt x="2649" y="384"/>
                </a:cubicBezTo>
                <a:cubicBezTo>
                  <a:pt x="2644" y="376"/>
                  <a:pt x="2636" y="371"/>
                  <a:pt x="2628" y="367"/>
                </a:cubicBezTo>
                <a:cubicBezTo>
                  <a:pt x="2633" y="364"/>
                  <a:pt x="2638" y="360"/>
                  <a:pt x="2643" y="357"/>
                </a:cubicBezTo>
                <a:cubicBezTo>
                  <a:pt x="2643" y="357"/>
                  <a:pt x="2642" y="357"/>
                  <a:pt x="2642" y="358"/>
                </a:cubicBezTo>
                <a:cubicBezTo>
                  <a:pt x="2643" y="357"/>
                  <a:pt x="2644" y="357"/>
                  <a:pt x="2644" y="356"/>
                </a:cubicBezTo>
                <a:cubicBezTo>
                  <a:pt x="2657" y="348"/>
                  <a:pt x="2663" y="334"/>
                  <a:pt x="2663" y="320"/>
                </a:cubicBezTo>
                <a:cubicBezTo>
                  <a:pt x="2663" y="311"/>
                  <a:pt x="2661" y="302"/>
                  <a:pt x="2656" y="294"/>
                </a:cubicBezTo>
                <a:cubicBezTo>
                  <a:pt x="2642" y="274"/>
                  <a:pt x="2614" y="269"/>
                  <a:pt x="2594" y="282"/>
                </a:cubicBezTo>
                <a:cubicBezTo>
                  <a:pt x="2593" y="282"/>
                  <a:pt x="2593" y="283"/>
                  <a:pt x="2592" y="283"/>
                </a:cubicBezTo>
                <a:cubicBezTo>
                  <a:pt x="2572" y="298"/>
                  <a:pt x="2547" y="309"/>
                  <a:pt x="2521" y="321"/>
                </a:cubicBezTo>
                <a:cubicBezTo>
                  <a:pt x="2516" y="323"/>
                  <a:pt x="2512" y="325"/>
                  <a:pt x="2508" y="327"/>
                </a:cubicBezTo>
                <a:cubicBezTo>
                  <a:pt x="2524" y="315"/>
                  <a:pt x="2540" y="302"/>
                  <a:pt x="2553" y="287"/>
                </a:cubicBezTo>
                <a:cubicBezTo>
                  <a:pt x="2561" y="278"/>
                  <a:pt x="2566" y="267"/>
                  <a:pt x="2566" y="256"/>
                </a:cubicBezTo>
                <a:cubicBezTo>
                  <a:pt x="2566" y="249"/>
                  <a:pt x="2564" y="241"/>
                  <a:pt x="2560" y="234"/>
                </a:cubicBezTo>
                <a:cubicBezTo>
                  <a:pt x="2550" y="217"/>
                  <a:pt x="2531" y="208"/>
                  <a:pt x="2512" y="212"/>
                </a:cubicBezTo>
                <a:cubicBezTo>
                  <a:pt x="2484" y="218"/>
                  <a:pt x="2457" y="232"/>
                  <a:pt x="2431" y="249"/>
                </a:cubicBezTo>
                <a:cubicBezTo>
                  <a:pt x="2436" y="242"/>
                  <a:pt x="2438" y="234"/>
                  <a:pt x="2438" y="226"/>
                </a:cubicBezTo>
                <a:cubicBezTo>
                  <a:pt x="2438" y="218"/>
                  <a:pt x="2436" y="210"/>
                  <a:pt x="2432" y="203"/>
                </a:cubicBezTo>
                <a:cubicBezTo>
                  <a:pt x="2421" y="184"/>
                  <a:pt x="2399" y="176"/>
                  <a:pt x="2378" y="183"/>
                </a:cubicBezTo>
                <a:cubicBezTo>
                  <a:pt x="2301" y="211"/>
                  <a:pt x="2231" y="266"/>
                  <a:pt x="2175" y="310"/>
                </a:cubicBezTo>
                <a:cubicBezTo>
                  <a:pt x="2086" y="380"/>
                  <a:pt x="2003" y="462"/>
                  <a:pt x="1913" y="568"/>
                </a:cubicBezTo>
                <a:cubicBezTo>
                  <a:pt x="1982" y="478"/>
                  <a:pt x="2056" y="390"/>
                  <a:pt x="2141" y="311"/>
                </a:cubicBezTo>
                <a:cubicBezTo>
                  <a:pt x="2148" y="305"/>
                  <a:pt x="2159" y="296"/>
                  <a:pt x="2172" y="286"/>
                </a:cubicBezTo>
                <a:cubicBezTo>
                  <a:pt x="2213" y="255"/>
                  <a:pt x="2259" y="219"/>
                  <a:pt x="2270" y="177"/>
                </a:cubicBezTo>
                <a:cubicBezTo>
                  <a:pt x="2271" y="174"/>
                  <a:pt x="2271" y="170"/>
                  <a:pt x="2271" y="166"/>
                </a:cubicBezTo>
                <a:cubicBezTo>
                  <a:pt x="2271" y="154"/>
                  <a:pt x="2266" y="142"/>
                  <a:pt x="2257" y="133"/>
                </a:cubicBezTo>
                <a:cubicBezTo>
                  <a:pt x="2246" y="122"/>
                  <a:pt x="2228" y="118"/>
                  <a:pt x="2213" y="123"/>
                </a:cubicBezTo>
                <a:cubicBezTo>
                  <a:pt x="2201" y="127"/>
                  <a:pt x="2189" y="132"/>
                  <a:pt x="2177" y="138"/>
                </a:cubicBezTo>
                <a:cubicBezTo>
                  <a:pt x="2175" y="136"/>
                  <a:pt x="2173" y="135"/>
                  <a:pt x="2170" y="135"/>
                </a:cubicBezTo>
                <a:cubicBezTo>
                  <a:pt x="2126" y="119"/>
                  <a:pt x="2074" y="143"/>
                  <a:pt x="2019" y="176"/>
                </a:cubicBezTo>
                <a:cubicBezTo>
                  <a:pt x="2025" y="160"/>
                  <a:pt x="2029" y="145"/>
                  <a:pt x="2029" y="130"/>
                </a:cubicBezTo>
                <a:cubicBezTo>
                  <a:pt x="2029" y="126"/>
                  <a:pt x="2028" y="122"/>
                  <a:pt x="2028" y="119"/>
                </a:cubicBezTo>
                <a:cubicBezTo>
                  <a:pt x="2025" y="98"/>
                  <a:pt x="2009" y="82"/>
                  <a:pt x="1988" y="80"/>
                </a:cubicBezTo>
                <a:cubicBezTo>
                  <a:pt x="1970" y="78"/>
                  <a:pt x="1952" y="81"/>
                  <a:pt x="1934" y="86"/>
                </a:cubicBezTo>
                <a:cubicBezTo>
                  <a:pt x="1934" y="86"/>
                  <a:pt x="1934" y="86"/>
                  <a:pt x="1934" y="86"/>
                </a:cubicBezTo>
                <a:cubicBezTo>
                  <a:pt x="1918" y="69"/>
                  <a:pt x="1890" y="68"/>
                  <a:pt x="1872" y="84"/>
                </a:cubicBezTo>
                <a:cubicBezTo>
                  <a:pt x="1866" y="88"/>
                  <a:pt x="1861" y="94"/>
                  <a:pt x="1856" y="99"/>
                </a:cubicBezTo>
                <a:cubicBezTo>
                  <a:pt x="1845" y="108"/>
                  <a:pt x="1833" y="117"/>
                  <a:pt x="1821" y="126"/>
                </a:cubicBezTo>
                <a:cubicBezTo>
                  <a:pt x="1823" y="121"/>
                  <a:pt x="1824" y="115"/>
                  <a:pt x="1825" y="109"/>
                </a:cubicBezTo>
                <a:cubicBezTo>
                  <a:pt x="1825" y="107"/>
                  <a:pt x="1825" y="105"/>
                  <a:pt x="1825" y="102"/>
                </a:cubicBezTo>
                <a:cubicBezTo>
                  <a:pt x="1825" y="90"/>
                  <a:pt x="1821" y="79"/>
                  <a:pt x="1812" y="70"/>
                </a:cubicBezTo>
                <a:cubicBezTo>
                  <a:pt x="1802" y="60"/>
                  <a:pt x="1787" y="56"/>
                  <a:pt x="1773" y="58"/>
                </a:cubicBezTo>
                <a:cubicBezTo>
                  <a:pt x="1714" y="68"/>
                  <a:pt x="1657" y="106"/>
                  <a:pt x="1611" y="136"/>
                </a:cubicBezTo>
                <a:cubicBezTo>
                  <a:pt x="1611" y="136"/>
                  <a:pt x="1610" y="137"/>
                  <a:pt x="1610" y="137"/>
                </a:cubicBezTo>
                <a:cubicBezTo>
                  <a:pt x="1610" y="135"/>
                  <a:pt x="1610" y="134"/>
                  <a:pt x="1610" y="132"/>
                </a:cubicBezTo>
                <a:cubicBezTo>
                  <a:pt x="1610" y="124"/>
                  <a:pt x="1608" y="116"/>
                  <a:pt x="1603" y="109"/>
                </a:cubicBezTo>
                <a:cubicBezTo>
                  <a:pt x="1593" y="91"/>
                  <a:pt x="1571" y="83"/>
                  <a:pt x="1551" y="89"/>
                </a:cubicBezTo>
                <a:cubicBezTo>
                  <a:pt x="1495" y="108"/>
                  <a:pt x="1446" y="151"/>
                  <a:pt x="1403" y="190"/>
                </a:cubicBezTo>
                <a:cubicBezTo>
                  <a:pt x="1405" y="183"/>
                  <a:pt x="1407" y="176"/>
                  <a:pt x="1408" y="169"/>
                </a:cubicBezTo>
                <a:cubicBezTo>
                  <a:pt x="1408" y="167"/>
                  <a:pt x="1408" y="165"/>
                  <a:pt x="1408" y="163"/>
                </a:cubicBezTo>
                <a:cubicBezTo>
                  <a:pt x="1408" y="162"/>
                  <a:pt x="1408" y="160"/>
                  <a:pt x="1408" y="159"/>
                </a:cubicBezTo>
                <a:cubicBezTo>
                  <a:pt x="1429" y="143"/>
                  <a:pt x="1450" y="127"/>
                  <a:pt x="1470" y="110"/>
                </a:cubicBezTo>
                <a:cubicBezTo>
                  <a:pt x="1481" y="101"/>
                  <a:pt x="1486" y="88"/>
                  <a:pt x="1486" y="76"/>
                </a:cubicBezTo>
                <a:cubicBezTo>
                  <a:pt x="1486" y="69"/>
                  <a:pt x="1485" y="62"/>
                  <a:pt x="1482" y="56"/>
                </a:cubicBezTo>
                <a:cubicBezTo>
                  <a:pt x="1472" y="37"/>
                  <a:pt x="1452" y="27"/>
                  <a:pt x="1431" y="32"/>
                </a:cubicBezTo>
                <a:cubicBezTo>
                  <a:pt x="1397" y="39"/>
                  <a:pt x="1365" y="56"/>
                  <a:pt x="1334" y="77"/>
                </a:cubicBezTo>
                <a:cubicBezTo>
                  <a:pt x="1321" y="43"/>
                  <a:pt x="1293" y="22"/>
                  <a:pt x="1254" y="17"/>
                </a:cubicBezTo>
                <a:cubicBezTo>
                  <a:pt x="1228" y="13"/>
                  <a:pt x="1202" y="17"/>
                  <a:pt x="1180" y="21"/>
                </a:cubicBezTo>
                <a:cubicBezTo>
                  <a:pt x="1084" y="39"/>
                  <a:pt x="1001" y="92"/>
                  <a:pt x="927" y="156"/>
                </a:cubicBezTo>
                <a:cubicBezTo>
                  <a:pt x="926" y="153"/>
                  <a:pt x="924" y="151"/>
                  <a:pt x="922" y="148"/>
                </a:cubicBezTo>
                <a:cubicBezTo>
                  <a:pt x="911" y="134"/>
                  <a:pt x="892" y="128"/>
                  <a:pt x="874" y="133"/>
                </a:cubicBezTo>
                <a:cubicBezTo>
                  <a:pt x="800" y="155"/>
                  <a:pt x="699" y="288"/>
                  <a:pt x="540" y="502"/>
                </a:cubicBezTo>
                <a:cubicBezTo>
                  <a:pt x="538" y="506"/>
                  <a:pt x="535" y="509"/>
                  <a:pt x="533" y="512"/>
                </a:cubicBezTo>
                <a:cubicBezTo>
                  <a:pt x="510" y="542"/>
                  <a:pt x="487" y="573"/>
                  <a:pt x="466" y="603"/>
                </a:cubicBezTo>
                <a:cubicBezTo>
                  <a:pt x="430" y="651"/>
                  <a:pt x="394" y="696"/>
                  <a:pt x="363" y="734"/>
                </a:cubicBezTo>
                <a:cubicBezTo>
                  <a:pt x="342" y="758"/>
                  <a:pt x="325" y="777"/>
                  <a:pt x="311" y="791"/>
                </a:cubicBezTo>
                <a:cubicBezTo>
                  <a:pt x="353" y="736"/>
                  <a:pt x="406" y="656"/>
                  <a:pt x="474" y="545"/>
                </a:cubicBezTo>
                <a:cubicBezTo>
                  <a:pt x="490" y="519"/>
                  <a:pt x="505" y="495"/>
                  <a:pt x="509" y="489"/>
                </a:cubicBezTo>
                <a:cubicBezTo>
                  <a:pt x="576" y="398"/>
                  <a:pt x="634" y="324"/>
                  <a:pt x="705" y="260"/>
                </a:cubicBezTo>
                <a:cubicBezTo>
                  <a:pt x="717" y="249"/>
                  <a:pt x="717" y="249"/>
                  <a:pt x="717" y="249"/>
                </a:cubicBezTo>
                <a:cubicBezTo>
                  <a:pt x="739" y="231"/>
                  <a:pt x="763" y="210"/>
                  <a:pt x="778" y="182"/>
                </a:cubicBezTo>
                <a:cubicBezTo>
                  <a:pt x="782" y="175"/>
                  <a:pt x="784" y="167"/>
                  <a:pt x="784" y="160"/>
                </a:cubicBezTo>
                <a:cubicBezTo>
                  <a:pt x="784" y="148"/>
                  <a:pt x="779" y="136"/>
                  <a:pt x="770" y="127"/>
                </a:cubicBezTo>
                <a:cubicBezTo>
                  <a:pt x="755" y="113"/>
                  <a:pt x="732" y="111"/>
                  <a:pt x="715" y="122"/>
                </a:cubicBezTo>
                <a:cubicBezTo>
                  <a:pt x="605" y="192"/>
                  <a:pt x="514" y="303"/>
                  <a:pt x="433" y="402"/>
                </a:cubicBezTo>
                <a:cubicBezTo>
                  <a:pt x="420" y="418"/>
                  <a:pt x="420" y="418"/>
                  <a:pt x="420" y="418"/>
                </a:cubicBezTo>
                <a:cubicBezTo>
                  <a:pt x="376" y="472"/>
                  <a:pt x="332" y="529"/>
                  <a:pt x="293" y="590"/>
                </a:cubicBezTo>
                <a:cubicBezTo>
                  <a:pt x="327" y="536"/>
                  <a:pt x="367" y="484"/>
                  <a:pt x="404" y="437"/>
                </a:cubicBezTo>
                <a:cubicBezTo>
                  <a:pt x="433" y="400"/>
                  <a:pt x="459" y="360"/>
                  <a:pt x="484" y="321"/>
                </a:cubicBezTo>
                <a:cubicBezTo>
                  <a:pt x="515" y="272"/>
                  <a:pt x="545" y="226"/>
                  <a:pt x="580" y="187"/>
                </a:cubicBezTo>
                <a:cubicBezTo>
                  <a:pt x="592" y="177"/>
                  <a:pt x="603" y="166"/>
                  <a:pt x="615" y="155"/>
                </a:cubicBezTo>
                <a:cubicBezTo>
                  <a:pt x="625" y="150"/>
                  <a:pt x="640" y="146"/>
                  <a:pt x="651" y="143"/>
                </a:cubicBezTo>
                <a:cubicBezTo>
                  <a:pt x="687" y="134"/>
                  <a:pt x="732" y="122"/>
                  <a:pt x="753" y="82"/>
                </a:cubicBezTo>
                <a:cubicBezTo>
                  <a:pt x="756" y="76"/>
                  <a:pt x="758" y="69"/>
                  <a:pt x="758" y="62"/>
                </a:cubicBezTo>
                <a:cubicBezTo>
                  <a:pt x="758" y="56"/>
                  <a:pt x="757" y="50"/>
                  <a:pt x="754" y="44"/>
                </a:cubicBezTo>
                <a:cubicBezTo>
                  <a:pt x="749" y="32"/>
                  <a:pt x="739" y="23"/>
                  <a:pt x="726" y="19"/>
                </a:cubicBezTo>
                <a:cubicBezTo>
                  <a:pt x="669" y="0"/>
                  <a:pt x="594" y="50"/>
                  <a:pt x="573" y="70"/>
                </a:cubicBezTo>
                <a:close/>
                <a:moveTo>
                  <a:pt x="1117" y="136"/>
                </a:moveTo>
                <a:cubicBezTo>
                  <a:pt x="1109" y="140"/>
                  <a:pt x="1102" y="144"/>
                  <a:pt x="1095" y="149"/>
                </a:cubicBezTo>
                <a:cubicBezTo>
                  <a:pt x="1094" y="149"/>
                  <a:pt x="1094" y="148"/>
                  <a:pt x="1093" y="148"/>
                </a:cubicBezTo>
                <a:cubicBezTo>
                  <a:pt x="1101" y="143"/>
                  <a:pt x="1109" y="139"/>
                  <a:pt x="1117" y="136"/>
                </a:cubicBezTo>
                <a:close/>
                <a:moveTo>
                  <a:pt x="1249" y="107"/>
                </a:moveTo>
                <a:cubicBezTo>
                  <a:pt x="1250" y="108"/>
                  <a:pt x="1250" y="108"/>
                  <a:pt x="1250" y="108"/>
                </a:cubicBezTo>
                <a:cubicBezTo>
                  <a:pt x="1250" y="108"/>
                  <a:pt x="1250" y="109"/>
                  <a:pt x="1250" y="110"/>
                </a:cubicBezTo>
                <a:cubicBezTo>
                  <a:pt x="1250" y="115"/>
                  <a:pt x="1249" y="125"/>
                  <a:pt x="1240" y="146"/>
                </a:cubicBezTo>
                <a:cubicBezTo>
                  <a:pt x="1239" y="137"/>
                  <a:pt x="1236" y="128"/>
                  <a:pt x="1230" y="120"/>
                </a:cubicBezTo>
                <a:cubicBezTo>
                  <a:pt x="1225" y="114"/>
                  <a:pt x="1218" y="110"/>
                  <a:pt x="1211" y="107"/>
                </a:cubicBezTo>
                <a:cubicBezTo>
                  <a:pt x="1237" y="104"/>
                  <a:pt x="1246" y="105"/>
                  <a:pt x="1249" y="107"/>
                </a:cubicBezTo>
                <a:close/>
                <a:moveTo>
                  <a:pt x="590" y="586"/>
                </a:moveTo>
                <a:cubicBezTo>
                  <a:pt x="580" y="605"/>
                  <a:pt x="569" y="624"/>
                  <a:pt x="559" y="643"/>
                </a:cubicBezTo>
                <a:cubicBezTo>
                  <a:pt x="543" y="673"/>
                  <a:pt x="543" y="673"/>
                  <a:pt x="543" y="673"/>
                </a:cubicBezTo>
                <a:cubicBezTo>
                  <a:pt x="527" y="702"/>
                  <a:pt x="509" y="735"/>
                  <a:pt x="494" y="771"/>
                </a:cubicBezTo>
                <a:cubicBezTo>
                  <a:pt x="473" y="803"/>
                  <a:pt x="452" y="836"/>
                  <a:pt x="432" y="869"/>
                </a:cubicBezTo>
                <a:cubicBezTo>
                  <a:pt x="409" y="905"/>
                  <a:pt x="385" y="942"/>
                  <a:pt x="361" y="979"/>
                </a:cubicBezTo>
                <a:cubicBezTo>
                  <a:pt x="395" y="888"/>
                  <a:pt x="440" y="801"/>
                  <a:pt x="496" y="717"/>
                </a:cubicBezTo>
                <a:cubicBezTo>
                  <a:pt x="510" y="695"/>
                  <a:pt x="526" y="674"/>
                  <a:pt x="541" y="652"/>
                </a:cubicBezTo>
                <a:cubicBezTo>
                  <a:pt x="557" y="631"/>
                  <a:pt x="573" y="609"/>
                  <a:pt x="590" y="586"/>
                </a:cubicBezTo>
                <a:close/>
                <a:moveTo>
                  <a:pt x="665" y="689"/>
                </a:moveTo>
                <a:cubicBezTo>
                  <a:pt x="675" y="674"/>
                  <a:pt x="684" y="659"/>
                  <a:pt x="694" y="645"/>
                </a:cubicBezTo>
                <a:cubicBezTo>
                  <a:pt x="667" y="690"/>
                  <a:pt x="642" y="734"/>
                  <a:pt x="620" y="775"/>
                </a:cubicBezTo>
                <a:cubicBezTo>
                  <a:pt x="615" y="779"/>
                  <a:pt x="611" y="783"/>
                  <a:pt x="606" y="787"/>
                </a:cubicBezTo>
                <a:cubicBezTo>
                  <a:pt x="625" y="755"/>
                  <a:pt x="645" y="722"/>
                  <a:pt x="665" y="689"/>
                </a:cubicBezTo>
                <a:close/>
                <a:moveTo>
                  <a:pt x="636" y="1095"/>
                </a:moveTo>
                <a:cubicBezTo>
                  <a:pt x="635" y="1096"/>
                  <a:pt x="634" y="1097"/>
                  <a:pt x="633" y="1098"/>
                </a:cubicBezTo>
                <a:cubicBezTo>
                  <a:pt x="633" y="1098"/>
                  <a:pt x="633" y="1097"/>
                  <a:pt x="633" y="1097"/>
                </a:cubicBezTo>
                <a:cubicBezTo>
                  <a:pt x="634" y="1096"/>
                  <a:pt x="635" y="1095"/>
                  <a:pt x="636" y="1095"/>
                </a:cubicBezTo>
                <a:close/>
                <a:moveTo>
                  <a:pt x="1275" y="453"/>
                </a:moveTo>
                <a:cubicBezTo>
                  <a:pt x="1244" y="495"/>
                  <a:pt x="1217" y="535"/>
                  <a:pt x="1196" y="569"/>
                </a:cubicBezTo>
                <a:cubicBezTo>
                  <a:pt x="1154" y="636"/>
                  <a:pt x="1115" y="711"/>
                  <a:pt x="1074" y="800"/>
                </a:cubicBezTo>
                <a:cubicBezTo>
                  <a:pt x="1066" y="811"/>
                  <a:pt x="1059" y="823"/>
                  <a:pt x="1051" y="834"/>
                </a:cubicBezTo>
                <a:cubicBezTo>
                  <a:pt x="1004" y="903"/>
                  <a:pt x="956" y="975"/>
                  <a:pt x="905" y="1042"/>
                </a:cubicBezTo>
                <a:cubicBezTo>
                  <a:pt x="891" y="1061"/>
                  <a:pt x="891" y="1061"/>
                  <a:pt x="891" y="1061"/>
                </a:cubicBezTo>
                <a:cubicBezTo>
                  <a:pt x="889" y="1064"/>
                  <a:pt x="886" y="1068"/>
                  <a:pt x="882" y="1073"/>
                </a:cubicBezTo>
                <a:cubicBezTo>
                  <a:pt x="893" y="1042"/>
                  <a:pt x="906" y="1011"/>
                  <a:pt x="916" y="988"/>
                </a:cubicBezTo>
                <a:cubicBezTo>
                  <a:pt x="926" y="964"/>
                  <a:pt x="926" y="964"/>
                  <a:pt x="926" y="964"/>
                </a:cubicBezTo>
                <a:cubicBezTo>
                  <a:pt x="974" y="842"/>
                  <a:pt x="1042" y="721"/>
                  <a:pt x="1129" y="605"/>
                </a:cubicBezTo>
                <a:cubicBezTo>
                  <a:pt x="1145" y="584"/>
                  <a:pt x="1162" y="563"/>
                  <a:pt x="1179" y="542"/>
                </a:cubicBezTo>
                <a:cubicBezTo>
                  <a:pt x="1210" y="511"/>
                  <a:pt x="1242" y="482"/>
                  <a:pt x="1275" y="453"/>
                </a:cubicBezTo>
                <a:close/>
                <a:moveTo>
                  <a:pt x="1253" y="701"/>
                </a:moveTo>
                <a:cubicBezTo>
                  <a:pt x="1290" y="652"/>
                  <a:pt x="1332" y="597"/>
                  <a:pt x="1378" y="541"/>
                </a:cubicBezTo>
                <a:cubicBezTo>
                  <a:pt x="1360" y="567"/>
                  <a:pt x="1341" y="594"/>
                  <a:pt x="1322" y="623"/>
                </a:cubicBezTo>
                <a:cubicBezTo>
                  <a:pt x="1282" y="683"/>
                  <a:pt x="1244" y="745"/>
                  <a:pt x="1207" y="805"/>
                </a:cubicBezTo>
                <a:cubicBezTo>
                  <a:pt x="1198" y="820"/>
                  <a:pt x="1188" y="836"/>
                  <a:pt x="1179" y="851"/>
                </a:cubicBezTo>
                <a:cubicBezTo>
                  <a:pt x="1190" y="819"/>
                  <a:pt x="1202" y="787"/>
                  <a:pt x="1214" y="755"/>
                </a:cubicBezTo>
                <a:cubicBezTo>
                  <a:pt x="1227" y="737"/>
                  <a:pt x="1240" y="719"/>
                  <a:pt x="1253" y="701"/>
                </a:cubicBezTo>
                <a:close/>
                <a:moveTo>
                  <a:pt x="1852" y="240"/>
                </a:moveTo>
                <a:cubicBezTo>
                  <a:pt x="1872" y="226"/>
                  <a:pt x="1872" y="226"/>
                  <a:pt x="1872" y="226"/>
                </a:cubicBezTo>
                <a:cubicBezTo>
                  <a:pt x="1874" y="224"/>
                  <a:pt x="1877" y="222"/>
                  <a:pt x="1880" y="220"/>
                </a:cubicBezTo>
                <a:cubicBezTo>
                  <a:pt x="1866" y="236"/>
                  <a:pt x="1852" y="251"/>
                  <a:pt x="1839" y="264"/>
                </a:cubicBezTo>
                <a:cubicBezTo>
                  <a:pt x="1825" y="279"/>
                  <a:pt x="1813" y="292"/>
                  <a:pt x="1805" y="302"/>
                </a:cubicBezTo>
                <a:cubicBezTo>
                  <a:pt x="1788" y="323"/>
                  <a:pt x="1771" y="345"/>
                  <a:pt x="1753" y="367"/>
                </a:cubicBezTo>
                <a:cubicBezTo>
                  <a:pt x="1683" y="431"/>
                  <a:pt x="1622" y="502"/>
                  <a:pt x="1572" y="578"/>
                </a:cubicBezTo>
                <a:cubicBezTo>
                  <a:pt x="1555" y="603"/>
                  <a:pt x="1539" y="629"/>
                  <a:pt x="1525" y="656"/>
                </a:cubicBezTo>
                <a:cubicBezTo>
                  <a:pt x="1506" y="680"/>
                  <a:pt x="1487" y="704"/>
                  <a:pt x="1469" y="729"/>
                </a:cubicBezTo>
                <a:cubicBezTo>
                  <a:pt x="1449" y="756"/>
                  <a:pt x="1429" y="783"/>
                  <a:pt x="1410" y="811"/>
                </a:cubicBezTo>
                <a:cubicBezTo>
                  <a:pt x="1419" y="788"/>
                  <a:pt x="1428" y="766"/>
                  <a:pt x="1438" y="743"/>
                </a:cubicBezTo>
                <a:cubicBezTo>
                  <a:pt x="1444" y="735"/>
                  <a:pt x="1450" y="727"/>
                  <a:pt x="1455" y="719"/>
                </a:cubicBezTo>
                <a:cubicBezTo>
                  <a:pt x="1549" y="587"/>
                  <a:pt x="1647" y="462"/>
                  <a:pt x="1749" y="349"/>
                </a:cubicBezTo>
                <a:cubicBezTo>
                  <a:pt x="1749" y="349"/>
                  <a:pt x="1797" y="294"/>
                  <a:pt x="1797" y="294"/>
                </a:cubicBezTo>
                <a:cubicBezTo>
                  <a:pt x="1807" y="281"/>
                  <a:pt x="1818" y="269"/>
                  <a:pt x="1829" y="257"/>
                </a:cubicBezTo>
                <a:cubicBezTo>
                  <a:pt x="1837" y="251"/>
                  <a:pt x="1844" y="245"/>
                  <a:pt x="1852" y="240"/>
                </a:cubicBezTo>
                <a:close/>
                <a:moveTo>
                  <a:pt x="1894" y="365"/>
                </a:moveTo>
                <a:cubicBezTo>
                  <a:pt x="1808" y="450"/>
                  <a:pt x="1732" y="541"/>
                  <a:pt x="1666" y="637"/>
                </a:cubicBezTo>
                <a:cubicBezTo>
                  <a:pt x="1654" y="654"/>
                  <a:pt x="1643" y="672"/>
                  <a:pt x="1632" y="689"/>
                </a:cubicBezTo>
                <a:cubicBezTo>
                  <a:pt x="1613" y="709"/>
                  <a:pt x="1595" y="729"/>
                  <a:pt x="1577" y="748"/>
                </a:cubicBezTo>
                <a:cubicBezTo>
                  <a:pt x="1584" y="734"/>
                  <a:pt x="1592" y="720"/>
                  <a:pt x="1600" y="706"/>
                </a:cubicBezTo>
                <a:cubicBezTo>
                  <a:pt x="1674" y="609"/>
                  <a:pt x="1749" y="515"/>
                  <a:pt x="1818" y="429"/>
                </a:cubicBezTo>
                <a:cubicBezTo>
                  <a:pt x="1842" y="407"/>
                  <a:pt x="1868" y="386"/>
                  <a:pt x="1894" y="365"/>
                </a:cubicBezTo>
                <a:close/>
                <a:moveTo>
                  <a:pt x="2264" y="375"/>
                </a:moveTo>
                <a:cubicBezTo>
                  <a:pt x="2282" y="361"/>
                  <a:pt x="2301" y="348"/>
                  <a:pt x="2321" y="335"/>
                </a:cubicBezTo>
                <a:cubicBezTo>
                  <a:pt x="2335" y="325"/>
                  <a:pt x="2350" y="315"/>
                  <a:pt x="2364" y="305"/>
                </a:cubicBezTo>
                <a:cubicBezTo>
                  <a:pt x="2357" y="312"/>
                  <a:pt x="2349" y="320"/>
                  <a:pt x="2342" y="327"/>
                </a:cubicBezTo>
                <a:cubicBezTo>
                  <a:pt x="2336" y="331"/>
                  <a:pt x="2329" y="335"/>
                  <a:pt x="2323" y="340"/>
                </a:cubicBezTo>
                <a:cubicBezTo>
                  <a:pt x="2134" y="479"/>
                  <a:pt x="1989" y="622"/>
                  <a:pt x="1879" y="775"/>
                </a:cubicBezTo>
                <a:cubicBezTo>
                  <a:pt x="1873" y="785"/>
                  <a:pt x="1866" y="795"/>
                  <a:pt x="1859" y="805"/>
                </a:cubicBezTo>
                <a:cubicBezTo>
                  <a:pt x="1837" y="827"/>
                  <a:pt x="1816" y="850"/>
                  <a:pt x="1794" y="873"/>
                </a:cubicBezTo>
                <a:cubicBezTo>
                  <a:pt x="1822" y="832"/>
                  <a:pt x="1852" y="791"/>
                  <a:pt x="1883" y="751"/>
                </a:cubicBezTo>
                <a:cubicBezTo>
                  <a:pt x="1979" y="634"/>
                  <a:pt x="2107" y="491"/>
                  <a:pt x="2264" y="375"/>
                </a:cubicBezTo>
                <a:close/>
                <a:moveTo>
                  <a:pt x="1932" y="859"/>
                </a:moveTo>
                <a:cubicBezTo>
                  <a:pt x="2029" y="762"/>
                  <a:pt x="2029" y="762"/>
                  <a:pt x="2029" y="762"/>
                </a:cubicBezTo>
                <a:cubicBezTo>
                  <a:pt x="2033" y="757"/>
                  <a:pt x="2038" y="752"/>
                  <a:pt x="2043" y="748"/>
                </a:cubicBezTo>
                <a:cubicBezTo>
                  <a:pt x="2009" y="799"/>
                  <a:pt x="1977" y="852"/>
                  <a:pt x="1946" y="903"/>
                </a:cubicBezTo>
                <a:cubicBezTo>
                  <a:pt x="1923" y="943"/>
                  <a:pt x="1923" y="943"/>
                  <a:pt x="1923" y="943"/>
                </a:cubicBezTo>
                <a:cubicBezTo>
                  <a:pt x="1914" y="958"/>
                  <a:pt x="1903" y="973"/>
                  <a:pt x="1893" y="989"/>
                </a:cubicBezTo>
                <a:cubicBezTo>
                  <a:pt x="1871" y="1013"/>
                  <a:pt x="1849" y="1037"/>
                  <a:pt x="1829" y="1060"/>
                </a:cubicBezTo>
                <a:cubicBezTo>
                  <a:pt x="1856" y="989"/>
                  <a:pt x="1889" y="923"/>
                  <a:pt x="1929" y="862"/>
                </a:cubicBezTo>
                <a:cubicBezTo>
                  <a:pt x="1930" y="861"/>
                  <a:pt x="1931" y="860"/>
                  <a:pt x="1932" y="859"/>
                </a:cubicBezTo>
                <a:close/>
              </a:path>
            </a:pathLst>
          </a:custGeom>
          <a:solidFill>
            <a:schemeClr val="accent6">
              <a:lumMod val="40000"/>
              <a:lumOff val="60000"/>
            </a:schemeClr>
          </a:solidFill>
          <a:ln>
            <a:noFill/>
          </a:ln>
        </p:spPr>
        <p:txBody>
          <a:bodyPr/>
          <a:lstStyle/>
          <a:p>
            <a:endParaRPr lang="zh-CN" altLang="en-US"/>
          </a:p>
        </p:txBody>
      </p:sp>
      <p:sp>
        <p:nvSpPr>
          <p:cNvPr id="12" name="PA_文本框 7"/>
          <p:cNvSpPr txBox="1">
            <a:spLocks noChangeArrowheads="1"/>
          </p:cNvSpPr>
          <p:nvPr>
            <p:custDataLst>
              <p:tags r:id="rId2"/>
            </p:custDataLst>
          </p:nvPr>
        </p:nvSpPr>
        <p:spPr bwMode="auto">
          <a:xfrm>
            <a:off x="2915816" y="2480915"/>
            <a:ext cx="34300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zh-CN" altLang="en-US" sz="2800" dirty="0">
                <a:latin typeface="微软雅黑" panose="020B0503020204020204" pitchFamily="34" charset="-122"/>
                <a:ea typeface="微软雅黑" panose="020B0503020204020204" pitchFamily="34" charset="-122"/>
              </a:rPr>
              <a:t>请在此添加您的标题</a:t>
            </a:r>
          </a:p>
        </p:txBody>
      </p:sp>
      <p:sp>
        <p:nvSpPr>
          <p:cNvPr id="13" name="PA_文本框 5"/>
          <p:cNvSpPr txBox="1"/>
          <p:nvPr>
            <p:custDataLst>
              <p:tags r:id="rId3"/>
            </p:custDataLst>
          </p:nvPr>
        </p:nvSpPr>
        <p:spPr>
          <a:xfrm>
            <a:off x="3422014" y="1812761"/>
            <a:ext cx="2533066" cy="830997"/>
          </a:xfrm>
          <a:prstGeom prst="rect">
            <a:avLst/>
          </a:prstGeom>
          <a:noFill/>
        </p:spPr>
        <p:txBody>
          <a:bodyPr wrap="none" rtlCol="0">
            <a:spAutoFit/>
          </a:bodyPr>
          <a:lstStyle/>
          <a:p>
            <a:r>
              <a:rPr lang="en-US" altLang="zh-CN" sz="4800" dirty="0" smtClean="0">
                <a:latin typeface="落落补 汤圆" pitchFamily="2" charset="-128"/>
                <a:ea typeface="落落补 汤圆" pitchFamily="2" charset="-128"/>
                <a:cs typeface="落落补 汤圆" pitchFamily="2" charset="-128"/>
              </a:rPr>
              <a:t>THE TWO</a:t>
            </a:r>
            <a:endParaRPr lang="zh-CN" altLang="en-US" sz="4800" dirty="0">
              <a:latin typeface="落落补 汤圆" pitchFamily="2" charset="-128"/>
              <a:ea typeface="落落补 汤圆" pitchFamily="2" charset="-128"/>
              <a:cs typeface="落落补 汤圆" pitchFamily="2" charset="-128"/>
            </a:endParaRPr>
          </a:p>
        </p:txBody>
      </p:sp>
      <p:sp>
        <p:nvSpPr>
          <p:cNvPr id="14" name="PA_文本框 5"/>
          <p:cNvSpPr txBox="1"/>
          <p:nvPr>
            <p:custDataLst>
              <p:tags r:id="rId4"/>
            </p:custDataLst>
          </p:nvPr>
        </p:nvSpPr>
        <p:spPr>
          <a:xfrm>
            <a:off x="3126849" y="3000937"/>
            <a:ext cx="2957861" cy="215444"/>
          </a:xfrm>
          <a:prstGeom prst="rect">
            <a:avLst/>
          </a:prstGeom>
          <a:noFill/>
        </p:spPr>
        <p:txBody>
          <a:bodyPr wrap="none" rtlCol="0">
            <a:spAutoFit/>
          </a:bodyPr>
          <a:lstStyle/>
          <a:p>
            <a:r>
              <a:rPr lang="en-US" altLang="zh-CN" sz="800" dirty="0" smtClean="0">
                <a:latin typeface="落落补 汤圆" pitchFamily="2" charset="-128"/>
                <a:ea typeface="落落补 汤圆" pitchFamily="2" charset="-128"/>
                <a:cs typeface="落落补 汤圆" pitchFamily="2" charset="-128"/>
              </a:rPr>
              <a:t>CHUANGYI SHOUHUI SHANGWU MICROSOFT POWERPOINT MY 2017</a:t>
            </a:r>
            <a:endParaRPr lang="zh-CN" altLang="en-US" sz="800" dirty="0">
              <a:latin typeface="落落补 汤圆" pitchFamily="2" charset="-128"/>
              <a:ea typeface="落落补 汤圆" pitchFamily="2" charset="-128"/>
              <a:cs typeface="落落补 汤圆" pitchFamily="2" charset="-128"/>
            </a:endParaRPr>
          </a:p>
        </p:txBody>
      </p:sp>
    </p:spTree>
    <p:extLst>
      <p:ext uri="{BB962C8B-B14F-4D97-AF65-F5344CB8AC3E}">
        <p14:creationId xmlns:p14="http://schemas.microsoft.com/office/powerpoint/2010/main" val="1536408071"/>
      </p:ext>
    </p:extLst>
  </p:cSld>
  <p:clrMapOvr>
    <a:masterClrMapping/>
  </p:clrMapOvr>
  <mc:AlternateContent xmlns:mc="http://schemas.openxmlformats.org/markup-compatibility/2006" xmlns:p14="http://schemas.microsoft.com/office/powerpoint/2010/main">
    <mc:Choice Requires="p14">
      <p:transition spd="slow">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30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60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90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ppt_w</p:attrName>
                                        </p:attrNameLst>
                                      </p:cBhvr>
                                      <p:tavLst>
                                        <p:tav tm="0">
                                          <p:val>
                                            <p:fltVal val="0"/>
                                          </p:val>
                                        </p:tav>
                                        <p:tav tm="100000">
                                          <p:val>
                                            <p:strVal val="#ppt_w"/>
                                          </p:val>
                                        </p:tav>
                                      </p:tavLst>
                                    </p:anim>
                                    <p:anim calcmode="lin" valueType="num">
                                      <p:cBhvr>
                                        <p:cTn id="18" dur="500" fill="hold"/>
                                        <p:tgtEl>
                                          <p:spTgt spid="13"/>
                                        </p:tgtEl>
                                        <p:attrNameLst>
                                          <p:attrName>ppt_h</p:attrName>
                                        </p:attrNameLst>
                                      </p:cBhvr>
                                      <p:tavLst>
                                        <p:tav tm="0">
                                          <p:val>
                                            <p:fltVal val="0"/>
                                          </p:val>
                                        </p:tav>
                                        <p:tav tm="100000">
                                          <p:val>
                                            <p:strVal val="#ppt_h"/>
                                          </p:val>
                                        </p:tav>
                                      </p:tavLst>
                                    </p:anim>
                                    <p:animEffect transition="in" filter="fade">
                                      <p:cBhvr>
                                        <p:cTn id="19" dur="500"/>
                                        <p:tgtEl>
                                          <p:spTgt spid="13"/>
                                        </p:tgtEl>
                                      </p:cBhvr>
                                    </p:animEffect>
                                  </p:childTnLst>
                                </p:cTn>
                              </p:par>
                              <p:par>
                                <p:cTn id="20" presetID="22" presetClass="entr" presetSubtype="8" fill="hold" grpId="0" nodeType="withEffect">
                                  <p:stCondLst>
                                    <p:cond delay="120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p:bldP spid="14" grpId="0" animBg="1" autoUpdateAnimBg="0"/>
    </p:bldLst>
  </p:timing>
</p:sld>
</file>

<file path=ppt/tags/tag1.xml><?xml version="1.0" encoding="utf-8"?>
<p:tagLst xmlns:a="http://schemas.openxmlformats.org/drawingml/2006/main" xmlns:r="http://schemas.openxmlformats.org/officeDocument/2006/relationships" xmlns:p="http://schemas.openxmlformats.org/presentationml/2006/main">
  <p:tag name="PA" val="v3.0.0"/>
</p:tagLst>
</file>

<file path=ppt/tags/tag10.xml><?xml version="1.0" encoding="utf-8"?>
<p:tagLst xmlns:a="http://schemas.openxmlformats.org/drawingml/2006/main" xmlns:r="http://schemas.openxmlformats.org/officeDocument/2006/relationships" xmlns:p="http://schemas.openxmlformats.org/presentationml/2006/main">
  <p:tag name="PA" val="v3.0.0"/>
</p:tagLst>
</file>

<file path=ppt/tags/tag100.xml><?xml version="1.0" encoding="utf-8"?>
<p:tagLst xmlns:a="http://schemas.openxmlformats.org/drawingml/2006/main" xmlns:r="http://schemas.openxmlformats.org/officeDocument/2006/relationships" xmlns:p="http://schemas.openxmlformats.org/presentationml/2006/main">
  <p:tag name="PA" val="v3.0.0"/>
</p:tagLst>
</file>

<file path=ppt/tags/tag101.xml><?xml version="1.0" encoding="utf-8"?>
<p:tagLst xmlns:a="http://schemas.openxmlformats.org/drawingml/2006/main" xmlns:r="http://schemas.openxmlformats.org/officeDocument/2006/relationships" xmlns:p="http://schemas.openxmlformats.org/presentationml/2006/main">
  <p:tag name="PA" val="v3.0.0"/>
</p:tagLst>
</file>

<file path=ppt/tags/tag102.xml><?xml version="1.0" encoding="utf-8"?>
<p:tagLst xmlns:a="http://schemas.openxmlformats.org/drawingml/2006/main" xmlns:r="http://schemas.openxmlformats.org/officeDocument/2006/relationships" xmlns:p="http://schemas.openxmlformats.org/presentationml/2006/main">
  <p:tag name="PA" val="v3.0.0"/>
</p:tagLst>
</file>

<file path=ppt/tags/tag103.xml><?xml version="1.0" encoding="utf-8"?>
<p:tagLst xmlns:a="http://schemas.openxmlformats.org/drawingml/2006/main" xmlns:r="http://schemas.openxmlformats.org/officeDocument/2006/relationships" xmlns:p="http://schemas.openxmlformats.org/presentationml/2006/main">
  <p:tag name="PA" val="v3.0.0"/>
</p:tagLst>
</file>

<file path=ppt/tags/tag104.xml><?xml version="1.0" encoding="utf-8"?>
<p:tagLst xmlns:a="http://schemas.openxmlformats.org/drawingml/2006/main" xmlns:r="http://schemas.openxmlformats.org/officeDocument/2006/relationships" xmlns:p="http://schemas.openxmlformats.org/presentationml/2006/main">
  <p:tag name="PA" val="v3.0.0"/>
</p:tagLst>
</file>

<file path=ppt/tags/tag105.xml><?xml version="1.0" encoding="utf-8"?>
<p:tagLst xmlns:a="http://schemas.openxmlformats.org/drawingml/2006/main" xmlns:r="http://schemas.openxmlformats.org/officeDocument/2006/relationships" xmlns:p="http://schemas.openxmlformats.org/presentationml/2006/main">
  <p:tag name="PA" val="v3.0.0"/>
</p:tagLst>
</file>

<file path=ppt/tags/tag106.xml><?xml version="1.0" encoding="utf-8"?>
<p:tagLst xmlns:a="http://schemas.openxmlformats.org/drawingml/2006/main" xmlns:r="http://schemas.openxmlformats.org/officeDocument/2006/relationships" xmlns:p="http://schemas.openxmlformats.org/presentationml/2006/main">
  <p:tag name="PA" val="v3.0.0"/>
</p:tagLst>
</file>

<file path=ppt/tags/tag107.xml><?xml version="1.0" encoding="utf-8"?>
<p:tagLst xmlns:a="http://schemas.openxmlformats.org/drawingml/2006/main" xmlns:r="http://schemas.openxmlformats.org/officeDocument/2006/relationships" xmlns:p="http://schemas.openxmlformats.org/presentationml/2006/main">
  <p:tag name="PA" val="v3.0.0"/>
</p:tagLst>
</file>

<file path=ppt/tags/tag108.xml><?xml version="1.0" encoding="utf-8"?>
<p:tagLst xmlns:a="http://schemas.openxmlformats.org/drawingml/2006/main" xmlns:r="http://schemas.openxmlformats.org/officeDocument/2006/relationships" xmlns:p="http://schemas.openxmlformats.org/presentationml/2006/main">
  <p:tag name="PA" val="v3.0.0"/>
</p:tagLst>
</file>

<file path=ppt/tags/tag109.xml><?xml version="1.0" encoding="utf-8"?>
<p:tagLst xmlns:a="http://schemas.openxmlformats.org/drawingml/2006/main" xmlns:r="http://schemas.openxmlformats.org/officeDocument/2006/relationships" xmlns:p="http://schemas.openxmlformats.org/presentationml/2006/main">
  <p:tag name="PA" val="v3.0.0"/>
</p:tagLst>
</file>

<file path=ppt/tags/tag11.xml><?xml version="1.0" encoding="utf-8"?>
<p:tagLst xmlns:a="http://schemas.openxmlformats.org/drawingml/2006/main" xmlns:r="http://schemas.openxmlformats.org/officeDocument/2006/relationships" xmlns:p="http://schemas.openxmlformats.org/presentationml/2006/main">
  <p:tag name="PA" val="v3.0.0"/>
</p:tagLst>
</file>

<file path=ppt/tags/tag110.xml><?xml version="1.0" encoding="utf-8"?>
<p:tagLst xmlns:a="http://schemas.openxmlformats.org/drawingml/2006/main" xmlns:r="http://schemas.openxmlformats.org/officeDocument/2006/relationships" xmlns:p="http://schemas.openxmlformats.org/presentationml/2006/main">
  <p:tag name="PA" val="v3.0.0"/>
</p:tagLst>
</file>

<file path=ppt/tags/tag111.xml><?xml version="1.0" encoding="utf-8"?>
<p:tagLst xmlns:a="http://schemas.openxmlformats.org/drawingml/2006/main" xmlns:r="http://schemas.openxmlformats.org/officeDocument/2006/relationships" xmlns:p="http://schemas.openxmlformats.org/presentationml/2006/main">
  <p:tag name="PA" val="v3.0.0"/>
</p:tagLst>
</file>

<file path=ppt/tags/tag112.xml><?xml version="1.0" encoding="utf-8"?>
<p:tagLst xmlns:a="http://schemas.openxmlformats.org/drawingml/2006/main" xmlns:r="http://schemas.openxmlformats.org/officeDocument/2006/relationships" xmlns:p="http://schemas.openxmlformats.org/presentationml/2006/main">
  <p:tag name="PA" val="v3.0.0"/>
</p:tagLst>
</file>

<file path=ppt/tags/tag113.xml><?xml version="1.0" encoding="utf-8"?>
<p:tagLst xmlns:a="http://schemas.openxmlformats.org/drawingml/2006/main" xmlns:r="http://schemas.openxmlformats.org/officeDocument/2006/relationships" xmlns:p="http://schemas.openxmlformats.org/presentationml/2006/main">
  <p:tag name="PA" val="v3.0.0"/>
</p:tagLst>
</file>

<file path=ppt/tags/tag114.xml><?xml version="1.0" encoding="utf-8"?>
<p:tagLst xmlns:a="http://schemas.openxmlformats.org/drawingml/2006/main" xmlns:r="http://schemas.openxmlformats.org/officeDocument/2006/relationships" xmlns:p="http://schemas.openxmlformats.org/presentationml/2006/main">
  <p:tag name="PA" val="v3.0.0"/>
</p:tagLst>
</file>

<file path=ppt/tags/tag115.xml><?xml version="1.0" encoding="utf-8"?>
<p:tagLst xmlns:a="http://schemas.openxmlformats.org/drawingml/2006/main" xmlns:r="http://schemas.openxmlformats.org/officeDocument/2006/relationships" xmlns:p="http://schemas.openxmlformats.org/presentationml/2006/main">
  <p:tag name="PA" val="v3.0.0"/>
</p:tagLst>
</file>

<file path=ppt/tags/tag116.xml><?xml version="1.0" encoding="utf-8"?>
<p:tagLst xmlns:a="http://schemas.openxmlformats.org/drawingml/2006/main" xmlns:r="http://schemas.openxmlformats.org/officeDocument/2006/relationships" xmlns:p="http://schemas.openxmlformats.org/presentationml/2006/main">
  <p:tag name="PA" val="v3.0.0"/>
</p:tagLst>
</file>

<file path=ppt/tags/tag117.xml><?xml version="1.0" encoding="utf-8"?>
<p:tagLst xmlns:a="http://schemas.openxmlformats.org/drawingml/2006/main" xmlns:r="http://schemas.openxmlformats.org/officeDocument/2006/relationships" xmlns:p="http://schemas.openxmlformats.org/presentationml/2006/main">
  <p:tag name="PA" val="v3.0.0"/>
</p:tagLst>
</file>

<file path=ppt/tags/tag118.xml><?xml version="1.0" encoding="utf-8"?>
<p:tagLst xmlns:a="http://schemas.openxmlformats.org/drawingml/2006/main" xmlns:r="http://schemas.openxmlformats.org/officeDocument/2006/relationships" xmlns:p="http://schemas.openxmlformats.org/presentationml/2006/main">
  <p:tag name="PA" val="v3.0.0"/>
</p:tagLst>
</file>

<file path=ppt/tags/tag119.xml><?xml version="1.0" encoding="utf-8"?>
<p:tagLst xmlns:a="http://schemas.openxmlformats.org/drawingml/2006/main" xmlns:r="http://schemas.openxmlformats.org/officeDocument/2006/relationships" xmlns:p="http://schemas.openxmlformats.org/presentationml/2006/main">
  <p:tag name="PA" val="v3.0.0"/>
</p:tagLst>
</file>

<file path=ppt/tags/tag12.xml><?xml version="1.0" encoding="utf-8"?>
<p:tagLst xmlns:a="http://schemas.openxmlformats.org/drawingml/2006/main" xmlns:r="http://schemas.openxmlformats.org/officeDocument/2006/relationships" xmlns:p="http://schemas.openxmlformats.org/presentationml/2006/main">
  <p:tag name="PA" val="v3.0.0"/>
</p:tagLst>
</file>

<file path=ppt/tags/tag120.xml><?xml version="1.0" encoding="utf-8"?>
<p:tagLst xmlns:a="http://schemas.openxmlformats.org/drawingml/2006/main" xmlns:r="http://schemas.openxmlformats.org/officeDocument/2006/relationships" xmlns:p="http://schemas.openxmlformats.org/presentationml/2006/main">
  <p:tag name="PA" val="v3.0.0"/>
</p:tagLst>
</file>

<file path=ppt/tags/tag121.xml><?xml version="1.0" encoding="utf-8"?>
<p:tagLst xmlns:a="http://schemas.openxmlformats.org/drawingml/2006/main" xmlns:r="http://schemas.openxmlformats.org/officeDocument/2006/relationships" xmlns:p="http://schemas.openxmlformats.org/presentationml/2006/main">
  <p:tag name="PA" val="v3.0.0"/>
</p:tagLst>
</file>

<file path=ppt/tags/tag122.xml><?xml version="1.0" encoding="utf-8"?>
<p:tagLst xmlns:a="http://schemas.openxmlformats.org/drawingml/2006/main" xmlns:r="http://schemas.openxmlformats.org/officeDocument/2006/relationships" xmlns:p="http://schemas.openxmlformats.org/presentationml/2006/main">
  <p:tag name="PA" val="v3.0.0"/>
</p:tagLst>
</file>

<file path=ppt/tags/tag123.xml><?xml version="1.0" encoding="utf-8"?>
<p:tagLst xmlns:a="http://schemas.openxmlformats.org/drawingml/2006/main" xmlns:r="http://schemas.openxmlformats.org/officeDocument/2006/relationships" xmlns:p="http://schemas.openxmlformats.org/presentationml/2006/main">
  <p:tag name="PA" val="v3.0.0"/>
</p:tagLst>
</file>

<file path=ppt/tags/tag124.xml><?xml version="1.0" encoding="utf-8"?>
<p:tagLst xmlns:a="http://schemas.openxmlformats.org/drawingml/2006/main" xmlns:r="http://schemas.openxmlformats.org/officeDocument/2006/relationships" xmlns:p="http://schemas.openxmlformats.org/presentationml/2006/main">
  <p:tag name="PA" val="v3.0.0"/>
</p:tagLst>
</file>

<file path=ppt/tags/tag125.xml><?xml version="1.0" encoding="utf-8"?>
<p:tagLst xmlns:a="http://schemas.openxmlformats.org/drawingml/2006/main" xmlns:r="http://schemas.openxmlformats.org/officeDocument/2006/relationships" xmlns:p="http://schemas.openxmlformats.org/presentationml/2006/main">
  <p:tag name="PA" val="v3.0.0"/>
</p:tagLst>
</file>

<file path=ppt/tags/tag126.xml><?xml version="1.0" encoding="utf-8"?>
<p:tagLst xmlns:a="http://schemas.openxmlformats.org/drawingml/2006/main" xmlns:r="http://schemas.openxmlformats.org/officeDocument/2006/relationships" xmlns:p="http://schemas.openxmlformats.org/presentationml/2006/main">
  <p:tag name="PA" val="v3.0.0"/>
</p:tagLst>
</file>

<file path=ppt/tags/tag127.xml><?xml version="1.0" encoding="utf-8"?>
<p:tagLst xmlns:a="http://schemas.openxmlformats.org/drawingml/2006/main" xmlns:r="http://schemas.openxmlformats.org/officeDocument/2006/relationships" xmlns:p="http://schemas.openxmlformats.org/presentationml/2006/main">
  <p:tag name="PA" val="v3.0.0"/>
</p:tagLst>
</file>

<file path=ppt/tags/tag128.xml><?xml version="1.0" encoding="utf-8"?>
<p:tagLst xmlns:a="http://schemas.openxmlformats.org/drawingml/2006/main" xmlns:r="http://schemas.openxmlformats.org/officeDocument/2006/relationships" xmlns:p="http://schemas.openxmlformats.org/presentationml/2006/main">
  <p:tag name="PA" val="v3.0.0"/>
</p:tagLst>
</file>

<file path=ppt/tags/tag129.xml><?xml version="1.0" encoding="utf-8"?>
<p:tagLst xmlns:a="http://schemas.openxmlformats.org/drawingml/2006/main" xmlns:r="http://schemas.openxmlformats.org/officeDocument/2006/relationships" xmlns:p="http://schemas.openxmlformats.org/presentationml/2006/main">
  <p:tag name="PA" val="v3.0.0"/>
</p:tagLst>
</file>

<file path=ppt/tags/tag13.xml><?xml version="1.0" encoding="utf-8"?>
<p:tagLst xmlns:a="http://schemas.openxmlformats.org/drawingml/2006/main" xmlns:r="http://schemas.openxmlformats.org/officeDocument/2006/relationships" xmlns:p="http://schemas.openxmlformats.org/presentationml/2006/main">
  <p:tag name="PA" val="v3.0.0"/>
</p:tagLst>
</file>

<file path=ppt/tags/tag130.xml><?xml version="1.0" encoding="utf-8"?>
<p:tagLst xmlns:a="http://schemas.openxmlformats.org/drawingml/2006/main" xmlns:r="http://schemas.openxmlformats.org/officeDocument/2006/relationships" xmlns:p="http://schemas.openxmlformats.org/presentationml/2006/main">
  <p:tag name="PA" val="v3.0.0"/>
</p:tagLst>
</file>

<file path=ppt/tags/tag131.xml><?xml version="1.0" encoding="utf-8"?>
<p:tagLst xmlns:a="http://schemas.openxmlformats.org/drawingml/2006/main" xmlns:r="http://schemas.openxmlformats.org/officeDocument/2006/relationships" xmlns:p="http://schemas.openxmlformats.org/presentationml/2006/main">
  <p:tag name="PA" val="v3.0.0"/>
</p:tagLst>
</file>

<file path=ppt/tags/tag132.xml><?xml version="1.0" encoding="utf-8"?>
<p:tagLst xmlns:a="http://schemas.openxmlformats.org/drawingml/2006/main" xmlns:r="http://schemas.openxmlformats.org/officeDocument/2006/relationships" xmlns:p="http://schemas.openxmlformats.org/presentationml/2006/main">
  <p:tag name="PA" val="v3.0.0"/>
</p:tagLst>
</file>

<file path=ppt/tags/tag133.xml><?xml version="1.0" encoding="utf-8"?>
<p:tagLst xmlns:a="http://schemas.openxmlformats.org/drawingml/2006/main" xmlns:r="http://schemas.openxmlformats.org/officeDocument/2006/relationships" xmlns:p="http://schemas.openxmlformats.org/presentationml/2006/main">
  <p:tag name="PA" val="v3.0.0"/>
</p:tagLst>
</file>

<file path=ppt/tags/tag134.xml><?xml version="1.0" encoding="utf-8"?>
<p:tagLst xmlns:a="http://schemas.openxmlformats.org/drawingml/2006/main" xmlns:r="http://schemas.openxmlformats.org/officeDocument/2006/relationships" xmlns:p="http://schemas.openxmlformats.org/presentationml/2006/main">
  <p:tag name="PA" val="v3.0.0"/>
</p:tagLst>
</file>

<file path=ppt/tags/tag135.xml><?xml version="1.0" encoding="utf-8"?>
<p:tagLst xmlns:a="http://schemas.openxmlformats.org/drawingml/2006/main" xmlns:r="http://schemas.openxmlformats.org/officeDocument/2006/relationships" xmlns:p="http://schemas.openxmlformats.org/presentationml/2006/main">
  <p:tag name="PA" val="v3.0.0"/>
</p:tagLst>
</file>

<file path=ppt/tags/tag136.xml><?xml version="1.0" encoding="utf-8"?>
<p:tagLst xmlns:a="http://schemas.openxmlformats.org/drawingml/2006/main" xmlns:r="http://schemas.openxmlformats.org/officeDocument/2006/relationships" xmlns:p="http://schemas.openxmlformats.org/presentationml/2006/main">
  <p:tag name="PA" val="v3.0.0"/>
</p:tagLst>
</file>

<file path=ppt/tags/tag137.xml><?xml version="1.0" encoding="utf-8"?>
<p:tagLst xmlns:a="http://schemas.openxmlformats.org/drawingml/2006/main" xmlns:r="http://schemas.openxmlformats.org/officeDocument/2006/relationships" xmlns:p="http://schemas.openxmlformats.org/presentationml/2006/main">
  <p:tag name="PA" val="v3.0.0"/>
</p:tagLst>
</file>

<file path=ppt/tags/tag138.xml><?xml version="1.0" encoding="utf-8"?>
<p:tagLst xmlns:a="http://schemas.openxmlformats.org/drawingml/2006/main" xmlns:r="http://schemas.openxmlformats.org/officeDocument/2006/relationships" xmlns:p="http://schemas.openxmlformats.org/presentationml/2006/main">
  <p:tag name="PA" val="v3.0.0"/>
</p:tagLst>
</file>

<file path=ppt/tags/tag139.xml><?xml version="1.0" encoding="utf-8"?>
<p:tagLst xmlns:a="http://schemas.openxmlformats.org/drawingml/2006/main" xmlns:r="http://schemas.openxmlformats.org/officeDocument/2006/relationships" xmlns:p="http://schemas.openxmlformats.org/presentationml/2006/main">
  <p:tag name="PA" val="v3.0.0"/>
</p:tagLst>
</file>

<file path=ppt/tags/tag14.xml><?xml version="1.0" encoding="utf-8"?>
<p:tagLst xmlns:a="http://schemas.openxmlformats.org/drawingml/2006/main" xmlns:r="http://schemas.openxmlformats.org/officeDocument/2006/relationships" xmlns:p="http://schemas.openxmlformats.org/presentationml/2006/main">
  <p:tag name="PA" val="v3.0.0"/>
</p:tagLst>
</file>

<file path=ppt/tags/tag140.xml><?xml version="1.0" encoding="utf-8"?>
<p:tagLst xmlns:a="http://schemas.openxmlformats.org/drawingml/2006/main" xmlns:r="http://schemas.openxmlformats.org/officeDocument/2006/relationships" xmlns:p="http://schemas.openxmlformats.org/presentationml/2006/main">
  <p:tag name="PA" val="v3.0.0"/>
</p:tagLst>
</file>

<file path=ppt/tags/tag141.xml><?xml version="1.0" encoding="utf-8"?>
<p:tagLst xmlns:a="http://schemas.openxmlformats.org/drawingml/2006/main" xmlns:r="http://schemas.openxmlformats.org/officeDocument/2006/relationships" xmlns:p="http://schemas.openxmlformats.org/presentationml/2006/main">
  <p:tag name="PA" val="v3.0.0"/>
</p:tagLst>
</file>

<file path=ppt/tags/tag142.xml><?xml version="1.0" encoding="utf-8"?>
<p:tagLst xmlns:a="http://schemas.openxmlformats.org/drawingml/2006/main" xmlns:r="http://schemas.openxmlformats.org/officeDocument/2006/relationships" xmlns:p="http://schemas.openxmlformats.org/presentationml/2006/main">
  <p:tag name="PA" val="v3.0.0"/>
</p:tagLst>
</file>

<file path=ppt/tags/tag143.xml><?xml version="1.0" encoding="utf-8"?>
<p:tagLst xmlns:a="http://schemas.openxmlformats.org/drawingml/2006/main" xmlns:r="http://schemas.openxmlformats.org/officeDocument/2006/relationships" xmlns:p="http://schemas.openxmlformats.org/presentationml/2006/main">
  <p:tag name="PA" val="v3.0.0"/>
</p:tagLst>
</file>

<file path=ppt/tags/tag144.xml><?xml version="1.0" encoding="utf-8"?>
<p:tagLst xmlns:a="http://schemas.openxmlformats.org/drawingml/2006/main" xmlns:r="http://schemas.openxmlformats.org/officeDocument/2006/relationships" xmlns:p="http://schemas.openxmlformats.org/presentationml/2006/main">
  <p:tag name="PA" val="v3.0.0"/>
</p:tagLst>
</file>

<file path=ppt/tags/tag145.xml><?xml version="1.0" encoding="utf-8"?>
<p:tagLst xmlns:a="http://schemas.openxmlformats.org/drawingml/2006/main" xmlns:r="http://schemas.openxmlformats.org/officeDocument/2006/relationships" xmlns:p="http://schemas.openxmlformats.org/presentationml/2006/main">
  <p:tag name="PA" val="v3.0.0"/>
</p:tagLst>
</file>

<file path=ppt/tags/tag146.xml><?xml version="1.0" encoding="utf-8"?>
<p:tagLst xmlns:a="http://schemas.openxmlformats.org/drawingml/2006/main" xmlns:r="http://schemas.openxmlformats.org/officeDocument/2006/relationships" xmlns:p="http://schemas.openxmlformats.org/presentationml/2006/main">
  <p:tag name="PA" val="v3.0.0"/>
</p:tagLst>
</file>

<file path=ppt/tags/tag147.xml><?xml version="1.0" encoding="utf-8"?>
<p:tagLst xmlns:a="http://schemas.openxmlformats.org/drawingml/2006/main" xmlns:r="http://schemas.openxmlformats.org/officeDocument/2006/relationships" xmlns:p="http://schemas.openxmlformats.org/presentationml/2006/main">
  <p:tag name="PA" val="v3.0.0"/>
</p:tagLst>
</file>

<file path=ppt/tags/tag148.xml><?xml version="1.0" encoding="utf-8"?>
<p:tagLst xmlns:a="http://schemas.openxmlformats.org/drawingml/2006/main" xmlns:r="http://schemas.openxmlformats.org/officeDocument/2006/relationships" xmlns:p="http://schemas.openxmlformats.org/presentationml/2006/main">
  <p:tag name="PA" val="v3.0.0"/>
</p:tagLst>
</file>

<file path=ppt/tags/tag149.xml><?xml version="1.0" encoding="utf-8"?>
<p:tagLst xmlns:a="http://schemas.openxmlformats.org/drawingml/2006/main" xmlns:r="http://schemas.openxmlformats.org/officeDocument/2006/relationships" xmlns:p="http://schemas.openxmlformats.org/presentationml/2006/main">
  <p:tag name="PA" val="v3.0.0"/>
</p:tagLst>
</file>

<file path=ppt/tags/tag15.xml><?xml version="1.0" encoding="utf-8"?>
<p:tagLst xmlns:a="http://schemas.openxmlformats.org/drawingml/2006/main" xmlns:r="http://schemas.openxmlformats.org/officeDocument/2006/relationships" xmlns:p="http://schemas.openxmlformats.org/presentationml/2006/main">
  <p:tag name="PA" val="v3.0.0"/>
</p:tagLst>
</file>

<file path=ppt/tags/tag150.xml><?xml version="1.0" encoding="utf-8"?>
<p:tagLst xmlns:a="http://schemas.openxmlformats.org/drawingml/2006/main" xmlns:r="http://schemas.openxmlformats.org/officeDocument/2006/relationships" xmlns:p="http://schemas.openxmlformats.org/presentationml/2006/main">
  <p:tag name="PA" val="v3.0.0"/>
</p:tagLst>
</file>

<file path=ppt/tags/tag151.xml><?xml version="1.0" encoding="utf-8"?>
<p:tagLst xmlns:a="http://schemas.openxmlformats.org/drawingml/2006/main" xmlns:r="http://schemas.openxmlformats.org/officeDocument/2006/relationships" xmlns:p="http://schemas.openxmlformats.org/presentationml/2006/main">
  <p:tag name="PA" val="v3.0.0"/>
</p:tagLst>
</file>

<file path=ppt/tags/tag152.xml><?xml version="1.0" encoding="utf-8"?>
<p:tagLst xmlns:a="http://schemas.openxmlformats.org/drawingml/2006/main" xmlns:r="http://schemas.openxmlformats.org/officeDocument/2006/relationships" xmlns:p="http://schemas.openxmlformats.org/presentationml/2006/main">
  <p:tag name="PA" val="v3.0.0"/>
</p:tagLst>
</file>

<file path=ppt/tags/tag153.xml><?xml version="1.0" encoding="utf-8"?>
<p:tagLst xmlns:a="http://schemas.openxmlformats.org/drawingml/2006/main" xmlns:r="http://schemas.openxmlformats.org/officeDocument/2006/relationships" xmlns:p="http://schemas.openxmlformats.org/presentationml/2006/main">
  <p:tag name="PA" val="v3.0.0"/>
</p:tagLst>
</file>

<file path=ppt/tags/tag154.xml><?xml version="1.0" encoding="utf-8"?>
<p:tagLst xmlns:a="http://schemas.openxmlformats.org/drawingml/2006/main" xmlns:r="http://schemas.openxmlformats.org/officeDocument/2006/relationships" xmlns:p="http://schemas.openxmlformats.org/presentationml/2006/main">
  <p:tag name="PA" val="v3.0.0"/>
</p:tagLst>
</file>

<file path=ppt/tags/tag155.xml><?xml version="1.0" encoding="utf-8"?>
<p:tagLst xmlns:a="http://schemas.openxmlformats.org/drawingml/2006/main" xmlns:r="http://schemas.openxmlformats.org/officeDocument/2006/relationships" xmlns:p="http://schemas.openxmlformats.org/presentationml/2006/main">
  <p:tag name="PA" val="v3.0.0"/>
</p:tagLst>
</file>

<file path=ppt/tags/tag156.xml><?xml version="1.0" encoding="utf-8"?>
<p:tagLst xmlns:a="http://schemas.openxmlformats.org/drawingml/2006/main" xmlns:r="http://schemas.openxmlformats.org/officeDocument/2006/relationships" xmlns:p="http://schemas.openxmlformats.org/presentationml/2006/main">
  <p:tag name="PA" val="v3.0.0"/>
</p:tagLst>
</file>

<file path=ppt/tags/tag157.xml><?xml version="1.0" encoding="utf-8"?>
<p:tagLst xmlns:a="http://schemas.openxmlformats.org/drawingml/2006/main" xmlns:r="http://schemas.openxmlformats.org/officeDocument/2006/relationships" xmlns:p="http://schemas.openxmlformats.org/presentationml/2006/main">
  <p:tag name="PA" val="v3.0.0"/>
</p:tagLst>
</file>

<file path=ppt/tags/tag158.xml><?xml version="1.0" encoding="utf-8"?>
<p:tagLst xmlns:a="http://schemas.openxmlformats.org/drawingml/2006/main" xmlns:r="http://schemas.openxmlformats.org/officeDocument/2006/relationships" xmlns:p="http://schemas.openxmlformats.org/presentationml/2006/main">
  <p:tag name="PA" val="v3.0.0"/>
</p:tagLst>
</file>

<file path=ppt/tags/tag159.xml><?xml version="1.0" encoding="utf-8"?>
<p:tagLst xmlns:a="http://schemas.openxmlformats.org/drawingml/2006/main" xmlns:r="http://schemas.openxmlformats.org/officeDocument/2006/relationships" xmlns:p="http://schemas.openxmlformats.org/presentationml/2006/main">
  <p:tag name="PA" val="v3.0.0"/>
</p:tagLst>
</file>

<file path=ppt/tags/tag16.xml><?xml version="1.0" encoding="utf-8"?>
<p:tagLst xmlns:a="http://schemas.openxmlformats.org/drawingml/2006/main" xmlns:r="http://schemas.openxmlformats.org/officeDocument/2006/relationships" xmlns:p="http://schemas.openxmlformats.org/presentationml/2006/main">
  <p:tag name="PA" val="v3.0.0"/>
</p:tagLst>
</file>

<file path=ppt/tags/tag160.xml><?xml version="1.0" encoding="utf-8"?>
<p:tagLst xmlns:a="http://schemas.openxmlformats.org/drawingml/2006/main" xmlns:r="http://schemas.openxmlformats.org/officeDocument/2006/relationships" xmlns:p="http://schemas.openxmlformats.org/presentationml/2006/main">
  <p:tag name="PA" val="v3.0.0"/>
</p:tagLst>
</file>

<file path=ppt/tags/tag161.xml><?xml version="1.0" encoding="utf-8"?>
<p:tagLst xmlns:a="http://schemas.openxmlformats.org/drawingml/2006/main" xmlns:r="http://schemas.openxmlformats.org/officeDocument/2006/relationships" xmlns:p="http://schemas.openxmlformats.org/presentationml/2006/main">
  <p:tag name="PA" val="v3.0.0"/>
</p:tagLst>
</file>

<file path=ppt/tags/tag162.xml><?xml version="1.0" encoding="utf-8"?>
<p:tagLst xmlns:a="http://schemas.openxmlformats.org/drawingml/2006/main" xmlns:r="http://schemas.openxmlformats.org/officeDocument/2006/relationships" xmlns:p="http://schemas.openxmlformats.org/presentationml/2006/main">
  <p:tag name="PA" val="v3.0.0"/>
</p:tagLst>
</file>

<file path=ppt/tags/tag163.xml><?xml version="1.0" encoding="utf-8"?>
<p:tagLst xmlns:a="http://schemas.openxmlformats.org/drawingml/2006/main" xmlns:r="http://schemas.openxmlformats.org/officeDocument/2006/relationships" xmlns:p="http://schemas.openxmlformats.org/presentationml/2006/main">
  <p:tag name="PA" val="v3.0.0"/>
</p:tagLst>
</file>

<file path=ppt/tags/tag164.xml><?xml version="1.0" encoding="utf-8"?>
<p:tagLst xmlns:a="http://schemas.openxmlformats.org/drawingml/2006/main" xmlns:r="http://schemas.openxmlformats.org/officeDocument/2006/relationships" xmlns:p="http://schemas.openxmlformats.org/presentationml/2006/main">
  <p:tag name="PA" val="v3.0.0"/>
</p:tagLst>
</file>

<file path=ppt/tags/tag165.xml><?xml version="1.0" encoding="utf-8"?>
<p:tagLst xmlns:a="http://schemas.openxmlformats.org/drawingml/2006/main" xmlns:r="http://schemas.openxmlformats.org/officeDocument/2006/relationships" xmlns:p="http://schemas.openxmlformats.org/presentationml/2006/main">
  <p:tag name="PA" val="v3.0.0"/>
</p:tagLst>
</file>

<file path=ppt/tags/tag166.xml><?xml version="1.0" encoding="utf-8"?>
<p:tagLst xmlns:a="http://schemas.openxmlformats.org/drawingml/2006/main" xmlns:r="http://schemas.openxmlformats.org/officeDocument/2006/relationships" xmlns:p="http://schemas.openxmlformats.org/presentationml/2006/main">
  <p:tag name="PA" val="v3.0.0"/>
</p:tagLst>
</file>

<file path=ppt/tags/tag167.xml><?xml version="1.0" encoding="utf-8"?>
<p:tagLst xmlns:a="http://schemas.openxmlformats.org/drawingml/2006/main" xmlns:r="http://schemas.openxmlformats.org/officeDocument/2006/relationships" xmlns:p="http://schemas.openxmlformats.org/presentationml/2006/main">
  <p:tag name="PA" val="v3.0.0"/>
</p:tagLst>
</file>

<file path=ppt/tags/tag168.xml><?xml version="1.0" encoding="utf-8"?>
<p:tagLst xmlns:a="http://schemas.openxmlformats.org/drawingml/2006/main" xmlns:r="http://schemas.openxmlformats.org/officeDocument/2006/relationships" xmlns:p="http://schemas.openxmlformats.org/presentationml/2006/main">
  <p:tag name="PA" val="v3.0.0"/>
</p:tagLst>
</file>

<file path=ppt/tags/tag169.xml><?xml version="1.0" encoding="utf-8"?>
<p:tagLst xmlns:a="http://schemas.openxmlformats.org/drawingml/2006/main" xmlns:r="http://schemas.openxmlformats.org/officeDocument/2006/relationships" xmlns:p="http://schemas.openxmlformats.org/presentationml/2006/main">
  <p:tag name="PA" val="v3.0.0"/>
</p:tagLst>
</file>

<file path=ppt/tags/tag17.xml><?xml version="1.0" encoding="utf-8"?>
<p:tagLst xmlns:a="http://schemas.openxmlformats.org/drawingml/2006/main" xmlns:r="http://schemas.openxmlformats.org/officeDocument/2006/relationships" xmlns:p="http://schemas.openxmlformats.org/presentationml/2006/main">
  <p:tag name="PA" val="v3.0.0"/>
</p:tagLst>
</file>

<file path=ppt/tags/tag170.xml><?xml version="1.0" encoding="utf-8"?>
<p:tagLst xmlns:a="http://schemas.openxmlformats.org/drawingml/2006/main" xmlns:r="http://schemas.openxmlformats.org/officeDocument/2006/relationships" xmlns:p="http://schemas.openxmlformats.org/presentationml/2006/main">
  <p:tag name="PA" val="v3.0.0"/>
</p:tagLst>
</file>

<file path=ppt/tags/tag171.xml><?xml version="1.0" encoding="utf-8"?>
<p:tagLst xmlns:a="http://schemas.openxmlformats.org/drawingml/2006/main" xmlns:r="http://schemas.openxmlformats.org/officeDocument/2006/relationships" xmlns:p="http://schemas.openxmlformats.org/presentationml/2006/main">
  <p:tag name="PA" val="v3.0.0"/>
</p:tagLst>
</file>

<file path=ppt/tags/tag172.xml><?xml version="1.0" encoding="utf-8"?>
<p:tagLst xmlns:a="http://schemas.openxmlformats.org/drawingml/2006/main" xmlns:r="http://schemas.openxmlformats.org/officeDocument/2006/relationships" xmlns:p="http://schemas.openxmlformats.org/presentationml/2006/main">
  <p:tag name="PA" val="v3.0.0"/>
</p:tagLst>
</file>

<file path=ppt/tags/tag173.xml><?xml version="1.0" encoding="utf-8"?>
<p:tagLst xmlns:a="http://schemas.openxmlformats.org/drawingml/2006/main" xmlns:r="http://schemas.openxmlformats.org/officeDocument/2006/relationships" xmlns:p="http://schemas.openxmlformats.org/presentationml/2006/main">
  <p:tag name="PA" val="v3.0.0"/>
</p:tagLst>
</file>

<file path=ppt/tags/tag174.xml><?xml version="1.0" encoding="utf-8"?>
<p:tagLst xmlns:a="http://schemas.openxmlformats.org/drawingml/2006/main" xmlns:r="http://schemas.openxmlformats.org/officeDocument/2006/relationships" xmlns:p="http://schemas.openxmlformats.org/presentationml/2006/main">
  <p:tag name="PA" val="v3.0.0"/>
</p:tagLst>
</file>

<file path=ppt/tags/tag175.xml><?xml version="1.0" encoding="utf-8"?>
<p:tagLst xmlns:a="http://schemas.openxmlformats.org/drawingml/2006/main" xmlns:r="http://schemas.openxmlformats.org/officeDocument/2006/relationships" xmlns:p="http://schemas.openxmlformats.org/presentationml/2006/main">
  <p:tag name="PA" val="v3.0.0"/>
</p:tagLst>
</file>

<file path=ppt/tags/tag176.xml><?xml version="1.0" encoding="utf-8"?>
<p:tagLst xmlns:a="http://schemas.openxmlformats.org/drawingml/2006/main" xmlns:r="http://schemas.openxmlformats.org/officeDocument/2006/relationships" xmlns:p="http://schemas.openxmlformats.org/presentationml/2006/main">
  <p:tag name="PA" val="v3.0.0"/>
</p:tagLst>
</file>

<file path=ppt/tags/tag177.xml><?xml version="1.0" encoding="utf-8"?>
<p:tagLst xmlns:a="http://schemas.openxmlformats.org/drawingml/2006/main" xmlns:r="http://schemas.openxmlformats.org/officeDocument/2006/relationships" xmlns:p="http://schemas.openxmlformats.org/presentationml/2006/main">
  <p:tag name="PA" val="v3.0.0"/>
</p:tagLst>
</file>

<file path=ppt/tags/tag178.xml><?xml version="1.0" encoding="utf-8"?>
<p:tagLst xmlns:a="http://schemas.openxmlformats.org/drawingml/2006/main" xmlns:r="http://schemas.openxmlformats.org/officeDocument/2006/relationships" xmlns:p="http://schemas.openxmlformats.org/presentationml/2006/main">
  <p:tag name="PA" val="v3.0.0"/>
</p:tagLst>
</file>

<file path=ppt/tags/tag179.xml><?xml version="1.0" encoding="utf-8"?>
<p:tagLst xmlns:a="http://schemas.openxmlformats.org/drawingml/2006/main" xmlns:r="http://schemas.openxmlformats.org/officeDocument/2006/relationships" xmlns:p="http://schemas.openxmlformats.org/presentationml/2006/main">
  <p:tag name="PA" val="v3.0.0"/>
</p:tagLst>
</file>

<file path=ppt/tags/tag18.xml><?xml version="1.0" encoding="utf-8"?>
<p:tagLst xmlns:a="http://schemas.openxmlformats.org/drawingml/2006/main" xmlns:r="http://schemas.openxmlformats.org/officeDocument/2006/relationships" xmlns:p="http://schemas.openxmlformats.org/presentationml/2006/main">
  <p:tag name="PA" val="v3.0.0"/>
</p:tagLst>
</file>

<file path=ppt/tags/tag180.xml><?xml version="1.0" encoding="utf-8"?>
<p:tagLst xmlns:a="http://schemas.openxmlformats.org/drawingml/2006/main" xmlns:r="http://schemas.openxmlformats.org/officeDocument/2006/relationships" xmlns:p="http://schemas.openxmlformats.org/presentationml/2006/main">
  <p:tag name="PA" val="v3.0.0"/>
</p:tagLst>
</file>

<file path=ppt/tags/tag181.xml><?xml version="1.0" encoding="utf-8"?>
<p:tagLst xmlns:a="http://schemas.openxmlformats.org/drawingml/2006/main" xmlns:r="http://schemas.openxmlformats.org/officeDocument/2006/relationships" xmlns:p="http://schemas.openxmlformats.org/presentationml/2006/main">
  <p:tag name="PA" val="v3.0.0"/>
</p:tagLst>
</file>

<file path=ppt/tags/tag182.xml><?xml version="1.0" encoding="utf-8"?>
<p:tagLst xmlns:a="http://schemas.openxmlformats.org/drawingml/2006/main" xmlns:r="http://schemas.openxmlformats.org/officeDocument/2006/relationships" xmlns:p="http://schemas.openxmlformats.org/presentationml/2006/main">
  <p:tag name="PA" val="v3.0.0"/>
</p:tagLst>
</file>

<file path=ppt/tags/tag183.xml><?xml version="1.0" encoding="utf-8"?>
<p:tagLst xmlns:a="http://schemas.openxmlformats.org/drawingml/2006/main" xmlns:r="http://schemas.openxmlformats.org/officeDocument/2006/relationships" xmlns:p="http://schemas.openxmlformats.org/presentationml/2006/main">
  <p:tag name="PA" val="v3.0.0"/>
</p:tagLst>
</file>

<file path=ppt/tags/tag184.xml><?xml version="1.0" encoding="utf-8"?>
<p:tagLst xmlns:a="http://schemas.openxmlformats.org/drawingml/2006/main" xmlns:r="http://schemas.openxmlformats.org/officeDocument/2006/relationships" xmlns:p="http://schemas.openxmlformats.org/presentationml/2006/main">
  <p:tag name="PA" val="v3.0.0"/>
</p:tagLst>
</file>

<file path=ppt/tags/tag185.xml><?xml version="1.0" encoding="utf-8"?>
<p:tagLst xmlns:a="http://schemas.openxmlformats.org/drawingml/2006/main" xmlns:r="http://schemas.openxmlformats.org/officeDocument/2006/relationships" xmlns:p="http://schemas.openxmlformats.org/presentationml/2006/main">
  <p:tag name="PA" val="v3.0.0"/>
</p:tagLst>
</file>

<file path=ppt/tags/tag186.xml><?xml version="1.0" encoding="utf-8"?>
<p:tagLst xmlns:a="http://schemas.openxmlformats.org/drawingml/2006/main" xmlns:r="http://schemas.openxmlformats.org/officeDocument/2006/relationships" xmlns:p="http://schemas.openxmlformats.org/presentationml/2006/main">
  <p:tag name="PA" val="v3.0.0"/>
</p:tagLst>
</file>

<file path=ppt/tags/tag187.xml><?xml version="1.0" encoding="utf-8"?>
<p:tagLst xmlns:a="http://schemas.openxmlformats.org/drawingml/2006/main" xmlns:r="http://schemas.openxmlformats.org/officeDocument/2006/relationships" xmlns:p="http://schemas.openxmlformats.org/presentationml/2006/main">
  <p:tag name="PA" val="v3.0.0"/>
</p:tagLst>
</file>

<file path=ppt/tags/tag188.xml><?xml version="1.0" encoding="utf-8"?>
<p:tagLst xmlns:a="http://schemas.openxmlformats.org/drawingml/2006/main" xmlns:r="http://schemas.openxmlformats.org/officeDocument/2006/relationships" xmlns:p="http://schemas.openxmlformats.org/presentationml/2006/main">
  <p:tag name="PA" val="v3.0.0"/>
</p:tagLst>
</file>

<file path=ppt/tags/tag189.xml><?xml version="1.0" encoding="utf-8"?>
<p:tagLst xmlns:a="http://schemas.openxmlformats.org/drawingml/2006/main" xmlns:r="http://schemas.openxmlformats.org/officeDocument/2006/relationships" xmlns:p="http://schemas.openxmlformats.org/presentationml/2006/main">
  <p:tag name="PA" val="v3.0.0"/>
</p:tagLst>
</file>

<file path=ppt/tags/tag19.xml><?xml version="1.0" encoding="utf-8"?>
<p:tagLst xmlns:a="http://schemas.openxmlformats.org/drawingml/2006/main" xmlns:r="http://schemas.openxmlformats.org/officeDocument/2006/relationships" xmlns:p="http://schemas.openxmlformats.org/presentationml/2006/main">
  <p:tag name="PA" val="v3.0.0"/>
</p:tagLst>
</file>

<file path=ppt/tags/tag190.xml><?xml version="1.0" encoding="utf-8"?>
<p:tagLst xmlns:a="http://schemas.openxmlformats.org/drawingml/2006/main" xmlns:r="http://schemas.openxmlformats.org/officeDocument/2006/relationships" xmlns:p="http://schemas.openxmlformats.org/presentationml/2006/main">
  <p:tag name="PA" val="v3.0.0"/>
</p:tagLst>
</file>

<file path=ppt/tags/tag191.xml><?xml version="1.0" encoding="utf-8"?>
<p:tagLst xmlns:a="http://schemas.openxmlformats.org/drawingml/2006/main" xmlns:r="http://schemas.openxmlformats.org/officeDocument/2006/relationships" xmlns:p="http://schemas.openxmlformats.org/presentationml/2006/main">
  <p:tag name="PA" val="v3.0.0"/>
</p:tagLst>
</file>

<file path=ppt/tags/tag192.xml><?xml version="1.0" encoding="utf-8"?>
<p:tagLst xmlns:a="http://schemas.openxmlformats.org/drawingml/2006/main" xmlns:r="http://schemas.openxmlformats.org/officeDocument/2006/relationships" xmlns:p="http://schemas.openxmlformats.org/presentationml/2006/main">
  <p:tag name="PA" val="v3.0.0"/>
</p:tagLst>
</file>

<file path=ppt/tags/tag193.xml><?xml version="1.0" encoding="utf-8"?>
<p:tagLst xmlns:a="http://schemas.openxmlformats.org/drawingml/2006/main" xmlns:r="http://schemas.openxmlformats.org/officeDocument/2006/relationships" xmlns:p="http://schemas.openxmlformats.org/presentationml/2006/main">
  <p:tag name="PA" val="v3.0.0"/>
</p:tagLst>
</file>

<file path=ppt/tags/tag194.xml><?xml version="1.0" encoding="utf-8"?>
<p:tagLst xmlns:a="http://schemas.openxmlformats.org/drawingml/2006/main" xmlns:r="http://schemas.openxmlformats.org/officeDocument/2006/relationships" xmlns:p="http://schemas.openxmlformats.org/presentationml/2006/main">
  <p:tag name="PA" val="v3.0.0"/>
</p:tagLst>
</file>

<file path=ppt/tags/tag195.xml><?xml version="1.0" encoding="utf-8"?>
<p:tagLst xmlns:a="http://schemas.openxmlformats.org/drawingml/2006/main" xmlns:r="http://schemas.openxmlformats.org/officeDocument/2006/relationships" xmlns:p="http://schemas.openxmlformats.org/presentationml/2006/main">
  <p:tag name="PA" val="v3.0.0"/>
</p:tagLst>
</file>

<file path=ppt/tags/tag196.xml><?xml version="1.0" encoding="utf-8"?>
<p:tagLst xmlns:a="http://schemas.openxmlformats.org/drawingml/2006/main" xmlns:r="http://schemas.openxmlformats.org/officeDocument/2006/relationships" xmlns:p="http://schemas.openxmlformats.org/presentationml/2006/main">
  <p:tag name="PA" val="v3.0.0"/>
</p:tagLst>
</file>

<file path=ppt/tags/tag197.xml><?xml version="1.0" encoding="utf-8"?>
<p:tagLst xmlns:a="http://schemas.openxmlformats.org/drawingml/2006/main" xmlns:r="http://schemas.openxmlformats.org/officeDocument/2006/relationships" xmlns:p="http://schemas.openxmlformats.org/presentationml/2006/main">
  <p:tag name="PA" val="v3.0.0"/>
</p:tagLst>
</file>

<file path=ppt/tags/tag198.xml><?xml version="1.0" encoding="utf-8"?>
<p:tagLst xmlns:a="http://schemas.openxmlformats.org/drawingml/2006/main" xmlns:r="http://schemas.openxmlformats.org/officeDocument/2006/relationships" xmlns:p="http://schemas.openxmlformats.org/presentationml/2006/main">
  <p:tag name="PA" val="v3.0.0"/>
</p:tagLst>
</file>

<file path=ppt/tags/tag199.xml><?xml version="1.0" encoding="utf-8"?>
<p:tagLst xmlns:a="http://schemas.openxmlformats.org/drawingml/2006/main" xmlns:r="http://schemas.openxmlformats.org/officeDocument/2006/relationships" xmlns:p="http://schemas.openxmlformats.org/presentationml/2006/main">
  <p:tag name="PA" val="v3.0.0"/>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PA" val="v3.0.0"/>
</p:tagLst>
</file>

<file path=ppt/tags/tag200.xml><?xml version="1.0" encoding="utf-8"?>
<p:tagLst xmlns:a="http://schemas.openxmlformats.org/drawingml/2006/main" xmlns:r="http://schemas.openxmlformats.org/officeDocument/2006/relationships" xmlns:p="http://schemas.openxmlformats.org/presentationml/2006/main">
  <p:tag name="PA" val="v3.0.0"/>
</p:tagLst>
</file>

<file path=ppt/tags/tag201.xml><?xml version="1.0" encoding="utf-8"?>
<p:tagLst xmlns:a="http://schemas.openxmlformats.org/drawingml/2006/main" xmlns:r="http://schemas.openxmlformats.org/officeDocument/2006/relationships" xmlns:p="http://schemas.openxmlformats.org/presentationml/2006/main">
  <p:tag name="PA" val="v3.0.0"/>
</p:tagLst>
</file>

<file path=ppt/tags/tag202.xml><?xml version="1.0" encoding="utf-8"?>
<p:tagLst xmlns:a="http://schemas.openxmlformats.org/drawingml/2006/main" xmlns:r="http://schemas.openxmlformats.org/officeDocument/2006/relationships" xmlns:p="http://schemas.openxmlformats.org/presentationml/2006/main">
  <p:tag name="PA" val="v3.0.0"/>
</p:tagLst>
</file>

<file path=ppt/tags/tag203.xml><?xml version="1.0" encoding="utf-8"?>
<p:tagLst xmlns:a="http://schemas.openxmlformats.org/drawingml/2006/main" xmlns:r="http://schemas.openxmlformats.org/officeDocument/2006/relationships" xmlns:p="http://schemas.openxmlformats.org/presentationml/2006/main">
  <p:tag name="PA" val="v3.0.0"/>
</p:tagLst>
</file>

<file path=ppt/tags/tag204.xml><?xml version="1.0" encoding="utf-8"?>
<p:tagLst xmlns:a="http://schemas.openxmlformats.org/drawingml/2006/main" xmlns:r="http://schemas.openxmlformats.org/officeDocument/2006/relationships" xmlns:p="http://schemas.openxmlformats.org/presentationml/2006/main">
  <p:tag name="PA" val="v3.0.0"/>
</p:tagLst>
</file>

<file path=ppt/tags/tag205.xml><?xml version="1.0" encoding="utf-8"?>
<p:tagLst xmlns:a="http://schemas.openxmlformats.org/drawingml/2006/main" xmlns:r="http://schemas.openxmlformats.org/officeDocument/2006/relationships" xmlns:p="http://schemas.openxmlformats.org/presentationml/2006/main">
  <p:tag name="PA" val="v3.0.0"/>
</p:tagLst>
</file>

<file path=ppt/tags/tag206.xml><?xml version="1.0" encoding="utf-8"?>
<p:tagLst xmlns:a="http://schemas.openxmlformats.org/drawingml/2006/main" xmlns:r="http://schemas.openxmlformats.org/officeDocument/2006/relationships" xmlns:p="http://schemas.openxmlformats.org/presentationml/2006/main">
  <p:tag name="PA" val="v3.0.0"/>
</p:tagLst>
</file>

<file path=ppt/tags/tag207.xml><?xml version="1.0" encoding="utf-8"?>
<p:tagLst xmlns:a="http://schemas.openxmlformats.org/drawingml/2006/main" xmlns:r="http://schemas.openxmlformats.org/officeDocument/2006/relationships" xmlns:p="http://schemas.openxmlformats.org/presentationml/2006/main">
  <p:tag name="PA" val="v3.0.0"/>
</p:tagLst>
</file>

<file path=ppt/tags/tag21.xml><?xml version="1.0" encoding="utf-8"?>
<p:tagLst xmlns:a="http://schemas.openxmlformats.org/drawingml/2006/main" xmlns:r="http://schemas.openxmlformats.org/officeDocument/2006/relationships" xmlns:p="http://schemas.openxmlformats.org/presentationml/2006/main">
  <p:tag name="PA" val="v3.0.0"/>
</p:tagLst>
</file>

<file path=ppt/tags/tag22.xml><?xml version="1.0" encoding="utf-8"?>
<p:tagLst xmlns:a="http://schemas.openxmlformats.org/drawingml/2006/main" xmlns:r="http://schemas.openxmlformats.org/officeDocument/2006/relationships" xmlns:p="http://schemas.openxmlformats.org/presentationml/2006/main">
  <p:tag name="PA" val="v3.0.0"/>
</p:tagLst>
</file>

<file path=ppt/tags/tag23.xml><?xml version="1.0" encoding="utf-8"?>
<p:tagLst xmlns:a="http://schemas.openxmlformats.org/drawingml/2006/main" xmlns:r="http://schemas.openxmlformats.org/officeDocument/2006/relationships" xmlns:p="http://schemas.openxmlformats.org/presentationml/2006/main">
  <p:tag name="PA" val="v3.0.0"/>
</p:tagLst>
</file>

<file path=ppt/tags/tag24.xml><?xml version="1.0" encoding="utf-8"?>
<p:tagLst xmlns:a="http://schemas.openxmlformats.org/drawingml/2006/main" xmlns:r="http://schemas.openxmlformats.org/officeDocument/2006/relationships" xmlns:p="http://schemas.openxmlformats.org/presentationml/2006/main">
  <p:tag name="PA" val="v3.0.0"/>
</p:tagLst>
</file>

<file path=ppt/tags/tag25.xml><?xml version="1.0" encoding="utf-8"?>
<p:tagLst xmlns:a="http://schemas.openxmlformats.org/drawingml/2006/main" xmlns:r="http://schemas.openxmlformats.org/officeDocument/2006/relationships" xmlns:p="http://schemas.openxmlformats.org/presentationml/2006/main">
  <p:tag name="PA" val="v3.0.0"/>
</p:tagLst>
</file>

<file path=ppt/tags/tag26.xml><?xml version="1.0" encoding="utf-8"?>
<p:tagLst xmlns:a="http://schemas.openxmlformats.org/drawingml/2006/main" xmlns:r="http://schemas.openxmlformats.org/officeDocument/2006/relationships" xmlns:p="http://schemas.openxmlformats.org/presentationml/2006/main">
  <p:tag name="PA" val="v3.0.0"/>
</p:tagLst>
</file>

<file path=ppt/tags/tag27.xml><?xml version="1.0" encoding="utf-8"?>
<p:tagLst xmlns:a="http://schemas.openxmlformats.org/drawingml/2006/main" xmlns:r="http://schemas.openxmlformats.org/officeDocument/2006/relationships" xmlns:p="http://schemas.openxmlformats.org/presentationml/2006/main">
  <p:tag name="PA" val="v3.0.0"/>
</p:tagLst>
</file>

<file path=ppt/tags/tag28.xml><?xml version="1.0" encoding="utf-8"?>
<p:tagLst xmlns:a="http://schemas.openxmlformats.org/drawingml/2006/main" xmlns:r="http://schemas.openxmlformats.org/officeDocument/2006/relationships" xmlns:p="http://schemas.openxmlformats.org/presentationml/2006/main">
  <p:tag name="PA" val="v3.0.0"/>
</p:tagLst>
</file>

<file path=ppt/tags/tag29.xml><?xml version="1.0" encoding="utf-8"?>
<p:tagLst xmlns:a="http://schemas.openxmlformats.org/drawingml/2006/main" xmlns:r="http://schemas.openxmlformats.org/officeDocument/2006/relationships" xmlns:p="http://schemas.openxmlformats.org/presentationml/2006/main">
  <p:tag name="PA" val="v3.0.0"/>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PA" val="v3.0.0"/>
</p:tagLst>
</file>

<file path=ppt/tags/tag31.xml><?xml version="1.0" encoding="utf-8"?>
<p:tagLst xmlns:a="http://schemas.openxmlformats.org/drawingml/2006/main" xmlns:r="http://schemas.openxmlformats.org/officeDocument/2006/relationships" xmlns:p="http://schemas.openxmlformats.org/presentationml/2006/main">
  <p:tag name="PA" val="v3.0.0"/>
</p:tagLst>
</file>

<file path=ppt/tags/tag32.xml><?xml version="1.0" encoding="utf-8"?>
<p:tagLst xmlns:a="http://schemas.openxmlformats.org/drawingml/2006/main" xmlns:r="http://schemas.openxmlformats.org/officeDocument/2006/relationships" xmlns:p="http://schemas.openxmlformats.org/presentationml/2006/main">
  <p:tag name="PA" val="v3.0.0"/>
</p:tagLst>
</file>

<file path=ppt/tags/tag33.xml><?xml version="1.0" encoding="utf-8"?>
<p:tagLst xmlns:a="http://schemas.openxmlformats.org/drawingml/2006/main" xmlns:r="http://schemas.openxmlformats.org/officeDocument/2006/relationships" xmlns:p="http://schemas.openxmlformats.org/presentationml/2006/main">
  <p:tag name="PA" val="v3.0.0"/>
</p:tagLst>
</file>

<file path=ppt/tags/tag34.xml><?xml version="1.0" encoding="utf-8"?>
<p:tagLst xmlns:a="http://schemas.openxmlformats.org/drawingml/2006/main" xmlns:r="http://schemas.openxmlformats.org/officeDocument/2006/relationships" xmlns:p="http://schemas.openxmlformats.org/presentationml/2006/main">
  <p:tag name="PA" val="v3.0.0"/>
</p:tagLst>
</file>

<file path=ppt/tags/tag35.xml><?xml version="1.0" encoding="utf-8"?>
<p:tagLst xmlns:a="http://schemas.openxmlformats.org/drawingml/2006/main" xmlns:r="http://schemas.openxmlformats.org/officeDocument/2006/relationships" xmlns:p="http://schemas.openxmlformats.org/presentationml/2006/main">
  <p:tag name="PA" val="v3.0.0"/>
</p:tagLst>
</file>

<file path=ppt/tags/tag36.xml><?xml version="1.0" encoding="utf-8"?>
<p:tagLst xmlns:a="http://schemas.openxmlformats.org/drawingml/2006/main" xmlns:r="http://schemas.openxmlformats.org/officeDocument/2006/relationships" xmlns:p="http://schemas.openxmlformats.org/presentationml/2006/main">
  <p:tag name="PA" val="v3.0.0"/>
</p:tagLst>
</file>

<file path=ppt/tags/tag37.xml><?xml version="1.0" encoding="utf-8"?>
<p:tagLst xmlns:a="http://schemas.openxmlformats.org/drawingml/2006/main" xmlns:r="http://schemas.openxmlformats.org/officeDocument/2006/relationships" xmlns:p="http://schemas.openxmlformats.org/presentationml/2006/main">
  <p:tag name="PA" val="v3.0.0"/>
</p:tagLst>
</file>

<file path=ppt/tags/tag38.xml><?xml version="1.0" encoding="utf-8"?>
<p:tagLst xmlns:a="http://schemas.openxmlformats.org/drawingml/2006/main" xmlns:r="http://schemas.openxmlformats.org/officeDocument/2006/relationships" xmlns:p="http://schemas.openxmlformats.org/presentationml/2006/main">
  <p:tag name="PA" val="v3.0.0"/>
</p:tagLst>
</file>

<file path=ppt/tags/tag39.xml><?xml version="1.0" encoding="utf-8"?>
<p:tagLst xmlns:a="http://schemas.openxmlformats.org/drawingml/2006/main" xmlns:r="http://schemas.openxmlformats.org/officeDocument/2006/relationships" xmlns:p="http://schemas.openxmlformats.org/presentationml/2006/main">
  <p:tag name="PA" val="v3.0.0"/>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PA" val="v3.0.0"/>
</p:tagLst>
</file>

<file path=ppt/tags/tag41.xml><?xml version="1.0" encoding="utf-8"?>
<p:tagLst xmlns:a="http://schemas.openxmlformats.org/drawingml/2006/main" xmlns:r="http://schemas.openxmlformats.org/officeDocument/2006/relationships" xmlns:p="http://schemas.openxmlformats.org/presentationml/2006/main">
  <p:tag name="PA" val="v3.0.0"/>
</p:tagLst>
</file>

<file path=ppt/tags/tag42.xml><?xml version="1.0" encoding="utf-8"?>
<p:tagLst xmlns:a="http://schemas.openxmlformats.org/drawingml/2006/main" xmlns:r="http://schemas.openxmlformats.org/officeDocument/2006/relationships" xmlns:p="http://schemas.openxmlformats.org/presentationml/2006/main">
  <p:tag name="PA" val="v3.0.0"/>
</p:tagLst>
</file>

<file path=ppt/tags/tag43.xml><?xml version="1.0" encoding="utf-8"?>
<p:tagLst xmlns:a="http://schemas.openxmlformats.org/drawingml/2006/main" xmlns:r="http://schemas.openxmlformats.org/officeDocument/2006/relationships" xmlns:p="http://schemas.openxmlformats.org/presentationml/2006/main">
  <p:tag name="PA" val="v3.0.0"/>
</p:tagLst>
</file>

<file path=ppt/tags/tag44.xml><?xml version="1.0" encoding="utf-8"?>
<p:tagLst xmlns:a="http://schemas.openxmlformats.org/drawingml/2006/main" xmlns:r="http://schemas.openxmlformats.org/officeDocument/2006/relationships" xmlns:p="http://schemas.openxmlformats.org/presentationml/2006/main">
  <p:tag name="PA" val="v3.0.0"/>
</p:tagLst>
</file>

<file path=ppt/tags/tag45.xml><?xml version="1.0" encoding="utf-8"?>
<p:tagLst xmlns:a="http://schemas.openxmlformats.org/drawingml/2006/main" xmlns:r="http://schemas.openxmlformats.org/officeDocument/2006/relationships" xmlns:p="http://schemas.openxmlformats.org/presentationml/2006/main">
  <p:tag name="PA" val="v3.0.0"/>
</p:tagLst>
</file>

<file path=ppt/tags/tag46.xml><?xml version="1.0" encoding="utf-8"?>
<p:tagLst xmlns:a="http://schemas.openxmlformats.org/drawingml/2006/main" xmlns:r="http://schemas.openxmlformats.org/officeDocument/2006/relationships" xmlns:p="http://schemas.openxmlformats.org/presentationml/2006/main">
  <p:tag name="PA" val="v3.0.0"/>
</p:tagLst>
</file>

<file path=ppt/tags/tag47.xml><?xml version="1.0" encoding="utf-8"?>
<p:tagLst xmlns:a="http://schemas.openxmlformats.org/drawingml/2006/main" xmlns:r="http://schemas.openxmlformats.org/officeDocument/2006/relationships" xmlns:p="http://schemas.openxmlformats.org/presentationml/2006/main">
  <p:tag name="PA" val="v3.0.0"/>
</p:tagLst>
</file>

<file path=ppt/tags/tag48.xml><?xml version="1.0" encoding="utf-8"?>
<p:tagLst xmlns:a="http://schemas.openxmlformats.org/drawingml/2006/main" xmlns:r="http://schemas.openxmlformats.org/officeDocument/2006/relationships" xmlns:p="http://schemas.openxmlformats.org/presentationml/2006/main">
  <p:tag name="PA" val="v3.0.0"/>
</p:tagLst>
</file>

<file path=ppt/tags/tag49.xml><?xml version="1.0" encoding="utf-8"?>
<p:tagLst xmlns:a="http://schemas.openxmlformats.org/drawingml/2006/main" xmlns:r="http://schemas.openxmlformats.org/officeDocument/2006/relationships" xmlns:p="http://schemas.openxmlformats.org/presentationml/2006/main">
  <p:tag name="PA" val="v3.0.0"/>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50.xml><?xml version="1.0" encoding="utf-8"?>
<p:tagLst xmlns:a="http://schemas.openxmlformats.org/drawingml/2006/main" xmlns:r="http://schemas.openxmlformats.org/officeDocument/2006/relationships" xmlns:p="http://schemas.openxmlformats.org/presentationml/2006/main">
  <p:tag name="PA" val="v3.0.0"/>
</p:tagLst>
</file>

<file path=ppt/tags/tag51.xml><?xml version="1.0" encoding="utf-8"?>
<p:tagLst xmlns:a="http://schemas.openxmlformats.org/drawingml/2006/main" xmlns:r="http://schemas.openxmlformats.org/officeDocument/2006/relationships" xmlns:p="http://schemas.openxmlformats.org/presentationml/2006/main">
  <p:tag name="PA" val="v3.0.0"/>
</p:tagLst>
</file>

<file path=ppt/tags/tag52.xml><?xml version="1.0" encoding="utf-8"?>
<p:tagLst xmlns:a="http://schemas.openxmlformats.org/drawingml/2006/main" xmlns:r="http://schemas.openxmlformats.org/officeDocument/2006/relationships" xmlns:p="http://schemas.openxmlformats.org/presentationml/2006/main">
  <p:tag name="PA" val="v3.0.0"/>
</p:tagLst>
</file>

<file path=ppt/tags/tag53.xml><?xml version="1.0" encoding="utf-8"?>
<p:tagLst xmlns:a="http://schemas.openxmlformats.org/drawingml/2006/main" xmlns:r="http://schemas.openxmlformats.org/officeDocument/2006/relationships" xmlns:p="http://schemas.openxmlformats.org/presentationml/2006/main">
  <p:tag name="PA" val="v3.0.0"/>
</p:tagLst>
</file>

<file path=ppt/tags/tag54.xml><?xml version="1.0" encoding="utf-8"?>
<p:tagLst xmlns:a="http://schemas.openxmlformats.org/drawingml/2006/main" xmlns:r="http://schemas.openxmlformats.org/officeDocument/2006/relationships" xmlns:p="http://schemas.openxmlformats.org/presentationml/2006/main">
  <p:tag name="PA" val="v3.0.0"/>
</p:tagLst>
</file>

<file path=ppt/tags/tag55.xml><?xml version="1.0" encoding="utf-8"?>
<p:tagLst xmlns:a="http://schemas.openxmlformats.org/drawingml/2006/main" xmlns:r="http://schemas.openxmlformats.org/officeDocument/2006/relationships" xmlns:p="http://schemas.openxmlformats.org/presentationml/2006/main">
  <p:tag name="PA" val="v3.0.0"/>
</p:tagLst>
</file>

<file path=ppt/tags/tag56.xml><?xml version="1.0" encoding="utf-8"?>
<p:tagLst xmlns:a="http://schemas.openxmlformats.org/drawingml/2006/main" xmlns:r="http://schemas.openxmlformats.org/officeDocument/2006/relationships" xmlns:p="http://schemas.openxmlformats.org/presentationml/2006/main">
  <p:tag name="PA" val="v3.0.0"/>
</p:tagLst>
</file>

<file path=ppt/tags/tag57.xml><?xml version="1.0" encoding="utf-8"?>
<p:tagLst xmlns:a="http://schemas.openxmlformats.org/drawingml/2006/main" xmlns:r="http://schemas.openxmlformats.org/officeDocument/2006/relationships" xmlns:p="http://schemas.openxmlformats.org/presentationml/2006/main">
  <p:tag name="PA" val="v3.0.0"/>
</p:tagLst>
</file>

<file path=ppt/tags/tag58.xml><?xml version="1.0" encoding="utf-8"?>
<p:tagLst xmlns:a="http://schemas.openxmlformats.org/drawingml/2006/main" xmlns:r="http://schemas.openxmlformats.org/officeDocument/2006/relationships" xmlns:p="http://schemas.openxmlformats.org/presentationml/2006/main">
  <p:tag name="PA" val="v3.0.0"/>
</p:tagLst>
</file>

<file path=ppt/tags/tag59.xml><?xml version="1.0" encoding="utf-8"?>
<p:tagLst xmlns:a="http://schemas.openxmlformats.org/drawingml/2006/main" xmlns:r="http://schemas.openxmlformats.org/officeDocument/2006/relationships" xmlns:p="http://schemas.openxmlformats.org/presentationml/2006/main">
  <p:tag name="PA" val="v3.0.0"/>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60.xml><?xml version="1.0" encoding="utf-8"?>
<p:tagLst xmlns:a="http://schemas.openxmlformats.org/drawingml/2006/main" xmlns:r="http://schemas.openxmlformats.org/officeDocument/2006/relationships" xmlns:p="http://schemas.openxmlformats.org/presentationml/2006/main">
  <p:tag name="PA" val="v3.0.0"/>
</p:tagLst>
</file>

<file path=ppt/tags/tag61.xml><?xml version="1.0" encoding="utf-8"?>
<p:tagLst xmlns:a="http://schemas.openxmlformats.org/drawingml/2006/main" xmlns:r="http://schemas.openxmlformats.org/officeDocument/2006/relationships" xmlns:p="http://schemas.openxmlformats.org/presentationml/2006/main">
  <p:tag name="PA" val="v3.0.0"/>
</p:tagLst>
</file>

<file path=ppt/tags/tag62.xml><?xml version="1.0" encoding="utf-8"?>
<p:tagLst xmlns:a="http://schemas.openxmlformats.org/drawingml/2006/main" xmlns:r="http://schemas.openxmlformats.org/officeDocument/2006/relationships" xmlns:p="http://schemas.openxmlformats.org/presentationml/2006/main">
  <p:tag name="PA" val="v3.0.0"/>
</p:tagLst>
</file>

<file path=ppt/tags/tag63.xml><?xml version="1.0" encoding="utf-8"?>
<p:tagLst xmlns:a="http://schemas.openxmlformats.org/drawingml/2006/main" xmlns:r="http://schemas.openxmlformats.org/officeDocument/2006/relationships" xmlns:p="http://schemas.openxmlformats.org/presentationml/2006/main">
  <p:tag name="PA" val="v3.0.0"/>
</p:tagLst>
</file>

<file path=ppt/tags/tag64.xml><?xml version="1.0" encoding="utf-8"?>
<p:tagLst xmlns:a="http://schemas.openxmlformats.org/drawingml/2006/main" xmlns:r="http://schemas.openxmlformats.org/officeDocument/2006/relationships" xmlns:p="http://schemas.openxmlformats.org/presentationml/2006/main">
  <p:tag name="PA" val="v3.0.0"/>
</p:tagLst>
</file>

<file path=ppt/tags/tag65.xml><?xml version="1.0" encoding="utf-8"?>
<p:tagLst xmlns:a="http://schemas.openxmlformats.org/drawingml/2006/main" xmlns:r="http://schemas.openxmlformats.org/officeDocument/2006/relationships" xmlns:p="http://schemas.openxmlformats.org/presentationml/2006/main">
  <p:tag name="PA" val="v3.0.0"/>
</p:tagLst>
</file>

<file path=ppt/tags/tag66.xml><?xml version="1.0" encoding="utf-8"?>
<p:tagLst xmlns:a="http://schemas.openxmlformats.org/drawingml/2006/main" xmlns:r="http://schemas.openxmlformats.org/officeDocument/2006/relationships" xmlns:p="http://schemas.openxmlformats.org/presentationml/2006/main">
  <p:tag name="PA" val="v3.0.0"/>
</p:tagLst>
</file>

<file path=ppt/tags/tag67.xml><?xml version="1.0" encoding="utf-8"?>
<p:tagLst xmlns:a="http://schemas.openxmlformats.org/drawingml/2006/main" xmlns:r="http://schemas.openxmlformats.org/officeDocument/2006/relationships" xmlns:p="http://schemas.openxmlformats.org/presentationml/2006/main">
  <p:tag name="PA" val="v3.0.0"/>
</p:tagLst>
</file>

<file path=ppt/tags/tag68.xml><?xml version="1.0" encoding="utf-8"?>
<p:tagLst xmlns:a="http://schemas.openxmlformats.org/drawingml/2006/main" xmlns:r="http://schemas.openxmlformats.org/officeDocument/2006/relationships" xmlns:p="http://schemas.openxmlformats.org/presentationml/2006/main">
  <p:tag name="PA" val="v3.0.0"/>
</p:tagLst>
</file>

<file path=ppt/tags/tag69.xml><?xml version="1.0" encoding="utf-8"?>
<p:tagLst xmlns:a="http://schemas.openxmlformats.org/drawingml/2006/main" xmlns:r="http://schemas.openxmlformats.org/officeDocument/2006/relationships" xmlns:p="http://schemas.openxmlformats.org/presentationml/2006/main">
  <p:tag name="PA" val="v3.0.0"/>
</p:tagLst>
</file>

<file path=ppt/tags/tag7.xml><?xml version="1.0" encoding="utf-8"?>
<p:tagLst xmlns:a="http://schemas.openxmlformats.org/drawingml/2006/main" xmlns:r="http://schemas.openxmlformats.org/officeDocument/2006/relationships" xmlns:p="http://schemas.openxmlformats.org/presentationml/2006/main">
  <p:tag name="PA" val="v3.0.0"/>
</p:tagLst>
</file>

<file path=ppt/tags/tag70.xml><?xml version="1.0" encoding="utf-8"?>
<p:tagLst xmlns:a="http://schemas.openxmlformats.org/drawingml/2006/main" xmlns:r="http://schemas.openxmlformats.org/officeDocument/2006/relationships" xmlns:p="http://schemas.openxmlformats.org/presentationml/2006/main">
  <p:tag name="PA" val="v3.0.0"/>
</p:tagLst>
</file>

<file path=ppt/tags/tag71.xml><?xml version="1.0" encoding="utf-8"?>
<p:tagLst xmlns:a="http://schemas.openxmlformats.org/drawingml/2006/main" xmlns:r="http://schemas.openxmlformats.org/officeDocument/2006/relationships" xmlns:p="http://schemas.openxmlformats.org/presentationml/2006/main">
  <p:tag name="PA" val="v3.0.0"/>
</p:tagLst>
</file>

<file path=ppt/tags/tag72.xml><?xml version="1.0" encoding="utf-8"?>
<p:tagLst xmlns:a="http://schemas.openxmlformats.org/drawingml/2006/main" xmlns:r="http://schemas.openxmlformats.org/officeDocument/2006/relationships" xmlns:p="http://schemas.openxmlformats.org/presentationml/2006/main">
  <p:tag name="PA" val="v3.0.0"/>
</p:tagLst>
</file>

<file path=ppt/tags/tag73.xml><?xml version="1.0" encoding="utf-8"?>
<p:tagLst xmlns:a="http://schemas.openxmlformats.org/drawingml/2006/main" xmlns:r="http://schemas.openxmlformats.org/officeDocument/2006/relationships" xmlns:p="http://schemas.openxmlformats.org/presentationml/2006/main">
  <p:tag name="PA" val="v3.0.0"/>
</p:tagLst>
</file>

<file path=ppt/tags/tag74.xml><?xml version="1.0" encoding="utf-8"?>
<p:tagLst xmlns:a="http://schemas.openxmlformats.org/drawingml/2006/main" xmlns:r="http://schemas.openxmlformats.org/officeDocument/2006/relationships" xmlns:p="http://schemas.openxmlformats.org/presentationml/2006/main">
  <p:tag name="PA" val="v3.0.0"/>
</p:tagLst>
</file>

<file path=ppt/tags/tag75.xml><?xml version="1.0" encoding="utf-8"?>
<p:tagLst xmlns:a="http://schemas.openxmlformats.org/drawingml/2006/main" xmlns:r="http://schemas.openxmlformats.org/officeDocument/2006/relationships" xmlns:p="http://schemas.openxmlformats.org/presentationml/2006/main">
  <p:tag name="PA" val="v3.0.0"/>
</p:tagLst>
</file>

<file path=ppt/tags/tag76.xml><?xml version="1.0" encoding="utf-8"?>
<p:tagLst xmlns:a="http://schemas.openxmlformats.org/drawingml/2006/main" xmlns:r="http://schemas.openxmlformats.org/officeDocument/2006/relationships" xmlns:p="http://schemas.openxmlformats.org/presentationml/2006/main">
  <p:tag name="PA" val="v3.0.0"/>
</p:tagLst>
</file>

<file path=ppt/tags/tag77.xml><?xml version="1.0" encoding="utf-8"?>
<p:tagLst xmlns:a="http://schemas.openxmlformats.org/drawingml/2006/main" xmlns:r="http://schemas.openxmlformats.org/officeDocument/2006/relationships" xmlns:p="http://schemas.openxmlformats.org/presentationml/2006/main">
  <p:tag name="PA" val="v3.0.0"/>
</p:tagLst>
</file>

<file path=ppt/tags/tag78.xml><?xml version="1.0" encoding="utf-8"?>
<p:tagLst xmlns:a="http://schemas.openxmlformats.org/drawingml/2006/main" xmlns:r="http://schemas.openxmlformats.org/officeDocument/2006/relationships" xmlns:p="http://schemas.openxmlformats.org/presentationml/2006/main">
  <p:tag name="PA" val="v3.0.0"/>
</p:tagLst>
</file>

<file path=ppt/tags/tag79.xml><?xml version="1.0" encoding="utf-8"?>
<p:tagLst xmlns:a="http://schemas.openxmlformats.org/drawingml/2006/main" xmlns:r="http://schemas.openxmlformats.org/officeDocument/2006/relationships" xmlns:p="http://schemas.openxmlformats.org/presentationml/2006/main">
  <p:tag name="PA" val="v3.0.0"/>
</p:tagLst>
</file>

<file path=ppt/tags/tag8.xml><?xml version="1.0" encoding="utf-8"?>
<p:tagLst xmlns:a="http://schemas.openxmlformats.org/drawingml/2006/main" xmlns:r="http://schemas.openxmlformats.org/officeDocument/2006/relationships" xmlns:p="http://schemas.openxmlformats.org/presentationml/2006/main">
  <p:tag name="PA" val="v3.0.0"/>
</p:tagLst>
</file>

<file path=ppt/tags/tag80.xml><?xml version="1.0" encoding="utf-8"?>
<p:tagLst xmlns:a="http://schemas.openxmlformats.org/drawingml/2006/main" xmlns:r="http://schemas.openxmlformats.org/officeDocument/2006/relationships" xmlns:p="http://schemas.openxmlformats.org/presentationml/2006/main">
  <p:tag name="PA" val="v3.0.0"/>
</p:tagLst>
</file>

<file path=ppt/tags/tag81.xml><?xml version="1.0" encoding="utf-8"?>
<p:tagLst xmlns:a="http://schemas.openxmlformats.org/drawingml/2006/main" xmlns:r="http://schemas.openxmlformats.org/officeDocument/2006/relationships" xmlns:p="http://schemas.openxmlformats.org/presentationml/2006/main">
  <p:tag name="PA" val="v3.0.0"/>
</p:tagLst>
</file>

<file path=ppt/tags/tag82.xml><?xml version="1.0" encoding="utf-8"?>
<p:tagLst xmlns:a="http://schemas.openxmlformats.org/drawingml/2006/main" xmlns:r="http://schemas.openxmlformats.org/officeDocument/2006/relationships" xmlns:p="http://schemas.openxmlformats.org/presentationml/2006/main">
  <p:tag name="PA" val="v3.0.0"/>
</p:tagLst>
</file>

<file path=ppt/tags/tag83.xml><?xml version="1.0" encoding="utf-8"?>
<p:tagLst xmlns:a="http://schemas.openxmlformats.org/drawingml/2006/main" xmlns:r="http://schemas.openxmlformats.org/officeDocument/2006/relationships" xmlns:p="http://schemas.openxmlformats.org/presentationml/2006/main">
  <p:tag name="PA" val="v3.0.0"/>
</p:tagLst>
</file>

<file path=ppt/tags/tag84.xml><?xml version="1.0" encoding="utf-8"?>
<p:tagLst xmlns:a="http://schemas.openxmlformats.org/drawingml/2006/main" xmlns:r="http://schemas.openxmlformats.org/officeDocument/2006/relationships" xmlns:p="http://schemas.openxmlformats.org/presentationml/2006/main">
  <p:tag name="PA" val="v3.0.0"/>
</p:tagLst>
</file>

<file path=ppt/tags/tag85.xml><?xml version="1.0" encoding="utf-8"?>
<p:tagLst xmlns:a="http://schemas.openxmlformats.org/drawingml/2006/main" xmlns:r="http://schemas.openxmlformats.org/officeDocument/2006/relationships" xmlns:p="http://schemas.openxmlformats.org/presentationml/2006/main">
  <p:tag name="PA" val="v3.0.0"/>
</p:tagLst>
</file>

<file path=ppt/tags/tag86.xml><?xml version="1.0" encoding="utf-8"?>
<p:tagLst xmlns:a="http://schemas.openxmlformats.org/drawingml/2006/main" xmlns:r="http://schemas.openxmlformats.org/officeDocument/2006/relationships" xmlns:p="http://schemas.openxmlformats.org/presentationml/2006/main">
  <p:tag name="PA" val="v3.0.0"/>
</p:tagLst>
</file>

<file path=ppt/tags/tag87.xml><?xml version="1.0" encoding="utf-8"?>
<p:tagLst xmlns:a="http://schemas.openxmlformats.org/drawingml/2006/main" xmlns:r="http://schemas.openxmlformats.org/officeDocument/2006/relationships" xmlns:p="http://schemas.openxmlformats.org/presentationml/2006/main">
  <p:tag name="PA" val="v3.0.0"/>
</p:tagLst>
</file>

<file path=ppt/tags/tag88.xml><?xml version="1.0" encoding="utf-8"?>
<p:tagLst xmlns:a="http://schemas.openxmlformats.org/drawingml/2006/main" xmlns:r="http://schemas.openxmlformats.org/officeDocument/2006/relationships" xmlns:p="http://schemas.openxmlformats.org/presentationml/2006/main">
  <p:tag name="PA" val="v3.0.0"/>
</p:tagLst>
</file>

<file path=ppt/tags/tag89.xml><?xml version="1.0" encoding="utf-8"?>
<p:tagLst xmlns:a="http://schemas.openxmlformats.org/drawingml/2006/main" xmlns:r="http://schemas.openxmlformats.org/officeDocument/2006/relationships" xmlns:p="http://schemas.openxmlformats.org/presentationml/2006/main">
  <p:tag name="PA" val="v3.0.0"/>
</p:tagLst>
</file>

<file path=ppt/tags/tag9.xml><?xml version="1.0" encoding="utf-8"?>
<p:tagLst xmlns:a="http://schemas.openxmlformats.org/drawingml/2006/main" xmlns:r="http://schemas.openxmlformats.org/officeDocument/2006/relationships" xmlns:p="http://schemas.openxmlformats.org/presentationml/2006/main">
  <p:tag name="PA" val="v3.0.0"/>
</p:tagLst>
</file>

<file path=ppt/tags/tag90.xml><?xml version="1.0" encoding="utf-8"?>
<p:tagLst xmlns:a="http://schemas.openxmlformats.org/drawingml/2006/main" xmlns:r="http://schemas.openxmlformats.org/officeDocument/2006/relationships" xmlns:p="http://schemas.openxmlformats.org/presentationml/2006/main">
  <p:tag name="PA" val="v3.0.0"/>
</p:tagLst>
</file>

<file path=ppt/tags/tag91.xml><?xml version="1.0" encoding="utf-8"?>
<p:tagLst xmlns:a="http://schemas.openxmlformats.org/drawingml/2006/main" xmlns:r="http://schemas.openxmlformats.org/officeDocument/2006/relationships" xmlns:p="http://schemas.openxmlformats.org/presentationml/2006/main">
  <p:tag name="PA" val="v3.0.0"/>
</p:tagLst>
</file>

<file path=ppt/tags/tag92.xml><?xml version="1.0" encoding="utf-8"?>
<p:tagLst xmlns:a="http://schemas.openxmlformats.org/drawingml/2006/main" xmlns:r="http://schemas.openxmlformats.org/officeDocument/2006/relationships" xmlns:p="http://schemas.openxmlformats.org/presentationml/2006/main">
  <p:tag name="PA" val="v3.0.0"/>
</p:tagLst>
</file>

<file path=ppt/tags/tag93.xml><?xml version="1.0" encoding="utf-8"?>
<p:tagLst xmlns:a="http://schemas.openxmlformats.org/drawingml/2006/main" xmlns:r="http://schemas.openxmlformats.org/officeDocument/2006/relationships" xmlns:p="http://schemas.openxmlformats.org/presentationml/2006/main">
  <p:tag name="PA" val="v3.0.0"/>
</p:tagLst>
</file>

<file path=ppt/tags/tag94.xml><?xml version="1.0" encoding="utf-8"?>
<p:tagLst xmlns:a="http://schemas.openxmlformats.org/drawingml/2006/main" xmlns:r="http://schemas.openxmlformats.org/officeDocument/2006/relationships" xmlns:p="http://schemas.openxmlformats.org/presentationml/2006/main">
  <p:tag name="PA" val="v3.0.0"/>
</p:tagLst>
</file>

<file path=ppt/tags/tag95.xml><?xml version="1.0" encoding="utf-8"?>
<p:tagLst xmlns:a="http://schemas.openxmlformats.org/drawingml/2006/main" xmlns:r="http://schemas.openxmlformats.org/officeDocument/2006/relationships" xmlns:p="http://schemas.openxmlformats.org/presentationml/2006/main">
  <p:tag name="PA" val="v3.0.0"/>
</p:tagLst>
</file>

<file path=ppt/tags/tag96.xml><?xml version="1.0" encoding="utf-8"?>
<p:tagLst xmlns:a="http://schemas.openxmlformats.org/drawingml/2006/main" xmlns:r="http://schemas.openxmlformats.org/officeDocument/2006/relationships" xmlns:p="http://schemas.openxmlformats.org/presentationml/2006/main">
  <p:tag name="PA" val="v3.0.0"/>
</p:tagLst>
</file>

<file path=ppt/tags/tag97.xml><?xml version="1.0" encoding="utf-8"?>
<p:tagLst xmlns:a="http://schemas.openxmlformats.org/drawingml/2006/main" xmlns:r="http://schemas.openxmlformats.org/officeDocument/2006/relationships" xmlns:p="http://schemas.openxmlformats.org/presentationml/2006/main">
  <p:tag name="PA" val="v3.0.0"/>
</p:tagLst>
</file>

<file path=ppt/tags/tag98.xml><?xml version="1.0" encoding="utf-8"?>
<p:tagLst xmlns:a="http://schemas.openxmlformats.org/drawingml/2006/main" xmlns:r="http://schemas.openxmlformats.org/officeDocument/2006/relationships" xmlns:p="http://schemas.openxmlformats.org/presentationml/2006/main">
  <p:tag name="PA" val="v3.0.0"/>
</p:tagLst>
</file>

<file path=ppt/tags/tag99.xml><?xml version="1.0" encoding="utf-8"?>
<p:tagLst xmlns:a="http://schemas.openxmlformats.org/drawingml/2006/main" xmlns:r="http://schemas.openxmlformats.org/officeDocument/2006/relationships" xmlns:p="http://schemas.openxmlformats.org/presentationml/2006/main">
  <p:tag name="PA" val="v3.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400</TotalTime>
  <Words>2003</Words>
  <Application>Microsoft Office PowerPoint</Application>
  <PresentationFormat>全屏显示(16:9)</PresentationFormat>
  <Paragraphs>188</Paragraphs>
  <Slides>30</Slides>
  <Notes>4</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30</vt:i4>
      </vt:variant>
    </vt:vector>
  </HeadingPairs>
  <TitlesOfParts>
    <vt:vector size="40" baseType="lpstr">
      <vt:lpstr>Meiryo</vt:lpstr>
      <vt:lpstr>方正静蕾简体</vt:lpstr>
      <vt:lpstr>落落补 汤圆</vt:lpstr>
      <vt:lpstr>宋体</vt:lpstr>
      <vt:lpstr>微软雅黑</vt:lpstr>
      <vt:lpstr>Arial</vt:lpstr>
      <vt:lpstr>Calibri</vt:lpstr>
      <vt:lpstr>Calibri Light</vt:lpstr>
      <vt:lpstr>Office 主题​​</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dc:description>http://www.ypppt.com/</dc:description>
  <cp:lastModifiedBy>Administrator</cp:lastModifiedBy>
  <cp:revision>77</cp:revision>
  <dcterms:created xsi:type="dcterms:W3CDTF">2016-05-27T01:57:29Z</dcterms:created>
  <dcterms:modified xsi:type="dcterms:W3CDTF">2019-10-14T16:21:44Z</dcterms:modified>
</cp:coreProperties>
</file>