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5.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4" r:id="rId2"/>
  </p:sldMasterIdLst>
  <p:notesMasterIdLst>
    <p:notesMasterId r:id="rId27"/>
  </p:notesMasterIdLst>
  <p:handoutMasterIdLst>
    <p:handoutMasterId r:id="rId28"/>
  </p:handoutMasterIdLst>
  <p:sldIdLst>
    <p:sldId id="3286" r:id="rId3"/>
    <p:sldId id="3289" r:id="rId4"/>
    <p:sldId id="3281" r:id="rId5"/>
    <p:sldId id="3239" r:id="rId6"/>
    <p:sldId id="3303" r:id="rId7"/>
    <p:sldId id="3246" r:id="rId8"/>
    <p:sldId id="3245" r:id="rId9"/>
    <p:sldId id="3290" r:id="rId10"/>
    <p:sldId id="3291" r:id="rId11"/>
    <p:sldId id="3301" r:id="rId12"/>
    <p:sldId id="3243" r:id="rId13"/>
    <p:sldId id="3244" r:id="rId14"/>
    <p:sldId id="3294" r:id="rId15"/>
    <p:sldId id="3295" r:id="rId16"/>
    <p:sldId id="3264" r:id="rId17"/>
    <p:sldId id="3241" r:id="rId18"/>
    <p:sldId id="3248" r:id="rId19"/>
    <p:sldId id="3297" r:id="rId20"/>
    <p:sldId id="3260" r:id="rId21"/>
    <p:sldId id="3304" r:id="rId22"/>
    <p:sldId id="3247" r:id="rId23"/>
    <p:sldId id="3302" r:id="rId24"/>
    <p:sldId id="3298" r:id="rId25"/>
    <p:sldId id="3305" r:id="rId26"/>
  </p:sldIdLst>
  <p:sldSz cx="12858750" cy="7232650"/>
  <p:notesSz cx="6858000" cy="9144000"/>
  <p:custDataLst>
    <p:tags r:id="rId29"/>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A2E50"/>
    <a:srgbClr val="092648"/>
    <a:srgbClr val="C00000"/>
    <a:srgbClr val="D61D3D"/>
    <a:srgbClr val="900000"/>
    <a:srgbClr val="0FC7D3"/>
    <a:srgbClr val="EC206C"/>
    <a:srgbClr val="BC148E"/>
    <a:srgbClr val="0A1A3B"/>
    <a:srgbClr val="CE00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276" autoAdjust="0"/>
    <p:restoredTop sz="96318" autoAdjust="0"/>
  </p:normalViewPr>
  <p:slideViewPr>
    <p:cSldViewPr>
      <p:cViewPr varScale="1">
        <p:scale>
          <a:sx n="103" d="100"/>
          <a:sy n="103" d="100"/>
        </p:scale>
        <p:origin x="912" y="108"/>
      </p:cViewPr>
      <p:guideLst>
        <p:guide orient="horz" pos="328"/>
        <p:guide pos="4050"/>
        <p:guide orient="horz" pos="4183"/>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75" d="100"/>
        <a:sy n="75"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111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12222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23333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34444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1-9D7D-4A8E-B081-AFA271BB9D1B}"/>
              </c:ext>
            </c:extLst>
          </c:dPt>
          <c:dPt>
            <c:idx val="1"/>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3-9D7D-4A8E-B081-AFA271BB9D1B}"/>
              </c:ext>
            </c:extLst>
          </c:dPt>
          <c:dPt>
            <c:idx val="2"/>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5-9D7D-4A8E-B081-AFA271BB9D1B}"/>
              </c:ext>
            </c:extLst>
          </c:dPt>
          <c:dPt>
            <c:idx val="3"/>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7-9D7D-4A8E-B081-AFA271BB9D1B}"/>
              </c:ext>
            </c:extLst>
          </c:dPt>
          <c:dPt>
            <c:idx val="4"/>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9-9D7D-4A8E-B081-AFA271BB9D1B}"/>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A-9D7D-4A8E-B081-AFA271BB9D1B}"/>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1-3D9E-4486-8518-1AB953B62405}"/>
              </c:ext>
            </c:extLst>
          </c:dPt>
          <c:dPt>
            <c:idx val="1"/>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3-3D9E-4486-8518-1AB953B62405}"/>
              </c:ext>
            </c:extLst>
          </c:dPt>
          <c:dPt>
            <c:idx val="2"/>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5-3D9E-4486-8518-1AB953B62405}"/>
              </c:ext>
            </c:extLst>
          </c:dPt>
          <c:dPt>
            <c:idx val="3"/>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7-3D9E-4486-8518-1AB953B62405}"/>
              </c:ext>
            </c:extLst>
          </c:dPt>
          <c:dPt>
            <c:idx val="4"/>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9-3D9E-4486-8518-1AB953B62405}"/>
              </c:ext>
            </c:extLst>
          </c:dPt>
          <c:dPt>
            <c:idx val="5"/>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B-3D9E-4486-8518-1AB953B62405}"/>
              </c:ext>
            </c:extLst>
          </c:dPt>
          <c:dPt>
            <c:idx val="6"/>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D-3D9E-4486-8518-1AB953B62405}"/>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E-3D9E-4486-8518-1AB953B62405}"/>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mn-lt"/>
          <a:ea typeface="+mn-ea"/>
          <a:cs typeface="+mn-ea"/>
          <a:sym typeface="+mn-lt"/>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rgbClr val="0A2E50"/>
              </a:solidFill>
              <a:ln>
                <a:solidFill>
                  <a:schemeClr val="bg1"/>
                </a:solidFill>
              </a:ln>
            </c:spPr>
            <c:extLst xmlns:c16r2="http://schemas.microsoft.com/office/drawing/2015/06/chart">
              <c:ext xmlns:c16="http://schemas.microsoft.com/office/drawing/2014/chart" uri="{C3380CC4-5D6E-409C-BE32-E72D297353CC}">
                <c16:uniqueId val="{00000001-6FF4-4A23-8191-65E3F7D1E462}"/>
              </c:ext>
            </c:extLst>
          </c:dPt>
          <c:dPt>
            <c:idx val="1"/>
            <c:bubble3D val="0"/>
            <c:spPr>
              <a:solidFill>
                <a:srgbClr val="0A2E50"/>
              </a:solidFill>
              <a:ln>
                <a:solidFill>
                  <a:schemeClr val="bg1"/>
                </a:solidFill>
              </a:ln>
            </c:spPr>
            <c:extLst xmlns:c16r2="http://schemas.microsoft.com/office/drawing/2015/06/chart">
              <c:ext xmlns:c16="http://schemas.microsoft.com/office/drawing/2014/chart" uri="{C3380CC4-5D6E-409C-BE32-E72D297353CC}">
                <c16:uniqueId val="{00000003-6FF4-4A23-8191-65E3F7D1E462}"/>
              </c:ext>
            </c:extLst>
          </c:dPt>
          <c:dPt>
            <c:idx val="2"/>
            <c:bubble3D val="0"/>
            <c:spPr>
              <a:solidFill>
                <a:srgbClr val="0A2E50"/>
              </a:solidFill>
              <a:ln>
                <a:solidFill>
                  <a:schemeClr val="bg1"/>
                </a:solidFill>
              </a:ln>
            </c:spPr>
            <c:extLst xmlns:c16r2="http://schemas.microsoft.com/office/drawing/2015/06/chart">
              <c:ext xmlns:c16="http://schemas.microsoft.com/office/drawing/2014/chart" uri="{C3380CC4-5D6E-409C-BE32-E72D297353CC}">
                <c16:uniqueId val="{00000005-6FF4-4A23-8191-65E3F7D1E462}"/>
              </c:ext>
            </c:extLst>
          </c:dPt>
          <c:dPt>
            <c:idx val="3"/>
            <c:bubble3D val="0"/>
            <c:spPr>
              <a:solidFill>
                <a:srgbClr val="0A2E50"/>
              </a:solidFill>
              <a:ln>
                <a:solidFill>
                  <a:schemeClr val="bg1"/>
                </a:solidFill>
              </a:ln>
            </c:spPr>
            <c:extLst xmlns:c16r2="http://schemas.microsoft.com/office/drawing/2015/06/chart">
              <c:ext xmlns:c16="http://schemas.microsoft.com/office/drawing/2014/chart" uri="{C3380CC4-5D6E-409C-BE32-E72D297353CC}">
                <c16:uniqueId val="{00000007-6FF4-4A23-8191-65E3F7D1E462}"/>
              </c:ext>
            </c:extLst>
          </c:dPt>
          <c:dPt>
            <c:idx val="4"/>
            <c:bubble3D val="0"/>
            <c:spPr>
              <a:solidFill>
                <a:srgbClr val="0A2E50"/>
              </a:solidFill>
              <a:ln>
                <a:solidFill>
                  <a:schemeClr val="bg1"/>
                </a:solidFill>
              </a:ln>
            </c:spPr>
            <c:extLst xmlns:c16r2="http://schemas.microsoft.com/office/drawing/2015/06/chart">
              <c:ext xmlns:c16="http://schemas.microsoft.com/office/drawing/2014/chart" uri="{C3380CC4-5D6E-409C-BE32-E72D297353CC}">
                <c16:uniqueId val="{00000009-6FF4-4A23-8191-65E3F7D1E462}"/>
              </c:ext>
            </c:extLst>
          </c:dPt>
          <c:dPt>
            <c:idx val="5"/>
            <c:bubble3D val="0"/>
            <c:spPr>
              <a:solidFill>
                <a:srgbClr val="0A2E50"/>
              </a:solidFill>
              <a:ln>
                <a:solidFill>
                  <a:schemeClr val="bg1"/>
                </a:solidFill>
              </a:ln>
            </c:spPr>
            <c:extLst xmlns:c16r2="http://schemas.microsoft.com/office/drawing/2015/06/chart">
              <c:ext xmlns:c16="http://schemas.microsoft.com/office/drawing/2014/chart" uri="{C3380CC4-5D6E-409C-BE32-E72D297353CC}">
                <c16:uniqueId val="{0000000B-6FF4-4A23-8191-65E3F7D1E462}"/>
              </c:ext>
            </c:extLst>
          </c:dPt>
          <c:dPt>
            <c:idx val="6"/>
            <c:bubble3D val="0"/>
            <c:spPr>
              <a:solidFill>
                <a:srgbClr val="0A2E50"/>
              </a:solidFill>
              <a:ln>
                <a:solidFill>
                  <a:schemeClr val="bg1"/>
                </a:solidFill>
              </a:ln>
            </c:spPr>
            <c:extLst xmlns:c16r2="http://schemas.microsoft.com/office/drawing/2015/06/chart">
              <c:ext xmlns:c16="http://schemas.microsoft.com/office/drawing/2014/chart" uri="{C3380CC4-5D6E-409C-BE32-E72D297353CC}">
                <c16:uniqueId val="{0000000D-6FF4-4A23-8191-65E3F7D1E462}"/>
              </c:ext>
            </c:extLst>
          </c:dPt>
          <c:dPt>
            <c:idx val="7"/>
            <c:bubble3D val="0"/>
            <c:spPr>
              <a:solidFill>
                <a:srgbClr val="0A2E50"/>
              </a:solidFill>
              <a:ln>
                <a:solidFill>
                  <a:schemeClr val="bg1"/>
                </a:solidFill>
              </a:ln>
            </c:spPr>
            <c:extLst xmlns:c16r2="http://schemas.microsoft.com/office/drawing/2015/06/chart">
              <c:ext xmlns:c16="http://schemas.microsoft.com/office/drawing/2014/chart" uri="{C3380CC4-5D6E-409C-BE32-E72D297353CC}">
                <c16:uniqueId val="{0000000F-6FF4-4A23-8191-65E3F7D1E462}"/>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10-6FF4-4A23-8191-65E3F7D1E462}"/>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mn-lt"/>
          <a:ea typeface="+mn-ea"/>
          <a:cs typeface="+mn-ea"/>
          <a:sym typeface="+mn-lt"/>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1"/>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1-533A-4CFA-A083-C1673B55D98C}"/>
              </c:ext>
            </c:extLst>
          </c:dPt>
          <c:dPt>
            <c:idx val="2"/>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3-533A-4CFA-A083-C1673B55D98C}"/>
              </c:ext>
            </c:extLst>
          </c:dPt>
          <c:dPt>
            <c:idx val="3"/>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5-533A-4CFA-A083-C1673B55D98C}"/>
              </c:ext>
            </c:extLst>
          </c:dPt>
          <c:dPt>
            <c:idx val="4"/>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7-533A-4CFA-A083-C1673B55D98C}"/>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8-533A-4CFA-A083-C1673B55D98C}"/>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mn-lt"/>
          <a:ea typeface="+mn-ea"/>
          <a:cs typeface="+mn-ea"/>
          <a:sym typeface="+mn-lt"/>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2020/2/26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2020/2/26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477498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11063830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35051266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7090096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28340829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FBFE9F8-6602-449B-A373-F3AC4FE00F1A}" type="slidenum">
              <a:rPr lang="zh-CN" altLang="en-US" smtClean="0"/>
              <a:pPr/>
              <a:t>14</a:t>
            </a:fld>
            <a:endParaRPr lang="zh-CN" altLang="en-US"/>
          </a:p>
        </p:txBody>
      </p:sp>
    </p:spTree>
    <p:extLst>
      <p:ext uri="{BB962C8B-B14F-4D97-AF65-F5344CB8AC3E}">
        <p14:creationId xmlns:p14="http://schemas.microsoft.com/office/powerpoint/2010/main" val="36668218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6400658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13713142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40721181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3846307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41043249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2038205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20901014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13987871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DBBC58-3C8A-4C23-944B-4AC8A1852895}" type="slidenum">
              <a:rPr lang="zh-CN" altLang="en-US" smtClean="0"/>
              <a:pPr/>
              <a:t>22</a:t>
            </a:fld>
            <a:endParaRPr lang="zh-CN" altLang="en-US"/>
          </a:p>
        </p:txBody>
      </p:sp>
    </p:spTree>
    <p:extLst>
      <p:ext uri="{BB962C8B-B14F-4D97-AF65-F5344CB8AC3E}">
        <p14:creationId xmlns:p14="http://schemas.microsoft.com/office/powerpoint/2010/main" val="29455732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10731516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3365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1552940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7456196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1526335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34349460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7423819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F7D6CD-A187-4476-AD7D-58C44BB48257}" type="slidenum">
              <a:rPr lang="zh-CN" altLang="en-US" smtClean="0"/>
              <a:pPr/>
              <a:t>8</a:t>
            </a:fld>
            <a:endParaRPr lang="zh-CN" altLang="en-US"/>
          </a:p>
        </p:txBody>
      </p:sp>
    </p:spTree>
    <p:extLst>
      <p:ext uri="{BB962C8B-B14F-4D97-AF65-F5344CB8AC3E}">
        <p14:creationId xmlns:p14="http://schemas.microsoft.com/office/powerpoint/2010/main" val="3258254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13435107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5_空白">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74" y="688"/>
            <a:ext cx="12876225" cy="7238312"/>
          </a:xfrm>
          <a:prstGeom prst="rect">
            <a:avLst/>
          </a:prstGeom>
        </p:spPr>
      </p:pic>
    </p:spTree>
    <p:extLst>
      <p:ext uri="{BB962C8B-B14F-4D97-AF65-F5344CB8AC3E}">
        <p14:creationId xmlns:p14="http://schemas.microsoft.com/office/powerpoint/2010/main" val="28534008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85715" y="482177"/>
            <a:ext cx="4147281" cy="1687618"/>
          </a:xfrm>
        </p:spPr>
        <p:txBody>
          <a:bodyPr anchor="b"/>
          <a:lstStyle>
            <a:lvl1pPr>
              <a:defRPr sz="3375"/>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466644" y="1041368"/>
            <a:ext cx="6509742" cy="5139869"/>
          </a:xfrm>
        </p:spPr>
        <p:txBody>
          <a:bodyPr/>
          <a:lstStyle>
            <a:lvl1pPr>
              <a:defRPr sz="3375"/>
            </a:lvl1pPr>
            <a:lvl2pPr>
              <a:defRPr sz="2953"/>
            </a:lvl2pPr>
            <a:lvl3pPr>
              <a:defRPr sz="2531"/>
            </a:lvl3pPr>
            <a:lvl4pPr>
              <a:defRPr sz="2109"/>
            </a:lvl4pPr>
            <a:lvl5pPr>
              <a:defRPr sz="2109"/>
            </a:lvl5pPr>
            <a:lvl6pPr>
              <a:defRPr sz="2109"/>
            </a:lvl6pPr>
            <a:lvl7pPr>
              <a:defRPr sz="2109"/>
            </a:lvl7pPr>
            <a:lvl8pPr>
              <a:defRPr sz="2109"/>
            </a:lvl8pPr>
            <a:lvl9pPr>
              <a:defRPr sz="210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85715" y="2169795"/>
            <a:ext cx="4147281" cy="4019814"/>
          </a:xfrm>
        </p:spPr>
        <p:txBody>
          <a:bodyPr/>
          <a:lstStyle>
            <a:lvl1pPr marL="0" indent="0">
              <a:buNone/>
              <a:defRPr sz="1687"/>
            </a:lvl1pPr>
            <a:lvl2pPr marL="482163" indent="0">
              <a:buNone/>
              <a:defRPr sz="1476"/>
            </a:lvl2pPr>
            <a:lvl3pPr marL="964326" indent="0">
              <a:buNone/>
              <a:defRPr sz="1266"/>
            </a:lvl3pPr>
            <a:lvl4pPr marL="1446489" indent="0">
              <a:buNone/>
              <a:defRPr sz="1055"/>
            </a:lvl4pPr>
            <a:lvl5pPr marL="1928652" indent="0">
              <a:buNone/>
              <a:defRPr sz="1055"/>
            </a:lvl5pPr>
            <a:lvl6pPr marL="2410816" indent="0">
              <a:buNone/>
              <a:defRPr sz="1055"/>
            </a:lvl6pPr>
            <a:lvl7pPr marL="2892979" indent="0">
              <a:buNone/>
              <a:defRPr sz="1055"/>
            </a:lvl7pPr>
            <a:lvl8pPr marL="3375142" indent="0">
              <a:buNone/>
              <a:defRPr sz="1055"/>
            </a:lvl8pPr>
            <a:lvl9pPr marL="3857305" indent="0">
              <a:buNone/>
              <a:defRPr sz="105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4095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85715" y="482177"/>
            <a:ext cx="4147281" cy="1687618"/>
          </a:xfrm>
        </p:spPr>
        <p:txBody>
          <a:bodyPr anchor="b"/>
          <a:lstStyle>
            <a:lvl1pPr>
              <a:defRPr sz="3375"/>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466644" y="1041368"/>
            <a:ext cx="6509742" cy="5139869"/>
          </a:xfrm>
        </p:spPr>
        <p:txBody>
          <a:bodyPr anchor="t"/>
          <a:lstStyle>
            <a:lvl1pPr marL="0" indent="0">
              <a:buNone/>
              <a:defRPr sz="3375"/>
            </a:lvl1pPr>
            <a:lvl2pPr marL="482163" indent="0">
              <a:buNone/>
              <a:defRPr sz="2953"/>
            </a:lvl2pPr>
            <a:lvl3pPr marL="964326" indent="0">
              <a:buNone/>
              <a:defRPr sz="2531"/>
            </a:lvl3pPr>
            <a:lvl4pPr marL="1446489" indent="0">
              <a:buNone/>
              <a:defRPr sz="2109"/>
            </a:lvl4pPr>
            <a:lvl5pPr marL="1928652" indent="0">
              <a:buNone/>
              <a:defRPr sz="2109"/>
            </a:lvl5pPr>
            <a:lvl6pPr marL="2410816" indent="0">
              <a:buNone/>
              <a:defRPr sz="2109"/>
            </a:lvl6pPr>
            <a:lvl7pPr marL="2892979" indent="0">
              <a:buNone/>
              <a:defRPr sz="2109"/>
            </a:lvl7pPr>
            <a:lvl8pPr marL="3375142" indent="0">
              <a:buNone/>
              <a:defRPr sz="2109"/>
            </a:lvl8pPr>
            <a:lvl9pPr marL="3857305" indent="0">
              <a:buNone/>
              <a:defRPr sz="2109"/>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85715" y="2169795"/>
            <a:ext cx="4147281" cy="4019814"/>
          </a:xfrm>
        </p:spPr>
        <p:txBody>
          <a:bodyPr/>
          <a:lstStyle>
            <a:lvl1pPr marL="0" indent="0">
              <a:buNone/>
              <a:defRPr sz="1687"/>
            </a:lvl1pPr>
            <a:lvl2pPr marL="482163" indent="0">
              <a:buNone/>
              <a:defRPr sz="1476"/>
            </a:lvl2pPr>
            <a:lvl3pPr marL="964326" indent="0">
              <a:buNone/>
              <a:defRPr sz="1266"/>
            </a:lvl3pPr>
            <a:lvl4pPr marL="1446489" indent="0">
              <a:buNone/>
              <a:defRPr sz="1055"/>
            </a:lvl4pPr>
            <a:lvl5pPr marL="1928652" indent="0">
              <a:buNone/>
              <a:defRPr sz="1055"/>
            </a:lvl5pPr>
            <a:lvl6pPr marL="2410816" indent="0">
              <a:buNone/>
              <a:defRPr sz="1055"/>
            </a:lvl6pPr>
            <a:lvl7pPr marL="2892979" indent="0">
              <a:buNone/>
              <a:defRPr sz="1055"/>
            </a:lvl7pPr>
            <a:lvl8pPr marL="3375142" indent="0">
              <a:buNone/>
              <a:defRPr sz="1055"/>
            </a:lvl8pPr>
            <a:lvl9pPr marL="3857305" indent="0">
              <a:buNone/>
              <a:defRPr sz="105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95302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55930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02043" y="385071"/>
            <a:ext cx="2772668" cy="6129337"/>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84039" y="385071"/>
            <a:ext cx="8157270" cy="612933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6790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84039" y="385072"/>
            <a:ext cx="11090672" cy="1397978"/>
          </a:xfrm>
          <a:prstGeom prst="rect">
            <a:avLst/>
          </a:prstGeom>
        </p:spPr>
        <p:txBody>
          <a:bodyPr/>
          <a:lstStyle>
            <a:lvl1pPr>
              <a:defRPr>
                <a:latin typeface="字魂59号-创粗黑" panose="00000500000000000000" pitchFamily="2" charset="-122"/>
                <a:ea typeface="字魂59号-创粗黑" panose="00000500000000000000" pitchFamily="2" charset="-122"/>
              </a:defRPr>
            </a:lvl1pPr>
          </a:lstStyle>
          <a:p>
            <a:r>
              <a:rPr lang="zh-CN" altLang="en-US" dirty="0"/>
              <a:t>单击此处编辑母版标题样式</a:t>
            </a:r>
          </a:p>
        </p:txBody>
      </p:sp>
      <p:sp>
        <p:nvSpPr>
          <p:cNvPr id="3" name="日期占位符 2"/>
          <p:cNvSpPr>
            <a:spLocks noGrp="1"/>
          </p:cNvSpPr>
          <p:nvPr>
            <p:ph type="dt" sz="half" idx="10"/>
          </p:nvPr>
        </p:nvSpPr>
        <p:spPr>
          <a:xfrm>
            <a:off x="884039" y="6703595"/>
            <a:ext cx="2893219" cy="385072"/>
          </a:xfrm>
          <a:prstGeom prst="rect">
            <a:avLst/>
          </a:prstGeom>
        </p:spPr>
        <p:txBody>
          <a:bodyPr/>
          <a:lstStyle>
            <a:lvl1pPr>
              <a:defRPr>
                <a:latin typeface="字魂59号-创粗黑" panose="00000500000000000000" pitchFamily="2" charset="-122"/>
                <a:ea typeface="字魂59号-创粗黑" panose="00000500000000000000" pitchFamily="2" charset="-122"/>
              </a:defRPr>
            </a:lvl1pPr>
          </a:lstStyle>
          <a:p>
            <a:fld id="{19CDA3ED-71EA-4841-8BBD-ABD29DF9F449}" type="datetimeFigureOut">
              <a:rPr lang="zh-CN" altLang="en-US" smtClean="0"/>
              <a:pPr/>
              <a:t>2020/2/26</a:t>
            </a:fld>
            <a:endParaRPr lang="zh-CN" altLang="en-US" dirty="0"/>
          </a:p>
        </p:txBody>
      </p:sp>
      <p:sp>
        <p:nvSpPr>
          <p:cNvPr id="4" name="页脚占位符 3"/>
          <p:cNvSpPr>
            <a:spLocks noGrp="1"/>
          </p:cNvSpPr>
          <p:nvPr>
            <p:ph type="ftr" sz="quarter" idx="11"/>
          </p:nvPr>
        </p:nvSpPr>
        <p:spPr>
          <a:xfrm>
            <a:off x="4259461" y="6703595"/>
            <a:ext cx="4339828" cy="385072"/>
          </a:xfrm>
          <a:prstGeom prst="rect">
            <a:avLst/>
          </a:prstGeom>
        </p:spPr>
        <p:txBody>
          <a:bodyPr/>
          <a:lstStyle>
            <a:lvl1pPr>
              <a:defRPr>
                <a:latin typeface="字魂59号-创粗黑" panose="00000500000000000000" pitchFamily="2" charset="-122"/>
                <a:ea typeface="字魂59号-创粗黑" panose="00000500000000000000" pitchFamily="2" charset="-122"/>
              </a:defRPr>
            </a:lvl1pPr>
          </a:lstStyle>
          <a:p>
            <a:endParaRPr lang="zh-CN" altLang="en-US" dirty="0"/>
          </a:p>
        </p:txBody>
      </p:sp>
      <p:sp>
        <p:nvSpPr>
          <p:cNvPr id="5" name="灯片编号占位符 4"/>
          <p:cNvSpPr>
            <a:spLocks noGrp="1"/>
          </p:cNvSpPr>
          <p:nvPr>
            <p:ph type="sldNum" sz="quarter" idx="12"/>
          </p:nvPr>
        </p:nvSpPr>
        <p:spPr>
          <a:xfrm>
            <a:off x="9081492" y="6703595"/>
            <a:ext cx="2893219" cy="385072"/>
          </a:xfrm>
          <a:prstGeom prst="rect">
            <a:avLst/>
          </a:prstGeom>
        </p:spPr>
        <p:txBody>
          <a:bodyPr/>
          <a:lstStyle>
            <a:lvl1pPr>
              <a:defRPr>
                <a:latin typeface="字魂59号-创粗黑" panose="00000500000000000000" pitchFamily="2" charset="-122"/>
                <a:ea typeface="字魂59号-创粗黑" panose="00000500000000000000" pitchFamily="2" charset="-122"/>
              </a:defRPr>
            </a:lvl1pPr>
          </a:lstStyle>
          <a:p>
            <a:fld id="{7F66BBAD-8FB9-49DF-AAE2-11A181007D83}" type="slidenum">
              <a:rPr lang="zh-CN" altLang="en-US" smtClean="0"/>
              <a:pPr/>
              <a:t>‹#›</a:t>
            </a:fld>
            <a:endParaRPr lang="zh-CN" altLang="en-US" dirty="0"/>
          </a:p>
        </p:txBody>
      </p:sp>
    </p:spTree>
    <p:extLst>
      <p:ext uri="{BB962C8B-B14F-4D97-AF65-F5344CB8AC3E}">
        <p14:creationId xmlns:p14="http://schemas.microsoft.com/office/powerpoint/2010/main" val="2930424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607344" y="1183677"/>
            <a:ext cx="9644063" cy="2518034"/>
          </a:xfrm>
        </p:spPr>
        <p:txBody>
          <a:bodyPr anchor="b"/>
          <a:lstStyle>
            <a:lvl1pPr algn="ctr">
              <a:defRPr sz="6328"/>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607344" y="3798816"/>
            <a:ext cx="9644063" cy="1746216"/>
          </a:xfrm>
        </p:spPr>
        <p:txBody>
          <a:bodyPr/>
          <a:lstStyle>
            <a:lvl1pPr marL="0" indent="0" algn="ctr">
              <a:buNone/>
              <a:defRPr sz="2531"/>
            </a:lvl1pPr>
            <a:lvl2pPr marL="482163" indent="0" algn="ctr">
              <a:buNone/>
              <a:defRPr sz="2109"/>
            </a:lvl2pPr>
            <a:lvl3pPr marL="964326" indent="0" algn="ctr">
              <a:buNone/>
              <a:defRPr sz="1898"/>
            </a:lvl3pPr>
            <a:lvl4pPr marL="1446489" indent="0" algn="ctr">
              <a:buNone/>
              <a:defRPr sz="1687"/>
            </a:lvl4pPr>
            <a:lvl5pPr marL="1928652" indent="0" algn="ctr">
              <a:buNone/>
              <a:defRPr sz="1687"/>
            </a:lvl5pPr>
            <a:lvl6pPr marL="2410816" indent="0" algn="ctr">
              <a:buNone/>
              <a:defRPr sz="1687"/>
            </a:lvl6pPr>
            <a:lvl7pPr marL="2892979" indent="0" algn="ctr">
              <a:buNone/>
              <a:defRPr sz="1687"/>
            </a:lvl7pPr>
            <a:lvl8pPr marL="3375142" indent="0" algn="ctr">
              <a:buNone/>
              <a:defRPr sz="1687"/>
            </a:lvl8pPr>
            <a:lvl9pPr marL="3857305" indent="0" algn="ctr">
              <a:buNone/>
              <a:defRPr sz="1687"/>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4756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3546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77342" y="1803141"/>
            <a:ext cx="11090672" cy="3008581"/>
          </a:xfrm>
        </p:spPr>
        <p:txBody>
          <a:bodyPr anchor="b"/>
          <a:lstStyle>
            <a:lvl1pPr>
              <a:defRPr sz="6328"/>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77342" y="4840184"/>
            <a:ext cx="11090672" cy="1582142"/>
          </a:xfrm>
        </p:spPr>
        <p:txBody>
          <a:bodyPr/>
          <a:lstStyle>
            <a:lvl1pPr marL="0" indent="0">
              <a:buNone/>
              <a:defRPr sz="2531">
                <a:solidFill>
                  <a:schemeClr val="tx1">
                    <a:tint val="75000"/>
                  </a:schemeClr>
                </a:solidFill>
              </a:defRPr>
            </a:lvl1pPr>
            <a:lvl2pPr marL="482163" indent="0">
              <a:buNone/>
              <a:defRPr sz="2109">
                <a:solidFill>
                  <a:schemeClr val="tx1">
                    <a:tint val="75000"/>
                  </a:schemeClr>
                </a:solidFill>
              </a:defRPr>
            </a:lvl2pPr>
            <a:lvl3pPr marL="964326" indent="0">
              <a:buNone/>
              <a:defRPr sz="1898">
                <a:solidFill>
                  <a:schemeClr val="tx1">
                    <a:tint val="75000"/>
                  </a:schemeClr>
                </a:solidFill>
              </a:defRPr>
            </a:lvl3pPr>
            <a:lvl4pPr marL="1446489" indent="0">
              <a:buNone/>
              <a:defRPr sz="1687">
                <a:solidFill>
                  <a:schemeClr val="tx1">
                    <a:tint val="75000"/>
                  </a:schemeClr>
                </a:solidFill>
              </a:defRPr>
            </a:lvl4pPr>
            <a:lvl5pPr marL="1928652" indent="0">
              <a:buNone/>
              <a:defRPr sz="1687">
                <a:solidFill>
                  <a:schemeClr val="tx1">
                    <a:tint val="75000"/>
                  </a:schemeClr>
                </a:solidFill>
              </a:defRPr>
            </a:lvl5pPr>
            <a:lvl6pPr marL="2410816" indent="0">
              <a:buNone/>
              <a:defRPr sz="1687">
                <a:solidFill>
                  <a:schemeClr val="tx1">
                    <a:tint val="75000"/>
                  </a:schemeClr>
                </a:solidFill>
              </a:defRPr>
            </a:lvl6pPr>
            <a:lvl7pPr marL="2892979" indent="0">
              <a:buNone/>
              <a:defRPr sz="1687">
                <a:solidFill>
                  <a:schemeClr val="tx1">
                    <a:tint val="75000"/>
                  </a:schemeClr>
                </a:solidFill>
              </a:defRPr>
            </a:lvl7pPr>
            <a:lvl8pPr marL="3375142" indent="0">
              <a:buNone/>
              <a:defRPr sz="1687">
                <a:solidFill>
                  <a:schemeClr val="tx1">
                    <a:tint val="75000"/>
                  </a:schemeClr>
                </a:solidFill>
              </a:defRPr>
            </a:lvl8pPr>
            <a:lvl9pPr marL="3857305" indent="0">
              <a:buNone/>
              <a:defRPr sz="1687">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9093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84039" y="1925358"/>
            <a:ext cx="5464969" cy="45890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509742" y="1925358"/>
            <a:ext cx="5464969" cy="45890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9203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85714" y="385072"/>
            <a:ext cx="11090672" cy="1397978"/>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5715" y="1773004"/>
            <a:ext cx="5439853" cy="868922"/>
          </a:xfrm>
        </p:spPr>
        <p:txBody>
          <a:bodyPr anchor="b"/>
          <a:lstStyle>
            <a:lvl1pPr marL="0" indent="0">
              <a:buNone/>
              <a:defRPr sz="2531" b="1"/>
            </a:lvl1pPr>
            <a:lvl2pPr marL="482163" indent="0">
              <a:buNone/>
              <a:defRPr sz="2109" b="1"/>
            </a:lvl2pPr>
            <a:lvl3pPr marL="964326" indent="0">
              <a:buNone/>
              <a:defRPr sz="1898" b="1"/>
            </a:lvl3pPr>
            <a:lvl4pPr marL="1446489" indent="0">
              <a:buNone/>
              <a:defRPr sz="1687" b="1"/>
            </a:lvl4pPr>
            <a:lvl5pPr marL="1928652" indent="0">
              <a:buNone/>
              <a:defRPr sz="1687" b="1"/>
            </a:lvl5pPr>
            <a:lvl6pPr marL="2410816" indent="0">
              <a:buNone/>
              <a:defRPr sz="1687" b="1"/>
            </a:lvl6pPr>
            <a:lvl7pPr marL="2892979" indent="0">
              <a:buNone/>
              <a:defRPr sz="1687" b="1"/>
            </a:lvl7pPr>
            <a:lvl8pPr marL="3375142" indent="0">
              <a:buNone/>
              <a:defRPr sz="1687" b="1"/>
            </a:lvl8pPr>
            <a:lvl9pPr marL="3857305" indent="0">
              <a:buNone/>
              <a:defRPr sz="1687" b="1"/>
            </a:lvl9pPr>
          </a:lstStyle>
          <a:p>
            <a:pPr lvl="0"/>
            <a:r>
              <a:rPr lang="zh-CN" altLang="en-US" smtClean="0"/>
              <a:t>单击此处编辑母版文本样式</a:t>
            </a:r>
          </a:p>
        </p:txBody>
      </p:sp>
      <p:sp>
        <p:nvSpPr>
          <p:cNvPr id="4" name="Content Placeholder 3"/>
          <p:cNvSpPr>
            <a:spLocks noGrp="1"/>
          </p:cNvSpPr>
          <p:nvPr>
            <p:ph sz="half" idx="2"/>
          </p:nvPr>
        </p:nvSpPr>
        <p:spPr>
          <a:xfrm>
            <a:off x="885715" y="2641926"/>
            <a:ext cx="5439853" cy="38858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509742" y="1773004"/>
            <a:ext cx="5466644" cy="868922"/>
          </a:xfrm>
        </p:spPr>
        <p:txBody>
          <a:bodyPr anchor="b"/>
          <a:lstStyle>
            <a:lvl1pPr marL="0" indent="0">
              <a:buNone/>
              <a:defRPr sz="2531" b="1"/>
            </a:lvl1pPr>
            <a:lvl2pPr marL="482163" indent="0">
              <a:buNone/>
              <a:defRPr sz="2109" b="1"/>
            </a:lvl2pPr>
            <a:lvl3pPr marL="964326" indent="0">
              <a:buNone/>
              <a:defRPr sz="1898" b="1"/>
            </a:lvl3pPr>
            <a:lvl4pPr marL="1446489" indent="0">
              <a:buNone/>
              <a:defRPr sz="1687" b="1"/>
            </a:lvl4pPr>
            <a:lvl5pPr marL="1928652" indent="0">
              <a:buNone/>
              <a:defRPr sz="1687" b="1"/>
            </a:lvl5pPr>
            <a:lvl6pPr marL="2410816" indent="0">
              <a:buNone/>
              <a:defRPr sz="1687" b="1"/>
            </a:lvl6pPr>
            <a:lvl7pPr marL="2892979" indent="0">
              <a:buNone/>
              <a:defRPr sz="1687" b="1"/>
            </a:lvl7pPr>
            <a:lvl8pPr marL="3375142" indent="0">
              <a:buNone/>
              <a:defRPr sz="1687" b="1"/>
            </a:lvl8pPr>
            <a:lvl9pPr marL="3857305" indent="0">
              <a:buNone/>
              <a:defRPr sz="1687" b="1"/>
            </a:lvl9pPr>
          </a:lstStyle>
          <a:p>
            <a:pPr lvl="0"/>
            <a:r>
              <a:rPr lang="zh-CN" altLang="en-US" smtClean="0"/>
              <a:t>单击此处编辑母版文本样式</a:t>
            </a:r>
          </a:p>
        </p:txBody>
      </p:sp>
      <p:sp>
        <p:nvSpPr>
          <p:cNvPr id="6" name="Content Placeholder 5"/>
          <p:cNvSpPr>
            <a:spLocks noGrp="1"/>
          </p:cNvSpPr>
          <p:nvPr>
            <p:ph sz="quarter" idx="4"/>
          </p:nvPr>
        </p:nvSpPr>
        <p:spPr>
          <a:xfrm>
            <a:off x="6509742" y="2641926"/>
            <a:ext cx="5466644" cy="38858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2020/2/26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7502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2020/2/26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4799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2020/2/26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54562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2020/2/26</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2" r:id="rId1"/>
    <p:sldLayoutId id="2147483983"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2020/2/26</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320366173"/>
      </p:ext>
    </p:extLst>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0.jpg"/><Relationship Id="rId5" Type="http://schemas.openxmlformats.org/officeDocument/2006/relationships/image" Target="../media/image9.jpe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8" Type="http://schemas.openxmlformats.org/officeDocument/2006/relationships/tags" Target="../tags/tag21.xml"/><Relationship Id="rId13" Type="http://schemas.openxmlformats.org/officeDocument/2006/relationships/notesSlide" Target="../notesSlides/notesSlide14.xml"/><Relationship Id="rId3" Type="http://schemas.openxmlformats.org/officeDocument/2006/relationships/tags" Target="../tags/tag16.xml"/><Relationship Id="rId7" Type="http://schemas.openxmlformats.org/officeDocument/2006/relationships/tags" Target="../tags/tag20.xml"/><Relationship Id="rId12" Type="http://schemas.openxmlformats.org/officeDocument/2006/relationships/slideLayout" Target="../slideLayouts/slideLayout2.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tags" Target="../tags/tag24.xml"/><Relationship Id="rId5" Type="http://schemas.openxmlformats.org/officeDocument/2006/relationships/tags" Target="../tags/tag18.xml"/><Relationship Id="rId15" Type="http://schemas.openxmlformats.org/officeDocument/2006/relationships/image" Target="../media/image12.jpeg"/><Relationship Id="rId10" Type="http://schemas.openxmlformats.org/officeDocument/2006/relationships/tags" Target="../tags/tag23.xml"/><Relationship Id="rId4" Type="http://schemas.openxmlformats.org/officeDocument/2006/relationships/tags" Target="../tags/tag17.xml"/><Relationship Id="rId9" Type="http://schemas.openxmlformats.org/officeDocument/2006/relationships/tags" Target="../tags/tag22.xml"/><Relationship Id="rId14" Type="http://schemas.openxmlformats.org/officeDocument/2006/relationships/image" Target="../media/image11.png"/></Relationships>
</file>

<file path=ppt/slides/_rels/slide15.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g"/><Relationship Id="rId7"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25.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3" Type="http://schemas.openxmlformats.org/officeDocument/2006/relationships/tags" Target="../tags/tag28.xml"/><Relationship Id="rId7" Type="http://schemas.openxmlformats.org/officeDocument/2006/relationships/slideLayout" Target="../slideLayouts/slideLayout1.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tags" Target="../tags/tag11.xml"/><Relationship Id="rId3" Type="http://schemas.openxmlformats.org/officeDocument/2006/relationships/tags" Target="../tags/tag6.xml"/><Relationship Id="rId7" Type="http://schemas.openxmlformats.org/officeDocument/2006/relationships/tags" Target="../tags/tag10.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image" Target="../media/image6.jpeg"/><Relationship Id="rId5" Type="http://schemas.openxmlformats.org/officeDocument/2006/relationships/tags" Target="../tags/tag8.xml"/><Relationship Id="rId10" Type="http://schemas.openxmlformats.org/officeDocument/2006/relationships/notesSlide" Target="../notesSlides/notesSlide8.xml"/><Relationship Id="rId4" Type="http://schemas.openxmlformats.org/officeDocument/2006/relationships/tags" Target="../tags/tag7.xml"/><Relationship Id="rId9"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283" y="2013430"/>
            <a:ext cx="12982104" cy="5219220"/>
          </a:xfrm>
          <a:prstGeom prst="rect">
            <a:avLst/>
          </a:prstGeom>
        </p:spPr>
      </p:pic>
      <p:sp>
        <p:nvSpPr>
          <p:cNvPr id="13" name="矩形 259"/>
          <p:cNvSpPr>
            <a:spLocks noChangeArrowheads="1"/>
          </p:cNvSpPr>
          <p:nvPr/>
        </p:nvSpPr>
        <p:spPr bwMode="auto">
          <a:xfrm>
            <a:off x="2396927" y="908783"/>
            <a:ext cx="820847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7200" cap="all" dirty="0" smtClean="0">
                <a:solidFill>
                  <a:srgbClr val="092648"/>
                </a:solidFill>
                <a:latin typeface="+mn-lt"/>
                <a:ea typeface="+mn-ea"/>
                <a:cs typeface="+mn-ea"/>
                <a:sym typeface="+mn-lt"/>
              </a:rPr>
              <a:t>公司介绍产品宣传</a:t>
            </a:r>
            <a:endParaRPr lang="zh-CN" altLang="en-US" sz="7200" cap="all" dirty="0">
              <a:solidFill>
                <a:srgbClr val="092648"/>
              </a:solidFill>
              <a:latin typeface="+mn-lt"/>
              <a:ea typeface="+mn-ea"/>
              <a:cs typeface="+mn-ea"/>
              <a:sym typeface="+mn-lt"/>
            </a:endParaRPr>
          </a:p>
        </p:txBody>
      </p:sp>
      <p:sp>
        <p:nvSpPr>
          <p:cNvPr id="22" name="矩形 259"/>
          <p:cNvSpPr>
            <a:spLocks noChangeArrowheads="1"/>
          </p:cNvSpPr>
          <p:nvPr/>
        </p:nvSpPr>
        <p:spPr bwMode="auto">
          <a:xfrm>
            <a:off x="2680699" y="2149606"/>
            <a:ext cx="76672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400" dirty="0">
                <a:solidFill>
                  <a:schemeClr val="dk2"/>
                </a:solidFill>
                <a:latin typeface="+mn-lt"/>
                <a:ea typeface="+mn-ea"/>
                <a:cs typeface="+mn-ea"/>
                <a:sym typeface="+mn-lt"/>
              </a:rPr>
              <a:t>Company introduction product promotion PPT</a:t>
            </a:r>
          </a:p>
        </p:txBody>
      </p:sp>
      <p:sp>
        <p:nvSpPr>
          <p:cNvPr id="27" name="矩形 259"/>
          <p:cNvSpPr>
            <a:spLocks noChangeArrowheads="1"/>
          </p:cNvSpPr>
          <p:nvPr/>
        </p:nvSpPr>
        <p:spPr bwMode="auto">
          <a:xfrm>
            <a:off x="3044999" y="2688951"/>
            <a:ext cx="7741077"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1000" cap="all" dirty="0">
                <a:solidFill>
                  <a:schemeClr val="dk2"/>
                </a:solidFill>
                <a:latin typeface="+mn-lt"/>
                <a:ea typeface="+mn-ea"/>
                <a:cs typeface="+mn-ea"/>
                <a:sym typeface="+mn-lt"/>
              </a:rPr>
              <a:t>Enterprises to introduce the product </a:t>
            </a:r>
            <a:r>
              <a:rPr lang="en-US" altLang="zh-CN" sz="1000" cap="all" dirty="0" err="1">
                <a:solidFill>
                  <a:schemeClr val="dk2"/>
                </a:solidFill>
                <a:latin typeface="+mn-lt"/>
                <a:ea typeface="+mn-ea"/>
                <a:cs typeface="+mn-ea"/>
                <a:sym typeface="+mn-lt"/>
              </a:rPr>
              <a:t>publicityEnterprises</a:t>
            </a:r>
            <a:r>
              <a:rPr lang="en-US" altLang="zh-CN" sz="1000" cap="all" dirty="0">
                <a:solidFill>
                  <a:schemeClr val="dk2"/>
                </a:solidFill>
                <a:latin typeface="+mn-lt"/>
                <a:ea typeface="+mn-ea"/>
                <a:cs typeface="+mn-ea"/>
                <a:sym typeface="+mn-lt"/>
              </a:rPr>
              <a:t> </a:t>
            </a:r>
            <a:r>
              <a:rPr lang="en-US" altLang="zh-CN" sz="1000" cap="all" dirty="0" err="1">
                <a:solidFill>
                  <a:schemeClr val="dk2"/>
                </a:solidFill>
                <a:latin typeface="+mn-lt"/>
                <a:ea typeface="+mn-ea"/>
                <a:cs typeface="+mn-ea"/>
                <a:sym typeface="+mn-lt"/>
              </a:rPr>
              <a:t>tointroduce</a:t>
            </a:r>
            <a:r>
              <a:rPr lang="en-US" altLang="zh-CN" sz="1000" cap="all" dirty="0">
                <a:solidFill>
                  <a:schemeClr val="dk2"/>
                </a:solidFill>
                <a:latin typeface="+mn-lt"/>
                <a:ea typeface="+mn-ea"/>
                <a:cs typeface="+mn-ea"/>
                <a:sym typeface="+mn-lt"/>
              </a:rPr>
              <a:t> the product </a:t>
            </a:r>
            <a:r>
              <a:rPr lang="en-US" altLang="zh-CN" sz="1000" cap="all" dirty="0" err="1">
                <a:solidFill>
                  <a:schemeClr val="dk2"/>
                </a:solidFill>
                <a:latin typeface="+mn-lt"/>
                <a:ea typeface="+mn-ea"/>
                <a:cs typeface="+mn-ea"/>
                <a:sym typeface="+mn-lt"/>
              </a:rPr>
              <a:t>publicityEnterprises</a:t>
            </a:r>
            <a:r>
              <a:rPr lang="en-US" altLang="zh-CN" sz="1000" cap="all" dirty="0">
                <a:solidFill>
                  <a:schemeClr val="dk2"/>
                </a:solidFill>
                <a:latin typeface="+mn-lt"/>
                <a:ea typeface="+mn-ea"/>
                <a:cs typeface="+mn-ea"/>
                <a:sym typeface="+mn-lt"/>
              </a:rPr>
              <a:t> to introduce the product </a:t>
            </a:r>
            <a:r>
              <a:rPr lang="en-US" altLang="zh-CN" sz="1000" cap="all" dirty="0" err="1">
                <a:solidFill>
                  <a:schemeClr val="dk2"/>
                </a:solidFill>
                <a:latin typeface="+mn-lt"/>
                <a:ea typeface="+mn-ea"/>
                <a:cs typeface="+mn-ea"/>
                <a:sym typeface="+mn-lt"/>
              </a:rPr>
              <a:t>publicityEnterprises</a:t>
            </a:r>
            <a:r>
              <a:rPr lang="en-US" altLang="zh-CN" sz="1000" cap="all" dirty="0">
                <a:solidFill>
                  <a:schemeClr val="dk2"/>
                </a:solidFill>
                <a:latin typeface="+mn-lt"/>
                <a:ea typeface="+mn-ea"/>
                <a:cs typeface="+mn-ea"/>
                <a:sym typeface="+mn-lt"/>
              </a:rPr>
              <a:t> to introduce the product </a:t>
            </a:r>
            <a:r>
              <a:rPr lang="en-US" altLang="zh-CN" sz="1000" cap="all" dirty="0" smtClean="0">
                <a:solidFill>
                  <a:schemeClr val="dk2"/>
                </a:solidFill>
                <a:latin typeface="+mn-lt"/>
                <a:ea typeface="+mn-ea"/>
                <a:cs typeface="+mn-ea"/>
                <a:sym typeface="+mn-lt"/>
              </a:rPr>
              <a:t>publicity</a:t>
            </a:r>
            <a:endParaRPr lang="zh-CN" altLang="en-US" sz="1000" cap="all" dirty="0">
              <a:solidFill>
                <a:schemeClr val="dk2"/>
              </a:solidFill>
              <a:latin typeface="+mn-lt"/>
              <a:ea typeface="+mn-ea"/>
              <a:cs typeface="+mn-ea"/>
              <a:sym typeface="+mn-lt"/>
            </a:endParaRPr>
          </a:p>
        </p:txBody>
      </p:sp>
      <p:grpSp>
        <p:nvGrpSpPr>
          <p:cNvPr id="10" name="组合 9">
            <a:extLst>
              <a:ext uri="{FF2B5EF4-FFF2-40B4-BE49-F238E27FC236}">
                <a16:creationId xmlns:a16="http://schemas.microsoft.com/office/drawing/2014/main" xmlns="" id="{0CDEFDFB-19EB-40F0-8F6D-401EEB5E7BDC}"/>
              </a:ext>
            </a:extLst>
          </p:cNvPr>
          <p:cNvGrpSpPr/>
          <p:nvPr/>
        </p:nvGrpSpPr>
        <p:grpSpPr>
          <a:xfrm>
            <a:off x="5664682" y="3341477"/>
            <a:ext cx="1988829" cy="597925"/>
            <a:chOff x="658813" y="5629835"/>
            <a:chExt cx="1332001" cy="597925"/>
          </a:xfrm>
        </p:grpSpPr>
        <p:sp>
          <p:nvSpPr>
            <p:cNvPr id="11" name="矩形 10">
              <a:extLst>
                <a:ext uri="{FF2B5EF4-FFF2-40B4-BE49-F238E27FC236}">
                  <a16:creationId xmlns:a16="http://schemas.microsoft.com/office/drawing/2014/main" xmlns="" id="{2ACE574B-2677-4322-BA3D-DBDC82AC8F7A}"/>
                </a:ext>
              </a:extLst>
            </p:cNvPr>
            <p:cNvSpPr/>
            <p:nvPr/>
          </p:nvSpPr>
          <p:spPr>
            <a:xfrm>
              <a:off x="658813" y="5629835"/>
              <a:ext cx="1332000" cy="396000"/>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a:extLst>
                <a:ext uri="{FF2B5EF4-FFF2-40B4-BE49-F238E27FC236}">
                  <a16:creationId xmlns:a16="http://schemas.microsoft.com/office/drawing/2014/main" xmlns="" id="{3B279BFF-2139-4013-8464-926AF6DB3CC0}"/>
                </a:ext>
              </a:extLst>
            </p:cNvPr>
            <p:cNvSpPr txBox="1"/>
            <p:nvPr/>
          </p:nvSpPr>
          <p:spPr>
            <a:xfrm>
              <a:off x="658814" y="5642985"/>
              <a:ext cx="1332000" cy="584775"/>
            </a:xfrm>
            <a:prstGeom prst="rect">
              <a:avLst/>
            </a:prstGeom>
            <a:noFill/>
          </p:spPr>
          <p:txBody>
            <a:bodyPr wrap="square" rtlCol="0">
              <a:spAutoFit/>
            </a:bodyPr>
            <a:lstStyle/>
            <a:p>
              <a:r>
                <a:rPr lang="zh-CN" altLang="en-US" sz="1600" spc="200" dirty="0" smtClean="0">
                  <a:solidFill>
                    <a:schemeClr val="bg1"/>
                  </a:solidFill>
                  <a:latin typeface="+mn-lt"/>
                  <a:ea typeface="+mn-ea"/>
                  <a:cs typeface="+mn-ea"/>
                  <a:sym typeface="+mn-lt"/>
                </a:rPr>
                <a:t>汇报人：</a:t>
              </a:r>
              <a:r>
                <a:rPr lang="zh-CN" altLang="en-US" sz="1600" spc="200" dirty="0">
                  <a:solidFill>
                    <a:schemeClr val="bg1"/>
                  </a:solidFill>
                  <a:latin typeface="+mn-lt"/>
                  <a:ea typeface="+mn-ea"/>
                  <a:cs typeface="+mn-ea"/>
                  <a:sym typeface="+mn-lt"/>
                </a:rPr>
                <a:t>优</a:t>
              </a:r>
              <a:r>
                <a:rPr lang="zh-CN" altLang="en-US" sz="1600" spc="200" dirty="0" smtClean="0">
                  <a:solidFill>
                    <a:schemeClr val="bg1"/>
                  </a:solidFill>
                  <a:latin typeface="+mn-lt"/>
                  <a:ea typeface="+mn-ea"/>
                  <a:cs typeface="+mn-ea"/>
                  <a:sym typeface="+mn-lt"/>
                </a:rPr>
                <a:t>品</a:t>
              </a:r>
              <a:r>
                <a:rPr lang="en-US" altLang="zh-CN" sz="1600" spc="200" dirty="0" smtClean="0">
                  <a:solidFill>
                    <a:schemeClr val="bg1"/>
                  </a:solidFill>
                  <a:latin typeface="+mn-lt"/>
                  <a:ea typeface="+mn-ea"/>
                  <a:cs typeface="+mn-ea"/>
                  <a:sym typeface="+mn-lt"/>
                </a:rPr>
                <a:t>PPT</a:t>
              </a:r>
              <a:endParaRPr lang="zh-CN" altLang="en-US" sz="1600" spc="200" dirty="0">
                <a:solidFill>
                  <a:schemeClr val="bg1"/>
                </a:solidFill>
                <a:latin typeface="+mn-lt"/>
                <a:ea typeface="+mn-ea"/>
                <a:cs typeface="+mn-ea"/>
                <a:sym typeface="+mn-lt"/>
              </a:endParaRPr>
            </a:p>
          </p:txBody>
        </p:sp>
      </p:grpSp>
    </p:spTree>
    <p:extLst>
      <p:ext uri="{BB962C8B-B14F-4D97-AF65-F5344CB8AC3E}">
        <p14:creationId xmlns:p14="http://schemas.microsoft.com/office/powerpoint/2010/main" val="278769176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13"/>
                                        </p:tgtEl>
                                      </p:cBhvr>
                                    </p:animEffect>
                                    <p:animScale>
                                      <p:cBhvr>
                                        <p:cTn id="15" dur="250" autoRev="1" fill="hold"/>
                                        <p:tgtEl>
                                          <p:spTgt spid="13"/>
                                        </p:tgtEl>
                                      </p:cBhvr>
                                      <p:by x="105000" y="105000"/>
                                    </p:animScale>
                                  </p:childTnLst>
                                </p:cTn>
                              </p:par>
                            </p:childTnLst>
                          </p:cTn>
                        </p:par>
                        <p:par>
                          <p:cTn id="16" fill="hold">
                            <p:stCondLst>
                              <p:cond delay="13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2"/>
                                        </p:tgtEl>
                                        <p:attrNameLst>
                                          <p:attrName>ppt_y</p:attrName>
                                        </p:attrNameLst>
                                      </p:cBhvr>
                                      <p:tavLst>
                                        <p:tav tm="0">
                                          <p:val>
                                            <p:strVal val="#ppt_y"/>
                                          </p:val>
                                        </p:tav>
                                        <p:tav tm="100000">
                                          <p:val>
                                            <p:strVal val="#ppt_y"/>
                                          </p:val>
                                        </p:tav>
                                      </p:tavLst>
                                    </p:anim>
                                    <p:anim calcmode="lin" valueType="num">
                                      <p:cBhvr>
                                        <p:cTn id="21"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2"/>
                                        </p:tgtEl>
                                      </p:cBhvr>
                                    </p:animEffect>
                                  </p:childTnLst>
                                </p:cTn>
                              </p:par>
                            </p:childTnLst>
                          </p:cTn>
                        </p:par>
                        <p:par>
                          <p:cTn id="24" fill="hold">
                            <p:stCondLst>
                              <p:cond delay="37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22"/>
                                        </p:tgtEl>
                                      </p:cBhvr>
                                    </p:animEffect>
                                    <p:animScale>
                                      <p:cBhvr>
                                        <p:cTn id="27" dur="250" autoRev="1" fill="hold"/>
                                        <p:tgtEl>
                                          <p:spTgt spid="22"/>
                                        </p:tgtEl>
                                      </p:cBhvr>
                                      <p:by x="105000" y="105000"/>
                                    </p:animScale>
                                  </p:childTnLst>
                                </p:cTn>
                              </p:par>
                            </p:childTnLst>
                          </p:cTn>
                        </p:par>
                        <p:par>
                          <p:cTn id="28" fill="hold">
                            <p:stCondLst>
                              <p:cond delay="42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27"/>
                                        </p:tgtEl>
                                        <p:attrNameLst>
                                          <p:attrName>style.visibility</p:attrName>
                                        </p:attrNameLst>
                                      </p:cBhvr>
                                      <p:to>
                                        <p:strVal val="visible"/>
                                      </p:to>
                                    </p:set>
                                    <p:anim calcmode="lin" valueType="num">
                                      <p:cBhvr>
                                        <p:cTn id="31"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27"/>
                                        </p:tgtEl>
                                        <p:attrNameLst>
                                          <p:attrName>ppt_y</p:attrName>
                                        </p:attrNameLst>
                                      </p:cBhvr>
                                      <p:tavLst>
                                        <p:tav tm="0">
                                          <p:val>
                                            <p:strVal val="#ppt_y"/>
                                          </p:val>
                                        </p:tav>
                                        <p:tav tm="100000">
                                          <p:val>
                                            <p:strVal val="#ppt_y"/>
                                          </p:val>
                                        </p:tav>
                                      </p:tavLst>
                                    </p:anim>
                                    <p:anim calcmode="lin" valueType="num">
                                      <p:cBhvr>
                                        <p:cTn id="33"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27"/>
                                        </p:tgtEl>
                                      </p:cBhvr>
                                    </p:animEffect>
                                  </p:childTnLst>
                                </p:cTn>
                              </p:par>
                            </p:childTnLst>
                          </p:cTn>
                        </p:par>
                        <p:par>
                          <p:cTn id="36" fill="hold">
                            <p:stCondLst>
                              <p:cond delay="12850"/>
                            </p:stCondLst>
                            <p:childTnLst>
                              <p:par>
                                <p:cTn id="37" presetID="26" presetClass="emph" presetSubtype="0" fill="hold" grpId="1" nodeType="afterEffect">
                                  <p:stCondLst>
                                    <p:cond delay="0"/>
                                  </p:stCondLst>
                                  <p:iterate type="lt">
                                    <p:tmPct val="0"/>
                                  </p:iterate>
                                  <p:childTnLst>
                                    <p:animEffect transition="out" filter="fade">
                                      <p:cBhvr>
                                        <p:cTn id="38" dur="500" tmFilter="0, 0; .2, .5; .8, .5; 1, 0"/>
                                        <p:tgtEl>
                                          <p:spTgt spid="27"/>
                                        </p:tgtEl>
                                      </p:cBhvr>
                                    </p:animEffect>
                                    <p:animScale>
                                      <p:cBhvr>
                                        <p:cTn id="39" dur="250" autoRev="1" fill="hold"/>
                                        <p:tgtEl>
                                          <p:spTgt spid="27"/>
                                        </p:tgtEl>
                                      </p:cBhvr>
                                      <p:by x="105000" y="105000"/>
                                    </p:animScale>
                                  </p:childTnLst>
                                </p:cTn>
                              </p:par>
                            </p:childTnLst>
                          </p:cTn>
                        </p:par>
                        <p:par>
                          <p:cTn id="40" fill="hold">
                            <p:stCondLst>
                              <p:cond delay="13350"/>
                            </p:stCondLst>
                            <p:childTnLst>
                              <p:par>
                                <p:cTn id="41" presetID="16" presetClass="entr" presetSubtype="21"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barn(inVertical)">
                                      <p:cBhvr>
                                        <p:cTn id="4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22" grpId="0"/>
      <p:bldP spid="22" grpId="1"/>
      <p:bldP spid="27" grpId="0"/>
      <p:bldP spid="27"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
          <p:cNvSpPr txBox="1"/>
          <p:nvPr/>
        </p:nvSpPr>
        <p:spPr>
          <a:xfrm>
            <a:off x="1265353" y="5153120"/>
            <a:ext cx="2126369" cy="1843673"/>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lIns="143019" tIns="71508" rIns="143019" bIns="71508">
            <a:noAutofit/>
          </a:bodyPr>
          <a:lstStyle>
            <a:defPPr>
              <a:defRPr lang="zh-CN"/>
            </a:defPPr>
            <a:lvl1pPr fontAlgn="base">
              <a:lnSpc>
                <a:spcPct val="110000"/>
              </a:lnSpc>
              <a:spcBef>
                <a:spcPct val="0"/>
              </a:spcBef>
              <a:spcAft>
                <a:spcPct val="0"/>
              </a:spcAft>
              <a:defRPr sz="1200">
                <a:solidFill>
                  <a:prstClr val="black">
                    <a:lumMod val="50000"/>
                    <a:lumOff val="50000"/>
                  </a:prstClr>
                </a:solidFill>
                <a:latin typeface="Arial"/>
                <a:cs typeface="+mn-ea"/>
              </a:defRPr>
            </a:lvl1pPr>
          </a:lstStyle>
          <a:p>
            <a:r>
              <a:rPr lang="zh-CN" altLang="en-US" sz="1547" dirty="0">
                <a:solidFill>
                  <a:schemeClr val="tx1">
                    <a:lumMod val="65000"/>
                    <a:lumOff val="35000"/>
                  </a:schemeClr>
                </a:solidFill>
                <a:latin typeface="+mn-lt"/>
                <a:ea typeface="+mn-ea"/>
                <a:sym typeface="+mn-lt"/>
              </a:rPr>
              <a:t>点击输人简要文字介绍，文字内容需概括精炼。不用多余的文字修饰，言简意赅的说明分项内容</a:t>
            </a:r>
            <a:r>
              <a:rPr lang="en-US" altLang="zh-CN" sz="1547" dirty="0">
                <a:solidFill>
                  <a:schemeClr val="tx1">
                    <a:lumMod val="65000"/>
                    <a:lumOff val="35000"/>
                  </a:schemeClr>
                </a:solidFill>
                <a:latin typeface="+mn-lt"/>
                <a:ea typeface="+mn-ea"/>
                <a:sym typeface="+mn-lt"/>
              </a:rPr>
              <a:t>……</a:t>
            </a:r>
            <a:endParaRPr lang="zh-CN" altLang="en-US" sz="1547" dirty="0">
              <a:solidFill>
                <a:schemeClr val="tx1">
                  <a:lumMod val="65000"/>
                  <a:lumOff val="35000"/>
                </a:schemeClr>
              </a:solidFill>
              <a:latin typeface="+mn-lt"/>
              <a:ea typeface="+mn-ea"/>
              <a:sym typeface="+mn-lt"/>
            </a:endParaRPr>
          </a:p>
        </p:txBody>
      </p:sp>
      <p:sp>
        <p:nvSpPr>
          <p:cNvPr id="35" name="TextBox 39"/>
          <p:cNvSpPr txBox="1"/>
          <p:nvPr/>
        </p:nvSpPr>
        <p:spPr>
          <a:xfrm>
            <a:off x="4049872" y="5125879"/>
            <a:ext cx="2126369" cy="1439017"/>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lIns="143019" tIns="71508" rIns="143019" bIns="71508">
            <a:noAutofit/>
          </a:bodyPr>
          <a:lstStyle>
            <a:defPPr>
              <a:defRPr lang="zh-CN"/>
            </a:defPPr>
            <a:lvl1pPr fontAlgn="base">
              <a:lnSpc>
                <a:spcPct val="110000"/>
              </a:lnSpc>
              <a:spcBef>
                <a:spcPct val="0"/>
              </a:spcBef>
              <a:spcAft>
                <a:spcPct val="0"/>
              </a:spcAft>
              <a:defRPr sz="1100">
                <a:solidFill>
                  <a:prstClr val="black">
                    <a:lumMod val="50000"/>
                    <a:lumOff val="50000"/>
                  </a:prstClr>
                </a:solidFill>
                <a:latin typeface="Arial"/>
                <a:cs typeface="+mn-ea"/>
              </a:defRPr>
            </a:lvl1pPr>
          </a:lstStyle>
          <a:p>
            <a:r>
              <a:rPr lang="zh-CN" altLang="en-US" sz="1547" dirty="0">
                <a:solidFill>
                  <a:schemeClr val="tx1">
                    <a:lumMod val="65000"/>
                    <a:lumOff val="35000"/>
                  </a:schemeClr>
                </a:solidFill>
                <a:latin typeface="+mn-lt"/>
                <a:ea typeface="+mn-ea"/>
                <a:sym typeface="+mn-lt"/>
              </a:rPr>
              <a:t>点击输人简要文字介绍，文字内容需概括精炼。不用多余的文字修饰，言简意赅的说明分项内容</a:t>
            </a:r>
            <a:r>
              <a:rPr lang="en-US" altLang="zh-CN" sz="1547" dirty="0">
                <a:solidFill>
                  <a:schemeClr val="tx1">
                    <a:lumMod val="65000"/>
                    <a:lumOff val="35000"/>
                  </a:schemeClr>
                </a:solidFill>
                <a:latin typeface="+mn-lt"/>
                <a:ea typeface="+mn-ea"/>
                <a:sym typeface="+mn-lt"/>
              </a:rPr>
              <a:t>……</a:t>
            </a:r>
            <a:endParaRPr lang="zh-CN" altLang="en-US" sz="1547" dirty="0">
              <a:solidFill>
                <a:schemeClr val="tx1">
                  <a:lumMod val="65000"/>
                  <a:lumOff val="35000"/>
                </a:schemeClr>
              </a:solidFill>
              <a:latin typeface="+mn-lt"/>
              <a:ea typeface="+mn-ea"/>
              <a:sym typeface="+mn-lt"/>
            </a:endParaRPr>
          </a:p>
        </p:txBody>
      </p:sp>
      <p:sp>
        <p:nvSpPr>
          <p:cNvPr id="36" name="TextBox 40"/>
          <p:cNvSpPr txBox="1"/>
          <p:nvPr/>
        </p:nvSpPr>
        <p:spPr>
          <a:xfrm>
            <a:off x="6783784" y="5125879"/>
            <a:ext cx="2126369" cy="1439017"/>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lIns="143019" tIns="71508" rIns="143019" bIns="71508">
            <a:noAutofit/>
          </a:bodyPr>
          <a:lstStyle>
            <a:defPPr>
              <a:defRPr lang="zh-CN"/>
            </a:defPPr>
            <a:lvl1pPr fontAlgn="base">
              <a:lnSpc>
                <a:spcPct val="110000"/>
              </a:lnSpc>
              <a:spcBef>
                <a:spcPct val="0"/>
              </a:spcBef>
              <a:spcAft>
                <a:spcPct val="0"/>
              </a:spcAft>
              <a:defRPr sz="1100">
                <a:solidFill>
                  <a:prstClr val="black">
                    <a:lumMod val="50000"/>
                    <a:lumOff val="50000"/>
                  </a:prstClr>
                </a:solidFill>
                <a:latin typeface="Arial"/>
                <a:cs typeface="+mn-ea"/>
              </a:defRPr>
            </a:lvl1pPr>
          </a:lstStyle>
          <a:p>
            <a:r>
              <a:rPr lang="zh-CN" altLang="en-US" sz="1547" dirty="0">
                <a:solidFill>
                  <a:schemeClr val="tx1">
                    <a:lumMod val="65000"/>
                    <a:lumOff val="35000"/>
                  </a:schemeClr>
                </a:solidFill>
                <a:latin typeface="+mn-lt"/>
                <a:ea typeface="+mn-ea"/>
                <a:sym typeface="+mn-lt"/>
              </a:rPr>
              <a:t>点击输人简要文字介绍，文字内容需概括精炼。不用多余的文字修饰，言简意赅的说明分项内容</a:t>
            </a:r>
            <a:r>
              <a:rPr lang="en-US" altLang="zh-CN" sz="1547" dirty="0">
                <a:solidFill>
                  <a:schemeClr val="tx1">
                    <a:lumMod val="65000"/>
                    <a:lumOff val="35000"/>
                  </a:schemeClr>
                </a:solidFill>
                <a:latin typeface="+mn-lt"/>
                <a:ea typeface="+mn-ea"/>
                <a:sym typeface="+mn-lt"/>
              </a:rPr>
              <a:t>……</a:t>
            </a:r>
            <a:endParaRPr lang="zh-CN" altLang="en-US" sz="1547" dirty="0">
              <a:solidFill>
                <a:schemeClr val="tx1">
                  <a:lumMod val="65000"/>
                  <a:lumOff val="35000"/>
                </a:schemeClr>
              </a:solidFill>
              <a:latin typeface="+mn-lt"/>
              <a:ea typeface="+mn-ea"/>
              <a:sym typeface="+mn-lt"/>
            </a:endParaRPr>
          </a:p>
        </p:txBody>
      </p:sp>
      <p:sp>
        <p:nvSpPr>
          <p:cNvPr id="37" name="TextBox 41"/>
          <p:cNvSpPr txBox="1"/>
          <p:nvPr/>
        </p:nvSpPr>
        <p:spPr>
          <a:xfrm>
            <a:off x="9517680" y="5105140"/>
            <a:ext cx="2126369" cy="1439017"/>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lIns="143019" tIns="71508" rIns="143019" bIns="71508">
            <a:noAutofit/>
          </a:bodyPr>
          <a:lstStyle>
            <a:defPPr>
              <a:defRPr lang="zh-CN"/>
            </a:defPPr>
            <a:lvl1pPr fontAlgn="base">
              <a:lnSpc>
                <a:spcPct val="110000"/>
              </a:lnSpc>
              <a:spcBef>
                <a:spcPct val="0"/>
              </a:spcBef>
              <a:spcAft>
                <a:spcPct val="0"/>
              </a:spcAft>
              <a:defRPr sz="1100">
                <a:solidFill>
                  <a:prstClr val="black">
                    <a:lumMod val="50000"/>
                    <a:lumOff val="50000"/>
                  </a:prstClr>
                </a:solidFill>
                <a:latin typeface="Arial"/>
                <a:cs typeface="+mn-ea"/>
              </a:defRPr>
            </a:lvl1pPr>
          </a:lstStyle>
          <a:p>
            <a:r>
              <a:rPr lang="zh-CN" altLang="en-US" sz="1547" dirty="0">
                <a:solidFill>
                  <a:schemeClr val="tx1">
                    <a:lumMod val="65000"/>
                    <a:lumOff val="35000"/>
                  </a:schemeClr>
                </a:solidFill>
                <a:latin typeface="+mn-lt"/>
                <a:ea typeface="+mn-ea"/>
                <a:sym typeface="+mn-lt"/>
              </a:rPr>
              <a:t>点击输人简要文字介绍，文字内容需概括精炼。不用多余的文字修饰，言简意赅的说明分项内容</a:t>
            </a:r>
            <a:r>
              <a:rPr lang="en-US" altLang="zh-CN" sz="1547" dirty="0">
                <a:solidFill>
                  <a:schemeClr val="tx1">
                    <a:lumMod val="65000"/>
                    <a:lumOff val="35000"/>
                  </a:schemeClr>
                </a:solidFill>
                <a:latin typeface="+mn-lt"/>
                <a:ea typeface="+mn-ea"/>
                <a:sym typeface="+mn-lt"/>
              </a:rPr>
              <a:t>……</a:t>
            </a:r>
            <a:endParaRPr lang="zh-CN" altLang="en-US" sz="1547" dirty="0">
              <a:solidFill>
                <a:schemeClr val="tx1">
                  <a:lumMod val="65000"/>
                  <a:lumOff val="35000"/>
                </a:schemeClr>
              </a:solidFill>
              <a:latin typeface="+mn-lt"/>
              <a:ea typeface="+mn-ea"/>
              <a:sym typeface="+mn-lt"/>
            </a:endParaRPr>
          </a:p>
        </p:txBody>
      </p:sp>
      <p:sp>
        <p:nvSpPr>
          <p:cNvPr id="38" name="TextBox 4"/>
          <p:cNvSpPr txBox="1"/>
          <p:nvPr/>
        </p:nvSpPr>
        <p:spPr>
          <a:xfrm>
            <a:off x="1815961" y="3926299"/>
            <a:ext cx="872989" cy="438453"/>
          </a:xfrm>
          <a:prstGeom prst="rect">
            <a:avLst/>
          </a:prstGeom>
          <a:noFill/>
          <a:effectLst/>
        </p:spPr>
        <p:txBody>
          <a:bodyPr wrap="square" rtlCol="0">
            <a:spAutoFit/>
          </a:bodyPr>
          <a:lstStyle/>
          <a:p>
            <a:pPr algn="dist"/>
            <a:r>
              <a:rPr lang="en-US" altLang="zh-CN" sz="2249" b="1" dirty="0" smtClean="0">
                <a:solidFill>
                  <a:schemeClr val="tx1">
                    <a:lumMod val="65000"/>
                    <a:lumOff val="35000"/>
                  </a:schemeClr>
                </a:solidFill>
                <a:latin typeface="+mn-lt"/>
                <a:ea typeface="+mn-ea"/>
                <a:cs typeface="+mn-ea"/>
                <a:sym typeface="+mn-lt"/>
              </a:rPr>
              <a:t>XXX</a:t>
            </a:r>
            <a:endParaRPr lang="zh-CN" altLang="en-US" sz="2249" b="1" dirty="0">
              <a:solidFill>
                <a:schemeClr val="tx1">
                  <a:lumMod val="65000"/>
                  <a:lumOff val="35000"/>
                </a:schemeClr>
              </a:solidFill>
              <a:latin typeface="+mn-lt"/>
              <a:ea typeface="+mn-ea"/>
              <a:cs typeface="+mn-ea"/>
              <a:sym typeface="+mn-lt"/>
            </a:endParaRPr>
          </a:p>
        </p:txBody>
      </p:sp>
      <p:sp>
        <p:nvSpPr>
          <p:cNvPr id="39" name="TextBox 45"/>
          <p:cNvSpPr txBox="1"/>
          <p:nvPr/>
        </p:nvSpPr>
        <p:spPr>
          <a:xfrm>
            <a:off x="4526808" y="3893427"/>
            <a:ext cx="894456" cy="438453"/>
          </a:xfrm>
          <a:prstGeom prst="rect">
            <a:avLst/>
          </a:prstGeom>
          <a:noFill/>
          <a:effectLst/>
        </p:spPr>
        <p:txBody>
          <a:bodyPr wrap="square" rtlCol="0">
            <a:spAutoFit/>
          </a:bodyPr>
          <a:lstStyle/>
          <a:p>
            <a:pPr algn="dist"/>
            <a:r>
              <a:rPr lang="en-US" altLang="zh-CN" sz="2249" b="1" dirty="0">
                <a:solidFill>
                  <a:schemeClr val="tx1">
                    <a:lumMod val="65000"/>
                    <a:lumOff val="35000"/>
                  </a:schemeClr>
                </a:solidFill>
                <a:cs typeface="+mn-ea"/>
                <a:sym typeface="+mn-lt"/>
              </a:rPr>
              <a:t>XXX</a:t>
            </a:r>
            <a:endParaRPr lang="zh-CN" altLang="en-US" sz="2249" b="1" dirty="0">
              <a:solidFill>
                <a:schemeClr val="tx1">
                  <a:lumMod val="65000"/>
                  <a:lumOff val="35000"/>
                </a:schemeClr>
              </a:solidFill>
              <a:cs typeface="+mn-ea"/>
              <a:sym typeface="+mn-lt"/>
            </a:endParaRPr>
          </a:p>
        </p:txBody>
      </p:sp>
      <p:sp>
        <p:nvSpPr>
          <p:cNvPr id="40" name="TextBox 46"/>
          <p:cNvSpPr txBox="1"/>
          <p:nvPr/>
        </p:nvSpPr>
        <p:spPr>
          <a:xfrm>
            <a:off x="7260718" y="3893427"/>
            <a:ext cx="968857" cy="438453"/>
          </a:xfrm>
          <a:prstGeom prst="rect">
            <a:avLst/>
          </a:prstGeom>
          <a:noFill/>
          <a:effectLst/>
        </p:spPr>
        <p:txBody>
          <a:bodyPr wrap="square" rtlCol="0">
            <a:spAutoFit/>
          </a:bodyPr>
          <a:lstStyle/>
          <a:p>
            <a:pPr algn="dist"/>
            <a:r>
              <a:rPr lang="en-US" altLang="zh-CN" sz="2249" b="1" dirty="0">
                <a:solidFill>
                  <a:schemeClr val="tx1">
                    <a:lumMod val="65000"/>
                    <a:lumOff val="35000"/>
                  </a:schemeClr>
                </a:solidFill>
                <a:cs typeface="+mn-ea"/>
                <a:sym typeface="+mn-lt"/>
              </a:rPr>
              <a:t>XXX</a:t>
            </a:r>
            <a:endParaRPr lang="zh-CN" altLang="en-US" sz="2249" b="1" dirty="0">
              <a:solidFill>
                <a:schemeClr val="tx1">
                  <a:lumMod val="65000"/>
                  <a:lumOff val="35000"/>
                </a:schemeClr>
              </a:solidFill>
              <a:cs typeface="+mn-ea"/>
              <a:sym typeface="+mn-lt"/>
            </a:endParaRPr>
          </a:p>
        </p:txBody>
      </p:sp>
      <p:sp>
        <p:nvSpPr>
          <p:cNvPr id="41" name="TextBox 47"/>
          <p:cNvSpPr txBox="1"/>
          <p:nvPr/>
        </p:nvSpPr>
        <p:spPr>
          <a:xfrm>
            <a:off x="9994616" y="3893427"/>
            <a:ext cx="899256" cy="438453"/>
          </a:xfrm>
          <a:prstGeom prst="rect">
            <a:avLst/>
          </a:prstGeom>
          <a:noFill/>
          <a:effectLst/>
        </p:spPr>
        <p:txBody>
          <a:bodyPr wrap="square" rtlCol="0">
            <a:spAutoFit/>
          </a:bodyPr>
          <a:lstStyle/>
          <a:p>
            <a:pPr algn="dist"/>
            <a:r>
              <a:rPr lang="en-US" altLang="zh-CN" sz="2249" b="1" dirty="0">
                <a:solidFill>
                  <a:schemeClr val="tx1">
                    <a:lumMod val="65000"/>
                    <a:lumOff val="35000"/>
                  </a:schemeClr>
                </a:solidFill>
                <a:cs typeface="+mn-ea"/>
                <a:sym typeface="+mn-lt"/>
              </a:rPr>
              <a:t>XXX</a:t>
            </a:r>
            <a:endParaRPr lang="zh-CN" altLang="en-US" sz="2249" b="1" dirty="0">
              <a:solidFill>
                <a:schemeClr val="tx1">
                  <a:lumMod val="65000"/>
                  <a:lumOff val="35000"/>
                </a:schemeClr>
              </a:solidFill>
              <a:cs typeface="+mn-ea"/>
              <a:sym typeface="+mn-lt"/>
            </a:endParaRPr>
          </a:p>
        </p:txBody>
      </p:sp>
      <p:sp>
        <p:nvSpPr>
          <p:cNvPr id="42" name="圆角矩形 41"/>
          <p:cNvSpPr/>
          <p:nvPr/>
        </p:nvSpPr>
        <p:spPr>
          <a:xfrm>
            <a:off x="1439519" y="4497608"/>
            <a:ext cx="1952222" cy="509733"/>
          </a:xfrm>
          <a:prstGeom prst="roundRect">
            <a:avLst/>
          </a:prstGeom>
          <a:solidFill>
            <a:schemeClr val="dk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969" b="1" dirty="0">
                <a:solidFill>
                  <a:schemeClr val="bg1"/>
                </a:solidFill>
                <a:cs typeface="+mn-ea"/>
                <a:sym typeface="+mn-lt"/>
              </a:rPr>
              <a:t>职务名称</a:t>
            </a:r>
          </a:p>
        </p:txBody>
      </p:sp>
      <p:sp>
        <p:nvSpPr>
          <p:cNvPr id="43" name="圆角矩形 42"/>
          <p:cNvSpPr/>
          <p:nvPr/>
        </p:nvSpPr>
        <p:spPr>
          <a:xfrm>
            <a:off x="4161304" y="4497608"/>
            <a:ext cx="1952222" cy="509733"/>
          </a:xfrm>
          <a:prstGeom prst="roundRect">
            <a:avLst/>
          </a:prstGeom>
          <a:solidFill>
            <a:schemeClr val="dk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969" b="1" dirty="0">
                <a:solidFill>
                  <a:schemeClr val="bg1"/>
                </a:solidFill>
                <a:cs typeface="+mn-ea"/>
                <a:sym typeface="+mn-lt"/>
              </a:rPr>
              <a:t>职务名称</a:t>
            </a:r>
          </a:p>
        </p:txBody>
      </p:sp>
      <p:sp>
        <p:nvSpPr>
          <p:cNvPr id="44" name="圆角矩形 43"/>
          <p:cNvSpPr/>
          <p:nvPr/>
        </p:nvSpPr>
        <p:spPr>
          <a:xfrm>
            <a:off x="6883005" y="4497608"/>
            <a:ext cx="1952222" cy="509733"/>
          </a:xfrm>
          <a:prstGeom prst="roundRect">
            <a:avLst/>
          </a:prstGeom>
          <a:solidFill>
            <a:schemeClr val="dk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969" b="1" dirty="0">
                <a:solidFill>
                  <a:schemeClr val="bg1"/>
                </a:solidFill>
                <a:cs typeface="+mn-ea"/>
                <a:sym typeface="+mn-lt"/>
              </a:rPr>
              <a:t>职务名称</a:t>
            </a:r>
          </a:p>
        </p:txBody>
      </p:sp>
      <p:sp>
        <p:nvSpPr>
          <p:cNvPr id="45" name="圆角矩形 44"/>
          <p:cNvSpPr/>
          <p:nvPr/>
        </p:nvSpPr>
        <p:spPr>
          <a:xfrm>
            <a:off x="9604753" y="4497608"/>
            <a:ext cx="1952222" cy="509733"/>
          </a:xfrm>
          <a:prstGeom prst="roundRect">
            <a:avLst/>
          </a:prstGeom>
          <a:solidFill>
            <a:schemeClr val="dk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969" b="1" dirty="0">
                <a:solidFill>
                  <a:schemeClr val="bg1"/>
                </a:solidFill>
                <a:cs typeface="+mn-ea"/>
                <a:sym typeface="+mn-lt"/>
              </a:rPr>
              <a:t>职务名称</a:t>
            </a:r>
          </a:p>
        </p:txBody>
      </p:sp>
      <p:sp>
        <p:nvSpPr>
          <p:cNvPr id="46" name="六边形 45"/>
          <p:cNvSpPr/>
          <p:nvPr/>
        </p:nvSpPr>
        <p:spPr bwMode="auto">
          <a:xfrm>
            <a:off x="1037388" y="1489957"/>
            <a:ext cx="2430137" cy="2197605"/>
          </a:xfrm>
          <a:prstGeom prst="hexagon">
            <a:avLst/>
          </a:prstGeom>
          <a:solidFill>
            <a:schemeClr val="bg1"/>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31" dirty="0">
              <a:solidFill>
                <a:prstClr val="white"/>
              </a:solidFill>
              <a:cs typeface="+mn-ea"/>
              <a:sym typeface="+mn-lt"/>
            </a:endParaRPr>
          </a:p>
        </p:txBody>
      </p:sp>
      <p:sp>
        <p:nvSpPr>
          <p:cNvPr id="47" name="六边形 46"/>
          <p:cNvSpPr/>
          <p:nvPr/>
        </p:nvSpPr>
        <p:spPr bwMode="auto">
          <a:xfrm>
            <a:off x="1164078" y="1604114"/>
            <a:ext cx="2176756" cy="1969289"/>
          </a:xfrm>
          <a:prstGeom prst="hexagon">
            <a:avLst/>
          </a:prstGeom>
          <a:blipFill dpi="0" rotWithShape="1">
            <a:blip r:embed="rId3" cstate="print">
              <a:extLst>
                <a:ext uri="{28A0092B-C50C-407E-A947-70E740481C1C}">
                  <a14:useLocalDpi xmlns:a14="http://schemas.microsoft.com/office/drawing/2010/main" val="0"/>
                </a:ext>
              </a:extLst>
            </a:blip>
            <a:srcRect/>
            <a:stretch>
              <a:fillRect l="-10356" r="-25348"/>
            </a:stretch>
          </a:blipFill>
          <a:ln w="1587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531" dirty="0">
              <a:solidFill>
                <a:prstClr val="white"/>
              </a:solidFill>
              <a:cs typeface="+mn-ea"/>
              <a:sym typeface="+mn-lt"/>
            </a:endParaRPr>
          </a:p>
        </p:txBody>
      </p:sp>
      <p:sp>
        <p:nvSpPr>
          <p:cNvPr id="48" name="六边形 47"/>
          <p:cNvSpPr/>
          <p:nvPr/>
        </p:nvSpPr>
        <p:spPr bwMode="auto">
          <a:xfrm>
            <a:off x="3813523" y="1489957"/>
            <a:ext cx="2430137" cy="2197605"/>
          </a:xfrm>
          <a:prstGeom prst="hexagon">
            <a:avLst/>
          </a:prstGeom>
          <a:solidFill>
            <a:schemeClr val="bg1"/>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31" dirty="0">
              <a:solidFill>
                <a:prstClr val="white"/>
              </a:solidFill>
              <a:cs typeface="+mn-ea"/>
              <a:sym typeface="+mn-lt"/>
            </a:endParaRPr>
          </a:p>
        </p:txBody>
      </p:sp>
      <p:sp>
        <p:nvSpPr>
          <p:cNvPr id="49" name="六边形 48"/>
          <p:cNvSpPr/>
          <p:nvPr/>
        </p:nvSpPr>
        <p:spPr bwMode="auto">
          <a:xfrm>
            <a:off x="3940214" y="1604114"/>
            <a:ext cx="2176756" cy="1969289"/>
          </a:xfrm>
          <a:prstGeom prst="hexagon">
            <a:avLst/>
          </a:prstGeom>
          <a:blipFill dpi="0" rotWithShape="1">
            <a:blip r:embed="rId4" cstate="print">
              <a:extLst>
                <a:ext uri="{28A0092B-C50C-407E-A947-70E740481C1C}">
                  <a14:useLocalDpi xmlns:a14="http://schemas.microsoft.com/office/drawing/2010/main" val="0"/>
                </a:ext>
              </a:extLst>
            </a:blip>
            <a:srcRect/>
            <a:stretch>
              <a:fillRect l="-17852" r="-167338" b="-110156"/>
            </a:stretch>
          </a:blipFill>
          <a:ln w="1587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531" dirty="0">
              <a:solidFill>
                <a:prstClr val="white"/>
              </a:solidFill>
              <a:cs typeface="+mn-ea"/>
              <a:sym typeface="+mn-lt"/>
            </a:endParaRPr>
          </a:p>
        </p:txBody>
      </p:sp>
      <p:sp>
        <p:nvSpPr>
          <p:cNvPr id="50" name="六边形 49"/>
          <p:cNvSpPr/>
          <p:nvPr/>
        </p:nvSpPr>
        <p:spPr bwMode="auto">
          <a:xfrm>
            <a:off x="6589658" y="1489957"/>
            <a:ext cx="2430137" cy="2197605"/>
          </a:xfrm>
          <a:prstGeom prst="hexagon">
            <a:avLst/>
          </a:prstGeom>
          <a:solidFill>
            <a:schemeClr val="bg1"/>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31" dirty="0">
              <a:solidFill>
                <a:prstClr val="white"/>
              </a:solidFill>
              <a:cs typeface="+mn-ea"/>
              <a:sym typeface="+mn-lt"/>
            </a:endParaRPr>
          </a:p>
        </p:txBody>
      </p:sp>
      <p:sp>
        <p:nvSpPr>
          <p:cNvPr id="51" name="六边形 50"/>
          <p:cNvSpPr/>
          <p:nvPr/>
        </p:nvSpPr>
        <p:spPr bwMode="auto">
          <a:xfrm>
            <a:off x="6716349" y="1604114"/>
            <a:ext cx="2176756" cy="1969289"/>
          </a:xfrm>
          <a:prstGeom prst="hexagon">
            <a:avLst/>
          </a:prstGeom>
          <a:blipFill dpi="0" rotWithShape="1">
            <a:blip r:embed="rId5" cstate="print">
              <a:extLst>
                <a:ext uri="{28A0092B-C50C-407E-A947-70E740481C1C}">
                  <a14:useLocalDpi xmlns:a14="http://schemas.microsoft.com/office/drawing/2010/main" val="0"/>
                </a:ext>
              </a:extLst>
            </a:blip>
            <a:srcRect/>
            <a:stretch>
              <a:fillRect l="-100587" t="-32476" r="-151569" b="-127028"/>
            </a:stretch>
          </a:blipFill>
          <a:ln w="1587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531" dirty="0">
              <a:solidFill>
                <a:prstClr val="white"/>
              </a:solidFill>
              <a:cs typeface="+mn-ea"/>
              <a:sym typeface="+mn-lt"/>
            </a:endParaRPr>
          </a:p>
        </p:txBody>
      </p:sp>
      <p:sp>
        <p:nvSpPr>
          <p:cNvPr id="52" name="六边形 51"/>
          <p:cNvSpPr/>
          <p:nvPr/>
        </p:nvSpPr>
        <p:spPr bwMode="auto">
          <a:xfrm>
            <a:off x="9365794" y="1489957"/>
            <a:ext cx="2430137" cy="2197605"/>
          </a:xfrm>
          <a:prstGeom prst="hexagon">
            <a:avLst/>
          </a:prstGeom>
          <a:solidFill>
            <a:schemeClr val="bg1"/>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31" dirty="0">
              <a:solidFill>
                <a:prstClr val="white"/>
              </a:solidFill>
              <a:cs typeface="+mn-ea"/>
              <a:sym typeface="+mn-lt"/>
            </a:endParaRPr>
          </a:p>
        </p:txBody>
      </p:sp>
      <p:sp>
        <p:nvSpPr>
          <p:cNvPr id="53" name="六边形 52"/>
          <p:cNvSpPr/>
          <p:nvPr/>
        </p:nvSpPr>
        <p:spPr bwMode="auto">
          <a:xfrm>
            <a:off x="9492484" y="1604114"/>
            <a:ext cx="2176756" cy="1969289"/>
          </a:xfrm>
          <a:prstGeom prst="hexagon">
            <a:avLst/>
          </a:prstGeom>
          <a:blipFill dpi="0" rotWithShape="1">
            <a:blip r:embed="rId6">
              <a:extLst>
                <a:ext uri="{28A0092B-C50C-407E-A947-70E740481C1C}">
                  <a14:useLocalDpi xmlns:a14="http://schemas.microsoft.com/office/drawing/2010/main" val="0"/>
                </a:ext>
              </a:extLst>
            </a:blip>
            <a:srcRect/>
            <a:stretch>
              <a:fillRect l="-270967" t="-13546" r="-42442" b="-191094"/>
            </a:stretch>
          </a:blipFill>
          <a:ln w="1587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531" dirty="0">
              <a:solidFill>
                <a:prstClr val="white"/>
              </a:solidFill>
              <a:cs typeface="+mn-ea"/>
              <a:sym typeface="+mn-lt"/>
            </a:endParaRPr>
          </a:p>
        </p:txBody>
      </p:sp>
      <p:sp>
        <p:nvSpPr>
          <p:cNvPr id="5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cs typeface="+mn-ea"/>
                <a:sym typeface="+mn-lt"/>
              </a:rPr>
              <a:t>点击添加相关标题文字</a:t>
            </a:r>
            <a:endParaRPr lang="en-US" sz="2000" dirty="0">
              <a:solidFill>
                <a:schemeClr val="bg1">
                  <a:lumMod val="50000"/>
                </a:schemeClr>
              </a:solidFill>
              <a:cs typeface="+mn-ea"/>
              <a:sym typeface="+mn-lt"/>
            </a:endParaRPr>
          </a:p>
        </p:txBody>
      </p:sp>
      <p:sp>
        <p:nvSpPr>
          <p:cNvPr id="5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cs typeface="+mn-ea"/>
                <a:sym typeface="+mn-lt"/>
              </a:rPr>
              <a:t>CLICK ON ADD RELATED TITLE WORDS</a:t>
            </a:r>
            <a:endParaRPr lang="en-US" sz="900" dirty="0">
              <a:solidFill>
                <a:schemeClr val="bg1">
                  <a:lumMod val="50000"/>
                </a:schemeClr>
              </a:solidFill>
              <a:cs typeface="+mn-ea"/>
              <a:sym typeface="+mn-lt"/>
            </a:endParaRPr>
          </a:p>
        </p:txBody>
      </p:sp>
    </p:spTree>
    <p:extLst>
      <p:ext uri="{BB962C8B-B14F-4D97-AF65-F5344CB8AC3E}">
        <p14:creationId xmlns:p14="http://schemas.microsoft.com/office/powerpoint/2010/main" val="33982584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250" fill="hold"/>
                                        <p:tgtEl>
                                          <p:spTgt spid="38"/>
                                        </p:tgtEl>
                                        <p:attrNameLst>
                                          <p:attrName>ppt_x</p:attrName>
                                        </p:attrNameLst>
                                      </p:cBhvr>
                                      <p:tavLst>
                                        <p:tav tm="0">
                                          <p:val>
                                            <p:strVal val="1+#ppt_w/2"/>
                                          </p:val>
                                        </p:tav>
                                        <p:tav tm="100000">
                                          <p:val>
                                            <p:strVal val="#ppt_x"/>
                                          </p:val>
                                        </p:tav>
                                      </p:tavLst>
                                    </p:anim>
                                    <p:anim calcmode="lin" valueType="num">
                                      <p:cBhvr additive="base">
                                        <p:cTn id="8" dur="25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250" fill="hold"/>
                                        <p:tgtEl>
                                          <p:spTgt spid="39"/>
                                        </p:tgtEl>
                                        <p:attrNameLst>
                                          <p:attrName>ppt_x</p:attrName>
                                        </p:attrNameLst>
                                      </p:cBhvr>
                                      <p:tavLst>
                                        <p:tav tm="0">
                                          <p:val>
                                            <p:strVal val="1+#ppt_w/2"/>
                                          </p:val>
                                        </p:tav>
                                        <p:tav tm="100000">
                                          <p:val>
                                            <p:strVal val="#ppt_x"/>
                                          </p:val>
                                        </p:tav>
                                      </p:tavLst>
                                    </p:anim>
                                    <p:anim calcmode="lin" valueType="num">
                                      <p:cBhvr additive="base">
                                        <p:cTn id="12" dur="250" fill="hold"/>
                                        <p:tgtEl>
                                          <p:spTgt spid="39"/>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250" fill="hold"/>
                                        <p:tgtEl>
                                          <p:spTgt spid="40"/>
                                        </p:tgtEl>
                                        <p:attrNameLst>
                                          <p:attrName>ppt_x</p:attrName>
                                        </p:attrNameLst>
                                      </p:cBhvr>
                                      <p:tavLst>
                                        <p:tav tm="0">
                                          <p:val>
                                            <p:strVal val="1+#ppt_w/2"/>
                                          </p:val>
                                        </p:tav>
                                        <p:tav tm="100000">
                                          <p:val>
                                            <p:strVal val="#ppt_x"/>
                                          </p:val>
                                        </p:tav>
                                      </p:tavLst>
                                    </p:anim>
                                    <p:anim calcmode="lin" valueType="num">
                                      <p:cBhvr additive="base">
                                        <p:cTn id="16" dur="250" fill="hold"/>
                                        <p:tgtEl>
                                          <p:spTgt spid="40"/>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250" fill="hold"/>
                                        <p:tgtEl>
                                          <p:spTgt spid="41"/>
                                        </p:tgtEl>
                                        <p:attrNameLst>
                                          <p:attrName>ppt_x</p:attrName>
                                        </p:attrNameLst>
                                      </p:cBhvr>
                                      <p:tavLst>
                                        <p:tav tm="0">
                                          <p:val>
                                            <p:strVal val="1+#ppt_w/2"/>
                                          </p:val>
                                        </p:tav>
                                        <p:tav tm="100000">
                                          <p:val>
                                            <p:strVal val="#ppt_x"/>
                                          </p:val>
                                        </p:tav>
                                      </p:tavLst>
                                    </p:anim>
                                    <p:anim calcmode="lin" valueType="num">
                                      <p:cBhvr additive="base">
                                        <p:cTn id="20" dur="250" fill="hold"/>
                                        <p:tgtEl>
                                          <p:spTgt spid="41"/>
                                        </p:tgtEl>
                                        <p:attrNameLst>
                                          <p:attrName>ppt_y</p:attrName>
                                        </p:attrNameLst>
                                      </p:cBhvr>
                                      <p:tavLst>
                                        <p:tav tm="0">
                                          <p:val>
                                            <p:strVal val="0-#ppt_h/2"/>
                                          </p:val>
                                        </p:tav>
                                        <p:tav tm="100000">
                                          <p:val>
                                            <p:strVal val="#ppt_y"/>
                                          </p:val>
                                        </p:tav>
                                      </p:tavLst>
                                    </p:anim>
                                  </p:childTnLst>
                                </p:cTn>
                              </p:par>
                            </p:childTnLst>
                          </p:cTn>
                        </p:par>
                        <p:par>
                          <p:cTn id="21" fill="hold">
                            <p:stCondLst>
                              <p:cond delay="250"/>
                            </p:stCondLst>
                            <p:childTnLst>
                              <p:par>
                                <p:cTn id="22" presetID="42" presetClass="entr" presetSubtype="0" fill="hold" grpId="0"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250"/>
                                        <p:tgtEl>
                                          <p:spTgt spid="42"/>
                                        </p:tgtEl>
                                      </p:cBhvr>
                                    </p:animEffect>
                                    <p:anim calcmode="lin" valueType="num">
                                      <p:cBhvr>
                                        <p:cTn id="25" dur="250" fill="hold"/>
                                        <p:tgtEl>
                                          <p:spTgt spid="42"/>
                                        </p:tgtEl>
                                        <p:attrNameLst>
                                          <p:attrName>ppt_x</p:attrName>
                                        </p:attrNameLst>
                                      </p:cBhvr>
                                      <p:tavLst>
                                        <p:tav tm="0">
                                          <p:val>
                                            <p:strVal val="#ppt_x"/>
                                          </p:val>
                                        </p:tav>
                                        <p:tav tm="100000">
                                          <p:val>
                                            <p:strVal val="#ppt_x"/>
                                          </p:val>
                                        </p:tav>
                                      </p:tavLst>
                                    </p:anim>
                                    <p:anim calcmode="lin" valueType="num">
                                      <p:cBhvr>
                                        <p:cTn id="26" dur="250" fill="hold"/>
                                        <p:tgtEl>
                                          <p:spTgt spid="42"/>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250"/>
                                        <p:tgtEl>
                                          <p:spTgt spid="34"/>
                                        </p:tgtEl>
                                      </p:cBhvr>
                                    </p:animEffect>
                                    <p:anim calcmode="lin" valueType="num">
                                      <p:cBhvr>
                                        <p:cTn id="30" dur="250" fill="hold"/>
                                        <p:tgtEl>
                                          <p:spTgt spid="34"/>
                                        </p:tgtEl>
                                        <p:attrNameLst>
                                          <p:attrName>ppt_x</p:attrName>
                                        </p:attrNameLst>
                                      </p:cBhvr>
                                      <p:tavLst>
                                        <p:tav tm="0">
                                          <p:val>
                                            <p:strVal val="#ppt_x"/>
                                          </p:val>
                                        </p:tav>
                                        <p:tav tm="100000">
                                          <p:val>
                                            <p:strVal val="#ppt_x"/>
                                          </p:val>
                                        </p:tav>
                                      </p:tavLst>
                                    </p:anim>
                                    <p:anim calcmode="lin" valueType="num">
                                      <p:cBhvr>
                                        <p:cTn id="31" dur="250" fill="hold"/>
                                        <p:tgtEl>
                                          <p:spTgt spid="34"/>
                                        </p:tgtEl>
                                        <p:attrNameLst>
                                          <p:attrName>ppt_y</p:attrName>
                                        </p:attrNameLst>
                                      </p:cBhvr>
                                      <p:tavLst>
                                        <p:tav tm="0">
                                          <p:val>
                                            <p:strVal val="#ppt_y-.1"/>
                                          </p:val>
                                        </p:tav>
                                        <p:tav tm="100000">
                                          <p:val>
                                            <p:strVal val="#ppt_y"/>
                                          </p:val>
                                        </p:tav>
                                      </p:tavLst>
                                    </p:anim>
                                  </p:childTnLst>
                                </p:cTn>
                              </p:par>
                            </p:childTnLst>
                          </p:cTn>
                        </p:par>
                        <p:par>
                          <p:cTn id="32" fill="hold">
                            <p:stCondLst>
                              <p:cond delay="500"/>
                            </p:stCondLst>
                            <p:childTnLst>
                              <p:par>
                                <p:cTn id="33" presetID="42"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250"/>
                                        <p:tgtEl>
                                          <p:spTgt spid="43"/>
                                        </p:tgtEl>
                                      </p:cBhvr>
                                    </p:animEffect>
                                    <p:anim calcmode="lin" valueType="num">
                                      <p:cBhvr>
                                        <p:cTn id="36" dur="250" fill="hold"/>
                                        <p:tgtEl>
                                          <p:spTgt spid="43"/>
                                        </p:tgtEl>
                                        <p:attrNameLst>
                                          <p:attrName>ppt_x</p:attrName>
                                        </p:attrNameLst>
                                      </p:cBhvr>
                                      <p:tavLst>
                                        <p:tav tm="0">
                                          <p:val>
                                            <p:strVal val="#ppt_x"/>
                                          </p:val>
                                        </p:tav>
                                        <p:tav tm="100000">
                                          <p:val>
                                            <p:strVal val="#ppt_x"/>
                                          </p:val>
                                        </p:tav>
                                      </p:tavLst>
                                    </p:anim>
                                    <p:anim calcmode="lin" valueType="num">
                                      <p:cBhvr>
                                        <p:cTn id="37" dur="250" fill="hold"/>
                                        <p:tgtEl>
                                          <p:spTgt spid="43"/>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250"/>
                                        <p:tgtEl>
                                          <p:spTgt spid="35"/>
                                        </p:tgtEl>
                                      </p:cBhvr>
                                    </p:animEffect>
                                    <p:anim calcmode="lin" valueType="num">
                                      <p:cBhvr>
                                        <p:cTn id="41" dur="250" fill="hold"/>
                                        <p:tgtEl>
                                          <p:spTgt spid="35"/>
                                        </p:tgtEl>
                                        <p:attrNameLst>
                                          <p:attrName>ppt_x</p:attrName>
                                        </p:attrNameLst>
                                      </p:cBhvr>
                                      <p:tavLst>
                                        <p:tav tm="0">
                                          <p:val>
                                            <p:strVal val="#ppt_x"/>
                                          </p:val>
                                        </p:tav>
                                        <p:tav tm="100000">
                                          <p:val>
                                            <p:strVal val="#ppt_x"/>
                                          </p:val>
                                        </p:tav>
                                      </p:tavLst>
                                    </p:anim>
                                    <p:anim calcmode="lin" valueType="num">
                                      <p:cBhvr>
                                        <p:cTn id="42" dur="250" fill="hold"/>
                                        <p:tgtEl>
                                          <p:spTgt spid="35"/>
                                        </p:tgtEl>
                                        <p:attrNameLst>
                                          <p:attrName>ppt_y</p:attrName>
                                        </p:attrNameLst>
                                      </p:cBhvr>
                                      <p:tavLst>
                                        <p:tav tm="0">
                                          <p:val>
                                            <p:strVal val="#ppt_y-.1"/>
                                          </p:val>
                                        </p:tav>
                                        <p:tav tm="100000">
                                          <p:val>
                                            <p:strVal val="#ppt_y"/>
                                          </p:val>
                                        </p:tav>
                                      </p:tavLst>
                                    </p:anim>
                                  </p:childTnLst>
                                </p:cTn>
                              </p:par>
                            </p:childTnLst>
                          </p:cTn>
                        </p:par>
                        <p:par>
                          <p:cTn id="43" fill="hold">
                            <p:stCondLst>
                              <p:cond delay="750"/>
                            </p:stCondLst>
                            <p:childTnLst>
                              <p:par>
                                <p:cTn id="44" presetID="42" presetClass="entr" presetSubtype="0" fill="hold" grpId="0" nodeType="after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fade">
                                      <p:cBhvr>
                                        <p:cTn id="46" dur="250"/>
                                        <p:tgtEl>
                                          <p:spTgt spid="44"/>
                                        </p:tgtEl>
                                      </p:cBhvr>
                                    </p:animEffect>
                                    <p:anim calcmode="lin" valueType="num">
                                      <p:cBhvr>
                                        <p:cTn id="47" dur="250" fill="hold"/>
                                        <p:tgtEl>
                                          <p:spTgt spid="44"/>
                                        </p:tgtEl>
                                        <p:attrNameLst>
                                          <p:attrName>ppt_x</p:attrName>
                                        </p:attrNameLst>
                                      </p:cBhvr>
                                      <p:tavLst>
                                        <p:tav tm="0">
                                          <p:val>
                                            <p:strVal val="#ppt_x"/>
                                          </p:val>
                                        </p:tav>
                                        <p:tav tm="100000">
                                          <p:val>
                                            <p:strVal val="#ppt_x"/>
                                          </p:val>
                                        </p:tav>
                                      </p:tavLst>
                                    </p:anim>
                                    <p:anim calcmode="lin" valueType="num">
                                      <p:cBhvr>
                                        <p:cTn id="48" dur="250" fill="hold"/>
                                        <p:tgtEl>
                                          <p:spTgt spid="44"/>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250"/>
                                        <p:tgtEl>
                                          <p:spTgt spid="36"/>
                                        </p:tgtEl>
                                      </p:cBhvr>
                                    </p:animEffect>
                                    <p:anim calcmode="lin" valueType="num">
                                      <p:cBhvr>
                                        <p:cTn id="52" dur="250" fill="hold"/>
                                        <p:tgtEl>
                                          <p:spTgt spid="36"/>
                                        </p:tgtEl>
                                        <p:attrNameLst>
                                          <p:attrName>ppt_x</p:attrName>
                                        </p:attrNameLst>
                                      </p:cBhvr>
                                      <p:tavLst>
                                        <p:tav tm="0">
                                          <p:val>
                                            <p:strVal val="#ppt_x"/>
                                          </p:val>
                                        </p:tav>
                                        <p:tav tm="100000">
                                          <p:val>
                                            <p:strVal val="#ppt_x"/>
                                          </p:val>
                                        </p:tav>
                                      </p:tavLst>
                                    </p:anim>
                                    <p:anim calcmode="lin" valueType="num">
                                      <p:cBhvr>
                                        <p:cTn id="53" dur="250" fill="hold"/>
                                        <p:tgtEl>
                                          <p:spTgt spid="36"/>
                                        </p:tgtEl>
                                        <p:attrNameLst>
                                          <p:attrName>ppt_y</p:attrName>
                                        </p:attrNameLst>
                                      </p:cBhvr>
                                      <p:tavLst>
                                        <p:tav tm="0">
                                          <p:val>
                                            <p:strVal val="#ppt_y-.1"/>
                                          </p:val>
                                        </p:tav>
                                        <p:tav tm="100000">
                                          <p:val>
                                            <p:strVal val="#ppt_y"/>
                                          </p:val>
                                        </p:tav>
                                      </p:tavLst>
                                    </p:anim>
                                  </p:childTnLst>
                                </p:cTn>
                              </p:par>
                            </p:childTnLst>
                          </p:cTn>
                        </p:par>
                        <p:par>
                          <p:cTn id="54" fill="hold">
                            <p:stCondLst>
                              <p:cond delay="1000"/>
                            </p:stCondLst>
                            <p:childTnLst>
                              <p:par>
                                <p:cTn id="55" presetID="42" presetClass="entr" presetSubtype="0" fill="hold" grpId="0" nodeType="after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250"/>
                                        <p:tgtEl>
                                          <p:spTgt spid="45"/>
                                        </p:tgtEl>
                                      </p:cBhvr>
                                    </p:animEffect>
                                    <p:anim calcmode="lin" valueType="num">
                                      <p:cBhvr>
                                        <p:cTn id="58" dur="250" fill="hold"/>
                                        <p:tgtEl>
                                          <p:spTgt spid="45"/>
                                        </p:tgtEl>
                                        <p:attrNameLst>
                                          <p:attrName>ppt_x</p:attrName>
                                        </p:attrNameLst>
                                      </p:cBhvr>
                                      <p:tavLst>
                                        <p:tav tm="0">
                                          <p:val>
                                            <p:strVal val="#ppt_x"/>
                                          </p:val>
                                        </p:tav>
                                        <p:tav tm="100000">
                                          <p:val>
                                            <p:strVal val="#ppt_x"/>
                                          </p:val>
                                        </p:tav>
                                      </p:tavLst>
                                    </p:anim>
                                    <p:anim calcmode="lin" valueType="num">
                                      <p:cBhvr>
                                        <p:cTn id="59" dur="250" fill="hold"/>
                                        <p:tgtEl>
                                          <p:spTgt spid="45"/>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37"/>
                                        </p:tgtEl>
                                        <p:attrNameLst>
                                          <p:attrName>style.visibility</p:attrName>
                                        </p:attrNameLst>
                                      </p:cBhvr>
                                      <p:to>
                                        <p:strVal val="visible"/>
                                      </p:to>
                                    </p:set>
                                    <p:animEffect transition="in" filter="fade">
                                      <p:cBhvr>
                                        <p:cTn id="62" dur="250"/>
                                        <p:tgtEl>
                                          <p:spTgt spid="37"/>
                                        </p:tgtEl>
                                      </p:cBhvr>
                                    </p:animEffect>
                                    <p:anim calcmode="lin" valueType="num">
                                      <p:cBhvr>
                                        <p:cTn id="63" dur="250" fill="hold"/>
                                        <p:tgtEl>
                                          <p:spTgt spid="37"/>
                                        </p:tgtEl>
                                        <p:attrNameLst>
                                          <p:attrName>ppt_x</p:attrName>
                                        </p:attrNameLst>
                                      </p:cBhvr>
                                      <p:tavLst>
                                        <p:tav tm="0">
                                          <p:val>
                                            <p:strVal val="#ppt_x"/>
                                          </p:val>
                                        </p:tav>
                                        <p:tav tm="100000">
                                          <p:val>
                                            <p:strVal val="#ppt_x"/>
                                          </p:val>
                                        </p:tav>
                                      </p:tavLst>
                                    </p:anim>
                                    <p:anim calcmode="lin" valueType="num">
                                      <p:cBhvr>
                                        <p:cTn id="64" dur="25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39" grpId="0"/>
      <p:bldP spid="40" grpId="0"/>
      <p:bldP spid="41" grpId="0"/>
      <p:bldP spid="42" grpId="0" animBg="1"/>
      <p:bldP spid="43" grpId="0" animBg="1"/>
      <p:bldP spid="44" grpId="0" animBg="1"/>
      <p:bldP spid="4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p:cNvSpPr>
            <a:spLocks/>
          </p:cNvSpPr>
          <p:nvPr/>
        </p:nvSpPr>
        <p:spPr bwMode="auto">
          <a:xfrm>
            <a:off x="4888790" y="4034984"/>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mn-lt"/>
              <a:ea typeface="+mn-ea"/>
              <a:cs typeface="+mn-ea"/>
              <a:sym typeface="+mn-lt"/>
            </a:endParaRPr>
          </a:p>
        </p:txBody>
      </p:sp>
      <p:sp>
        <p:nvSpPr>
          <p:cNvPr id="7" name="Freeform 5"/>
          <p:cNvSpPr>
            <a:spLocks/>
          </p:cNvSpPr>
          <p:nvPr/>
        </p:nvSpPr>
        <p:spPr bwMode="auto">
          <a:xfrm>
            <a:off x="4888790" y="3580350"/>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dk2">
              <a:lumMod val="100000"/>
            </a:schemeClr>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mn-lt"/>
              <a:ea typeface="+mn-ea"/>
              <a:cs typeface="+mn-ea"/>
              <a:sym typeface="+mn-lt"/>
            </a:endParaRPr>
          </a:p>
        </p:txBody>
      </p:sp>
      <p:sp>
        <p:nvSpPr>
          <p:cNvPr id="9" name="Freeform 5"/>
          <p:cNvSpPr>
            <a:spLocks/>
          </p:cNvSpPr>
          <p:nvPr/>
        </p:nvSpPr>
        <p:spPr bwMode="auto">
          <a:xfrm>
            <a:off x="4888790" y="3130426"/>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mn-lt"/>
              <a:ea typeface="+mn-ea"/>
              <a:cs typeface="+mn-ea"/>
              <a:sym typeface="+mn-lt"/>
            </a:endParaRPr>
          </a:p>
        </p:txBody>
      </p:sp>
      <p:sp>
        <p:nvSpPr>
          <p:cNvPr id="8" name="Freeform 5"/>
          <p:cNvSpPr>
            <a:spLocks/>
          </p:cNvSpPr>
          <p:nvPr/>
        </p:nvSpPr>
        <p:spPr bwMode="auto">
          <a:xfrm>
            <a:off x="4888790" y="2598057"/>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dk2">
              <a:lumMod val="100000"/>
            </a:schemeClr>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mn-lt"/>
              <a:ea typeface="+mn-ea"/>
              <a:cs typeface="+mn-ea"/>
              <a:sym typeface="+mn-lt"/>
            </a:endParaRPr>
          </a:p>
        </p:txBody>
      </p:sp>
      <p:sp>
        <p:nvSpPr>
          <p:cNvPr id="11" name="Rectangle 10"/>
          <p:cNvSpPr/>
          <p:nvPr/>
        </p:nvSpPr>
        <p:spPr>
          <a:xfrm>
            <a:off x="9607741" y="3367278"/>
            <a:ext cx="1770872"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altLang="zh-CN" sz="800" dirty="0">
              <a:solidFill>
                <a:schemeClr val="bg1">
                  <a:lumMod val="65000"/>
                </a:schemeClr>
              </a:solidFill>
              <a:latin typeface="+mn-lt"/>
              <a:ea typeface="+mn-ea"/>
              <a:cs typeface="+mn-ea"/>
              <a:sym typeface="+mn-lt"/>
            </a:endParaRPr>
          </a:p>
        </p:txBody>
      </p:sp>
      <p:sp>
        <p:nvSpPr>
          <p:cNvPr id="12" name="Rectangle 11"/>
          <p:cNvSpPr/>
          <p:nvPr/>
        </p:nvSpPr>
        <p:spPr>
          <a:xfrm>
            <a:off x="9607741" y="4502414"/>
            <a:ext cx="1770872"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altLang="zh-CN" sz="800" dirty="0">
              <a:solidFill>
                <a:schemeClr val="bg1">
                  <a:lumMod val="65000"/>
                </a:schemeClr>
              </a:solidFill>
              <a:latin typeface="+mn-lt"/>
              <a:ea typeface="+mn-ea"/>
              <a:cs typeface="+mn-ea"/>
              <a:sym typeface="+mn-lt"/>
            </a:endParaRPr>
          </a:p>
        </p:txBody>
      </p:sp>
      <p:sp>
        <p:nvSpPr>
          <p:cNvPr id="13" name="Rounded Rectangle 12"/>
          <p:cNvSpPr/>
          <p:nvPr/>
        </p:nvSpPr>
        <p:spPr>
          <a:xfrm>
            <a:off x="8648785" y="3318666"/>
            <a:ext cx="797230" cy="77048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cs typeface="+mn-ea"/>
              <a:sym typeface="+mn-lt"/>
            </a:endParaRPr>
          </a:p>
        </p:txBody>
      </p:sp>
      <p:sp>
        <p:nvSpPr>
          <p:cNvPr id="14" name="Rounded Rectangle 13"/>
          <p:cNvSpPr/>
          <p:nvPr/>
        </p:nvSpPr>
        <p:spPr>
          <a:xfrm>
            <a:off x="8648785" y="4453801"/>
            <a:ext cx="797230" cy="77048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cs typeface="+mn-ea"/>
              <a:sym typeface="+mn-lt"/>
            </a:endParaRPr>
          </a:p>
        </p:txBody>
      </p:sp>
      <p:sp>
        <p:nvSpPr>
          <p:cNvPr id="15" name="Rectangle 14"/>
          <p:cNvSpPr/>
          <p:nvPr/>
        </p:nvSpPr>
        <p:spPr>
          <a:xfrm>
            <a:off x="1532831" y="3367278"/>
            <a:ext cx="1770872"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altLang="zh-CN" sz="800" dirty="0">
              <a:solidFill>
                <a:schemeClr val="bg1">
                  <a:lumMod val="65000"/>
                </a:schemeClr>
              </a:solidFill>
              <a:latin typeface="+mn-lt"/>
              <a:ea typeface="+mn-ea"/>
              <a:cs typeface="+mn-ea"/>
              <a:sym typeface="+mn-lt"/>
            </a:endParaRPr>
          </a:p>
        </p:txBody>
      </p:sp>
      <p:sp>
        <p:nvSpPr>
          <p:cNvPr id="16" name="Rectangle 15"/>
          <p:cNvSpPr/>
          <p:nvPr/>
        </p:nvSpPr>
        <p:spPr>
          <a:xfrm>
            <a:off x="1532831" y="4502414"/>
            <a:ext cx="1770872"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altLang="zh-CN" sz="800" dirty="0">
              <a:solidFill>
                <a:schemeClr val="bg1">
                  <a:lumMod val="65000"/>
                </a:schemeClr>
              </a:solidFill>
              <a:latin typeface="+mn-lt"/>
              <a:ea typeface="+mn-ea"/>
              <a:cs typeface="+mn-ea"/>
              <a:sym typeface="+mn-lt"/>
            </a:endParaRPr>
          </a:p>
        </p:txBody>
      </p:sp>
      <p:sp>
        <p:nvSpPr>
          <p:cNvPr id="17" name="Rounded Rectangle 16"/>
          <p:cNvSpPr/>
          <p:nvPr/>
        </p:nvSpPr>
        <p:spPr>
          <a:xfrm>
            <a:off x="3437821" y="3318666"/>
            <a:ext cx="797230" cy="770485"/>
          </a:xfrm>
          <a:prstGeom prst="round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cs typeface="+mn-ea"/>
              <a:sym typeface="+mn-lt"/>
            </a:endParaRPr>
          </a:p>
        </p:txBody>
      </p:sp>
      <p:sp>
        <p:nvSpPr>
          <p:cNvPr id="18" name="Rounded Rectangle 17"/>
          <p:cNvSpPr/>
          <p:nvPr/>
        </p:nvSpPr>
        <p:spPr>
          <a:xfrm>
            <a:off x="3437821" y="4453801"/>
            <a:ext cx="797230" cy="770485"/>
          </a:xfrm>
          <a:prstGeom prst="round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cs typeface="+mn-ea"/>
              <a:sym typeface="+mn-lt"/>
            </a:endParaRPr>
          </a:p>
        </p:txBody>
      </p:sp>
      <p:grpSp>
        <p:nvGrpSpPr>
          <p:cNvPr id="19" name="Group 18"/>
          <p:cNvGrpSpPr/>
          <p:nvPr/>
        </p:nvGrpSpPr>
        <p:grpSpPr>
          <a:xfrm>
            <a:off x="8773670" y="3433635"/>
            <a:ext cx="547455" cy="543707"/>
            <a:chOff x="1979613" y="3067051"/>
            <a:chExt cx="231775" cy="230188"/>
          </a:xfrm>
          <a:solidFill>
            <a:schemeClr val="bg1"/>
          </a:solidFill>
        </p:grpSpPr>
        <p:sp>
          <p:nvSpPr>
            <p:cNvPr id="20"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mn-lt"/>
                <a:ea typeface="+mn-ea"/>
                <a:cs typeface="+mn-ea"/>
                <a:sym typeface="+mn-lt"/>
              </a:endParaRPr>
            </a:p>
          </p:txBody>
        </p:sp>
        <p:sp>
          <p:nvSpPr>
            <p:cNvPr id="21"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mn-lt"/>
                <a:ea typeface="+mn-ea"/>
                <a:cs typeface="+mn-ea"/>
                <a:sym typeface="+mn-lt"/>
              </a:endParaRPr>
            </a:p>
          </p:txBody>
        </p:sp>
        <p:sp>
          <p:nvSpPr>
            <p:cNvPr id="22"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mn-lt"/>
                <a:ea typeface="+mn-ea"/>
                <a:cs typeface="+mn-ea"/>
                <a:sym typeface="+mn-lt"/>
              </a:endParaRPr>
            </a:p>
          </p:txBody>
        </p:sp>
      </p:grpSp>
      <p:grpSp>
        <p:nvGrpSpPr>
          <p:cNvPr id="23" name="Group 22"/>
          <p:cNvGrpSpPr/>
          <p:nvPr/>
        </p:nvGrpSpPr>
        <p:grpSpPr>
          <a:xfrm>
            <a:off x="8810511" y="4651787"/>
            <a:ext cx="451276" cy="434685"/>
            <a:chOff x="4616450" y="1549401"/>
            <a:chExt cx="215900" cy="207963"/>
          </a:xfrm>
          <a:solidFill>
            <a:schemeClr val="bg1"/>
          </a:solidFill>
        </p:grpSpPr>
        <p:sp>
          <p:nvSpPr>
            <p:cNvPr id="24"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mn-lt"/>
                <a:ea typeface="+mn-ea"/>
                <a:cs typeface="+mn-ea"/>
                <a:sym typeface="+mn-lt"/>
              </a:endParaRPr>
            </a:p>
          </p:txBody>
        </p:sp>
        <p:sp>
          <p:nvSpPr>
            <p:cNvPr id="25"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mn-lt"/>
                <a:ea typeface="+mn-ea"/>
                <a:cs typeface="+mn-ea"/>
                <a:sym typeface="+mn-lt"/>
              </a:endParaRPr>
            </a:p>
          </p:txBody>
        </p:sp>
      </p:grpSp>
      <p:sp>
        <p:nvSpPr>
          <p:cNvPr id="26" name="Freeform 59"/>
          <p:cNvSpPr>
            <a:spLocks noEditPoints="1"/>
          </p:cNvSpPr>
          <p:nvPr/>
        </p:nvSpPr>
        <p:spPr bwMode="auto">
          <a:xfrm>
            <a:off x="3629618" y="4560369"/>
            <a:ext cx="392299" cy="526104"/>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mn-lt"/>
              <a:ea typeface="+mn-ea"/>
              <a:cs typeface="+mn-ea"/>
              <a:sym typeface="+mn-lt"/>
            </a:endParaRPr>
          </a:p>
        </p:txBody>
      </p:sp>
      <p:grpSp>
        <p:nvGrpSpPr>
          <p:cNvPr id="27" name="Group 26"/>
          <p:cNvGrpSpPr/>
          <p:nvPr/>
        </p:nvGrpSpPr>
        <p:grpSpPr>
          <a:xfrm>
            <a:off x="3650953" y="3490624"/>
            <a:ext cx="370965" cy="429731"/>
            <a:chOff x="3581400" y="3905251"/>
            <a:chExt cx="160338" cy="185738"/>
          </a:xfrm>
          <a:solidFill>
            <a:schemeClr val="bg1"/>
          </a:solidFill>
        </p:grpSpPr>
        <p:sp>
          <p:nvSpPr>
            <p:cNvPr id="28"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mn-lt"/>
                <a:ea typeface="+mn-ea"/>
                <a:cs typeface="+mn-ea"/>
                <a:sym typeface="+mn-lt"/>
              </a:endParaRPr>
            </a:p>
          </p:txBody>
        </p:sp>
        <p:sp>
          <p:nvSpPr>
            <p:cNvPr id="29"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mn-lt"/>
                <a:ea typeface="+mn-ea"/>
                <a:cs typeface="+mn-ea"/>
                <a:sym typeface="+mn-lt"/>
              </a:endParaRPr>
            </a:p>
          </p:txBody>
        </p:sp>
        <p:sp>
          <p:nvSpPr>
            <p:cNvPr id="30"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mn-lt"/>
                <a:ea typeface="+mn-ea"/>
                <a:cs typeface="+mn-ea"/>
                <a:sym typeface="+mn-lt"/>
              </a:endParaRPr>
            </a:p>
          </p:txBody>
        </p:sp>
        <p:sp>
          <p:nvSpPr>
            <p:cNvPr id="31"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mn-lt"/>
                <a:ea typeface="+mn-ea"/>
                <a:cs typeface="+mn-ea"/>
                <a:sym typeface="+mn-lt"/>
              </a:endParaRPr>
            </a:p>
          </p:txBody>
        </p:sp>
      </p:grpSp>
      <p:sp>
        <p:nvSpPr>
          <p:cNvPr id="32"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cs typeface="+mn-ea"/>
                <a:sym typeface="+mn-lt"/>
              </a:rPr>
              <a:t>点击添加相关标题文字</a:t>
            </a:r>
            <a:endParaRPr lang="en-US" sz="2000" dirty="0">
              <a:solidFill>
                <a:schemeClr val="bg1">
                  <a:lumMod val="50000"/>
                </a:schemeClr>
              </a:solidFill>
              <a:cs typeface="+mn-ea"/>
              <a:sym typeface="+mn-lt"/>
            </a:endParaRPr>
          </a:p>
        </p:txBody>
      </p:sp>
      <p:sp>
        <p:nvSpPr>
          <p:cNvPr id="33"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cs typeface="+mn-ea"/>
                <a:sym typeface="+mn-lt"/>
              </a:rPr>
              <a:t>CLICK ON ADD RELATED TITLE WORDS</a:t>
            </a:r>
            <a:endParaRPr lang="en-US" sz="900" dirty="0">
              <a:solidFill>
                <a:schemeClr val="bg1">
                  <a:lumMod val="50000"/>
                </a:schemeClr>
              </a:solidFill>
              <a:cs typeface="+mn-ea"/>
              <a:sym typeface="+mn-lt"/>
            </a:endParaRPr>
          </a:p>
        </p:txBody>
      </p:sp>
    </p:spTree>
    <p:extLst>
      <p:ext uri="{BB962C8B-B14F-4D97-AF65-F5344CB8AC3E}">
        <p14:creationId xmlns:p14="http://schemas.microsoft.com/office/powerpoint/2010/main" val="343834843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50" fill="hold"/>
                                        <p:tgtEl>
                                          <p:spTgt spid="8"/>
                                        </p:tgtEl>
                                        <p:attrNameLst>
                                          <p:attrName>ppt_x</p:attrName>
                                        </p:attrNameLst>
                                      </p:cBhvr>
                                      <p:tavLst>
                                        <p:tav tm="0">
                                          <p:val>
                                            <p:strVal val="#ppt_x"/>
                                          </p:val>
                                        </p:tav>
                                        <p:tav tm="100000">
                                          <p:val>
                                            <p:strVal val="#ppt_x"/>
                                          </p:val>
                                        </p:tav>
                                      </p:tavLst>
                                    </p:anim>
                                    <p:anim calcmode="lin" valueType="num">
                                      <p:cBhvr additive="base">
                                        <p:cTn id="8" dur="25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250" fill="hold"/>
                                        <p:tgtEl>
                                          <p:spTgt spid="9"/>
                                        </p:tgtEl>
                                        <p:attrNameLst>
                                          <p:attrName>ppt_x</p:attrName>
                                        </p:attrNameLst>
                                      </p:cBhvr>
                                      <p:tavLst>
                                        <p:tav tm="0">
                                          <p:val>
                                            <p:strVal val="#ppt_x"/>
                                          </p:val>
                                        </p:tav>
                                        <p:tav tm="100000">
                                          <p:val>
                                            <p:strVal val="#ppt_x"/>
                                          </p:val>
                                        </p:tav>
                                      </p:tavLst>
                                    </p:anim>
                                    <p:anim calcmode="lin" valueType="num">
                                      <p:cBhvr additive="base">
                                        <p:cTn id="13" dur="25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ppt_x"/>
                                          </p:val>
                                        </p:tav>
                                        <p:tav tm="100000">
                                          <p:val>
                                            <p:strVal val="#ppt_x"/>
                                          </p:val>
                                        </p:tav>
                                      </p:tavLst>
                                    </p:anim>
                                    <p:anim calcmode="lin" valueType="num">
                                      <p:cBhvr additive="base">
                                        <p:cTn id="18" dur="25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250" fill="hold"/>
                                        <p:tgtEl>
                                          <p:spTgt spid="17"/>
                                        </p:tgtEl>
                                        <p:attrNameLst>
                                          <p:attrName>ppt_x</p:attrName>
                                        </p:attrNameLst>
                                      </p:cBhvr>
                                      <p:tavLst>
                                        <p:tav tm="0">
                                          <p:val>
                                            <p:strVal val="#ppt_x"/>
                                          </p:val>
                                        </p:tav>
                                        <p:tav tm="100000">
                                          <p:val>
                                            <p:strVal val="#ppt_x"/>
                                          </p:val>
                                        </p:tav>
                                      </p:tavLst>
                                    </p:anim>
                                    <p:anim calcmode="lin" valueType="num">
                                      <p:cBhvr additive="base">
                                        <p:cTn id="28" dur="25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250" fill="hold"/>
                                        <p:tgtEl>
                                          <p:spTgt spid="27"/>
                                        </p:tgtEl>
                                        <p:attrNameLst>
                                          <p:attrName>ppt_x</p:attrName>
                                        </p:attrNameLst>
                                      </p:cBhvr>
                                      <p:tavLst>
                                        <p:tav tm="0">
                                          <p:val>
                                            <p:strVal val="#ppt_x"/>
                                          </p:val>
                                        </p:tav>
                                        <p:tav tm="100000">
                                          <p:val>
                                            <p:strVal val="#ppt_x"/>
                                          </p:val>
                                        </p:tav>
                                      </p:tavLst>
                                    </p:anim>
                                    <p:anim calcmode="lin" valueType="num">
                                      <p:cBhvr additive="base">
                                        <p:cTn id="33" dur="25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250" fill="hold"/>
                                        <p:tgtEl>
                                          <p:spTgt spid="15"/>
                                        </p:tgtEl>
                                        <p:attrNameLst>
                                          <p:attrName>ppt_x</p:attrName>
                                        </p:attrNameLst>
                                      </p:cBhvr>
                                      <p:tavLst>
                                        <p:tav tm="0">
                                          <p:val>
                                            <p:strVal val="#ppt_x"/>
                                          </p:val>
                                        </p:tav>
                                        <p:tav tm="100000">
                                          <p:val>
                                            <p:strVal val="#ppt_x"/>
                                          </p:val>
                                        </p:tav>
                                      </p:tavLst>
                                    </p:anim>
                                    <p:anim calcmode="lin" valueType="num">
                                      <p:cBhvr additive="base">
                                        <p:cTn id="38" dur="25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250" fill="hold"/>
                                        <p:tgtEl>
                                          <p:spTgt spid="18"/>
                                        </p:tgtEl>
                                        <p:attrNameLst>
                                          <p:attrName>ppt_x</p:attrName>
                                        </p:attrNameLst>
                                      </p:cBhvr>
                                      <p:tavLst>
                                        <p:tav tm="0">
                                          <p:val>
                                            <p:strVal val="#ppt_x"/>
                                          </p:val>
                                        </p:tav>
                                        <p:tav tm="100000">
                                          <p:val>
                                            <p:strVal val="#ppt_x"/>
                                          </p:val>
                                        </p:tav>
                                      </p:tavLst>
                                    </p:anim>
                                    <p:anim calcmode="lin" valueType="num">
                                      <p:cBhvr additive="base">
                                        <p:cTn id="43" dur="250" fill="hold"/>
                                        <p:tgtEl>
                                          <p:spTgt spid="18"/>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250" fill="hold"/>
                                        <p:tgtEl>
                                          <p:spTgt spid="26"/>
                                        </p:tgtEl>
                                        <p:attrNameLst>
                                          <p:attrName>ppt_x</p:attrName>
                                        </p:attrNameLst>
                                      </p:cBhvr>
                                      <p:tavLst>
                                        <p:tav tm="0">
                                          <p:val>
                                            <p:strVal val="#ppt_x"/>
                                          </p:val>
                                        </p:tav>
                                        <p:tav tm="100000">
                                          <p:val>
                                            <p:strVal val="#ppt_x"/>
                                          </p:val>
                                        </p:tav>
                                      </p:tavLst>
                                    </p:anim>
                                    <p:anim calcmode="lin" valueType="num">
                                      <p:cBhvr additive="base">
                                        <p:cTn id="48" dur="250" fill="hold"/>
                                        <p:tgtEl>
                                          <p:spTgt spid="26"/>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250" fill="hold"/>
                                        <p:tgtEl>
                                          <p:spTgt spid="16"/>
                                        </p:tgtEl>
                                        <p:attrNameLst>
                                          <p:attrName>ppt_x</p:attrName>
                                        </p:attrNameLst>
                                      </p:cBhvr>
                                      <p:tavLst>
                                        <p:tav tm="0">
                                          <p:val>
                                            <p:strVal val="#ppt_x"/>
                                          </p:val>
                                        </p:tav>
                                        <p:tav tm="100000">
                                          <p:val>
                                            <p:strVal val="#ppt_x"/>
                                          </p:val>
                                        </p:tav>
                                      </p:tavLst>
                                    </p:anim>
                                    <p:anim calcmode="lin" valueType="num">
                                      <p:cBhvr additive="base">
                                        <p:cTn id="53" dur="250" fill="hold"/>
                                        <p:tgtEl>
                                          <p:spTgt spid="16"/>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250" fill="hold"/>
                                        <p:tgtEl>
                                          <p:spTgt spid="13"/>
                                        </p:tgtEl>
                                        <p:attrNameLst>
                                          <p:attrName>ppt_x</p:attrName>
                                        </p:attrNameLst>
                                      </p:cBhvr>
                                      <p:tavLst>
                                        <p:tav tm="0">
                                          <p:val>
                                            <p:strVal val="#ppt_x"/>
                                          </p:val>
                                        </p:tav>
                                        <p:tav tm="100000">
                                          <p:val>
                                            <p:strVal val="#ppt_x"/>
                                          </p:val>
                                        </p:tav>
                                      </p:tavLst>
                                    </p:anim>
                                    <p:anim calcmode="lin" valueType="num">
                                      <p:cBhvr additive="base">
                                        <p:cTn id="58" dur="250" fill="hold"/>
                                        <p:tgtEl>
                                          <p:spTgt spid="13"/>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250" fill="hold"/>
                                        <p:tgtEl>
                                          <p:spTgt spid="19"/>
                                        </p:tgtEl>
                                        <p:attrNameLst>
                                          <p:attrName>ppt_x</p:attrName>
                                        </p:attrNameLst>
                                      </p:cBhvr>
                                      <p:tavLst>
                                        <p:tav tm="0">
                                          <p:val>
                                            <p:strVal val="#ppt_x"/>
                                          </p:val>
                                        </p:tav>
                                        <p:tav tm="100000">
                                          <p:val>
                                            <p:strVal val="#ppt_x"/>
                                          </p:val>
                                        </p:tav>
                                      </p:tavLst>
                                    </p:anim>
                                    <p:anim calcmode="lin" valueType="num">
                                      <p:cBhvr additive="base">
                                        <p:cTn id="63" dur="250" fill="hold"/>
                                        <p:tgtEl>
                                          <p:spTgt spid="19"/>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250" fill="hold"/>
                                        <p:tgtEl>
                                          <p:spTgt spid="11"/>
                                        </p:tgtEl>
                                        <p:attrNameLst>
                                          <p:attrName>ppt_x</p:attrName>
                                        </p:attrNameLst>
                                      </p:cBhvr>
                                      <p:tavLst>
                                        <p:tav tm="0">
                                          <p:val>
                                            <p:strVal val="#ppt_x"/>
                                          </p:val>
                                        </p:tav>
                                        <p:tav tm="100000">
                                          <p:val>
                                            <p:strVal val="#ppt_x"/>
                                          </p:val>
                                        </p:tav>
                                      </p:tavLst>
                                    </p:anim>
                                    <p:anim calcmode="lin" valueType="num">
                                      <p:cBhvr additive="base">
                                        <p:cTn id="68" dur="250" fill="hold"/>
                                        <p:tgtEl>
                                          <p:spTgt spid="11"/>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250" fill="hold"/>
                                        <p:tgtEl>
                                          <p:spTgt spid="14"/>
                                        </p:tgtEl>
                                        <p:attrNameLst>
                                          <p:attrName>ppt_x</p:attrName>
                                        </p:attrNameLst>
                                      </p:cBhvr>
                                      <p:tavLst>
                                        <p:tav tm="0">
                                          <p:val>
                                            <p:strVal val="#ppt_x"/>
                                          </p:val>
                                        </p:tav>
                                        <p:tav tm="100000">
                                          <p:val>
                                            <p:strVal val="#ppt_x"/>
                                          </p:val>
                                        </p:tav>
                                      </p:tavLst>
                                    </p:anim>
                                    <p:anim calcmode="lin" valueType="num">
                                      <p:cBhvr additive="base">
                                        <p:cTn id="73" dur="250" fill="hold"/>
                                        <p:tgtEl>
                                          <p:spTgt spid="14"/>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250" fill="hold"/>
                                        <p:tgtEl>
                                          <p:spTgt spid="23"/>
                                        </p:tgtEl>
                                        <p:attrNameLst>
                                          <p:attrName>ppt_x</p:attrName>
                                        </p:attrNameLst>
                                      </p:cBhvr>
                                      <p:tavLst>
                                        <p:tav tm="0">
                                          <p:val>
                                            <p:strVal val="#ppt_x"/>
                                          </p:val>
                                        </p:tav>
                                        <p:tav tm="100000">
                                          <p:val>
                                            <p:strVal val="#ppt_x"/>
                                          </p:val>
                                        </p:tav>
                                      </p:tavLst>
                                    </p:anim>
                                    <p:anim calcmode="lin" valueType="num">
                                      <p:cBhvr additive="base">
                                        <p:cTn id="78" dur="250" fill="hold"/>
                                        <p:tgtEl>
                                          <p:spTgt spid="23"/>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250" fill="hold"/>
                                        <p:tgtEl>
                                          <p:spTgt spid="12"/>
                                        </p:tgtEl>
                                        <p:attrNameLst>
                                          <p:attrName>ppt_x</p:attrName>
                                        </p:attrNameLst>
                                      </p:cBhvr>
                                      <p:tavLst>
                                        <p:tav tm="0">
                                          <p:val>
                                            <p:strVal val="#ppt_x"/>
                                          </p:val>
                                        </p:tav>
                                        <p:tav tm="100000">
                                          <p:val>
                                            <p:strVal val="#ppt_x"/>
                                          </p:val>
                                        </p:tav>
                                      </p:tavLst>
                                    </p:anim>
                                    <p:anim calcmode="lin" valueType="num">
                                      <p:cBhvr additive="base">
                                        <p:cTn id="83" dur="2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9" grpId="0" animBg="1"/>
      <p:bldP spid="8" grpId="0" animBg="1"/>
      <p:bldP spid="11" grpId="0"/>
      <p:bldP spid="12" grpId="0"/>
      <p:bldP spid="13" grpId="0" animBg="1"/>
      <p:bldP spid="14" grpId="0" animBg="1"/>
      <p:bldP spid="15" grpId="0"/>
      <p:bldP spid="16" grpId="0"/>
      <p:bldP spid="17" grpId="0" animBg="1"/>
      <p:bldP spid="18" grpId="0" animBg="1"/>
      <p:bldP spid="2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 name="Chart 61"/>
          <p:cNvGraphicFramePr/>
          <p:nvPr>
            <p:extLst>
              <p:ext uri="{D42A27DB-BD31-4B8C-83A1-F6EECF244321}">
                <p14:modId xmlns:p14="http://schemas.microsoft.com/office/powerpoint/2010/main" val="2234007234"/>
              </p:ext>
            </p:extLst>
          </p:nvPr>
        </p:nvGraphicFramePr>
        <p:xfrm>
          <a:off x="1678294" y="1941374"/>
          <a:ext cx="1998127" cy="2114852"/>
        </p:xfrm>
        <a:graphic>
          <a:graphicData uri="http://schemas.openxmlformats.org/drawingml/2006/chart">
            <c:chart xmlns:c="http://schemas.openxmlformats.org/drawingml/2006/chart" xmlns:r="http://schemas.openxmlformats.org/officeDocument/2006/relationships" r:id="rId3"/>
          </a:graphicData>
        </a:graphic>
      </p:graphicFrame>
      <p:sp>
        <p:nvSpPr>
          <p:cNvPr id="68" name="TextBox 67"/>
          <p:cNvSpPr txBox="1"/>
          <p:nvPr/>
        </p:nvSpPr>
        <p:spPr>
          <a:xfrm>
            <a:off x="2325817" y="2854636"/>
            <a:ext cx="781549" cy="333617"/>
          </a:xfrm>
          <a:prstGeom prst="rect">
            <a:avLst/>
          </a:prstGeom>
          <a:noFill/>
        </p:spPr>
        <p:txBody>
          <a:bodyPr wrap="square" rtlCol="0" anchor="ctr">
            <a:spAutoFit/>
          </a:bodyPr>
          <a:lstStyle/>
          <a:p>
            <a:pPr algn="ctr">
              <a:lnSpc>
                <a:spcPct val="120000"/>
              </a:lnSpc>
            </a:pPr>
            <a:r>
              <a:rPr lang="en-US" sz="1400" b="1" dirty="0">
                <a:solidFill>
                  <a:schemeClr val="dk2">
                    <a:lumMod val="100000"/>
                  </a:schemeClr>
                </a:solidFill>
                <a:latin typeface="+mn-lt"/>
                <a:ea typeface="+mn-ea"/>
                <a:cs typeface="+mn-ea"/>
                <a:sym typeface="+mn-lt"/>
              </a:rPr>
              <a:t>50%</a:t>
            </a:r>
          </a:p>
        </p:txBody>
      </p:sp>
      <p:sp>
        <p:nvSpPr>
          <p:cNvPr id="50" name="TextBox 49"/>
          <p:cNvSpPr txBox="1"/>
          <p:nvPr/>
        </p:nvSpPr>
        <p:spPr>
          <a:xfrm>
            <a:off x="2497437" y="3962081"/>
            <a:ext cx="365485" cy="241285"/>
          </a:xfrm>
          <a:prstGeom prst="rect">
            <a:avLst/>
          </a:prstGeom>
          <a:noFill/>
        </p:spPr>
        <p:txBody>
          <a:bodyPr wrap="none" lIns="0" tIns="0" rIns="0" bIns="0" rtlCol="0">
            <a:spAutoFit/>
          </a:bodyPr>
          <a:lstStyle/>
          <a:p>
            <a:pPr algn="ctr">
              <a:lnSpc>
                <a:spcPct val="120000"/>
              </a:lnSpc>
            </a:pPr>
            <a:r>
              <a:rPr lang="en-US" sz="1400" b="1" dirty="0">
                <a:solidFill>
                  <a:schemeClr val="dk2">
                    <a:lumMod val="100000"/>
                  </a:schemeClr>
                </a:solidFill>
                <a:latin typeface="+mn-lt"/>
                <a:ea typeface="+mn-ea"/>
                <a:cs typeface="+mn-ea"/>
                <a:sym typeface="+mn-lt"/>
              </a:rPr>
              <a:t>2001</a:t>
            </a:r>
          </a:p>
        </p:txBody>
      </p:sp>
      <p:graphicFrame>
        <p:nvGraphicFramePr>
          <p:cNvPr id="36" name="Chart 35"/>
          <p:cNvGraphicFramePr/>
          <p:nvPr>
            <p:extLst/>
          </p:nvPr>
        </p:nvGraphicFramePr>
        <p:xfrm>
          <a:off x="4160854" y="1941374"/>
          <a:ext cx="1998127" cy="2114852"/>
        </p:xfrm>
        <a:graphic>
          <a:graphicData uri="http://schemas.openxmlformats.org/drawingml/2006/chart">
            <c:chart xmlns:c="http://schemas.openxmlformats.org/drawingml/2006/chart" xmlns:r="http://schemas.openxmlformats.org/officeDocument/2006/relationships" r:id="rId4"/>
          </a:graphicData>
        </a:graphic>
      </p:graphicFrame>
      <p:sp>
        <p:nvSpPr>
          <p:cNvPr id="37" name="TextBox 36"/>
          <p:cNvSpPr txBox="1"/>
          <p:nvPr/>
        </p:nvSpPr>
        <p:spPr>
          <a:xfrm>
            <a:off x="4808378" y="2854636"/>
            <a:ext cx="781549" cy="333617"/>
          </a:xfrm>
          <a:prstGeom prst="rect">
            <a:avLst/>
          </a:prstGeom>
          <a:noFill/>
        </p:spPr>
        <p:txBody>
          <a:bodyPr wrap="square" rtlCol="0" anchor="ctr">
            <a:spAutoFit/>
          </a:bodyPr>
          <a:lstStyle/>
          <a:p>
            <a:pPr algn="ctr">
              <a:lnSpc>
                <a:spcPct val="120000"/>
              </a:lnSpc>
            </a:pPr>
            <a:r>
              <a:rPr lang="en-US" sz="1400" b="1" dirty="0">
                <a:solidFill>
                  <a:schemeClr val="accent2"/>
                </a:solidFill>
                <a:latin typeface="+mn-lt"/>
                <a:ea typeface="+mn-ea"/>
                <a:cs typeface="+mn-ea"/>
                <a:sym typeface="+mn-lt"/>
              </a:rPr>
              <a:t>70%</a:t>
            </a:r>
          </a:p>
        </p:txBody>
      </p:sp>
      <p:sp>
        <p:nvSpPr>
          <p:cNvPr id="38" name="TextBox 37"/>
          <p:cNvSpPr txBox="1"/>
          <p:nvPr/>
        </p:nvSpPr>
        <p:spPr>
          <a:xfrm>
            <a:off x="4986200" y="3962081"/>
            <a:ext cx="365485" cy="241285"/>
          </a:xfrm>
          <a:prstGeom prst="rect">
            <a:avLst/>
          </a:prstGeom>
          <a:noFill/>
        </p:spPr>
        <p:txBody>
          <a:bodyPr wrap="none" lIns="0" tIns="0" rIns="0" bIns="0" rtlCol="0">
            <a:spAutoFit/>
          </a:bodyPr>
          <a:lstStyle/>
          <a:p>
            <a:pPr algn="ctr">
              <a:lnSpc>
                <a:spcPct val="120000"/>
              </a:lnSpc>
            </a:pPr>
            <a:r>
              <a:rPr lang="en-US" sz="1400" b="1" dirty="0">
                <a:solidFill>
                  <a:schemeClr val="accent2"/>
                </a:solidFill>
                <a:latin typeface="+mn-lt"/>
                <a:ea typeface="+mn-ea"/>
                <a:cs typeface="+mn-ea"/>
                <a:sym typeface="+mn-lt"/>
              </a:rPr>
              <a:t>2010</a:t>
            </a:r>
          </a:p>
        </p:txBody>
      </p:sp>
      <p:graphicFrame>
        <p:nvGraphicFramePr>
          <p:cNvPr id="43" name="Chart 42"/>
          <p:cNvGraphicFramePr/>
          <p:nvPr>
            <p:extLst>
              <p:ext uri="{D42A27DB-BD31-4B8C-83A1-F6EECF244321}">
                <p14:modId xmlns:p14="http://schemas.microsoft.com/office/powerpoint/2010/main" val="1149796463"/>
              </p:ext>
            </p:extLst>
          </p:nvPr>
        </p:nvGraphicFramePr>
        <p:xfrm>
          <a:off x="6619879" y="1941374"/>
          <a:ext cx="1998127" cy="2114852"/>
        </p:xfrm>
        <a:graphic>
          <a:graphicData uri="http://schemas.openxmlformats.org/drawingml/2006/chart">
            <c:chart xmlns:c="http://schemas.openxmlformats.org/drawingml/2006/chart" xmlns:r="http://schemas.openxmlformats.org/officeDocument/2006/relationships" r:id="rId5"/>
          </a:graphicData>
        </a:graphic>
      </p:graphicFrame>
      <p:sp>
        <p:nvSpPr>
          <p:cNvPr id="44" name="TextBox 43"/>
          <p:cNvSpPr txBox="1"/>
          <p:nvPr/>
        </p:nvSpPr>
        <p:spPr>
          <a:xfrm>
            <a:off x="7267401" y="2854636"/>
            <a:ext cx="781549" cy="333617"/>
          </a:xfrm>
          <a:prstGeom prst="rect">
            <a:avLst/>
          </a:prstGeom>
          <a:noFill/>
        </p:spPr>
        <p:txBody>
          <a:bodyPr wrap="square" rtlCol="0" anchor="ctr">
            <a:spAutoFit/>
          </a:bodyPr>
          <a:lstStyle/>
          <a:p>
            <a:pPr algn="ctr">
              <a:lnSpc>
                <a:spcPct val="120000"/>
              </a:lnSpc>
            </a:pPr>
            <a:r>
              <a:rPr lang="en-US" sz="1400" b="1" dirty="0">
                <a:solidFill>
                  <a:schemeClr val="dk2">
                    <a:lumMod val="100000"/>
                  </a:schemeClr>
                </a:solidFill>
                <a:latin typeface="+mn-lt"/>
                <a:ea typeface="+mn-ea"/>
                <a:cs typeface="+mn-ea"/>
                <a:sym typeface="+mn-lt"/>
              </a:rPr>
              <a:t>80%</a:t>
            </a:r>
          </a:p>
        </p:txBody>
      </p:sp>
      <p:sp>
        <p:nvSpPr>
          <p:cNvPr id="45" name="TextBox 44"/>
          <p:cNvSpPr txBox="1"/>
          <p:nvPr/>
        </p:nvSpPr>
        <p:spPr>
          <a:xfrm>
            <a:off x="7474961" y="3993624"/>
            <a:ext cx="365485" cy="241285"/>
          </a:xfrm>
          <a:prstGeom prst="rect">
            <a:avLst/>
          </a:prstGeom>
          <a:noFill/>
        </p:spPr>
        <p:txBody>
          <a:bodyPr wrap="none" lIns="0" tIns="0" rIns="0" bIns="0" rtlCol="0">
            <a:spAutoFit/>
          </a:bodyPr>
          <a:lstStyle/>
          <a:p>
            <a:pPr algn="ctr">
              <a:lnSpc>
                <a:spcPct val="120000"/>
              </a:lnSpc>
            </a:pPr>
            <a:r>
              <a:rPr lang="en-US" sz="1400" b="1" dirty="0">
                <a:solidFill>
                  <a:schemeClr val="dk2">
                    <a:lumMod val="100000"/>
                  </a:schemeClr>
                </a:solidFill>
                <a:latin typeface="+mn-lt"/>
                <a:ea typeface="+mn-ea"/>
                <a:cs typeface="+mn-ea"/>
                <a:sym typeface="+mn-lt"/>
              </a:rPr>
              <a:t>2012</a:t>
            </a:r>
          </a:p>
        </p:txBody>
      </p:sp>
      <p:graphicFrame>
        <p:nvGraphicFramePr>
          <p:cNvPr id="54" name="Chart 53"/>
          <p:cNvGraphicFramePr/>
          <p:nvPr>
            <p:extLst/>
          </p:nvPr>
        </p:nvGraphicFramePr>
        <p:xfrm>
          <a:off x="9108169" y="1941374"/>
          <a:ext cx="1998127" cy="2114852"/>
        </p:xfrm>
        <a:graphic>
          <a:graphicData uri="http://schemas.openxmlformats.org/drawingml/2006/chart">
            <c:chart xmlns:c="http://schemas.openxmlformats.org/drawingml/2006/chart" xmlns:r="http://schemas.openxmlformats.org/officeDocument/2006/relationships" r:id="rId6"/>
          </a:graphicData>
        </a:graphic>
      </p:graphicFrame>
      <p:sp>
        <p:nvSpPr>
          <p:cNvPr id="56" name="TextBox 55"/>
          <p:cNvSpPr txBox="1"/>
          <p:nvPr/>
        </p:nvSpPr>
        <p:spPr>
          <a:xfrm>
            <a:off x="9755692" y="2854636"/>
            <a:ext cx="781549" cy="333617"/>
          </a:xfrm>
          <a:prstGeom prst="rect">
            <a:avLst/>
          </a:prstGeom>
          <a:noFill/>
        </p:spPr>
        <p:txBody>
          <a:bodyPr wrap="square" rtlCol="0" anchor="ctr">
            <a:spAutoFit/>
          </a:bodyPr>
          <a:lstStyle/>
          <a:p>
            <a:pPr algn="ctr">
              <a:lnSpc>
                <a:spcPct val="120000"/>
              </a:lnSpc>
            </a:pPr>
            <a:r>
              <a:rPr lang="en-US" sz="1400" b="1" dirty="0">
                <a:solidFill>
                  <a:schemeClr val="accent4"/>
                </a:solidFill>
                <a:latin typeface="+mn-lt"/>
                <a:ea typeface="+mn-ea"/>
                <a:cs typeface="+mn-ea"/>
                <a:sym typeface="+mn-lt"/>
              </a:rPr>
              <a:t>40%</a:t>
            </a:r>
          </a:p>
        </p:txBody>
      </p:sp>
      <p:sp>
        <p:nvSpPr>
          <p:cNvPr id="59" name="TextBox 58"/>
          <p:cNvSpPr txBox="1"/>
          <p:nvPr/>
        </p:nvSpPr>
        <p:spPr>
          <a:xfrm>
            <a:off x="9963724" y="3993624"/>
            <a:ext cx="365485" cy="241285"/>
          </a:xfrm>
          <a:prstGeom prst="rect">
            <a:avLst/>
          </a:prstGeom>
          <a:noFill/>
        </p:spPr>
        <p:txBody>
          <a:bodyPr wrap="none" lIns="0" tIns="0" rIns="0" bIns="0" rtlCol="0">
            <a:spAutoFit/>
          </a:bodyPr>
          <a:lstStyle/>
          <a:p>
            <a:pPr algn="ctr">
              <a:lnSpc>
                <a:spcPct val="120000"/>
              </a:lnSpc>
            </a:pPr>
            <a:r>
              <a:rPr lang="en-US" sz="1400" b="1" dirty="0">
                <a:solidFill>
                  <a:schemeClr val="accent4"/>
                </a:solidFill>
                <a:latin typeface="+mn-lt"/>
                <a:ea typeface="+mn-ea"/>
                <a:cs typeface="+mn-ea"/>
                <a:sym typeface="+mn-lt"/>
              </a:rPr>
              <a:t>2015</a:t>
            </a:r>
          </a:p>
        </p:txBody>
      </p:sp>
      <p:grpSp>
        <p:nvGrpSpPr>
          <p:cNvPr id="28" name="Group 29"/>
          <p:cNvGrpSpPr/>
          <p:nvPr/>
        </p:nvGrpSpPr>
        <p:grpSpPr>
          <a:xfrm>
            <a:off x="1812053" y="4538583"/>
            <a:ext cx="4094328" cy="722185"/>
            <a:chOff x="648100" y="3562350"/>
            <a:chExt cx="3771500" cy="914400"/>
          </a:xfrm>
        </p:grpSpPr>
        <p:sp>
          <p:nvSpPr>
            <p:cNvPr id="29" name="Rectangle 28"/>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cs typeface="+mn-ea"/>
                <a:sym typeface="+mn-lt"/>
              </a:endParaRPr>
            </a:p>
          </p:txBody>
        </p:sp>
        <p:sp>
          <p:nvSpPr>
            <p:cNvPr id="30" name="Rectangle 29"/>
            <p:cNvSpPr/>
            <p:nvPr/>
          </p:nvSpPr>
          <p:spPr>
            <a:xfrm>
              <a:off x="648100" y="3562350"/>
              <a:ext cx="152400" cy="914400"/>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cs typeface="+mn-ea"/>
                <a:sym typeface="+mn-lt"/>
              </a:endParaRPr>
            </a:p>
          </p:txBody>
        </p:sp>
      </p:grpSp>
      <p:grpSp>
        <p:nvGrpSpPr>
          <p:cNvPr id="31" name="Group 32"/>
          <p:cNvGrpSpPr/>
          <p:nvPr/>
        </p:nvGrpSpPr>
        <p:grpSpPr>
          <a:xfrm>
            <a:off x="1812053" y="5332321"/>
            <a:ext cx="4094328" cy="722185"/>
            <a:chOff x="648100" y="3562350"/>
            <a:chExt cx="3771500" cy="914400"/>
          </a:xfrm>
        </p:grpSpPr>
        <p:sp>
          <p:nvSpPr>
            <p:cNvPr id="32" name="Rectangle 31"/>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cs typeface="+mn-ea"/>
                <a:sym typeface="+mn-lt"/>
              </a:endParaRPr>
            </a:p>
          </p:txBody>
        </p:sp>
        <p:sp>
          <p:nvSpPr>
            <p:cNvPr id="33" name="Rectangle 32"/>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cs typeface="+mn-ea"/>
                <a:sym typeface="+mn-lt"/>
              </a:endParaRPr>
            </a:p>
          </p:txBody>
        </p:sp>
      </p:grpSp>
      <p:grpSp>
        <p:nvGrpSpPr>
          <p:cNvPr id="39" name="Group 35"/>
          <p:cNvGrpSpPr/>
          <p:nvPr/>
        </p:nvGrpSpPr>
        <p:grpSpPr>
          <a:xfrm>
            <a:off x="6987693" y="4534718"/>
            <a:ext cx="4094328" cy="722185"/>
            <a:chOff x="648100" y="3562350"/>
            <a:chExt cx="3771500" cy="914400"/>
          </a:xfrm>
        </p:grpSpPr>
        <p:sp>
          <p:nvSpPr>
            <p:cNvPr id="40" name="Rectangle 39"/>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cs typeface="+mn-ea"/>
                <a:sym typeface="+mn-lt"/>
              </a:endParaRPr>
            </a:p>
          </p:txBody>
        </p:sp>
        <p:sp>
          <p:nvSpPr>
            <p:cNvPr id="46" name="Rectangle 45"/>
            <p:cNvSpPr/>
            <p:nvPr/>
          </p:nvSpPr>
          <p:spPr>
            <a:xfrm>
              <a:off x="648100" y="3562350"/>
              <a:ext cx="152400" cy="914400"/>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cs typeface="+mn-ea"/>
                <a:sym typeface="+mn-lt"/>
              </a:endParaRPr>
            </a:p>
          </p:txBody>
        </p:sp>
      </p:grpSp>
      <p:sp>
        <p:nvSpPr>
          <p:cNvPr id="49" name="TextBox 48"/>
          <p:cNvSpPr txBox="1"/>
          <p:nvPr/>
        </p:nvSpPr>
        <p:spPr>
          <a:xfrm>
            <a:off x="2113453" y="4598841"/>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dk2">
                    <a:lumMod val="100000"/>
                  </a:schemeClr>
                </a:solidFill>
                <a:latin typeface="+mn-lt"/>
                <a:ea typeface="+mn-ea"/>
                <a:cs typeface="+mn-ea"/>
                <a:sym typeface="+mn-lt"/>
              </a:rPr>
              <a:t>请替换文字内容</a:t>
            </a:r>
            <a:endParaRPr lang="en-US" sz="1400" dirty="0">
              <a:solidFill>
                <a:schemeClr val="dk2">
                  <a:lumMod val="100000"/>
                </a:schemeClr>
              </a:solidFill>
              <a:latin typeface="+mn-lt"/>
              <a:ea typeface="+mn-ea"/>
              <a:cs typeface="+mn-ea"/>
              <a:sym typeface="+mn-lt"/>
            </a:endParaRPr>
          </a:p>
          <a:p>
            <a:pPr>
              <a:lnSpc>
                <a:spcPct val="120000"/>
              </a:lnSpc>
            </a:pPr>
            <a:r>
              <a:rPr lang="en-US" altLang="zh-CN" sz="800" dirty="0" smtClean="0">
                <a:solidFill>
                  <a:schemeClr val="tx1">
                    <a:lumMod val="50000"/>
                    <a:lumOff val="50000"/>
                  </a:schemeClr>
                </a:solidFill>
                <a:latin typeface="+mn-lt"/>
                <a:ea typeface="+mn-ea"/>
                <a:cs typeface="+mn-ea"/>
                <a:sym typeface="+mn-lt"/>
              </a:rPr>
              <a:t>Please replace text, click add relevant headline, modify the text content, also can copy your content to this directly.</a:t>
            </a:r>
            <a:endParaRPr lang="en-US" altLang="zh-CN" sz="800" dirty="0">
              <a:solidFill>
                <a:schemeClr val="tx1">
                  <a:lumMod val="65000"/>
                  <a:lumOff val="35000"/>
                </a:schemeClr>
              </a:solidFill>
              <a:latin typeface="+mn-lt"/>
              <a:ea typeface="+mn-ea"/>
              <a:cs typeface="+mn-ea"/>
              <a:sym typeface="+mn-lt"/>
            </a:endParaRPr>
          </a:p>
        </p:txBody>
      </p:sp>
      <p:sp>
        <p:nvSpPr>
          <p:cNvPr id="51" name="TextBox 50"/>
          <p:cNvSpPr txBox="1"/>
          <p:nvPr/>
        </p:nvSpPr>
        <p:spPr>
          <a:xfrm>
            <a:off x="2113453" y="53975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2"/>
                </a:solidFill>
                <a:latin typeface="+mn-lt"/>
                <a:ea typeface="+mn-ea"/>
                <a:cs typeface="+mn-ea"/>
                <a:sym typeface="+mn-lt"/>
              </a:rPr>
              <a:t>请替换文字内容</a:t>
            </a:r>
            <a:endParaRPr lang="en-US" sz="1400" dirty="0">
              <a:solidFill>
                <a:schemeClr val="accent2"/>
              </a:solidFill>
              <a:latin typeface="+mn-lt"/>
              <a:ea typeface="+mn-ea"/>
              <a:cs typeface="+mn-ea"/>
              <a:sym typeface="+mn-lt"/>
            </a:endParaRPr>
          </a:p>
          <a:p>
            <a:pPr>
              <a:lnSpc>
                <a:spcPct val="120000"/>
              </a:lnSpc>
            </a:pPr>
            <a:r>
              <a:rPr lang="en-US" altLang="zh-CN" sz="800" dirty="0" smtClean="0">
                <a:solidFill>
                  <a:schemeClr val="tx1">
                    <a:lumMod val="50000"/>
                    <a:lumOff val="50000"/>
                  </a:schemeClr>
                </a:solidFill>
                <a:latin typeface="+mn-lt"/>
                <a:ea typeface="+mn-ea"/>
                <a:cs typeface="+mn-ea"/>
                <a:sym typeface="+mn-lt"/>
              </a:rPr>
              <a:t>Please replace text, click add relevant headline, modify the text content, also can copy your content to this directly.</a:t>
            </a:r>
            <a:endParaRPr lang="en-US" altLang="zh-CN" sz="800" dirty="0">
              <a:solidFill>
                <a:schemeClr val="tx1">
                  <a:lumMod val="65000"/>
                  <a:lumOff val="35000"/>
                </a:schemeClr>
              </a:solidFill>
              <a:latin typeface="+mn-lt"/>
              <a:ea typeface="+mn-ea"/>
              <a:cs typeface="+mn-ea"/>
              <a:sym typeface="+mn-lt"/>
            </a:endParaRPr>
          </a:p>
        </p:txBody>
      </p:sp>
      <p:sp>
        <p:nvSpPr>
          <p:cNvPr id="52" name="TextBox 51"/>
          <p:cNvSpPr txBox="1"/>
          <p:nvPr/>
        </p:nvSpPr>
        <p:spPr>
          <a:xfrm>
            <a:off x="7289093" y="45932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dk2">
                    <a:lumMod val="100000"/>
                  </a:schemeClr>
                </a:solidFill>
                <a:latin typeface="+mn-lt"/>
                <a:ea typeface="+mn-ea"/>
                <a:cs typeface="+mn-ea"/>
                <a:sym typeface="+mn-lt"/>
              </a:rPr>
              <a:t>请替换文字内容</a:t>
            </a:r>
            <a:endParaRPr lang="en-US" sz="1400" dirty="0">
              <a:solidFill>
                <a:schemeClr val="dk2">
                  <a:lumMod val="100000"/>
                </a:schemeClr>
              </a:solidFill>
              <a:latin typeface="+mn-lt"/>
              <a:ea typeface="+mn-ea"/>
              <a:cs typeface="+mn-ea"/>
              <a:sym typeface="+mn-lt"/>
            </a:endParaRPr>
          </a:p>
          <a:p>
            <a:pPr>
              <a:lnSpc>
                <a:spcPct val="120000"/>
              </a:lnSpc>
            </a:pPr>
            <a:r>
              <a:rPr lang="en-US" altLang="zh-CN" sz="800" dirty="0" smtClean="0">
                <a:solidFill>
                  <a:schemeClr val="tx1">
                    <a:lumMod val="50000"/>
                    <a:lumOff val="50000"/>
                  </a:schemeClr>
                </a:solidFill>
                <a:latin typeface="+mn-lt"/>
                <a:ea typeface="+mn-ea"/>
                <a:cs typeface="+mn-ea"/>
                <a:sym typeface="+mn-lt"/>
              </a:rPr>
              <a:t>Please replace text, click add relevant headline, modify the text content, also can copy your content to this directly.</a:t>
            </a:r>
            <a:endParaRPr lang="en-US" altLang="zh-CN" sz="800" dirty="0">
              <a:solidFill>
                <a:schemeClr val="tx1">
                  <a:lumMod val="65000"/>
                  <a:lumOff val="35000"/>
                </a:schemeClr>
              </a:solidFill>
              <a:latin typeface="+mn-lt"/>
              <a:ea typeface="+mn-ea"/>
              <a:cs typeface="+mn-ea"/>
              <a:sym typeface="+mn-lt"/>
            </a:endParaRPr>
          </a:p>
        </p:txBody>
      </p:sp>
      <p:grpSp>
        <p:nvGrpSpPr>
          <p:cNvPr id="53" name="Group 52"/>
          <p:cNvGrpSpPr/>
          <p:nvPr/>
        </p:nvGrpSpPr>
        <p:grpSpPr>
          <a:xfrm>
            <a:off x="6987693" y="5325668"/>
            <a:ext cx="4094328" cy="722185"/>
            <a:chOff x="648100" y="3562350"/>
            <a:chExt cx="3771500" cy="914400"/>
          </a:xfrm>
        </p:grpSpPr>
        <p:sp>
          <p:nvSpPr>
            <p:cNvPr id="55" name="Rectangle 54"/>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cs typeface="+mn-ea"/>
                <a:sym typeface="+mn-lt"/>
              </a:endParaRPr>
            </a:p>
          </p:txBody>
        </p:sp>
        <p:sp>
          <p:nvSpPr>
            <p:cNvPr id="57" name="Rectangle 56"/>
            <p:cNvSpPr/>
            <p:nvPr/>
          </p:nvSpPr>
          <p:spPr>
            <a:xfrm>
              <a:off x="648100" y="3562350"/>
              <a:ext cx="152400"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cs typeface="+mn-ea"/>
                <a:sym typeface="+mn-lt"/>
              </a:endParaRPr>
            </a:p>
          </p:txBody>
        </p:sp>
      </p:grpSp>
      <p:sp>
        <p:nvSpPr>
          <p:cNvPr id="58" name="TextBox 57"/>
          <p:cNvSpPr txBox="1"/>
          <p:nvPr/>
        </p:nvSpPr>
        <p:spPr>
          <a:xfrm>
            <a:off x="7289093" y="538416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4"/>
                </a:solidFill>
                <a:latin typeface="+mn-lt"/>
                <a:ea typeface="+mn-ea"/>
                <a:cs typeface="+mn-ea"/>
                <a:sym typeface="+mn-lt"/>
              </a:rPr>
              <a:t>请替换文字内容</a:t>
            </a:r>
            <a:endParaRPr lang="en-US" sz="1400" dirty="0">
              <a:solidFill>
                <a:schemeClr val="accent4"/>
              </a:solidFill>
              <a:latin typeface="+mn-lt"/>
              <a:ea typeface="+mn-ea"/>
              <a:cs typeface="+mn-ea"/>
              <a:sym typeface="+mn-lt"/>
            </a:endParaRPr>
          </a:p>
          <a:p>
            <a:pPr>
              <a:lnSpc>
                <a:spcPct val="120000"/>
              </a:lnSpc>
            </a:pPr>
            <a:r>
              <a:rPr lang="en-US" altLang="zh-CN" sz="800" dirty="0" smtClean="0">
                <a:solidFill>
                  <a:schemeClr val="tx1">
                    <a:lumMod val="50000"/>
                    <a:lumOff val="50000"/>
                  </a:schemeClr>
                </a:solidFill>
                <a:latin typeface="+mn-lt"/>
                <a:ea typeface="+mn-ea"/>
                <a:cs typeface="+mn-ea"/>
                <a:sym typeface="+mn-lt"/>
              </a:rPr>
              <a:t>Please replace text, click add relevant headline, modify the text content, also can copy your content to this directly.</a:t>
            </a:r>
            <a:endParaRPr lang="en-US" altLang="zh-CN" sz="800" dirty="0">
              <a:solidFill>
                <a:schemeClr val="tx1">
                  <a:lumMod val="65000"/>
                  <a:lumOff val="35000"/>
                </a:schemeClr>
              </a:solidFill>
              <a:latin typeface="+mn-lt"/>
              <a:ea typeface="+mn-ea"/>
              <a:cs typeface="+mn-ea"/>
              <a:sym typeface="+mn-lt"/>
            </a:endParaRPr>
          </a:p>
        </p:txBody>
      </p:sp>
      <p:sp>
        <p:nvSpPr>
          <p:cNvPr id="3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cs typeface="+mn-ea"/>
                <a:sym typeface="+mn-lt"/>
              </a:rPr>
              <a:t>点击添加相关标题文字</a:t>
            </a:r>
            <a:endParaRPr lang="en-US" sz="2000" dirty="0">
              <a:solidFill>
                <a:schemeClr val="bg1">
                  <a:lumMod val="50000"/>
                </a:schemeClr>
              </a:solidFill>
              <a:cs typeface="+mn-ea"/>
              <a:sym typeface="+mn-lt"/>
            </a:endParaRPr>
          </a:p>
        </p:txBody>
      </p:sp>
      <p:sp>
        <p:nvSpPr>
          <p:cNvPr id="3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cs typeface="+mn-ea"/>
                <a:sym typeface="+mn-lt"/>
              </a:rPr>
              <a:t>CLICK ON ADD RELATED TITLE WORDS</a:t>
            </a:r>
            <a:endParaRPr lang="en-US" sz="900" dirty="0">
              <a:solidFill>
                <a:schemeClr val="bg1">
                  <a:lumMod val="50000"/>
                </a:schemeClr>
              </a:solidFill>
              <a:cs typeface="+mn-ea"/>
              <a:sym typeface="+mn-lt"/>
            </a:endParaRPr>
          </a:p>
        </p:txBody>
      </p:sp>
    </p:spTree>
    <p:extLst>
      <p:ext uri="{BB962C8B-B14F-4D97-AF65-F5344CB8AC3E}">
        <p14:creationId xmlns:p14="http://schemas.microsoft.com/office/powerpoint/2010/main" val="141705095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edge">
                                      <p:cBhvr>
                                        <p:cTn id="7" dur="500"/>
                                        <p:tgtEl>
                                          <p:spTgt spid="6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ppt_w</p:attrName>
                                        </p:attrNameLst>
                                      </p:cBhvr>
                                      <p:tavLst>
                                        <p:tav tm="0">
                                          <p:val>
                                            <p:fltVal val="0"/>
                                          </p:val>
                                        </p:tav>
                                        <p:tav tm="100000">
                                          <p:val>
                                            <p:strVal val="#ppt_w"/>
                                          </p:val>
                                        </p:tav>
                                      </p:tavLst>
                                    </p:anim>
                                    <p:anim calcmode="lin" valueType="num">
                                      <p:cBhvr>
                                        <p:cTn id="12" dur="500" fill="hold"/>
                                        <p:tgtEl>
                                          <p:spTgt spid="6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0"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edge">
                                      <p:cBhvr>
                                        <p:cTn id="21" dur="500"/>
                                        <p:tgtEl>
                                          <p:spTgt spid="36"/>
                                        </p:tgtEl>
                                      </p:cBhvr>
                                    </p:animEffect>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edge">
                                      <p:cBhvr>
                                        <p:cTn id="35" dur="500"/>
                                        <p:tgtEl>
                                          <p:spTgt spid="43"/>
                                        </p:tgtEl>
                                      </p:cBhvr>
                                    </p:animEffect>
                                  </p:childTnLst>
                                </p:cTn>
                              </p:par>
                            </p:childTnLst>
                          </p:cTn>
                        </p:par>
                        <p:par>
                          <p:cTn id="36" fill="hold">
                            <p:stCondLst>
                              <p:cond delay="3500"/>
                            </p:stCondLst>
                            <p:childTnLst>
                              <p:par>
                                <p:cTn id="37" presetID="23" presetClass="entr" presetSubtype="16"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childTnLst>
                                </p:cTn>
                              </p:par>
                            </p:childTnLst>
                          </p:cTn>
                        </p:par>
                        <p:par>
                          <p:cTn id="41" fill="hold">
                            <p:stCondLst>
                              <p:cond delay="4000"/>
                            </p:stCondLst>
                            <p:childTnLst>
                              <p:par>
                                <p:cTn id="42" presetID="23" presetClass="entr" presetSubtype="16"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childTnLst>
                                </p:cTn>
                              </p:par>
                            </p:childTnLst>
                          </p:cTn>
                        </p:par>
                        <p:par>
                          <p:cTn id="46" fill="hold">
                            <p:stCondLst>
                              <p:cond delay="4500"/>
                            </p:stCondLst>
                            <p:childTnLst>
                              <p:par>
                                <p:cTn id="47" presetID="20" presetClass="entr" presetSubtype="0"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edge">
                                      <p:cBhvr>
                                        <p:cTn id="49" dur="500"/>
                                        <p:tgtEl>
                                          <p:spTgt spid="54"/>
                                        </p:tgtEl>
                                      </p:cBhvr>
                                    </p:animEffect>
                                  </p:childTnLst>
                                </p:cTn>
                              </p:par>
                            </p:childTnLst>
                          </p:cTn>
                        </p:par>
                        <p:par>
                          <p:cTn id="50" fill="hold">
                            <p:stCondLst>
                              <p:cond delay="5000"/>
                            </p:stCondLst>
                            <p:childTnLst>
                              <p:par>
                                <p:cTn id="51" presetID="23" presetClass="entr" presetSubtype="16"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left)">
                                      <p:cBhvr>
                                        <p:cTn id="66" dur="500"/>
                                        <p:tgtEl>
                                          <p:spTgt spid="49"/>
                                        </p:tgtEl>
                                      </p:cBhvr>
                                    </p:animEffect>
                                  </p:childTnLst>
                                </p:cTn>
                              </p:par>
                            </p:childTnLst>
                          </p:cTn>
                        </p:par>
                        <p:par>
                          <p:cTn id="67" fill="hold">
                            <p:stCondLst>
                              <p:cond delay="6500"/>
                            </p:stCondLst>
                            <p:childTnLst>
                              <p:par>
                                <p:cTn id="68" presetID="22" presetClass="entr" presetSubtype="8" fill="hold"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left)">
                                      <p:cBhvr>
                                        <p:cTn id="70" dur="500"/>
                                        <p:tgtEl>
                                          <p:spTgt spid="31"/>
                                        </p:tgtEl>
                                      </p:cBhvr>
                                    </p:animEffect>
                                  </p:childTnLst>
                                </p:cTn>
                              </p:par>
                              <p:par>
                                <p:cTn id="71" presetID="22" presetClass="entr" presetSubtype="8" fill="hold"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left)">
                                      <p:cBhvr>
                                        <p:cTn id="73" dur="500"/>
                                        <p:tgtEl>
                                          <p:spTgt spid="51"/>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par>
                                <p:cTn id="78" presetID="22" presetClass="entr" presetSubtype="8" fill="hold" nodeType="with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wipe(left)">
                                      <p:cBhvr>
                                        <p:cTn id="80" dur="500"/>
                                        <p:tgtEl>
                                          <p:spTgt spid="52"/>
                                        </p:tgtEl>
                                      </p:cBhvr>
                                    </p:animEffect>
                                  </p:childTnLst>
                                </p:cTn>
                              </p:par>
                            </p:childTnLst>
                          </p:cTn>
                        </p:par>
                        <p:par>
                          <p:cTn id="81" fill="hold">
                            <p:stCondLst>
                              <p:cond delay="7500"/>
                            </p:stCondLst>
                            <p:childTnLst>
                              <p:par>
                                <p:cTn id="82" presetID="22" presetClass="entr" presetSubtype="8" fill="hold"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wipe(left)">
                                      <p:cBhvr>
                                        <p:cTn id="84" dur="500"/>
                                        <p:tgtEl>
                                          <p:spTgt spid="53"/>
                                        </p:tgtEl>
                                      </p:cBhvr>
                                    </p:animEffect>
                                  </p:childTnLst>
                                </p:cTn>
                              </p:par>
                              <p:par>
                                <p:cTn id="85" presetID="22" presetClass="entr" presetSubtype="8" fill="hold"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left)">
                                      <p:cBhvr>
                                        <p:cTn id="8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2" grpId="0">
        <p:bldAsOne/>
      </p:bldGraphic>
      <p:bldP spid="68" grpId="0"/>
      <p:bldP spid="50" grpId="0"/>
      <p:bldGraphic spid="36" grpId="0">
        <p:bldAsOne/>
      </p:bldGraphic>
      <p:bldP spid="37" grpId="0"/>
      <p:bldP spid="38" grpId="0"/>
      <p:bldGraphic spid="43" grpId="0">
        <p:bldAsOne/>
      </p:bldGraphic>
      <p:bldP spid="44" grpId="0"/>
      <p:bldP spid="45" grpId="0"/>
      <p:bldGraphic spid="54" grpId="0">
        <p:bldAsOne/>
      </p:bldGraphic>
      <p:bldP spid="56" grpId="0"/>
      <p:bldP spid="59" grpId="0"/>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3470" y="7144282"/>
            <a:ext cx="3214291" cy="87922"/>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200821" y="7144282"/>
            <a:ext cx="3214291" cy="879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6415111" y="7144282"/>
            <a:ext cx="3214291" cy="87922"/>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9629402" y="7144282"/>
            <a:ext cx="3214291" cy="879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0"/>
          <p:cNvSpPr>
            <a:spLocks noChangeAspect="1"/>
          </p:cNvSpPr>
          <p:nvPr/>
        </p:nvSpPr>
        <p:spPr>
          <a:xfrm>
            <a:off x="5011796" y="1692467"/>
            <a:ext cx="2632648" cy="2305314"/>
          </a:xfrm>
          <a:prstGeom prst="hexagon">
            <a:avLst/>
          </a:prstGeom>
          <a:solidFill>
            <a:schemeClr val="dk2"/>
          </a:solidFill>
          <a:ln w="15875">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31" dirty="0">
              <a:solidFill>
                <a:prstClr val="white"/>
              </a:solidFill>
              <a:cs typeface="+mn-ea"/>
              <a:sym typeface="+mn-lt"/>
            </a:endParaRPr>
          </a:p>
        </p:txBody>
      </p:sp>
      <p:sp>
        <p:nvSpPr>
          <p:cNvPr id="16" name="文本框 8"/>
          <p:cNvSpPr>
            <a:spLocks noChangeArrowheads="1"/>
          </p:cNvSpPr>
          <p:nvPr/>
        </p:nvSpPr>
        <p:spPr bwMode="auto">
          <a:xfrm>
            <a:off x="4418370" y="4549161"/>
            <a:ext cx="4022011" cy="9845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6415" tIns="48209" rIns="96415" bIns="48209">
            <a:spAutoFit/>
          </a:bodyPr>
          <a:lstStyle/>
          <a:p>
            <a:pPr algn="ctr"/>
            <a:r>
              <a:rPr lang="zh-CN" altLang="en-US" sz="5765" b="1" dirty="0">
                <a:solidFill>
                  <a:schemeClr val="dk2"/>
                </a:solidFill>
                <a:latin typeface="+mn-lt"/>
                <a:ea typeface="+mn-ea"/>
                <a:cs typeface="+mn-ea"/>
                <a:sym typeface="+mn-lt"/>
              </a:rPr>
              <a:t>企业荣誉</a:t>
            </a:r>
          </a:p>
        </p:txBody>
      </p:sp>
      <p:sp>
        <p:nvSpPr>
          <p:cNvPr id="17" name="矩形 51"/>
          <p:cNvSpPr>
            <a:spLocks noChangeArrowheads="1"/>
          </p:cNvSpPr>
          <p:nvPr/>
        </p:nvSpPr>
        <p:spPr bwMode="auto">
          <a:xfrm>
            <a:off x="4458022" y="5415060"/>
            <a:ext cx="3942709" cy="530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6415" tIns="48209" rIns="96415" bIns="48209">
            <a:spAutoFit/>
          </a:bodyPr>
          <a:lstStyle/>
          <a:p>
            <a:pPr algn="ctr">
              <a:spcBef>
                <a:spcPct val="20000"/>
              </a:spcBef>
            </a:pPr>
            <a:r>
              <a:rPr lang="en-US" altLang="zh-CN" sz="2813" dirty="0">
                <a:solidFill>
                  <a:schemeClr val="tx1">
                    <a:lumMod val="65000"/>
                    <a:lumOff val="35000"/>
                  </a:schemeClr>
                </a:solidFill>
                <a:latin typeface="+mn-lt"/>
                <a:ea typeface="+mn-ea"/>
                <a:cs typeface="+mn-ea"/>
                <a:sym typeface="+mn-lt"/>
              </a:rPr>
              <a:t>COMPANY HONOR</a:t>
            </a:r>
            <a:endParaRPr lang="zh-CN" altLang="en-US" sz="2813" dirty="0">
              <a:solidFill>
                <a:schemeClr val="tx1">
                  <a:lumMod val="65000"/>
                  <a:lumOff val="35000"/>
                </a:schemeClr>
              </a:solidFill>
              <a:latin typeface="+mn-lt"/>
              <a:ea typeface="+mn-ea"/>
              <a:cs typeface="+mn-ea"/>
              <a:sym typeface="+mn-lt"/>
            </a:endParaRPr>
          </a:p>
        </p:txBody>
      </p:sp>
      <p:sp>
        <p:nvSpPr>
          <p:cNvPr id="18" name="KSO_Shape"/>
          <p:cNvSpPr>
            <a:spLocks noChangeAspect="1"/>
          </p:cNvSpPr>
          <p:nvPr/>
        </p:nvSpPr>
        <p:spPr bwMode="auto">
          <a:xfrm>
            <a:off x="5644101" y="2146150"/>
            <a:ext cx="1372424" cy="1470176"/>
          </a:xfrm>
          <a:custGeom>
            <a:avLst/>
            <a:gdLst>
              <a:gd name="T0" fmla="*/ 2147483646 w 4409"/>
              <a:gd name="T1" fmla="*/ 2147483646 h 4408"/>
              <a:gd name="T2" fmla="*/ 2147483646 w 4409"/>
              <a:gd name="T3" fmla="*/ 2147483646 h 4408"/>
              <a:gd name="T4" fmla="*/ 2147483646 w 4409"/>
              <a:gd name="T5" fmla="*/ 2147483646 h 4408"/>
              <a:gd name="T6" fmla="*/ 2147483646 w 4409"/>
              <a:gd name="T7" fmla="*/ 2147483646 h 4408"/>
              <a:gd name="T8" fmla="*/ 2147483646 w 4409"/>
              <a:gd name="T9" fmla="*/ 2147483646 h 4408"/>
              <a:gd name="T10" fmla="*/ 2147483646 w 4409"/>
              <a:gd name="T11" fmla="*/ 2147483646 h 4408"/>
              <a:gd name="T12" fmla="*/ 2147483646 w 4409"/>
              <a:gd name="T13" fmla="*/ 2147483646 h 4408"/>
              <a:gd name="T14" fmla="*/ 2147483646 w 4409"/>
              <a:gd name="T15" fmla="*/ 2147483646 h 4408"/>
              <a:gd name="T16" fmla="*/ 481718167 w 4409"/>
              <a:gd name="T17" fmla="*/ 2147483646 h 4408"/>
              <a:gd name="T18" fmla="*/ 321145301 w 4409"/>
              <a:gd name="T19" fmla="*/ 2147483646 h 4408"/>
              <a:gd name="T20" fmla="*/ 2147483646 w 4409"/>
              <a:gd name="T21" fmla="*/ 2147483646 h 4408"/>
              <a:gd name="T22" fmla="*/ 2147483646 w 4409"/>
              <a:gd name="T23" fmla="*/ 2147483646 h 4408"/>
              <a:gd name="T24" fmla="*/ 2147483646 w 4409"/>
              <a:gd name="T25" fmla="*/ 2147483646 h 4408"/>
              <a:gd name="T26" fmla="*/ 2147483646 w 4409"/>
              <a:gd name="T27" fmla="*/ 2147483646 h 4408"/>
              <a:gd name="T28" fmla="*/ 2147483646 w 4409"/>
              <a:gd name="T29" fmla="*/ 2147483646 h 4408"/>
              <a:gd name="T30" fmla="*/ 2147483646 w 4409"/>
              <a:gd name="T31" fmla="*/ 2147483646 h 4408"/>
              <a:gd name="T32" fmla="*/ 2147483646 w 4409"/>
              <a:gd name="T33" fmla="*/ 2147483646 h 4408"/>
              <a:gd name="T34" fmla="*/ 2147483646 w 4409"/>
              <a:gd name="T35" fmla="*/ 2147483646 h 4408"/>
              <a:gd name="T36" fmla="*/ 2147483646 w 4409"/>
              <a:gd name="T37" fmla="*/ 2147483646 h 4408"/>
              <a:gd name="T38" fmla="*/ 2147483646 w 4409"/>
              <a:gd name="T39" fmla="*/ 2147483646 h 4408"/>
              <a:gd name="T40" fmla="*/ 2147483646 w 4409"/>
              <a:gd name="T41" fmla="*/ 2147483646 h 4408"/>
              <a:gd name="T42" fmla="*/ 2147483646 w 4409"/>
              <a:gd name="T43" fmla="*/ 2147483646 h 4408"/>
              <a:gd name="T44" fmla="*/ 2147483646 w 4409"/>
              <a:gd name="T45" fmla="*/ 2147483646 h 4408"/>
              <a:gd name="T46" fmla="*/ 2147483646 w 4409"/>
              <a:gd name="T47" fmla="*/ 2147483646 h 4408"/>
              <a:gd name="T48" fmla="*/ 2147483646 w 4409"/>
              <a:gd name="T49" fmla="*/ 2147483646 h 4408"/>
              <a:gd name="T50" fmla="*/ 2147483646 w 4409"/>
              <a:gd name="T51" fmla="*/ 2147483646 h 4408"/>
              <a:gd name="T52" fmla="*/ 2147483646 w 4409"/>
              <a:gd name="T53" fmla="*/ 2147483646 h 4408"/>
              <a:gd name="T54" fmla="*/ 2147483646 w 4409"/>
              <a:gd name="T55" fmla="*/ 2147483646 h 4408"/>
              <a:gd name="T56" fmla="*/ 2147483646 w 4409"/>
              <a:gd name="T57" fmla="*/ 2147483646 h 4408"/>
              <a:gd name="T58" fmla="*/ 2147483646 w 4409"/>
              <a:gd name="T59" fmla="*/ 2147483646 h 4408"/>
              <a:gd name="T60" fmla="*/ 2147483646 w 4409"/>
              <a:gd name="T61" fmla="*/ 2147483646 h 4408"/>
              <a:gd name="T62" fmla="*/ 2147483646 w 4409"/>
              <a:gd name="T63" fmla="*/ 2147483646 h 4408"/>
              <a:gd name="T64" fmla="*/ 2147483646 w 4409"/>
              <a:gd name="T65" fmla="*/ 2147483646 h 4408"/>
              <a:gd name="T66" fmla="*/ 2147483646 w 4409"/>
              <a:gd name="T67" fmla="*/ 2147483646 h 4408"/>
              <a:gd name="T68" fmla="*/ 2147483646 w 4409"/>
              <a:gd name="T69" fmla="*/ 2147483646 h 4408"/>
              <a:gd name="T70" fmla="*/ 2147483646 w 4409"/>
              <a:gd name="T71" fmla="*/ 2147483646 h 4408"/>
              <a:gd name="T72" fmla="*/ 2147483646 w 4409"/>
              <a:gd name="T73" fmla="*/ 2147483646 h 4408"/>
              <a:gd name="T74" fmla="*/ 2147483646 w 4409"/>
              <a:gd name="T75" fmla="*/ 2147483646 h 4408"/>
              <a:gd name="T76" fmla="*/ 2147483646 w 4409"/>
              <a:gd name="T77" fmla="*/ 2147483646 h 4408"/>
              <a:gd name="T78" fmla="*/ 2147483646 w 4409"/>
              <a:gd name="T79" fmla="*/ 2147483646 h 4408"/>
              <a:gd name="T80" fmla="*/ 2147483646 w 4409"/>
              <a:gd name="T81" fmla="*/ 2147483646 h 4408"/>
              <a:gd name="T82" fmla="*/ 2147483646 w 4409"/>
              <a:gd name="T83" fmla="*/ 2147483646 h 4408"/>
              <a:gd name="T84" fmla="*/ 2147483646 w 4409"/>
              <a:gd name="T85" fmla="*/ 2147483646 h 4408"/>
              <a:gd name="T86" fmla="*/ 2147483646 w 4409"/>
              <a:gd name="T87" fmla="*/ 2147483646 h 4408"/>
              <a:gd name="T88" fmla="*/ 2147483646 w 4409"/>
              <a:gd name="T89" fmla="*/ 2147483646 h 4408"/>
              <a:gd name="T90" fmla="*/ 2147483646 w 4409"/>
              <a:gd name="T91" fmla="*/ 2147483646 h 4408"/>
              <a:gd name="T92" fmla="*/ 2147483646 w 4409"/>
              <a:gd name="T93" fmla="*/ 2147483646 h 4408"/>
              <a:gd name="T94" fmla="*/ 2147483646 w 4409"/>
              <a:gd name="T95" fmla="*/ 2147483646 h 4408"/>
              <a:gd name="T96" fmla="*/ 2147483646 w 4409"/>
              <a:gd name="T97" fmla="*/ 2147483646 h 4408"/>
              <a:gd name="T98" fmla="*/ 2147483646 w 4409"/>
              <a:gd name="T99" fmla="*/ 2147483646 h 4408"/>
              <a:gd name="T100" fmla="*/ 2147483646 w 4409"/>
              <a:gd name="T101" fmla="*/ 2147483646 h 4408"/>
              <a:gd name="T102" fmla="*/ 2147483646 w 4409"/>
              <a:gd name="T103" fmla="*/ 2147483646 h 4408"/>
              <a:gd name="T104" fmla="*/ 2147483646 w 4409"/>
              <a:gd name="T105" fmla="*/ 2147483646 h 4408"/>
              <a:gd name="T106" fmla="*/ 2147483646 w 4409"/>
              <a:gd name="T107" fmla="*/ 2147483646 h 4408"/>
              <a:gd name="T108" fmla="*/ 2147483646 w 4409"/>
              <a:gd name="T109" fmla="*/ 2147483646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chemeClr val="bg1"/>
          </a:solidFill>
          <a:ln>
            <a:noFill/>
          </a:ln>
          <a:effectLs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531">
              <a:solidFill>
                <a:srgbClr val="FFFFFF"/>
              </a:solidFill>
              <a:latin typeface="+mn-lt"/>
              <a:ea typeface="+mn-ea"/>
              <a:cs typeface="+mn-ea"/>
              <a:sym typeface="+mn-lt"/>
            </a:endParaRPr>
          </a:p>
        </p:txBody>
      </p:sp>
    </p:spTree>
    <p:custDataLst>
      <p:tags r:id="rId1"/>
    </p:custDataLst>
    <p:extLst>
      <p:ext uri="{BB962C8B-B14F-4D97-AF65-F5344CB8AC3E}">
        <p14:creationId xmlns:p14="http://schemas.microsoft.com/office/powerpoint/2010/main" val="120440995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childTnLst>
                              </p:cTn>
                            </p:par>
                            <p:par>
                              <p:cTn id="17" fill="hold">
                                <p:stCondLst>
                                  <p:cond delay="500"/>
                                </p:stCondLst>
                                <p:childTnLst>
                                  <p:par>
                                    <p:cTn id="18" presetID="2" presetClass="entr" presetSubtype="12" fill="hold" grpId="0" nodeType="afterEffect" p14:presetBounceEnd="50000">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14:bounceEnd="50000">
                                          <p:cBhvr additive="base">
                                            <p:cTn id="20" dur="15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21" dur="1500" fill="hold"/>
                                            <p:tgtEl>
                                              <p:spTgt spid="15"/>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p:tgtEl>
                                              <p:spTgt spid="16"/>
                                            </p:tgtEl>
                                            <p:attrNameLst>
                                              <p:attrName>ppt_y</p:attrName>
                                            </p:attrNameLst>
                                          </p:cBhvr>
                                          <p:tavLst>
                                            <p:tav tm="0">
                                              <p:val>
                                                <p:strVal val="#ppt_y+#ppt_h*1.125000"/>
                                              </p:val>
                                            </p:tav>
                                            <p:tav tm="100000">
                                              <p:val>
                                                <p:strVal val="#ppt_y"/>
                                              </p:val>
                                            </p:tav>
                                          </p:tavLst>
                                        </p:anim>
                                        <p:animEffect>
                                          <p:cBhvr>
                                            <p:cTn id="32" dur="500"/>
                                            <p:tgtEl>
                                              <p:spTgt spid="16"/>
                                            </p:tgtEl>
                                          </p:cBhvr>
                                        </p:animEffect>
                                      </p:childTnLst>
                                    </p:cTn>
                                  </p:par>
                                  <p:par>
                                    <p:cTn id="33" presetID="12" presetClass="entr" presetSubtype="1" fill="hold" grpId="0" nodeType="withEffect">
                                      <p:stCondLst>
                                        <p:cond delay="5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p:tgtEl>
                                              <p:spTgt spid="17"/>
                                            </p:tgtEl>
                                            <p:attrNameLst>
                                              <p:attrName>ppt_y</p:attrName>
                                            </p:attrNameLst>
                                          </p:cBhvr>
                                          <p:tavLst>
                                            <p:tav tm="0">
                                              <p:val>
                                                <p:strVal val="#ppt_y-#ppt_h*1.125000"/>
                                              </p:val>
                                            </p:tav>
                                            <p:tav tm="100000">
                                              <p:val>
                                                <p:strVal val="#ppt_y"/>
                                              </p:val>
                                            </p:tav>
                                          </p:tavLst>
                                        </p:anim>
                                        <p:animEffect>
                                          <p:cBhvr>
                                            <p:cTn id="3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5" grpId="0" animBg="1"/>
          <p:bldP spid="16" grpId="0" bldLvl="0" autoUpdateAnimBg="0"/>
          <p:bldP spid="17" grpId="0" bldLvl="0" autoUpdateAnimBg="0"/>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childTnLst>
                              </p:cTn>
                            </p:par>
                            <p:par>
                              <p:cTn id="17" fill="hold">
                                <p:stCondLst>
                                  <p:cond delay="500"/>
                                </p:stCondLst>
                                <p:childTnLst>
                                  <p:par>
                                    <p:cTn id="18" presetID="2" presetClass="entr" presetSubtype="12"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1500" fill="hold"/>
                                            <p:tgtEl>
                                              <p:spTgt spid="15"/>
                                            </p:tgtEl>
                                            <p:attrNameLst>
                                              <p:attrName>ppt_x</p:attrName>
                                            </p:attrNameLst>
                                          </p:cBhvr>
                                          <p:tavLst>
                                            <p:tav tm="0">
                                              <p:val>
                                                <p:strVal val="0-#ppt_w/2"/>
                                              </p:val>
                                            </p:tav>
                                            <p:tav tm="100000">
                                              <p:val>
                                                <p:strVal val="#ppt_x"/>
                                              </p:val>
                                            </p:tav>
                                          </p:tavLst>
                                        </p:anim>
                                        <p:anim calcmode="lin" valueType="num">
                                          <p:cBhvr additive="base">
                                            <p:cTn id="21" dur="1500" fill="hold"/>
                                            <p:tgtEl>
                                              <p:spTgt spid="15"/>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p:tgtEl>
                                              <p:spTgt spid="16"/>
                                            </p:tgtEl>
                                            <p:attrNameLst>
                                              <p:attrName>ppt_y</p:attrName>
                                            </p:attrNameLst>
                                          </p:cBhvr>
                                          <p:tavLst>
                                            <p:tav tm="0">
                                              <p:val>
                                                <p:strVal val="#ppt_y+#ppt_h*1.125000"/>
                                              </p:val>
                                            </p:tav>
                                            <p:tav tm="100000">
                                              <p:val>
                                                <p:strVal val="#ppt_y"/>
                                              </p:val>
                                            </p:tav>
                                          </p:tavLst>
                                        </p:anim>
                                        <p:animEffect>
                                          <p:cBhvr>
                                            <p:cTn id="32" dur="500"/>
                                            <p:tgtEl>
                                              <p:spTgt spid="16"/>
                                            </p:tgtEl>
                                          </p:cBhvr>
                                        </p:animEffect>
                                      </p:childTnLst>
                                    </p:cTn>
                                  </p:par>
                                  <p:par>
                                    <p:cTn id="33" presetID="12" presetClass="entr" presetSubtype="1" fill="hold" grpId="0" nodeType="withEffect">
                                      <p:stCondLst>
                                        <p:cond delay="5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p:tgtEl>
                                              <p:spTgt spid="17"/>
                                            </p:tgtEl>
                                            <p:attrNameLst>
                                              <p:attrName>ppt_y</p:attrName>
                                            </p:attrNameLst>
                                          </p:cBhvr>
                                          <p:tavLst>
                                            <p:tav tm="0">
                                              <p:val>
                                                <p:strVal val="#ppt_y-#ppt_h*1.125000"/>
                                              </p:val>
                                            </p:tav>
                                            <p:tav tm="100000">
                                              <p:val>
                                                <p:strVal val="#ppt_y"/>
                                              </p:val>
                                            </p:tav>
                                          </p:tavLst>
                                        </p:anim>
                                        <p:animEffect>
                                          <p:cBhvr>
                                            <p:cTn id="3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5" grpId="0" animBg="1"/>
          <p:bldP spid="16" grpId="0" bldLvl="0" autoUpdateAnimBg="0"/>
          <p:bldP spid="17" grpId="0" bldLvl="0" autoUpdateAnimBg="0"/>
          <p:bldP spid="18"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60313" y="1984587"/>
            <a:ext cx="5044780" cy="4820568"/>
          </a:xfrm>
          <a:prstGeom prst="rect">
            <a:avLst/>
          </a:prstGeom>
          <a:effectLst/>
        </p:spPr>
      </p:pic>
      <p:sp>
        <p:nvSpPr>
          <p:cNvPr id="37" name="MH_Picture_3"/>
          <p:cNvSpPr>
            <a:spLocks/>
          </p:cNvSpPr>
          <p:nvPr>
            <p:custDataLst>
              <p:tags r:id="rId2"/>
            </p:custDataLst>
          </p:nvPr>
        </p:nvSpPr>
        <p:spPr>
          <a:xfrm>
            <a:off x="1049430" y="2166378"/>
            <a:ext cx="4505378" cy="2736798"/>
          </a:xfrm>
          <a:prstGeom prst="rect">
            <a:avLst/>
          </a:prstGeom>
          <a:blipFill dpi="0" rotWithShape="1">
            <a:blip r:embed="rId15" cstate="print">
              <a:extLst>
                <a:ext uri="{28A0092B-C50C-407E-A947-70E740481C1C}">
                  <a14:useLocalDpi xmlns:a14="http://schemas.microsoft.com/office/drawing/2010/main" val="0"/>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531" dirty="0">
              <a:cs typeface="+mn-ea"/>
              <a:sym typeface="+mn-lt"/>
            </a:endParaRPr>
          </a:p>
        </p:txBody>
      </p:sp>
      <p:grpSp>
        <p:nvGrpSpPr>
          <p:cNvPr id="13" name="组合 12"/>
          <p:cNvGrpSpPr/>
          <p:nvPr/>
        </p:nvGrpSpPr>
        <p:grpSpPr>
          <a:xfrm>
            <a:off x="6874150" y="1740029"/>
            <a:ext cx="830484" cy="830484"/>
            <a:chOff x="1117184" y="1303577"/>
            <a:chExt cx="720000" cy="720000"/>
          </a:xfrm>
          <a:effectLst/>
        </p:grpSpPr>
        <p:sp>
          <p:nvSpPr>
            <p:cNvPr id="17" name="MH_Title_1"/>
            <p:cNvSpPr/>
            <p:nvPr>
              <p:custDataLst>
                <p:tags r:id="rId11"/>
              </p:custDataLst>
            </p:nvPr>
          </p:nvSpPr>
          <p:spPr>
            <a:xfrm>
              <a:off x="1117184" y="1303577"/>
              <a:ext cx="720000" cy="720000"/>
            </a:xfrm>
            <a:prstGeom prst="ellipse">
              <a:avLst/>
            </a:prstGeom>
            <a:solidFill>
              <a:schemeClr val="dk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3797" dirty="0">
                <a:cs typeface="+mn-ea"/>
                <a:sym typeface="+mn-lt"/>
              </a:endParaRPr>
            </a:p>
          </p:txBody>
        </p:sp>
        <p:sp>
          <p:nvSpPr>
            <p:cNvPr id="18" name="KSO_Shape"/>
            <p:cNvSpPr>
              <a:spLocks/>
            </p:cNvSpPr>
            <p:nvPr/>
          </p:nvSpPr>
          <p:spPr bwMode="auto">
            <a:xfrm>
              <a:off x="1246586" y="1470899"/>
              <a:ext cx="461198" cy="385869"/>
            </a:xfrm>
            <a:custGeom>
              <a:avLst/>
              <a:gdLst>
                <a:gd name="T0" fmla="*/ 259606 w 2301875"/>
                <a:gd name="T1" fmla="*/ 991831 h 1924050"/>
                <a:gd name="T2" fmla="*/ 363395 w 2301875"/>
                <a:gd name="T3" fmla="*/ 1088396 h 1924050"/>
                <a:gd name="T4" fmla="*/ 373906 w 2301875"/>
                <a:gd name="T5" fmla="*/ 1217851 h 1924050"/>
                <a:gd name="T6" fmla="*/ 363658 w 2301875"/>
                <a:gd name="T7" fmla="*/ 1442819 h 1924050"/>
                <a:gd name="T8" fmla="*/ 588842 w 2301875"/>
                <a:gd name="T9" fmla="*/ 1484918 h 1924050"/>
                <a:gd name="T10" fmla="*/ 0 w 2301875"/>
                <a:gd name="T11" fmla="*/ 1127338 h 1924050"/>
                <a:gd name="T12" fmla="*/ 34684 w 2301875"/>
                <a:gd name="T13" fmla="*/ 1006829 h 1924050"/>
                <a:gd name="T14" fmla="*/ 1779087 w 2301875"/>
                <a:gd name="T15" fmla="*/ 956047 h 1924050"/>
                <a:gd name="T16" fmla="*/ 1870302 w 2301875"/>
                <a:gd name="T17" fmla="*/ 1005757 h 1924050"/>
                <a:gd name="T18" fmla="*/ 1905000 w 2301875"/>
                <a:gd name="T19" fmla="*/ 1126216 h 1924050"/>
                <a:gd name="T20" fmla="*/ 1316177 w 2301875"/>
                <a:gd name="T21" fmla="*/ 1483912 h 1924050"/>
                <a:gd name="T22" fmla="*/ 1541455 w 2301875"/>
                <a:gd name="T23" fmla="*/ 1441567 h 1924050"/>
                <a:gd name="T24" fmla="*/ 1531202 w 2301875"/>
                <a:gd name="T25" fmla="*/ 1216429 h 1924050"/>
                <a:gd name="T26" fmla="*/ 1541455 w 2301875"/>
                <a:gd name="T27" fmla="*/ 1087027 h 1924050"/>
                <a:gd name="T28" fmla="*/ 1645025 w 2301875"/>
                <a:gd name="T29" fmla="*/ 990765 h 1924050"/>
                <a:gd name="T30" fmla="*/ 952237 w 2301875"/>
                <a:gd name="T31" fmla="*/ 799555 h 1924050"/>
                <a:gd name="T32" fmla="*/ 1296630 w 2301875"/>
                <a:gd name="T33" fmla="*/ 1376794 h 1924050"/>
                <a:gd name="T34" fmla="*/ 1192524 w 2301875"/>
                <a:gd name="T35" fmla="*/ 1453355 h 1924050"/>
                <a:gd name="T36" fmla="*/ 952237 w 2301875"/>
                <a:gd name="T37" fmla="*/ 1593850 h 1924050"/>
                <a:gd name="T38" fmla="*/ 712476 w 2301875"/>
                <a:gd name="T39" fmla="*/ 1453355 h 1924050"/>
                <a:gd name="T40" fmla="*/ 608370 w 2301875"/>
                <a:gd name="T41" fmla="*/ 1376794 h 1924050"/>
                <a:gd name="T42" fmla="*/ 166316 w 2301875"/>
                <a:gd name="T43" fmla="*/ 478681 h 1924050"/>
                <a:gd name="T44" fmla="*/ 263684 w 2301875"/>
                <a:gd name="T45" fmla="*/ 507331 h 1924050"/>
                <a:gd name="T46" fmla="*/ 328157 w 2301875"/>
                <a:gd name="T47" fmla="*/ 612732 h 1924050"/>
                <a:gd name="T48" fmla="*/ 345262 w 2301875"/>
                <a:gd name="T49" fmla="*/ 794094 h 1924050"/>
                <a:gd name="T50" fmla="*/ 277368 w 2301875"/>
                <a:gd name="T51" fmla="*/ 873209 h 1924050"/>
                <a:gd name="T52" fmla="*/ 151316 w 2301875"/>
                <a:gd name="T53" fmla="*/ 883986 h 1924050"/>
                <a:gd name="T54" fmla="*/ 54473 w 2301875"/>
                <a:gd name="T55" fmla="*/ 812493 h 1924050"/>
                <a:gd name="T56" fmla="*/ 263 w 2301875"/>
                <a:gd name="T57" fmla="*/ 680019 h 1924050"/>
                <a:gd name="T58" fmla="*/ 36316 w 2301875"/>
                <a:gd name="T59" fmla="*/ 545180 h 1924050"/>
                <a:gd name="T60" fmla="*/ 119737 w 2301875"/>
                <a:gd name="T61" fmla="*/ 485514 h 1924050"/>
                <a:gd name="T62" fmla="*/ 1779115 w 2301875"/>
                <a:gd name="T63" fmla="*/ 482627 h 1924050"/>
                <a:gd name="T64" fmla="*/ 1863390 w 2301875"/>
                <a:gd name="T65" fmla="*/ 536018 h 1924050"/>
                <a:gd name="T66" fmla="*/ 1905000 w 2301875"/>
                <a:gd name="T67" fmla="*/ 668575 h 1924050"/>
                <a:gd name="T68" fmla="*/ 1856016 w 2301875"/>
                <a:gd name="T69" fmla="*/ 804553 h 1924050"/>
                <a:gd name="T70" fmla="*/ 1759890 w 2301875"/>
                <a:gd name="T71" fmla="*/ 880564 h 1924050"/>
                <a:gd name="T72" fmla="*/ 1635059 w 2301875"/>
                <a:gd name="T73" fmla="*/ 875303 h 1924050"/>
                <a:gd name="T74" fmla="*/ 1560529 w 2301875"/>
                <a:gd name="T75" fmla="*/ 797188 h 1924050"/>
                <a:gd name="T76" fmla="*/ 1573433 w 2301875"/>
                <a:gd name="T77" fmla="*/ 623337 h 1924050"/>
                <a:gd name="T78" fmla="*/ 1636375 w 2301875"/>
                <a:gd name="T79" fmla="*/ 509454 h 1924050"/>
                <a:gd name="T80" fmla="*/ 830317 w 2301875"/>
                <a:gd name="T81" fmla="*/ 406353 h 1924050"/>
                <a:gd name="T82" fmla="*/ 922020 w 2301875"/>
                <a:gd name="T83" fmla="*/ 522867 h 1924050"/>
                <a:gd name="T84" fmla="*/ 921232 w 2301875"/>
                <a:gd name="T85" fmla="*/ 461848 h 1924050"/>
                <a:gd name="T86" fmla="*/ 944091 w 2301875"/>
                <a:gd name="T87" fmla="*/ 436599 h 1924050"/>
                <a:gd name="T88" fmla="*/ 997694 w 2301875"/>
                <a:gd name="T89" fmla="*/ 454747 h 1924050"/>
                <a:gd name="T90" fmla="*/ 986658 w 2301875"/>
                <a:gd name="T91" fmla="*/ 501037 h 1924050"/>
                <a:gd name="T92" fmla="*/ 1055239 w 2301875"/>
                <a:gd name="T93" fmla="*/ 469476 h 1924050"/>
                <a:gd name="T94" fmla="*/ 1194763 w 2301875"/>
                <a:gd name="T95" fmla="*/ 458430 h 1924050"/>
                <a:gd name="T96" fmla="*/ 669247 w 2301875"/>
                <a:gd name="T97" fmla="*/ 500774 h 1924050"/>
                <a:gd name="T98" fmla="*/ 776189 w 2301875"/>
                <a:gd name="T99" fmla="*/ 423712 h 1924050"/>
                <a:gd name="T100" fmla="*/ 1013359 w 2301875"/>
                <a:gd name="T101" fmla="*/ 13659 h 1924050"/>
                <a:gd name="T102" fmla="*/ 1091793 w 2301875"/>
                <a:gd name="T103" fmla="*/ 105070 h 1924050"/>
                <a:gd name="T104" fmla="*/ 1109106 w 2301875"/>
                <a:gd name="T105" fmla="*/ 189913 h 1924050"/>
                <a:gd name="T106" fmla="*/ 1087072 w 2301875"/>
                <a:gd name="T107" fmla="*/ 268453 h 1924050"/>
                <a:gd name="T108" fmla="*/ 1014671 w 2301875"/>
                <a:gd name="T109" fmla="*/ 381929 h 1924050"/>
                <a:gd name="T110" fmla="*/ 937812 w 2301875"/>
                <a:gd name="T111" fmla="*/ 408459 h 1924050"/>
                <a:gd name="T112" fmla="*/ 863575 w 2301875"/>
                <a:gd name="T113" fmla="*/ 352772 h 1924050"/>
                <a:gd name="T114" fmla="*/ 804290 w 2301875"/>
                <a:gd name="T115" fmla="*/ 246914 h 1924050"/>
                <a:gd name="T116" fmla="*/ 802979 w 2301875"/>
                <a:gd name="T117" fmla="*/ 161282 h 1924050"/>
                <a:gd name="T118" fmla="*/ 855443 w 2301875"/>
                <a:gd name="T119" fmla="*/ 38087 h 192405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301875" h="1924050">
                  <a:moveTo>
                    <a:pt x="143828" y="1155700"/>
                  </a:moveTo>
                  <a:lnTo>
                    <a:pt x="152400" y="1155700"/>
                  </a:lnTo>
                  <a:lnTo>
                    <a:pt x="160973" y="1155700"/>
                  </a:lnTo>
                  <a:lnTo>
                    <a:pt x="170815" y="1156336"/>
                  </a:lnTo>
                  <a:lnTo>
                    <a:pt x="180658" y="1157288"/>
                  </a:lnTo>
                  <a:lnTo>
                    <a:pt x="191453" y="1158877"/>
                  </a:lnTo>
                  <a:lnTo>
                    <a:pt x="202883" y="1160782"/>
                  </a:lnTo>
                  <a:lnTo>
                    <a:pt x="214313" y="1163006"/>
                  </a:lnTo>
                  <a:lnTo>
                    <a:pt x="226060" y="1165547"/>
                  </a:lnTo>
                  <a:lnTo>
                    <a:pt x="238125" y="1168723"/>
                  </a:lnTo>
                  <a:lnTo>
                    <a:pt x="250825" y="1172535"/>
                  </a:lnTo>
                  <a:lnTo>
                    <a:pt x="263208" y="1176664"/>
                  </a:lnTo>
                  <a:lnTo>
                    <a:pt x="275908" y="1181111"/>
                  </a:lnTo>
                  <a:lnTo>
                    <a:pt x="288608" y="1185875"/>
                  </a:lnTo>
                  <a:lnTo>
                    <a:pt x="301308" y="1191275"/>
                  </a:lnTo>
                  <a:lnTo>
                    <a:pt x="313690" y="1197310"/>
                  </a:lnTo>
                  <a:lnTo>
                    <a:pt x="326390" y="1203980"/>
                  </a:lnTo>
                  <a:lnTo>
                    <a:pt x="338455" y="1210650"/>
                  </a:lnTo>
                  <a:lnTo>
                    <a:pt x="350520" y="1217956"/>
                  </a:lnTo>
                  <a:lnTo>
                    <a:pt x="361950" y="1225897"/>
                  </a:lnTo>
                  <a:lnTo>
                    <a:pt x="373380" y="1234155"/>
                  </a:lnTo>
                  <a:lnTo>
                    <a:pt x="384175" y="1243049"/>
                  </a:lnTo>
                  <a:lnTo>
                    <a:pt x="394653" y="1252578"/>
                  </a:lnTo>
                  <a:lnTo>
                    <a:pt x="404495" y="1262424"/>
                  </a:lnTo>
                  <a:lnTo>
                    <a:pt x="413385" y="1272906"/>
                  </a:lnTo>
                  <a:lnTo>
                    <a:pt x="417830" y="1278306"/>
                  </a:lnTo>
                  <a:lnTo>
                    <a:pt x="421958" y="1284023"/>
                  </a:lnTo>
                  <a:lnTo>
                    <a:pt x="425768" y="1289423"/>
                  </a:lnTo>
                  <a:lnTo>
                    <a:pt x="429578" y="1295458"/>
                  </a:lnTo>
                  <a:lnTo>
                    <a:pt x="432753" y="1301175"/>
                  </a:lnTo>
                  <a:lnTo>
                    <a:pt x="436245" y="1307528"/>
                  </a:lnTo>
                  <a:lnTo>
                    <a:pt x="439102" y="1313881"/>
                  </a:lnTo>
                  <a:lnTo>
                    <a:pt x="441960" y="1320233"/>
                  </a:lnTo>
                  <a:lnTo>
                    <a:pt x="444818" y="1326268"/>
                  </a:lnTo>
                  <a:lnTo>
                    <a:pt x="447358" y="1332938"/>
                  </a:lnTo>
                  <a:lnTo>
                    <a:pt x="448945" y="1339926"/>
                  </a:lnTo>
                  <a:lnTo>
                    <a:pt x="451167" y="1346914"/>
                  </a:lnTo>
                  <a:lnTo>
                    <a:pt x="452755" y="1353902"/>
                  </a:lnTo>
                  <a:lnTo>
                    <a:pt x="454025" y="1360890"/>
                  </a:lnTo>
                  <a:lnTo>
                    <a:pt x="454978" y="1368513"/>
                  </a:lnTo>
                  <a:lnTo>
                    <a:pt x="455613" y="1375819"/>
                  </a:lnTo>
                  <a:lnTo>
                    <a:pt x="456565" y="1383442"/>
                  </a:lnTo>
                  <a:lnTo>
                    <a:pt x="456565" y="1391383"/>
                  </a:lnTo>
                  <a:lnTo>
                    <a:pt x="456248" y="1407264"/>
                  </a:lnTo>
                  <a:lnTo>
                    <a:pt x="455613" y="1423146"/>
                  </a:lnTo>
                  <a:lnTo>
                    <a:pt x="454660" y="1438392"/>
                  </a:lnTo>
                  <a:lnTo>
                    <a:pt x="453390" y="1454274"/>
                  </a:lnTo>
                  <a:lnTo>
                    <a:pt x="451803" y="1470155"/>
                  </a:lnTo>
                  <a:lnTo>
                    <a:pt x="449898" y="1485719"/>
                  </a:lnTo>
                  <a:lnTo>
                    <a:pt x="447675" y="1501283"/>
                  </a:lnTo>
                  <a:lnTo>
                    <a:pt x="445135" y="1516847"/>
                  </a:lnTo>
                  <a:lnTo>
                    <a:pt x="442595" y="1531776"/>
                  </a:lnTo>
                  <a:lnTo>
                    <a:pt x="439738" y="1546704"/>
                  </a:lnTo>
                  <a:lnTo>
                    <a:pt x="433705" y="1575609"/>
                  </a:lnTo>
                  <a:lnTo>
                    <a:pt x="427037" y="1603560"/>
                  </a:lnTo>
                  <a:lnTo>
                    <a:pt x="420370" y="1629288"/>
                  </a:lnTo>
                  <a:lnTo>
                    <a:pt x="413703" y="1653111"/>
                  </a:lnTo>
                  <a:lnTo>
                    <a:pt x="407035" y="1674710"/>
                  </a:lnTo>
                  <a:lnTo>
                    <a:pt x="401003" y="1693768"/>
                  </a:lnTo>
                  <a:lnTo>
                    <a:pt x="395605" y="1710284"/>
                  </a:lnTo>
                  <a:lnTo>
                    <a:pt x="387667" y="1733154"/>
                  </a:lnTo>
                  <a:lnTo>
                    <a:pt x="384175" y="1741412"/>
                  </a:lnTo>
                  <a:lnTo>
                    <a:pt x="412433" y="1741412"/>
                  </a:lnTo>
                  <a:lnTo>
                    <a:pt x="439420" y="1741730"/>
                  </a:lnTo>
                  <a:lnTo>
                    <a:pt x="464820" y="1742365"/>
                  </a:lnTo>
                  <a:lnTo>
                    <a:pt x="489268" y="1743636"/>
                  </a:lnTo>
                  <a:lnTo>
                    <a:pt x="512128" y="1745224"/>
                  </a:lnTo>
                  <a:lnTo>
                    <a:pt x="534353" y="1746494"/>
                  </a:lnTo>
                  <a:lnTo>
                    <a:pt x="554990" y="1748400"/>
                  </a:lnTo>
                  <a:lnTo>
                    <a:pt x="574040" y="1750624"/>
                  </a:lnTo>
                  <a:lnTo>
                    <a:pt x="592455" y="1753165"/>
                  </a:lnTo>
                  <a:lnTo>
                    <a:pt x="609918" y="1756023"/>
                  </a:lnTo>
                  <a:lnTo>
                    <a:pt x="626110" y="1759517"/>
                  </a:lnTo>
                  <a:lnTo>
                    <a:pt x="641033" y="1763011"/>
                  </a:lnTo>
                  <a:lnTo>
                    <a:pt x="655320" y="1767140"/>
                  </a:lnTo>
                  <a:lnTo>
                    <a:pt x="668338" y="1771270"/>
                  </a:lnTo>
                  <a:lnTo>
                    <a:pt x="680720" y="1776034"/>
                  </a:lnTo>
                  <a:lnTo>
                    <a:pt x="691833" y="1781116"/>
                  </a:lnTo>
                  <a:lnTo>
                    <a:pt x="701993" y="1786834"/>
                  </a:lnTo>
                  <a:lnTo>
                    <a:pt x="711518" y="1792551"/>
                  </a:lnTo>
                  <a:lnTo>
                    <a:pt x="720090" y="1799221"/>
                  </a:lnTo>
                  <a:lnTo>
                    <a:pt x="727710" y="1805891"/>
                  </a:lnTo>
                  <a:lnTo>
                    <a:pt x="734695" y="1813197"/>
                  </a:lnTo>
                  <a:lnTo>
                    <a:pt x="741045" y="1821138"/>
                  </a:lnTo>
                  <a:lnTo>
                    <a:pt x="746760" y="1829078"/>
                  </a:lnTo>
                  <a:lnTo>
                    <a:pt x="751523" y="1837655"/>
                  </a:lnTo>
                  <a:lnTo>
                    <a:pt x="755968" y="1846866"/>
                  </a:lnTo>
                  <a:lnTo>
                    <a:pt x="759143" y="1856077"/>
                  </a:lnTo>
                  <a:lnTo>
                    <a:pt x="762000" y="1866559"/>
                  </a:lnTo>
                  <a:lnTo>
                    <a:pt x="764223" y="1876723"/>
                  </a:lnTo>
                  <a:lnTo>
                    <a:pt x="766128" y="1887840"/>
                  </a:lnTo>
                  <a:lnTo>
                    <a:pt x="767398" y="1899275"/>
                  </a:lnTo>
                  <a:lnTo>
                    <a:pt x="768033" y="1911345"/>
                  </a:lnTo>
                  <a:lnTo>
                    <a:pt x="768350" y="1924050"/>
                  </a:lnTo>
                  <a:lnTo>
                    <a:pt x="0" y="1924050"/>
                  </a:lnTo>
                  <a:lnTo>
                    <a:pt x="0" y="1360890"/>
                  </a:lnTo>
                  <a:lnTo>
                    <a:pt x="318" y="1350408"/>
                  </a:lnTo>
                  <a:lnTo>
                    <a:pt x="635" y="1339609"/>
                  </a:lnTo>
                  <a:lnTo>
                    <a:pt x="1905" y="1329445"/>
                  </a:lnTo>
                  <a:lnTo>
                    <a:pt x="2858" y="1319280"/>
                  </a:lnTo>
                  <a:lnTo>
                    <a:pt x="4445" y="1309434"/>
                  </a:lnTo>
                  <a:lnTo>
                    <a:pt x="6350" y="1299587"/>
                  </a:lnTo>
                  <a:lnTo>
                    <a:pt x="8573" y="1289741"/>
                  </a:lnTo>
                  <a:lnTo>
                    <a:pt x="11113" y="1280529"/>
                  </a:lnTo>
                  <a:lnTo>
                    <a:pt x="13970" y="1271318"/>
                  </a:lnTo>
                  <a:lnTo>
                    <a:pt x="16828" y="1262424"/>
                  </a:lnTo>
                  <a:lnTo>
                    <a:pt x="20638" y="1254166"/>
                  </a:lnTo>
                  <a:lnTo>
                    <a:pt x="24448" y="1245590"/>
                  </a:lnTo>
                  <a:lnTo>
                    <a:pt x="28258" y="1237967"/>
                  </a:lnTo>
                  <a:lnTo>
                    <a:pt x="32385" y="1230026"/>
                  </a:lnTo>
                  <a:lnTo>
                    <a:pt x="37148" y="1222403"/>
                  </a:lnTo>
                  <a:lnTo>
                    <a:pt x="41910" y="1215415"/>
                  </a:lnTo>
                  <a:lnTo>
                    <a:pt x="47308" y="1208745"/>
                  </a:lnTo>
                  <a:lnTo>
                    <a:pt x="52388" y="1202074"/>
                  </a:lnTo>
                  <a:lnTo>
                    <a:pt x="58103" y="1196039"/>
                  </a:lnTo>
                  <a:lnTo>
                    <a:pt x="64135" y="1190322"/>
                  </a:lnTo>
                  <a:lnTo>
                    <a:pt x="70168" y="1185240"/>
                  </a:lnTo>
                  <a:lnTo>
                    <a:pt x="76835" y="1180158"/>
                  </a:lnTo>
                  <a:lnTo>
                    <a:pt x="83185" y="1175393"/>
                  </a:lnTo>
                  <a:lnTo>
                    <a:pt x="89853" y="1171582"/>
                  </a:lnTo>
                  <a:lnTo>
                    <a:pt x="96838" y="1167770"/>
                  </a:lnTo>
                  <a:lnTo>
                    <a:pt x="104458" y="1164912"/>
                  </a:lnTo>
                  <a:lnTo>
                    <a:pt x="111760" y="1161735"/>
                  </a:lnTo>
                  <a:lnTo>
                    <a:pt x="119380" y="1159512"/>
                  </a:lnTo>
                  <a:lnTo>
                    <a:pt x="127635" y="1157924"/>
                  </a:lnTo>
                  <a:lnTo>
                    <a:pt x="135255" y="1156653"/>
                  </a:lnTo>
                  <a:lnTo>
                    <a:pt x="143828" y="1155700"/>
                  </a:lnTo>
                  <a:close/>
                  <a:moveTo>
                    <a:pt x="2149730" y="1154113"/>
                  </a:moveTo>
                  <a:lnTo>
                    <a:pt x="2158306" y="1154431"/>
                  </a:lnTo>
                  <a:lnTo>
                    <a:pt x="2166564" y="1155066"/>
                  </a:lnTo>
                  <a:lnTo>
                    <a:pt x="2174505" y="1156653"/>
                  </a:lnTo>
                  <a:lnTo>
                    <a:pt x="2182763" y="1158558"/>
                  </a:lnTo>
                  <a:lnTo>
                    <a:pt x="2190069" y="1160781"/>
                  </a:lnTo>
                  <a:lnTo>
                    <a:pt x="2197692" y="1163321"/>
                  </a:lnTo>
                  <a:lnTo>
                    <a:pt x="2204680" y="1166496"/>
                  </a:lnTo>
                  <a:lnTo>
                    <a:pt x="2212303" y="1170306"/>
                  </a:lnTo>
                  <a:lnTo>
                    <a:pt x="2218656" y="1174433"/>
                  </a:lnTo>
                  <a:lnTo>
                    <a:pt x="2225326" y="1178878"/>
                  </a:lnTo>
                  <a:lnTo>
                    <a:pt x="2231679" y="1183958"/>
                  </a:lnTo>
                  <a:lnTo>
                    <a:pt x="2238031" y="1189038"/>
                  </a:lnTo>
                  <a:lnTo>
                    <a:pt x="2243749" y="1195071"/>
                  </a:lnTo>
                  <a:lnTo>
                    <a:pt x="2249466" y="1200786"/>
                  </a:lnTo>
                  <a:lnTo>
                    <a:pt x="2254866" y="1207136"/>
                  </a:lnTo>
                  <a:lnTo>
                    <a:pt x="2259948" y="1214121"/>
                  </a:lnTo>
                  <a:lnTo>
                    <a:pt x="2265030" y="1221106"/>
                  </a:lnTo>
                  <a:lnTo>
                    <a:pt x="2269477" y="1228408"/>
                  </a:lnTo>
                  <a:lnTo>
                    <a:pt x="2273606" y="1236346"/>
                  </a:lnTo>
                  <a:lnTo>
                    <a:pt x="2277735" y="1244283"/>
                  </a:lnTo>
                  <a:lnTo>
                    <a:pt x="2281547" y="1252856"/>
                  </a:lnTo>
                  <a:lnTo>
                    <a:pt x="2284723" y="1261428"/>
                  </a:lnTo>
                  <a:lnTo>
                    <a:pt x="2288217" y="1270318"/>
                  </a:lnTo>
                  <a:lnTo>
                    <a:pt x="2291076" y="1279526"/>
                  </a:lnTo>
                  <a:lnTo>
                    <a:pt x="2293299" y="1288733"/>
                  </a:lnTo>
                  <a:lnTo>
                    <a:pt x="2295523" y="1298258"/>
                  </a:lnTo>
                  <a:lnTo>
                    <a:pt x="2297428" y="1307783"/>
                  </a:lnTo>
                  <a:lnTo>
                    <a:pt x="2299334" y="1317626"/>
                  </a:lnTo>
                  <a:lnTo>
                    <a:pt x="2300287" y="1328103"/>
                  </a:lnTo>
                  <a:lnTo>
                    <a:pt x="2300922" y="1338263"/>
                  </a:lnTo>
                  <a:lnTo>
                    <a:pt x="2301875" y="1348741"/>
                  </a:lnTo>
                  <a:lnTo>
                    <a:pt x="2301875" y="1359536"/>
                  </a:lnTo>
                  <a:lnTo>
                    <a:pt x="2301875" y="1922463"/>
                  </a:lnTo>
                  <a:lnTo>
                    <a:pt x="1533525" y="1922463"/>
                  </a:lnTo>
                  <a:lnTo>
                    <a:pt x="1533843" y="1910081"/>
                  </a:lnTo>
                  <a:lnTo>
                    <a:pt x="1534160" y="1897698"/>
                  </a:lnTo>
                  <a:lnTo>
                    <a:pt x="1535748" y="1886268"/>
                  </a:lnTo>
                  <a:lnTo>
                    <a:pt x="1537019" y="1875473"/>
                  </a:lnTo>
                  <a:lnTo>
                    <a:pt x="1539560" y="1864678"/>
                  </a:lnTo>
                  <a:lnTo>
                    <a:pt x="1542736" y="1854518"/>
                  </a:lnTo>
                  <a:lnTo>
                    <a:pt x="1545913" y="1844993"/>
                  </a:lnTo>
                  <a:lnTo>
                    <a:pt x="1550042" y="1836103"/>
                  </a:lnTo>
                  <a:lnTo>
                    <a:pt x="1554806" y="1827531"/>
                  </a:lnTo>
                  <a:lnTo>
                    <a:pt x="1560524" y="1819276"/>
                  </a:lnTo>
                  <a:lnTo>
                    <a:pt x="1566559" y="1811973"/>
                  </a:lnTo>
                  <a:lnTo>
                    <a:pt x="1573547" y="1804671"/>
                  </a:lnTo>
                  <a:lnTo>
                    <a:pt x="1581487" y="1798003"/>
                  </a:lnTo>
                  <a:lnTo>
                    <a:pt x="1590381" y="1791336"/>
                  </a:lnTo>
                  <a:lnTo>
                    <a:pt x="1599592" y="1785303"/>
                  </a:lnTo>
                  <a:lnTo>
                    <a:pt x="1610074" y="1779906"/>
                  </a:lnTo>
                  <a:lnTo>
                    <a:pt x="1621191" y="1774508"/>
                  </a:lnTo>
                  <a:lnTo>
                    <a:pt x="1633261" y="1769746"/>
                  </a:lnTo>
                  <a:lnTo>
                    <a:pt x="1646602" y="1765301"/>
                  </a:lnTo>
                  <a:lnTo>
                    <a:pt x="1660578" y="1761491"/>
                  </a:lnTo>
                  <a:lnTo>
                    <a:pt x="1675824" y="1757998"/>
                  </a:lnTo>
                  <a:lnTo>
                    <a:pt x="1692023" y="1754823"/>
                  </a:lnTo>
                  <a:lnTo>
                    <a:pt x="1709493" y="1751648"/>
                  </a:lnTo>
                  <a:lnTo>
                    <a:pt x="1727598" y="1749108"/>
                  </a:lnTo>
                  <a:lnTo>
                    <a:pt x="1746973" y="1746886"/>
                  </a:lnTo>
                  <a:lnTo>
                    <a:pt x="1767619" y="1745298"/>
                  </a:lnTo>
                  <a:lnTo>
                    <a:pt x="1789853" y="1743393"/>
                  </a:lnTo>
                  <a:lnTo>
                    <a:pt x="1812723" y="1742123"/>
                  </a:lnTo>
                  <a:lnTo>
                    <a:pt x="1836863" y="1741171"/>
                  </a:lnTo>
                  <a:lnTo>
                    <a:pt x="1862591" y="1740218"/>
                  </a:lnTo>
                  <a:lnTo>
                    <a:pt x="1889272" y="1739901"/>
                  </a:lnTo>
                  <a:lnTo>
                    <a:pt x="1917859" y="1739901"/>
                  </a:lnTo>
                  <a:lnTo>
                    <a:pt x="1914365" y="1731963"/>
                  </a:lnTo>
                  <a:lnTo>
                    <a:pt x="1906424" y="1708786"/>
                  </a:lnTo>
                  <a:lnTo>
                    <a:pt x="1900707" y="1692276"/>
                  </a:lnTo>
                  <a:lnTo>
                    <a:pt x="1894989" y="1673226"/>
                  </a:lnTo>
                  <a:lnTo>
                    <a:pt x="1888319" y="1651636"/>
                  </a:lnTo>
                  <a:lnTo>
                    <a:pt x="1881649" y="1627506"/>
                  </a:lnTo>
                  <a:lnTo>
                    <a:pt x="1874661" y="1601788"/>
                  </a:lnTo>
                  <a:lnTo>
                    <a:pt x="1868308" y="1574166"/>
                  </a:lnTo>
                  <a:lnTo>
                    <a:pt x="1861956" y="1545273"/>
                  </a:lnTo>
                  <a:lnTo>
                    <a:pt x="1859097" y="1530033"/>
                  </a:lnTo>
                  <a:lnTo>
                    <a:pt x="1856556" y="1515111"/>
                  </a:lnTo>
                  <a:lnTo>
                    <a:pt x="1854333" y="1499871"/>
                  </a:lnTo>
                  <a:lnTo>
                    <a:pt x="1852109" y="1484313"/>
                  </a:lnTo>
                  <a:lnTo>
                    <a:pt x="1850203" y="1468438"/>
                  </a:lnTo>
                  <a:lnTo>
                    <a:pt x="1848298" y="1453198"/>
                  </a:lnTo>
                  <a:lnTo>
                    <a:pt x="1847027" y="1437323"/>
                  </a:lnTo>
                  <a:lnTo>
                    <a:pt x="1846392" y="1421448"/>
                  </a:lnTo>
                  <a:lnTo>
                    <a:pt x="1845439" y="1405573"/>
                  </a:lnTo>
                  <a:lnTo>
                    <a:pt x="1845439" y="1390016"/>
                  </a:lnTo>
                  <a:lnTo>
                    <a:pt x="1845439" y="1382396"/>
                  </a:lnTo>
                  <a:lnTo>
                    <a:pt x="1845757" y="1374458"/>
                  </a:lnTo>
                  <a:lnTo>
                    <a:pt x="1846709" y="1367156"/>
                  </a:lnTo>
                  <a:lnTo>
                    <a:pt x="1847662" y="1359853"/>
                  </a:lnTo>
                  <a:lnTo>
                    <a:pt x="1849251" y="1352551"/>
                  </a:lnTo>
                  <a:lnTo>
                    <a:pt x="1850521" y="1345566"/>
                  </a:lnTo>
                  <a:lnTo>
                    <a:pt x="1852427" y="1338263"/>
                  </a:lnTo>
                  <a:lnTo>
                    <a:pt x="1854650" y="1331913"/>
                  </a:lnTo>
                  <a:lnTo>
                    <a:pt x="1856874" y="1325246"/>
                  </a:lnTo>
                  <a:lnTo>
                    <a:pt x="1859732" y="1318578"/>
                  </a:lnTo>
                  <a:lnTo>
                    <a:pt x="1862591" y="1312228"/>
                  </a:lnTo>
                  <a:lnTo>
                    <a:pt x="1865767" y="1305878"/>
                  </a:lnTo>
                  <a:lnTo>
                    <a:pt x="1869261" y="1300163"/>
                  </a:lnTo>
                  <a:lnTo>
                    <a:pt x="1872438" y="1294131"/>
                  </a:lnTo>
                  <a:lnTo>
                    <a:pt x="1876249" y="1288416"/>
                  </a:lnTo>
                  <a:lnTo>
                    <a:pt x="1880061" y="1282383"/>
                  </a:lnTo>
                  <a:lnTo>
                    <a:pt x="1884190" y="1276986"/>
                  </a:lnTo>
                  <a:lnTo>
                    <a:pt x="1888637" y="1271588"/>
                  </a:lnTo>
                  <a:lnTo>
                    <a:pt x="1897531" y="1261111"/>
                  </a:lnTo>
                  <a:lnTo>
                    <a:pt x="1907377" y="1251268"/>
                  </a:lnTo>
                  <a:lnTo>
                    <a:pt x="1917859" y="1241743"/>
                  </a:lnTo>
                  <a:lnTo>
                    <a:pt x="1928341" y="1232853"/>
                  </a:lnTo>
                  <a:lnTo>
                    <a:pt x="1939458" y="1224598"/>
                  </a:lnTo>
                  <a:lnTo>
                    <a:pt x="1951210" y="1216661"/>
                  </a:lnTo>
                  <a:lnTo>
                    <a:pt x="1963280" y="1209358"/>
                  </a:lnTo>
                  <a:lnTo>
                    <a:pt x="1975668" y="1202373"/>
                  </a:lnTo>
                  <a:lnTo>
                    <a:pt x="1987738" y="1196023"/>
                  </a:lnTo>
                  <a:lnTo>
                    <a:pt x="2000761" y="1190308"/>
                  </a:lnTo>
                  <a:lnTo>
                    <a:pt x="2013466" y="1184593"/>
                  </a:lnTo>
                  <a:lnTo>
                    <a:pt x="2026171" y="1179831"/>
                  </a:lnTo>
                  <a:lnTo>
                    <a:pt x="2038876" y="1175068"/>
                  </a:lnTo>
                  <a:lnTo>
                    <a:pt x="2051264" y="1170941"/>
                  </a:lnTo>
                  <a:lnTo>
                    <a:pt x="2063969" y="1167766"/>
                  </a:lnTo>
                  <a:lnTo>
                    <a:pt x="2076039" y="1164273"/>
                  </a:lnTo>
                  <a:lnTo>
                    <a:pt x="2087792" y="1161733"/>
                  </a:lnTo>
                  <a:lnTo>
                    <a:pt x="2099226" y="1159193"/>
                  </a:lnTo>
                  <a:lnTo>
                    <a:pt x="2110344" y="1157288"/>
                  </a:lnTo>
                  <a:lnTo>
                    <a:pt x="2121143" y="1156018"/>
                  </a:lnTo>
                  <a:lnTo>
                    <a:pt x="2131307" y="1155066"/>
                  </a:lnTo>
                  <a:lnTo>
                    <a:pt x="2140836" y="1154431"/>
                  </a:lnTo>
                  <a:lnTo>
                    <a:pt x="2149730" y="1154113"/>
                  </a:lnTo>
                  <a:close/>
                  <a:moveTo>
                    <a:pt x="692229" y="965200"/>
                  </a:moveTo>
                  <a:lnTo>
                    <a:pt x="1150620" y="965200"/>
                  </a:lnTo>
                  <a:lnTo>
                    <a:pt x="1609646" y="965200"/>
                  </a:lnTo>
                  <a:lnTo>
                    <a:pt x="1762125" y="1627407"/>
                  </a:lnTo>
                  <a:lnTo>
                    <a:pt x="1757995" y="1627089"/>
                  </a:lnTo>
                  <a:lnTo>
                    <a:pt x="1745606" y="1627407"/>
                  </a:lnTo>
                  <a:lnTo>
                    <a:pt x="1727817" y="1627725"/>
                  </a:lnTo>
                  <a:lnTo>
                    <a:pt x="1716381" y="1628677"/>
                  </a:lnTo>
                  <a:lnTo>
                    <a:pt x="1703675" y="1629630"/>
                  </a:lnTo>
                  <a:lnTo>
                    <a:pt x="1690015" y="1631218"/>
                  </a:lnTo>
                  <a:lnTo>
                    <a:pt x="1675403" y="1633441"/>
                  </a:lnTo>
                  <a:lnTo>
                    <a:pt x="1660155" y="1635982"/>
                  </a:lnTo>
                  <a:lnTo>
                    <a:pt x="1643954" y="1638841"/>
                  </a:lnTo>
                  <a:lnTo>
                    <a:pt x="1627435" y="1642652"/>
                  </a:lnTo>
                  <a:lnTo>
                    <a:pt x="1610281" y="1647416"/>
                  </a:lnTo>
                  <a:lnTo>
                    <a:pt x="1593127" y="1652498"/>
                  </a:lnTo>
                  <a:lnTo>
                    <a:pt x="1575656" y="1658850"/>
                  </a:lnTo>
                  <a:lnTo>
                    <a:pt x="1566761" y="1662026"/>
                  </a:lnTo>
                  <a:lnTo>
                    <a:pt x="1557866" y="1665837"/>
                  </a:lnTo>
                  <a:lnTo>
                    <a:pt x="1549607" y="1669331"/>
                  </a:lnTo>
                  <a:lnTo>
                    <a:pt x="1540713" y="1673777"/>
                  </a:lnTo>
                  <a:lnTo>
                    <a:pt x="1532135" y="1678224"/>
                  </a:lnTo>
                  <a:lnTo>
                    <a:pt x="1523558" y="1682670"/>
                  </a:lnTo>
                  <a:lnTo>
                    <a:pt x="1515299" y="1688070"/>
                  </a:lnTo>
                  <a:lnTo>
                    <a:pt x="1507040" y="1693151"/>
                  </a:lnTo>
                  <a:lnTo>
                    <a:pt x="1499098" y="1698551"/>
                  </a:lnTo>
                  <a:lnTo>
                    <a:pt x="1490839" y="1704585"/>
                  </a:lnTo>
                  <a:lnTo>
                    <a:pt x="1483215" y="1710302"/>
                  </a:lnTo>
                  <a:lnTo>
                    <a:pt x="1475591" y="1716972"/>
                  </a:lnTo>
                  <a:lnTo>
                    <a:pt x="1467967" y="1723641"/>
                  </a:lnTo>
                  <a:lnTo>
                    <a:pt x="1460978" y="1730629"/>
                  </a:lnTo>
                  <a:lnTo>
                    <a:pt x="1453990" y="1737934"/>
                  </a:lnTo>
                  <a:lnTo>
                    <a:pt x="1447319" y="1745874"/>
                  </a:lnTo>
                  <a:lnTo>
                    <a:pt x="1440966" y="1754449"/>
                  </a:lnTo>
                  <a:lnTo>
                    <a:pt x="1434930" y="1762707"/>
                  </a:lnTo>
                  <a:lnTo>
                    <a:pt x="1428894" y="1771600"/>
                  </a:lnTo>
                  <a:lnTo>
                    <a:pt x="1423494" y="1780810"/>
                  </a:lnTo>
                  <a:lnTo>
                    <a:pt x="1418094" y="1790338"/>
                  </a:lnTo>
                  <a:lnTo>
                    <a:pt x="1413329" y="1800502"/>
                  </a:lnTo>
                  <a:lnTo>
                    <a:pt x="1408881" y="1810665"/>
                  </a:lnTo>
                  <a:lnTo>
                    <a:pt x="1405387" y="1821781"/>
                  </a:lnTo>
                  <a:lnTo>
                    <a:pt x="1401575" y="1832898"/>
                  </a:lnTo>
                  <a:lnTo>
                    <a:pt x="1398398" y="1844649"/>
                  </a:lnTo>
                  <a:lnTo>
                    <a:pt x="1395539" y="1856718"/>
                  </a:lnTo>
                  <a:lnTo>
                    <a:pt x="1392998" y="1869422"/>
                  </a:lnTo>
                  <a:lnTo>
                    <a:pt x="1391727" y="1882444"/>
                  </a:lnTo>
                  <a:lnTo>
                    <a:pt x="1390139" y="1895466"/>
                  </a:lnTo>
                  <a:lnTo>
                    <a:pt x="1389504" y="1909758"/>
                  </a:lnTo>
                  <a:lnTo>
                    <a:pt x="1389186" y="1924050"/>
                  </a:lnTo>
                  <a:lnTo>
                    <a:pt x="1150620" y="1924050"/>
                  </a:lnTo>
                  <a:lnTo>
                    <a:pt x="912689" y="1924050"/>
                  </a:lnTo>
                  <a:lnTo>
                    <a:pt x="912371" y="1909758"/>
                  </a:lnTo>
                  <a:lnTo>
                    <a:pt x="911736" y="1895466"/>
                  </a:lnTo>
                  <a:lnTo>
                    <a:pt x="910147" y="1882444"/>
                  </a:lnTo>
                  <a:lnTo>
                    <a:pt x="908877" y="1869422"/>
                  </a:lnTo>
                  <a:lnTo>
                    <a:pt x="906018" y="1856718"/>
                  </a:lnTo>
                  <a:lnTo>
                    <a:pt x="903476" y="1844649"/>
                  </a:lnTo>
                  <a:lnTo>
                    <a:pt x="900300" y="1832898"/>
                  </a:lnTo>
                  <a:lnTo>
                    <a:pt x="896488" y="1821781"/>
                  </a:lnTo>
                  <a:lnTo>
                    <a:pt x="892993" y="1810665"/>
                  </a:lnTo>
                  <a:lnTo>
                    <a:pt x="888546" y="1800502"/>
                  </a:lnTo>
                  <a:lnTo>
                    <a:pt x="883781" y="1790338"/>
                  </a:lnTo>
                  <a:lnTo>
                    <a:pt x="878381" y="1780810"/>
                  </a:lnTo>
                  <a:lnTo>
                    <a:pt x="872981" y="1771600"/>
                  </a:lnTo>
                  <a:lnTo>
                    <a:pt x="866945" y="1762707"/>
                  </a:lnTo>
                  <a:lnTo>
                    <a:pt x="860909" y="1754449"/>
                  </a:lnTo>
                  <a:lnTo>
                    <a:pt x="854556" y="1745874"/>
                  </a:lnTo>
                  <a:lnTo>
                    <a:pt x="847885" y="1737934"/>
                  </a:lnTo>
                  <a:lnTo>
                    <a:pt x="840896" y="1730629"/>
                  </a:lnTo>
                  <a:lnTo>
                    <a:pt x="833908" y="1723641"/>
                  </a:lnTo>
                  <a:lnTo>
                    <a:pt x="825966" y="1716972"/>
                  </a:lnTo>
                  <a:lnTo>
                    <a:pt x="818660" y="1710302"/>
                  </a:lnTo>
                  <a:lnTo>
                    <a:pt x="811036" y="1704585"/>
                  </a:lnTo>
                  <a:lnTo>
                    <a:pt x="802777" y="1698551"/>
                  </a:lnTo>
                  <a:lnTo>
                    <a:pt x="794835" y="1693151"/>
                  </a:lnTo>
                  <a:lnTo>
                    <a:pt x="786576" y="1688070"/>
                  </a:lnTo>
                  <a:lnTo>
                    <a:pt x="777999" y="1682670"/>
                  </a:lnTo>
                  <a:lnTo>
                    <a:pt x="769740" y="1678224"/>
                  </a:lnTo>
                  <a:lnTo>
                    <a:pt x="761163" y="1673777"/>
                  </a:lnTo>
                  <a:lnTo>
                    <a:pt x="752268" y="1669331"/>
                  </a:lnTo>
                  <a:lnTo>
                    <a:pt x="743691" y="1665837"/>
                  </a:lnTo>
                  <a:lnTo>
                    <a:pt x="735114" y="1662026"/>
                  </a:lnTo>
                  <a:lnTo>
                    <a:pt x="726537" y="1658850"/>
                  </a:lnTo>
                  <a:lnTo>
                    <a:pt x="708748" y="1652498"/>
                  </a:lnTo>
                  <a:lnTo>
                    <a:pt x="691594" y="1647416"/>
                  </a:lnTo>
                  <a:lnTo>
                    <a:pt x="674440" y="1642652"/>
                  </a:lnTo>
                  <a:lnTo>
                    <a:pt x="657921" y="1638841"/>
                  </a:lnTo>
                  <a:lnTo>
                    <a:pt x="641721" y="1635982"/>
                  </a:lnTo>
                  <a:lnTo>
                    <a:pt x="626473" y="1633441"/>
                  </a:lnTo>
                  <a:lnTo>
                    <a:pt x="611860" y="1631218"/>
                  </a:lnTo>
                  <a:lnTo>
                    <a:pt x="598200" y="1629630"/>
                  </a:lnTo>
                  <a:lnTo>
                    <a:pt x="585494" y="1628677"/>
                  </a:lnTo>
                  <a:lnTo>
                    <a:pt x="574058" y="1627725"/>
                  </a:lnTo>
                  <a:lnTo>
                    <a:pt x="555951" y="1627407"/>
                  </a:lnTo>
                  <a:lnTo>
                    <a:pt x="543880" y="1627089"/>
                  </a:lnTo>
                  <a:lnTo>
                    <a:pt x="539750" y="1627407"/>
                  </a:lnTo>
                  <a:lnTo>
                    <a:pt x="692229" y="965200"/>
                  </a:lnTo>
                  <a:close/>
                  <a:moveTo>
                    <a:pt x="200965" y="577850"/>
                  </a:moveTo>
                  <a:lnTo>
                    <a:pt x="209868" y="577850"/>
                  </a:lnTo>
                  <a:lnTo>
                    <a:pt x="218454" y="577850"/>
                  </a:lnTo>
                  <a:lnTo>
                    <a:pt x="227357" y="578802"/>
                  </a:lnTo>
                  <a:lnTo>
                    <a:pt x="235943" y="579436"/>
                  </a:lnTo>
                  <a:lnTo>
                    <a:pt x="244210" y="580705"/>
                  </a:lnTo>
                  <a:lnTo>
                    <a:pt x="251842" y="581975"/>
                  </a:lnTo>
                  <a:lnTo>
                    <a:pt x="259473" y="583878"/>
                  </a:lnTo>
                  <a:lnTo>
                    <a:pt x="267423" y="586099"/>
                  </a:lnTo>
                  <a:lnTo>
                    <a:pt x="274418" y="588321"/>
                  </a:lnTo>
                  <a:lnTo>
                    <a:pt x="281414" y="590859"/>
                  </a:lnTo>
                  <a:lnTo>
                    <a:pt x="288410" y="593715"/>
                  </a:lnTo>
                  <a:lnTo>
                    <a:pt x="294769" y="597205"/>
                  </a:lnTo>
                  <a:lnTo>
                    <a:pt x="300811" y="600378"/>
                  </a:lnTo>
                  <a:lnTo>
                    <a:pt x="307170" y="604185"/>
                  </a:lnTo>
                  <a:lnTo>
                    <a:pt x="313212" y="608310"/>
                  </a:lnTo>
                  <a:lnTo>
                    <a:pt x="318618" y="612435"/>
                  </a:lnTo>
                  <a:lnTo>
                    <a:pt x="324341" y="616560"/>
                  </a:lnTo>
                  <a:lnTo>
                    <a:pt x="329747" y="621637"/>
                  </a:lnTo>
                  <a:lnTo>
                    <a:pt x="334517" y="626396"/>
                  </a:lnTo>
                  <a:lnTo>
                    <a:pt x="339605" y="631156"/>
                  </a:lnTo>
                  <a:lnTo>
                    <a:pt x="344056" y="636233"/>
                  </a:lnTo>
                  <a:lnTo>
                    <a:pt x="348826" y="641627"/>
                  </a:lnTo>
                  <a:lnTo>
                    <a:pt x="352960" y="647338"/>
                  </a:lnTo>
                  <a:lnTo>
                    <a:pt x="357412" y="653049"/>
                  </a:lnTo>
                  <a:lnTo>
                    <a:pt x="361227" y="659078"/>
                  </a:lnTo>
                  <a:lnTo>
                    <a:pt x="365361" y="665107"/>
                  </a:lnTo>
                  <a:lnTo>
                    <a:pt x="368859" y="671135"/>
                  </a:lnTo>
                  <a:lnTo>
                    <a:pt x="375537" y="684144"/>
                  </a:lnTo>
                  <a:lnTo>
                    <a:pt x="381896" y="697471"/>
                  </a:lnTo>
                  <a:lnTo>
                    <a:pt x="387302" y="711115"/>
                  </a:lnTo>
                  <a:lnTo>
                    <a:pt x="392072" y="725393"/>
                  </a:lnTo>
                  <a:lnTo>
                    <a:pt x="396523" y="739672"/>
                  </a:lnTo>
                  <a:lnTo>
                    <a:pt x="400657" y="754267"/>
                  </a:lnTo>
                  <a:lnTo>
                    <a:pt x="403837" y="769180"/>
                  </a:lnTo>
                  <a:lnTo>
                    <a:pt x="407017" y="784093"/>
                  </a:lnTo>
                  <a:lnTo>
                    <a:pt x="409561" y="799006"/>
                  </a:lnTo>
                  <a:lnTo>
                    <a:pt x="411787" y="813919"/>
                  </a:lnTo>
                  <a:lnTo>
                    <a:pt x="413694" y="828515"/>
                  </a:lnTo>
                  <a:lnTo>
                    <a:pt x="414966" y="843428"/>
                  </a:lnTo>
                  <a:lnTo>
                    <a:pt x="416556" y="858024"/>
                  </a:lnTo>
                  <a:lnTo>
                    <a:pt x="417192" y="871985"/>
                  </a:lnTo>
                  <a:lnTo>
                    <a:pt x="418146" y="885946"/>
                  </a:lnTo>
                  <a:lnTo>
                    <a:pt x="418782" y="912281"/>
                  </a:lnTo>
                  <a:lnTo>
                    <a:pt x="419100" y="936713"/>
                  </a:lnTo>
                  <a:lnTo>
                    <a:pt x="419100" y="942425"/>
                  </a:lnTo>
                  <a:lnTo>
                    <a:pt x="418782" y="948136"/>
                  </a:lnTo>
                  <a:lnTo>
                    <a:pt x="418146" y="953530"/>
                  </a:lnTo>
                  <a:lnTo>
                    <a:pt x="417192" y="958607"/>
                  </a:lnTo>
                  <a:lnTo>
                    <a:pt x="416238" y="963684"/>
                  </a:lnTo>
                  <a:lnTo>
                    <a:pt x="414966" y="969078"/>
                  </a:lnTo>
                  <a:lnTo>
                    <a:pt x="413694" y="974154"/>
                  </a:lnTo>
                  <a:lnTo>
                    <a:pt x="411787" y="978914"/>
                  </a:lnTo>
                  <a:lnTo>
                    <a:pt x="409879" y="983356"/>
                  </a:lnTo>
                  <a:lnTo>
                    <a:pt x="407653" y="988116"/>
                  </a:lnTo>
                  <a:lnTo>
                    <a:pt x="403201" y="997000"/>
                  </a:lnTo>
                  <a:lnTo>
                    <a:pt x="397795" y="1005250"/>
                  </a:lnTo>
                  <a:lnTo>
                    <a:pt x="391754" y="1012865"/>
                  </a:lnTo>
                  <a:lnTo>
                    <a:pt x="385076" y="1020163"/>
                  </a:lnTo>
                  <a:lnTo>
                    <a:pt x="377762" y="1026826"/>
                  </a:lnTo>
                  <a:lnTo>
                    <a:pt x="370449" y="1033489"/>
                  </a:lnTo>
                  <a:lnTo>
                    <a:pt x="362181" y="1039518"/>
                  </a:lnTo>
                  <a:lnTo>
                    <a:pt x="353278" y="1044594"/>
                  </a:lnTo>
                  <a:lnTo>
                    <a:pt x="344374" y="1049671"/>
                  </a:lnTo>
                  <a:lnTo>
                    <a:pt x="335153" y="1054113"/>
                  </a:lnTo>
                  <a:lnTo>
                    <a:pt x="325613" y="1058238"/>
                  </a:lnTo>
                  <a:lnTo>
                    <a:pt x="316074" y="1061729"/>
                  </a:lnTo>
                  <a:lnTo>
                    <a:pt x="306217" y="1064902"/>
                  </a:lnTo>
                  <a:lnTo>
                    <a:pt x="296041" y="1067757"/>
                  </a:lnTo>
                  <a:lnTo>
                    <a:pt x="285866" y="1069978"/>
                  </a:lnTo>
                  <a:lnTo>
                    <a:pt x="275690" y="1071882"/>
                  </a:lnTo>
                  <a:lnTo>
                    <a:pt x="265515" y="1072834"/>
                  </a:lnTo>
                  <a:lnTo>
                    <a:pt x="255657" y="1074103"/>
                  </a:lnTo>
                  <a:lnTo>
                    <a:pt x="245482" y="1074738"/>
                  </a:lnTo>
                  <a:lnTo>
                    <a:pt x="235943" y="1074738"/>
                  </a:lnTo>
                  <a:lnTo>
                    <a:pt x="226085" y="1074420"/>
                  </a:lnTo>
                  <a:lnTo>
                    <a:pt x="216864" y="1073786"/>
                  </a:lnTo>
                  <a:lnTo>
                    <a:pt x="207960" y="1072834"/>
                  </a:lnTo>
                  <a:lnTo>
                    <a:pt x="199057" y="1070930"/>
                  </a:lnTo>
                  <a:lnTo>
                    <a:pt x="190471" y="1069344"/>
                  </a:lnTo>
                  <a:lnTo>
                    <a:pt x="182840" y="1067123"/>
                  </a:lnTo>
                  <a:lnTo>
                    <a:pt x="175526" y="1064584"/>
                  </a:lnTo>
                  <a:lnTo>
                    <a:pt x="167894" y="1061411"/>
                  </a:lnTo>
                  <a:lnTo>
                    <a:pt x="160899" y="1057921"/>
                  </a:lnTo>
                  <a:lnTo>
                    <a:pt x="153585" y="1054113"/>
                  </a:lnTo>
                  <a:lnTo>
                    <a:pt x="145954" y="1049989"/>
                  </a:lnTo>
                  <a:lnTo>
                    <a:pt x="138322" y="1045229"/>
                  </a:lnTo>
                  <a:lnTo>
                    <a:pt x="131009" y="1040470"/>
                  </a:lnTo>
                  <a:lnTo>
                    <a:pt x="123377" y="1035393"/>
                  </a:lnTo>
                  <a:lnTo>
                    <a:pt x="116063" y="1029364"/>
                  </a:lnTo>
                  <a:lnTo>
                    <a:pt x="108432" y="1023653"/>
                  </a:lnTo>
                  <a:lnTo>
                    <a:pt x="100800" y="1017307"/>
                  </a:lnTo>
                  <a:lnTo>
                    <a:pt x="93805" y="1010644"/>
                  </a:lnTo>
                  <a:lnTo>
                    <a:pt x="86491" y="1003663"/>
                  </a:lnTo>
                  <a:lnTo>
                    <a:pt x="79495" y="996365"/>
                  </a:lnTo>
                  <a:lnTo>
                    <a:pt x="72500" y="988750"/>
                  </a:lnTo>
                  <a:lnTo>
                    <a:pt x="65822" y="980818"/>
                  </a:lnTo>
                  <a:lnTo>
                    <a:pt x="59145" y="972568"/>
                  </a:lnTo>
                  <a:lnTo>
                    <a:pt x="52785" y="964318"/>
                  </a:lnTo>
                  <a:lnTo>
                    <a:pt x="46743" y="955751"/>
                  </a:lnTo>
                  <a:lnTo>
                    <a:pt x="41020" y="946550"/>
                  </a:lnTo>
                  <a:lnTo>
                    <a:pt x="35296" y="937348"/>
                  </a:lnTo>
                  <a:lnTo>
                    <a:pt x="30208" y="927829"/>
                  </a:lnTo>
                  <a:lnTo>
                    <a:pt x="25439" y="917993"/>
                  </a:lnTo>
                  <a:lnTo>
                    <a:pt x="20987" y="908157"/>
                  </a:lnTo>
                  <a:lnTo>
                    <a:pt x="16853" y="898003"/>
                  </a:lnTo>
                  <a:lnTo>
                    <a:pt x="13355" y="887532"/>
                  </a:lnTo>
                  <a:lnTo>
                    <a:pt x="9858" y="876744"/>
                  </a:lnTo>
                  <a:lnTo>
                    <a:pt x="6996" y="866273"/>
                  </a:lnTo>
                  <a:lnTo>
                    <a:pt x="4452" y="855168"/>
                  </a:lnTo>
                  <a:lnTo>
                    <a:pt x="2544" y="843745"/>
                  </a:lnTo>
                  <a:lnTo>
                    <a:pt x="1590" y="832322"/>
                  </a:lnTo>
                  <a:lnTo>
                    <a:pt x="318" y="820900"/>
                  </a:lnTo>
                  <a:lnTo>
                    <a:pt x="0" y="809160"/>
                  </a:lnTo>
                  <a:lnTo>
                    <a:pt x="318" y="799006"/>
                  </a:lnTo>
                  <a:lnTo>
                    <a:pt x="954" y="786632"/>
                  </a:lnTo>
                  <a:lnTo>
                    <a:pt x="2862" y="771401"/>
                  </a:lnTo>
                  <a:lnTo>
                    <a:pt x="4134" y="763469"/>
                  </a:lnTo>
                  <a:lnTo>
                    <a:pt x="5406" y="754585"/>
                  </a:lnTo>
                  <a:lnTo>
                    <a:pt x="7314" y="745700"/>
                  </a:lnTo>
                  <a:lnTo>
                    <a:pt x="9540" y="736181"/>
                  </a:lnTo>
                  <a:lnTo>
                    <a:pt x="12083" y="726662"/>
                  </a:lnTo>
                  <a:lnTo>
                    <a:pt x="15263" y="716826"/>
                  </a:lnTo>
                  <a:lnTo>
                    <a:pt x="18761" y="706990"/>
                  </a:lnTo>
                  <a:lnTo>
                    <a:pt x="22577" y="697154"/>
                  </a:lnTo>
                  <a:lnTo>
                    <a:pt x="27029" y="687000"/>
                  </a:lnTo>
                  <a:lnTo>
                    <a:pt x="32116" y="677164"/>
                  </a:lnTo>
                  <a:lnTo>
                    <a:pt x="37522" y="667645"/>
                  </a:lnTo>
                  <a:lnTo>
                    <a:pt x="43882" y="658126"/>
                  </a:lnTo>
                  <a:lnTo>
                    <a:pt x="50559" y="648607"/>
                  </a:lnTo>
                  <a:lnTo>
                    <a:pt x="57873" y="639405"/>
                  </a:lnTo>
                  <a:lnTo>
                    <a:pt x="66140" y="631156"/>
                  </a:lnTo>
                  <a:lnTo>
                    <a:pt x="75044" y="622906"/>
                  </a:lnTo>
                  <a:lnTo>
                    <a:pt x="79813" y="618781"/>
                  </a:lnTo>
                  <a:lnTo>
                    <a:pt x="84583" y="615291"/>
                  </a:lnTo>
                  <a:lnTo>
                    <a:pt x="89671" y="611483"/>
                  </a:lnTo>
                  <a:lnTo>
                    <a:pt x="94759" y="607993"/>
                  </a:lnTo>
                  <a:lnTo>
                    <a:pt x="100482" y="604503"/>
                  </a:lnTo>
                  <a:lnTo>
                    <a:pt x="105888" y="601647"/>
                  </a:lnTo>
                  <a:lnTo>
                    <a:pt x="111930" y="598157"/>
                  </a:lnTo>
                  <a:lnTo>
                    <a:pt x="118289" y="595618"/>
                  </a:lnTo>
                  <a:lnTo>
                    <a:pt x="124331" y="593080"/>
                  </a:lnTo>
                  <a:lnTo>
                    <a:pt x="131009" y="590542"/>
                  </a:lnTo>
                  <a:lnTo>
                    <a:pt x="137686" y="588321"/>
                  </a:lnTo>
                  <a:lnTo>
                    <a:pt x="144682" y="586099"/>
                  </a:lnTo>
                  <a:lnTo>
                    <a:pt x="151995" y="584196"/>
                  </a:lnTo>
                  <a:lnTo>
                    <a:pt x="159627" y="582927"/>
                  </a:lnTo>
                  <a:lnTo>
                    <a:pt x="167258" y="581340"/>
                  </a:lnTo>
                  <a:lnTo>
                    <a:pt x="175526" y="580071"/>
                  </a:lnTo>
                  <a:lnTo>
                    <a:pt x="183476" y="579119"/>
                  </a:lnTo>
                  <a:lnTo>
                    <a:pt x="192061" y="578484"/>
                  </a:lnTo>
                  <a:lnTo>
                    <a:pt x="200965" y="577850"/>
                  </a:lnTo>
                  <a:close/>
                  <a:moveTo>
                    <a:pt x="2083256" y="576263"/>
                  </a:moveTo>
                  <a:lnTo>
                    <a:pt x="2092166" y="576263"/>
                  </a:lnTo>
                  <a:lnTo>
                    <a:pt x="2101076" y="576263"/>
                  </a:lnTo>
                  <a:lnTo>
                    <a:pt x="2109987" y="576580"/>
                  </a:lnTo>
                  <a:lnTo>
                    <a:pt x="2118579" y="577215"/>
                  </a:lnTo>
                  <a:lnTo>
                    <a:pt x="2126534" y="578168"/>
                  </a:lnTo>
                  <a:lnTo>
                    <a:pt x="2134490" y="579438"/>
                  </a:lnTo>
                  <a:lnTo>
                    <a:pt x="2142127" y="580708"/>
                  </a:lnTo>
                  <a:lnTo>
                    <a:pt x="2149764" y="582613"/>
                  </a:lnTo>
                  <a:lnTo>
                    <a:pt x="2156765" y="584200"/>
                  </a:lnTo>
                  <a:lnTo>
                    <a:pt x="2164084" y="586105"/>
                  </a:lnTo>
                  <a:lnTo>
                    <a:pt x="2171085" y="588645"/>
                  </a:lnTo>
                  <a:lnTo>
                    <a:pt x="2177132" y="590868"/>
                  </a:lnTo>
                  <a:lnTo>
                    <a:pt x="2183814" y="594043"/>
                  </a:lnTo>
                  <a:lnTo>
                    <a:pt x="2189861" y="596583"/>
                  </a:lnTo>
                  <a:lnTo>
                    <a:pt x="2195589" y="599440"/>
                  </a:lnTo>
                  <a:lnTo>
                    <a:pt x="2201635" y="602615"/>
                  </a:lnTo>
                  <a:lnTo>
                    <a:pt x="2206726" y="606108"/>
                  </a:lnTo>
                  <a:lnTo>
                    <a:pt x="2212454" y="609918"/>
                  </a:lnTo>
                  <a:lnTo>
                    <a:pt x="2217546" y="613410"/>
                  </a:lnTo>
                  <a:lnTo>
                    <a:pt x="2222319" y="617220"/>
                  </a:lnTo>
                  <a:lnTo>
                    <a:pt x="2227093" y="620713"/>
                  </a:lnTo>
                  <a:lnTo>
                    <a:pt x="2236003" y="629285"/>
                  </a:lnTo>
                  <a:lnTo>
                    <a:pt x="2244277" y="637858"/>
                  </a:lnTo>
                  <a:lnTo>
                    <a:pt x="2251596" y="647065"/>
                  </a:lnTo>
                  <a:lnTo>
                    <a:pt x="2258279" y="656273"/>
                  </a:lnTo>
                  <a:lnTo>
                    <a:pt x="2264325" y="665798"/>
                  </a:lnTo>
                  <a:lnTo>
                    <a:pt x="2270053" y="675323"/>
                  </a:lnTo>
                  <a:lnTo>
                    <a:pt x="2274826" y="685483"/>
                  </a:lnTo>
                  <a:lnTo>
                    <a:pt x="2279281" y="695325"/>
                  </a:lnTo>
                  <a:lnTo>
                    <a:pt x="2283418" y="705168"/>
                  </a:lnTo>
                  <a:lnTo>
                    <a:pt x="2286600" y="715328"/>
                  </a:lnTo>
                  <a:lnTo>
                    <a:pt x="2290101" y="724853"/>
                  </a:lnTo>
                  <a:lnTo>
                    <a:pt x="2292647" y="734378"/>
                  </a:lnTo>
                  <a:lnTo>
                    <a:pt x="2294874" y="743903"/>
                  </a:lnTo>
                  <a:lnTo>
                    <a:pt x="2296465" y="752793"/>
                  </a:lnTo>
                  <a:lnTo>
                    <a:pt x="2298056" y="761683"/>
                  </a:lnTo>
                  <a:lnTo>
                    <a:pt x="2299329" y="769938"/>
                  </a:lnTo>
                  <a:lnTo>
                    <a:pt x="2300602" y="784860"/>
                  </a:lnTo>
                  <a:lnTo>
                    <a:pt x="2301875" y="797560"/>
                  </a:lnTo>
                  <a:lnTo>
                    <a:pt x="2301875" y="807085"/>
                  </a:lnTo>
                  <a:lnTo>
                    <a:pt x="2301557" y="818833"/>
                  </a:lnTo>
                  <a:lnTo>
                    <a:pt x="2300602" y="830581"/>
                  </a:lnTo>
                  <a:lnTo>
                    <a:pt x="2299329" y="842011"/>
                  </a:lnTo>
                  <a:lnTo>
                    <a:pt x="2297420" y="853123"/>
                  </a:lnTo>
                  <a:lnTo>
                    <a:pt x="2295192" y="864236"/>
                  </a:lnTo>
                  <a:lnTo>
                    <a:pt x="2292328" y="875348"/>
                  </a:lnTo>
                  <a:lnTo>
                    <a:pt x="2288828" y="885508"/>
                  </a:lnTo>
                  <a:lnTo>
                    <a:pt x="2285009" y="896303"/>
                  </a:lnTo>
                  <a:lnTo>
                    <a:pt x="2281191" y="906146"/>
                  </a:lnTo>
                  <a:lnTo>
                    <a:pt x="2276736" y="916306"/>
                  </a:lnTo>
                  <a:lnTo>
                    <a:pt x="2271962" y="926148"/>
                  </a:lnTo>
                  <a:lnTo>
                    <a:pt x="2266234" y="935673"/>
                  </a:lnTo>
                  <a:lnTo>
                    <a:pt x="2261143" y="944881"/>
                  </a:lnTo>
                  <a:lnTo>
                    <a:pt x="2255096" y="953771"/>
                  </a:lnTo>
                  <a:lnTo>
                    <a:pt x="2249050" y="962661"/>
                  </a:lnTo>
                  <a:lnTo>
                    <a:pt x="2242686" y="971233"/>
                  </a:lnTo>
                  <a:lnTo>
                    <a:pt x="2236321" y="979171"/>
                  </a:lnTo>
                  <a:lnTo>
                    <a:pt x="2229320" y="987108"/>
                  </a:lnTo>
                  <a:lnTo>
                    <a:pt x="2222638" y="994728"/>
                  </a:lnTo>
                  <a:lnTo>
                    <a:pt x="2215637" y="1002031"/>
                  </a:lnTo>
                  <a:lnTo>
                    <a:pt x="2208318" y="1008698"/>
                  </a:lnTo>
                  <a:lnTo>
                    <a:pt x="2200998" y="1015366"/>
                  </a:lnTo>
                  <a:lnTo>
                    <a:pt x="2193361" y="1022033"/>
                  </a:lnTo>
                  <a:lnTo>
                    <a:pt x="2186042" y="1028066"/>
                  </a:lnTo>
                  <a:lnTo>
                    <a:pt x="2178723" y="1033463"/>
                  </a:lnTo>
                  <a:lnTo>
                    <a:pt x="2171085" y="1038861"/>
                  </a:lnTo>
                  <a:lnTo>
                    <a:pt x="2163448" y="1043941"/>
                  </a:lnTo>
                  <a:lnTo>
                    <a:pt x="2155811" y="1048068"/>
                  </a:lnTo>
                  <a:lnTo>
                    <a:pt x="2148492" y="1052513"/>
                  </a:lnTo>
                  <a:lnTo>
                    <a:pt x="2141172" y="1056323"/>
                  </a:lnTo>
                  <a:lnTo>
                    <a:pt x="2133535" y="1060133"/>
                  </a:lnTo>
                  <a:lnTo>
                    <a:pt x="2126534" y="1062991"/>
                  </a:lnTo>
                  <a:lnTo>
                    <a:pt x="2119215" y="1065531"/>
                  </a:lnTo>
                  <a:lnTo>
                    <a:pt x="2110941" y="1067753"/>
                  </a:lnTo>
                  <a:lnTo>
                    <a:pt x="2102986" y="1069658"/>
                  </a:lnTo>
                  <a:lnTo>
                    <a:pt x="2094075" y="1070928"/>
                  </a:lnTo>
                  <a:lnTo>
                    <a:pt x="2085165" y="1072198"/>
                  </a:lnTo>
                  <a:lnTo>
                    <a:pt x="2075618" y="1072833"/>
                  </a:lnTo>
                  <a:lnTo>
                    <a:pt x="2066072" y="1073151"/>
                  </a:lnTo>
                  <a:lnTo>
                    <a:pt x="2056525" y="1072833"/>
                  </a:lnTo>
                  <a:lnTo>
                    <a:pt x="2046342" y="1072516"/>
                  </a:lnTo>
                  <a:lnTo>
                    <a:pt x="2036159" y="1071563"/>
                  </a:lnTo>
                  <a:lnTo>
                    <a:pt x="2025976" y="1070293"/>
                  </a:lnTo>
                  <a:lnTo>
                    <a:pt x="2015792" y="1068388"/>
                  </a:lnTo>
                  <a:lnTo>
                    <a:pt x="2005928" y="1065848"/>
                  </a:lnTo>
                  <a:lnTo>
                    <a:pt x="1995744" y="1063308"/>
                  </a:lnTo>
                  <a:lnTo>
                    <a:pt x="1985879" y="1060451"/>
                  </a:lnTo>
                  <a:lnTo>
                    <a:pt x="1975696" y="1056641"/>
                  </a:lnTo>
                  <a:lnTo>
                    <a:pt x="1966468" y="1052513"/>
                  </a:lnTo>
                  <a:lnTo>
                    <a:pt x="1957239" y="1048068"/>
                  </a:lnTo>
                  <a:lnTo>
                    <a:pt x="1948011" y="1042988"/>
                  </a:lnTo>
                  <a:lnTo>
                    <a:pt x="1939737" y="1037591"/>
                  </a:lnTo>
                  <a:lnTo>
                    <a:pt x="1931463" y="1031876"/>
                  </a:lnTo>
                  <a:lnTo>
                    <a:pt x="1923826" y="1025208"/>
                  </a:lnTo>
                  <a:lnTo>
                    <a:pt x="1916825" y="1018858"/>
                  </a:lnTo>
                  <a:lnTo>
                    <a:pt x="1910142" y="1011238"/>
                  </a:lnTo>
                  <a:lnTo>
                    <a:pt x="1904096" y="1003618"/>
                  </a:lnTo>
                  <a:lnTo>
                    <a:pt x="1898686" y="995046"/>
                  </a:lnTo>
                  <a:lnTo>
                    <a:pt x="1893913" y="986791"/>
                  </a:lnTo>
                  <a:lnTo>
                    <a:pt x="1892004" y="981711"/>
                  </a:lnTo>
                  <a:lnTo>
                    <a:pt x="1890094" y="976948"/>
                  </a:lnTo>
                  <a:lnTo>
                    <a:pt x="1888185" y="972186"/>
                  </a:lnTo>
                  <a:lnTo>
                    <a:pt x="1886912" y="967423"/>
                  </a:lnTo>
                  <a:lnTo>
                    <a:pt x="1885639" y="962343"/>
                  </a:lnTo>
                  <a:lnTo>
                    <a:pt x="1884684" y="957263"/>
                  </a:lnTo>
                  <a:lnTo>
                    <a:pt x="1883730" y="951866"/>
                  </a:lnTo>
                  <a:lnTo>
                    <a:pt x="1883093" y="946468"/>
                  </a:lnTo>
                  <a:lnTo>
                    <a:pt x="1882775" y="940753"/>
                  </a:lnTo>
                  <a:lnTo>
                    <a:pt x="1882775" y="935038"/>
                  </a:lnTo>
                  <a:lnTo>
                    <a:pt x="1882775" y="910591"/>
                  </a:lnTo>
                  <a:lnTo>
                    <a:pt x="1883730" y="884556"/>
                  </a:lnTo>
                  <a:lnTo>
                    <a:pt x="1884048" y="870586"/>
                  </a:lnTo>
                  <a:lnTo>
                    <a:pt x="1885321" y="855981"/>
                  </a:lnTo>
                  <a:lnTo>
                    <a:pt x="1886276" y="841693"/>
                  </a:lnTo>
                  <a:lnTo>
                    <a:pt x="1887867" y="827088"/>
                  </a:lnTo>
                  <a:lnTo>
                    <a:pt x="1889776" y="812165"/>
                  </a:lnTo>
                  <a:lnTo>
                    <a:pt x="1892004" y="797243"/>
                  </a:lnTo>
                  <a:lnTo>
                    <a:pt x="1894549" y="782320"/>
                  </a:lnTo>
                  <a:lnTo>
                    <a:pt x="1897413" y="767080"/>
                  </a:lnTo>
                  <a:lnTo>
                    <a:pt x="1901232" y="752475"/>
                  </a:lnTo>
                  <a:lnTo>
                    <a:pt x="1905369" y="738188"/>
                  </a:lnTo>
                  <a:lnTo>
                    <a:pt x="1909824" y="723583"/>
                  </a:lnTo>
                  <a:lnTo>
                    <a:pt x="1914597" y="709295"/>
                  </a:lnTo>
                  <a:lnTo>
                    <a:pt x="1920007" y="695643"/>
                  </a:lnTo>
                  <a:lnTo>
                    <a:pt x="1926372" y="682308"/>
                  </a:lnTo>
                  <a:lnTo>
                    <a:pt x="1933054" y="669608"/>
                  </a:lnTo>
                  <a:lnTo>
                    <a:pt x="1936555" y="663258"/>
                  </a:lnTo>
                  <a:lnTo>
                    <a:pt x="1940374" y="657225"/>
                  </a:lnTo>
                  <a:lnTo>
                    <a:pt x="1944510" y="651510"/>
                  </a:lnTo>
                  <a:lnTo>
                    <a:pt x="1948647" y="645478"/>
                  </a:lnTo>
                  <a:lnTo>
                    <a:pt x="1952784" y="640080"/>
                  </a:lnTo>
                  <a:lnTo>
                    <a:pt x="1957239" y="634365"/>
                  </a:lnTo>
                  <a:lnTo>
                    <a:pt x="1962013" y="629285"/>
                  </a:lnTo>
                  <a:lnTo>
                    <a:pt x="1967104" y="624205"/>
                  </a:lnTo>
                  <a:lnTo>
                    <a:pt x="1972196" y="619443"/>
                  </a:lnTo>
                  <a:lnTo>
                    <a:pt x="1977287" y="614998"/>
                  </a:lnTo>
                  <a:lnTo>
                    <a:pt x="1983015" y="610553"/>
                  </a:lnTo>
                  <a:lnTo>
                    <a:pt x="1988743" y="606425"/>
                  </a:lnTo>
                  <a:lnTo>
                    <a:pt x="1994790" y="602298"/>
                  </a:lnTo>
                  <a:lnTo>
                    <a:pt x="2000518" y="598805"/>
                  </a:lnTo>
                  <a:lnTo>
                    <a:pt x="2006882" y="595313"/>
                  </a:lnTo>
                  <a:lnTo>
                    <a:pt x="2013565" y="592138"/>
                  </a:lnTo>
                  <a:lnTo>
                    <a:pt x="2020248" y="588963"/>
                  </a:lnTo>
                  <a:lnTo>
                    <a:pt x="2027248" y="586423"/>
                  </a:lnTo>
                  <a:lnTo>
                    <a:pt x="2034568" y="583883"/>
                  </a:lnTo>
                  <a:lnTo>
                    <a:pt x="2041887" y="581978"/>
                  </a:lnTo>
                  <a:lnTo>
                    <a:pt x="2049842" y="580390"/>
                  </a:lnTo>
                  <a:lnTo>
                    <a:pt x="2057798" y="578803"/>
                  </a:lnTo>
                  <a:lnTo>
                    <a:pt x="2066072" y="577533"/>
                  </a:lnTo>
                  <a:lnTo>
                    <a:pt x="2074664" y="576898"/>
                  </a:lnTo>
                  <a:lnTo>
                    <a:pt x="2083256" y="576263"/>
                  </a:lnTo>
                  <a:close/>
                  <a:moveTo>
                    <a:pt x="1003300" y="490538"/>
                  </a:moveTo>
                  <a:lnTo>
                    <a:pt x="1013460" y="511810"/>
                  </a:lnTo>
                  <a:lnTo>
                    <a:pt x="1025842" y="536575"/>
                  </a:lnTo>
                  <a:lnTo>
                    <a:pt x="1039812" y="564198"/>
                  </a:lnTo>
                  <a:lnTo>
                    <a:pt x="1054417" y="592455"/>
                  </a:lnTo>
                  <a:lnTo>
                    <a:pt x="1069657" y="620395"/>
                  </a:lnTo>
                  <a:lnTo>
                    <a:pt x="1077277" y="633413"/>
                  </a:lnTo>
                  <a:lnTo>
                    <a:pt x="1084580" y="646113"/>
                  </a:lnTo>
                  <a:lnTo>
                    <a:pt x="1091565" y="657543"/>
                  </a:lnTo>
                  <a:lnTo>
                    <a:pt x="1098550" y="668338"/>
                  </a:lnTo>
                  <a:lnTo>
                    <a:pt x="1105217" y="677545"/>
                  </a:lnTo>
                  <a:lnTo>
                    <a:pt x="1111250" y="685483"/>
                  </a:lnTo>
                  <a:lnTo>
                    <a:pt x="1111250" y="648970"/>
                  </a:lnTo>
                  <a:lnTo>
                    <a:pt x="1111567" y="644525"/>
                  </a:lnTo>
                  <a:lnTo>
                    <a:pt x="1111885" y="640080"/>
                  </a:lnTo>
                  <a:lnTo>
                    <a:pt x="1113155" y="635635"/>
                  </a:lnTo>
                  <a:lnTo>
                    <a:pt x="1114107" y="631190"/>
                  </a:lnTo>
                  <a:lnTo>
                    <a:pt x="1116647" y="621983"/>
                  </a:lnTo>
                  <a:lnTo>
                    <a:pt x="1120140" y="613093"/>
                  </a:lnTo>
                  <a:lnTo>
                    <a:pt x="1123315" y="604838"/>
                  </a:lnTo>
                  <a:lnTo>
                    <a:pt x="1126490" y="596900"/>
                  </a:lnTo>
                  <a:lnTo>
                    <a:pt x="1128077" y="589598"/>
                  </a:lnTo>
                  <a:lnTo>
                    <a:pt x="1129030" y="586423"/>
                  </a:lnTo>
                  <a:lnTo>
                    <a:pt x="1129030" y="583248"/>
                  </a:lnTo>
                  <a:lnTo>
                    <a:pt x="1128712" y="580708"/>
                  </a:lnTo>
                  <a:lnTo>
                    <a:pt x="1128077" y="578168"/>
                  </a:lnTo>
                  <a:lnTo>
                    <a:pt x="1127125" y="575945"/>
                  </a:lnTo>
                  <a:lnTo>
                    <a:pt x="1125855" y="573723"/>
                  </a:lnTo>
                  <a:lnTo>
                    <a:pt x="1122997" y="569595"/>
                  </a:lnTo>
                  <a:lnTo>
                    <a:pt x="1119187" y="566103"/>
                  </a:lnTo>
                  <a:lnTo>
                    <a:pt x="1116012" y="561975"/>
                  </a:lnTo>
                  <a:lnTo>
                    <a:pt x="1114425" y="559753"/>
                  </a:lnTo>
                  <a:lnTo>
                    <a:pt x="1113155" y="557530"/>
                  </a:lnTo>
                  <a:lnTo>
                    <a:pt x="1111885" y="554990"/>
                  </a:lnTo>
                  <a:lnTo>
                    <a:pt x="1110932" y="552450"/>
                  </a:lnTo>
                  <a:lnTo>
                    <a:pt x="1109980" y="548958"/>
                  </a:lnTo>
                  <a:lnTo>
                    <a:pt x="1109980" y="545783"/>
                  </a:lnTo>
                  <a:lnTo>
                    <a:pt x="1109980" y="542290"/>
                  </a:lnTo>
                  <a:lnTo>
                    <a:pt x="1110615" y="539433"/>
                  </a:lnTo>
                  <a:lnTo>
                    <a:pt x="1111250" y="536893"/>
                  </a:lnTo>
                  <a:lnTo>
                    <a:pt x="1112202" y="534988"/>
                  </a:lnTo>
                  <a:lnTo>
                    <a:pt x="1113472" y="533083"/>
                  </a:lnTo>
                  <a:lnTo>
                    <a:pt x="1115060" y="531495"/>
                  </a:lnTo>
                  <a:lnTo>
                    <a:pt x="1116647" y="530225"/>
                  </a:lnTo>
                  <a:lnTo>
                    <a:pt x="1118870" y="529273"/>
                  </a:lnTo>
                  <a:lnTo>
                    <a:pt x="1122045" y="528320"/>
                  </a:lnTo>
                  <a:lnTo>
                    <a:pt x="1124902" y="528003"/>
                  </a:lnTo>
                  <a:lnTo>
                    <a:pt x="1131887" y="527368"/>
                  </a:lnTo>
                  <a:lnTo>
                    <a:pt x="1140777" y="527050"/>
                  </a:lnTo>
                  <a:lnTo>
                    <a:pt x="1150937" y="527050"/>
                  </a:lnTo>
                  <a:lnTo>
                    <a:pt x="1164590" y="527050"/>
                  </a:lnTo>
                  <a:lnTo>
                    <a:pt x="1175385" y="527050"/>
                  </a:lnTo>
                  <a:lnTo>
                    <a:pt x="1184275" y="527368"/>
                  </a:lnTo>
                  <a:lnTo>
                    <a:pt x="1191260" y="528003"/>
                  </a:lnTo>
                  <a:lnTo>
                    <a:pt x="1194117" y="528320"/>
                  </a:lnTo>
                  <a:lnTo>
                    <a:pt x="1196657" y="529273"/>
                  </a:lnTo>
                  <a:lnTo>
                    <a:pt x="1198880" y="530225"/>
                  </a:lnTo>
                  <a:lnTo>
                    <a:pt x="1200785" y="531495"/>
                  </a:lnTo>
                  <a:lnTo>
                    <a:pt x="1202372" y="533083"/>
                  </a:lnTo>
                  <a:lnTo>
                    <a:pt x="1203642" y="534988"/>
                  </a:lnTo>
                  <a:lnTo>
                    <a:pt x="1204595" y="536893"/>
                  </a:lnTo>
                  <a:lnTo>
                    <a:pt x="1205230" y="539433"/>
                  </a:lnTo>
                  <a:lnTo>
                    <a:pt x="1205547" y="542290"/>
                  </a:lnTo>
                  <a:lnTo>
                    <a:pt x="1205547" y="545783"/>
                  </a:lnTo>
                  <a:lnTo>
                    <a:pt x="1205547" y="548958"/>
                  </a:lnTo>
                  <a:lnTo>
                    <a:pt x="1204912" y="552450"/>
                  </a:lnTo>
                  <a:lnTo>
                    <a:pt x="1204277" y="554990"/>
                  </a:lnTo>
                  <a:lnTo>
                    <a:pt x="1202690" y="557530"/>
                  </a:lnTo>
                  <a:lnTo>
                    <a:pt x="1201420" y="559753"/>
                  </a:lnTo>
                  <a:lnTo>
                    <a:pt x="1199832" y="561975"/>
                  </a:lnTo>
                  <a:lnTo>
                    <a:pt x="1196340" y="566103"/>
                  </a:lnTo>
                  <a:lnTo>
                    <a:pt x="1193165" y="569595"/>
                  </a:lnTo>
                  <a:lnTo>
                    <a:pt x="1189672" y="573723"/>
                  </a:lnTo>
                  <a:lnTo>
                    <a:pt x="1188720" y="575945"/>
                  </a:lnTo>
                  <a:lnTo>
                    <a:pt x="1187767" y="578168"/>
                  </a:lnTo>
                  <a:lnTo>
                    <a:pt x="1187132" y="580708"/>
                  </a:lnTo>
                  <a:lnTo>
                    <a:pt x="1187132" y="583248"/>
                  </a:lnTo>
                  <a:lnTo>
                    <a:pt x="1187132" y="586423"/>
                  </a:lnTo>
                  <a:lnTo>
                    <a:pt x="1187767" y="589598"/>
                  </a:lnTo>
                  <a:lnTo>
                    <a:pt x="1189672" y="596900"/>
                  </a:lnTo>
                  <a:lnTo>
                    <a:pt x="1192212" y="604838"/>
                  </a:lnTo>
                  <a:lnTo>
                    <a:pt x="1195705" y="613093"/>
                  </a:lnTo>
                  <a:lnTo>
                    <a:pt x="1198880" y="621983"/>
                  </a:lnTo>
                  <a:lnTo>
                    <a:pt x="1201420" y="631190"/>
                  </a:lnTo>
                  <a:lnTo>
                    <a:pt x="1203007" y="635635"/>
                  </a:lnTo>
                  <a:lnTo>
                    <a:pt x="1203642" y="640080"/>
                  </a:lnTo>
                  <a:lnTo>
                    <a:pt x="1204277" y="644525"/>
                  </a:lnTo>
                  <a:lnTo>
                    <a:pt x="1204595" y="648970"/>
                  </a:lnTo>
                  <a:lnTo>
                    <a:pt x="1204595" y="685483"/>
                  </a:lnTo>
                  <a:lnTo>
                    <a:pt x="1210310" y="677863"/>
                  </a:lnTo>
                  <a:lnTo>
                    <a:pt x="1216977" y="668655"/>
                  </a:lnTo>
                  <a:lnTo>
                    <a:pt x="1223645" y="658178"/>
                  </a:lnTo>
                  <a:lnTo>
                    <a:pt x="1230630" y="646748"/>
                  </a:lnTo>
                  <a:lnTo>
                    <a:pt x="1237932" y="634683"/>
                  </a:lnTo>
                  <a:lnTo>
                    <a:pt x="1245552" y="621665"/>
                  </a:lnTo>
                  <a:lnTo>
                    <a:pt x="1260157" y="594360"/>
                  </a:lnTo>
                  <a:lnTo>
                    <a:pt x="1275080" y="566738"/>
                  </a:lnTo>
                  <a:lnTo>
                    <a:pt x="1288732" y="539750"/>
                  </a:lnTo>
                  <a:lnTo>
                    <a:pt x="1300797" y="514668"/>
                  </a:lnTo>
                  <a:lnTo>
                    <a:pt x="1311592" y="493395"/>
                  </a:lnTo>
                  <a:lnTo>
                    <a:pt x="1324927" y="497523"/>
                  </a:lnTo>
                  <a:lnTo>
                    <a:pt x="1338262" y="501015"/>
                  </a:lnTo>
                  <a:lnTo>
                    <a:pt x="1350645" y="505460"/>
                  </a:lnTo>
                  <a:lnTo>
                    <a:pt x="1362710" y="509905"/>
                  </a:lnTo>
                  <a:lnTo>
                    <a:pt x="1373822" y="514350"/>
                  </a:lnTo>
                  <a:lnTo>
                    <a:pt x="1384300" y="519113"/>
                  </a:lnTo>
                  <a:lnTo>
                    <a:pt x="1394460" y="523875"/>
                  </a:lnTo>
                  <a:lnTo>
                    <a:pt x="1403985" y="528955"/>
                  </a:lnTo>
                  <a:lnTo>
                    <a:pt x="1413192" y="533718"/>
                  </a:lnTo>
                  <a:lnTo>
                    <a:pt x="1421447" y="538480"/>
                  </a:lnTo>
                  <a:lnTo>
                    <a:pt x="1429385" y="543560"/>
                  </a:lnTo>
                  <a:lnTo>
                    <a:pt x="1436687" y="548323"/>
                  </a:lnTo>
                  <a:lnTo>
                    <a:pt x="1443672" y="553403"/>
                  </a:lnTo>
                  <a:lnTo>
                    <a:pt x="1450022" y="558165"/>
                  </a:lnTo>
                  <a:lnTo>
                    <a:pt x="1456055" y="563245"/>
                  </a:lnTo>
                  <a:lnTo>
                    <a:pt x="1461452" y="568008"/>
                  </a:lnTo>
                  <a:lnTo>
                    <a:pt x="1470977" y="576580"/>
                  </a:lnTo>
                  <a:lnTo>
                    <a:pt x="1479232" y="585153"/>
                  </a:lnTo>
                  <a:lnTo>
                    <a:pt x="1485582" y="593090"/>
                  </a:lnTo>
                  <a:lnTo>
                    <a:pt x="1490662" y="599758"/>
                  </a:lnTo>
                  <a:lnTo>
                    <a:pt x="1494155" y="604838"/>
                  </a:lnTo>
                  <a:lnTo>
                    <a:pt x="1497012" y="609283"/>
                  </a:lnTo>
                  <a:lnTo>
                    <a:pt x="1498600" y="612458"/>
                  </a:lnTo>
                  <a:lnTo>
                    <a:pt x="1498600" y="846138"/>
                  </a:lnTo>
                  <a:lnTo>
                    <a:pt x="1150937" y="846138"/>
                  </a:lnTo>
                  <a:lnTo>
                    <a:pt x="803275" y="846138"/>
                  </a:lnTo>
                  <a:lnTo>
                    <a:pt x="803275" y="612458"/>
                  </a:lnTo>
                  <a:lnTo>
                    <a:pt x="805498" y="608965"/>
                  </a:lnTo>
                  <a:lnTo>
                    <a:pt x="808673" y="604520"/>
                  </a:lnTo>
                  <a:lnTo>
                    <a:pt x="812483" y="598805"/>
                  </a:lnTo>
                  <a:lnTo>
                    <a:pt x="818515" y="591820"/>
                  </a:lnTo>
                  <a:lnTo>
                    <a:pt x="825500" y="584200"/>
                  </a:lnTo>
                  <a:lnTo>
                    <a:pt x="834390" y="575310"/>
                  </a:lnTo>
                  <a:lnTo>
                    <a:pt x="844550" y="566103"/>
                  </a:lnTo>
                  <a:lnTo>
                    <a:pt x="850582" y="561023"/>
                  </a:lnTo>
                  <a:lnTo>
                    <a:pt x="856932" y="555943"/>
                  </a:lnTo>
                  <a:lnTo>
                    <a:pt x="863917" y="550863"/>
                  </a:lnTo>
                  <a:lnTo>
                    <a:pt x="871220" y="546100"/>
                  </a:lnTo>
                  <a:lnTo>
                    <a:pt x="879157" y="541020"/>
                  </a:lnTo>
                  <a:lnTo>
                    <a:pt x="887412" y="535940"/>
                  </a:lnTo>
                  <a:lnTo>
                    <a:pt x="896620" y="530543"/>
                  </a:lnTo>
                  <a:lnTo>
                    <a:pt x="905827" y="525780"/>
                  </a:lnTo>
                  <a:lnTo>
                    <a:pt x="916305" y="520700"/>
                  </a:lnTo>
                  <a:lnTo>
                    <a:pt x="926465" y="515938"/>
                  </a:lnTo>
                  <a:lnTo>
                    <a:pt x="937895" y="511493"/>
                  </a:lnTo>
                  <a:lnTo>
                    <a:pt x="949642" y="506730"/>
                  </a:lnTo>
                  <a:lnTo>
                    <a:pt x="962342" y="502285"/>
                  </a:lnTo>
                  <a:lnTo>
                    <a:pt x="975042" y="498158"/>
                  </a:lnTo>
                  <a:lnTo>
                    <a:pt x="988695" y="494030"/>
                  </a:lnTo>
                  <a:lnTo>
                    <a:pt x="1003300" y="490538"/>
                  </a:lnTo>
                  <a:close/>
                  <a:moveTo>
                    <a:pt x="1142381" y="0"/>
                  </a:moveTo>
                  <a:lnTo>
                    <a:pt x="1150622" y="0"/>
                  </a:lnTo>
                  <a:lnTo>
                    <a:pt x="1159180" y="0"/>
                  </a:lnTo>
                  <a:lnTo>
                    <a:pt x="1167421" y="634"/>
                  </a:lnTo>
                  <a:lnTo>
                    <a:pt x="1175663" y="1902"/>
                  </a:lnTo>
                  <a:lnTo>
                    <a:pt x="1183904" y="3171"/>
                  </a:lnTo>
                  <a:lnTo>
                    <a:pt x="1192462" y="5073"/>
                  </a:lnTo>
                  <a:lnTo>
                    <a:pt x="1200386" y="7293"/>
                  </a:lnTo>
                  <a:lnTo>
                    <a:pt x="1208628" y="9830"/>
                  </a:lnTo>
                  <a:lnTo>
                    <a:pt x="1216235" y="12683"/>
                  </a:lnTo>
                  <a:lnTo>
                    <a:pt x="1224476" y="16489"/>
                  </a:lnTo>
                  <a:lnTo>
                    <a:pt x="1232083" y="20294"/>
                  </a:lnTo>
                  <a:lnTo>
                    <a:pt x="1239374" y="24733"/>
                  </a:lnTo>
                  <a:lnTo>
                    <a:pt x="1246664" y="29489"/>
                  </a:lnTo>
                  <a:lnTo>
                    <a:pt x="1254271" y="34563"/>
                  </a:lnTo>
                  <a:lnTo>
                    <a:pt x="1261245" y="39954"/>
                  </a:lnTo>
                  <a:lnTo>
                    <a:pt x="1267901" y="45978"/>
                  </a:lnTo>
                  <a:lnTo>
                    <a:pt x="1274557" y="52320"/>
                  </a:lnTo>
                  <a:lnTo>
                    <a:pt x="1280580" y="58979"/>
                  </a:lnTo>
                  <a:lnTo>
                    <a:pt x="1286602" y="66272"/>
                  </a:lnTo>
                  <a:lnTo>
                    <a:pt x="1291991" y="73565"/>
                  </a:lnTo>
                  <a:lnTo>
                    <a:pt x="1297696" y="81810"/>
                  </a:lnTo>
                  <a:lnTo>
                    <a:pt x="1302768" y="89737"/>
                  </a:lnTo>
                  <a:lnTo>
                    <a:pt x="1307205" y="98616"/>
                  </a:lnTo>
                  <a:lnTo>
                    <a:pt x="1311643" y="107494"/>
                  </a:lnTo>
                  <a:lnTo>
                    <a:pt x="1315763" y="117007"/>
                  </a:lnTo>
                  <a:lnTo>
                    <a:pt x="1319250" y="126837"/>
                  </a:lnTo>
                  <a:lnTo>
                    <a:pt x="1322420" y="137301"/>
                  </a:lnTo>
                  <a:lnTo>
                    <a:pt x="1324955" y="148082"/>
                  </a:lnTo>
                  <a:lnTo>
                    <a:pt x="1327491" y="158864"/>
                  </a:lnTo>
                  <a:lnTo>
                    <a:pt x="1328759" y="170279"/>
                  </a:lnTo>
                  <a:lnTo>
                    <a:pt x="1330344" y="182329"/>
                  </a:lnTo>
                  <a:lnTo>
                    <a:pt x="1330978" y="194695"/>
                  </a:lnTo>
                  <a:lnTo>
                    <a:pt x="1331612" y="207379"/>
                  </a:lnTo>
                  <a:lnTo>
                    <a:pt x="1330978" y="216575"/>
                  </a:lnTo>
                  <a:lnTo>
                    <a:pt x="1331612" y="215940"/>
                  </a:lnTo>
                  <a:lnTo>
                    <a:pt x="1333197" y="216575"/>
                  </a:lnTo>
                  <a:lnTo>
                    <a:pt x="1335099" y="217209"/>
                  </a:lnTo>
                  <a:lnTo>
                    <a:pt x="1336683" y="218794"/>
                  </a:lnTo>
                  <a:lnTo>
                    <a:pt x="1337951" y="221014"/>
                  </a:lnTo>
                  <a:lnTo>
                    <a:pt x="1338902" y="223234"/>
                  </a:lnTo>
                  <a:lnTo>
                    <a:pt x="1339853" y="226087"/>
                  </a:lnTo>
                  <a:lnTo>
                    <a:pt x="1340170" y="229258"/>
                  </a:lnTo>
                  <a:lnTo>
                    <a:pt x="1341121" y="233063"/>
                  </a:lnTo>
                  <a:lnTo>
                    <a:pt x="1341438" y="240991"/>
                  </a:lnTo>
                  <a:lnTo>
                    <a:pt x="1340804" y="250187"/>
                  </a:lnTo>
                  <a:lnTo>
                    <a:pt x="1339853" y="260333"/>
                  </a:lnTo>
                  <a:lnTo>
                    <a:pt x="1337951" y="270163"/>
                  </a:lnTo>
                  <a:lnTo>
                    <a:pt x="1335732" y="280627"/>
                  </a:lnTo>
                  <a:lnTo>
                    <a:pt x="1333197" y="290140"/>
                  </a:lnTo>
                  <a:lnTo>
                    <a:pt x="1330344" y="299336"/>
                  </a:lnTo>
                  <a:lnTo>
                    <a:pt x="1327174" y="307263"/>
                  </a:lnTo>
                  <a:lnTo>
                    <a:pt x="1325272" y="311068"/>
                  </a:lnTo>
                  <a:lnTo>
                    <a:pt x="1323371" y="314556"/>
                  </a:lnTo>
                  <a:lnTo>
                    <a:pt x="1321469" y="317410"/>
                  </a:lnTo>
                  <a:lnTo>
                    <a:pt x="1319567" y="319947"/>
                  </a:lnTo>
                  <a:lnTo>
                    <a:pt x="1317348" y="321850"/>
                  </a:lnTo>
                  <a:lnTo>
                    <a:pt x="1315763" y="323118"/>
                  </a:lnTo>
                  <a:lnTo>
                    <a:pt x="1313545" y="324069"/>
                  </a:lnTo>
                  <a:lnTo>
                    <a:pt x="1311326" y="324386"/>
                  </a:lnTo>
                  <a:lnTo>
                    <a:pt x="1311009" y="324386"/>
                  </a:lnTo>
                  <a:lnTo>
                    <a:pt x="1304669" y="341827"/>
                  </a:lnTo>
                  <a:lnTo>
                    <a:pt x="1297379" y="358632"/>
                  </a:lnTo>
                  <a:lnTo>
                    <a:pt x="1289455" y="374804"/>
                  </a:lnTo>
                  <a:lnTo>
                    <a:pt x="1281531" y="390659"/>
                  </a:lnTo>
                  <a:lnTo>
                    <a:pt x="1272338" y="405245"/>
                  </a:lnTo>
                  <a:lnTo>
                    <a:pt x="1267901" y="412855"/>
                  </a:lnTo>
                  <a:lnTo>
                    <a:pt x="1262512" y="419832"/>
                  </a:lnTo>
                  <a:lnTo>
                    <a:pt x="1257758" y="426490"/>
                  </a:lnTo>
                  <a:lnTo>
                    <a:pt x="1252686" y="432515"/>
                  </a:lnTo>
                  <a:lnTo>
                    <a:pt x="1247932" y="438857"/>
                  </a:lnTo>
                  <a:lnTo>
                    <a:pt x="1242543" y="444882"/>
                  </a:lnTo>
                  <a:lnTo>
                    <a:pt x="1237155" y="450590"/>
                  </a:lnTo>
                  <a:lnTo>
                    <a:pt x="1231766" y="455980"/>
                  </a:lnTo>
                  <a:lnTo>
                    <a:pt x="1226061" y="461054"/>
                  </a:lnTo>
                  <a:lnTo>
                    <a:pt x="1220672" y="465810"/>
                  </a:lnTo>
                  <a:lnTo>
                    <a:pt x="1215284" y="470249"/>
                  </a:lnTo>
                  <a:lnTo>
                    <a:pt x="1209578" y="474372"/>
                  </a:lnTo>
                  <a:lnTo>
                    <a:pt x="1203873" y="478177"/>
                  </a:lnTo>
                  <a:lnTo>
                    <a:pt x="1197851" y="481665"/>
                  </a:lnTo>
                  <a:lnTo>
                    <a:pt x="1191828" y="484519"/>
                  </a:lnTo>
                  <a:lnTo>
                    <a:pt x="1186440" y="487372"/>
                  </a:lnTo>
                  <a:lnTo>
                    <a:pt x="1180417" y="489592"/>
                  </a:lnTo>
                  <a:lnTo>
                    <a:pt x="1174712" y="491495"/>
                  </a:lnTo>
                  <a:lnTo>
                    <a:pt x="1168372" y="493080"/>
                  </a:lnTo>
                  <a:lnTo>
                    <a:pt x="1162667" y="494031"/>
                  </a:lnTo>
                  <a:lnTo>
                    <a:pt x="1156644" y="494983"/>
                  </a:lnTo>
                  <a:lnTo>
                    <a:pt x="1150622" y="495300"/>
                  </a:lnTo>
                  <a:lnTo>
                    <a:pt x="1144917" y="494983"/>
                  </a:lnTo>
                  <a:lnTo>
                    <a:pt x="1138894" y="494031"/>
                  </a:lnTo>
                  <a:lnTo>
                    <a:pt x="1133189" y="493080"/>
                  </a:lnTo>
                  <a:lnTo>
                    <a:pt x="1126849" y="491495"/>
                  </a:lnTo>
                  <a:lnTo>
                    <a:pt x="1120827" y="489592"/>
                  </a:lnTo>
                  <a:lnTo>
                    <a:pt x="1115121" y="487372"/>
                  </a:lnTo>
                  <a:lnTo>
                    <a:pt x="1109099" y="484519"/>
                  </a:lnTo>
                  <a:lnTo>
                    <a:pt x="1103710" y="481665"/>
                  </a:lnTo>
                  <a:lnTo>
                    <a:pt x="1097688" y="478177"/>
                  </a:lnTo>
                  <a:lnTo>
                    <a:pt x="1091983" y="474372"/>
                  </a:lnTo>
                  <a:lnTo>
                    <a:pt x="1086277" y="470249"/>
                  </a:lnTo>
                  <a:lnTo>
                    <a:pt x="1080572" y="465810"/>
                  </a:lnTo>
                  <a:lnTo>
                    <a:pt x="1074866" y="461054"/>
                  </a:lnTo>
                  <a:lnTo>
                    <a:pt x="1069478" y="455980"/>
                  </a:lnTo>
                  <a:lnTo>
                    <a:pt x="1064089" y="450272"/>
                  </a:lnTo>
                  <a:lnTo>
                    <a:pt x="1058701" y="444882"/>
                  </a:lnTo>
                  <a:lnTo>
                    <a:pt x="1053629" y="438857"/>
                  </a:lnTo>
                  <a:lnTo>
                    <a:pt x="1048558" y="432515"/>
                  </a:lnTo>
                  <a:lnTo>
                    <a:pt x="1043486" y="425856"/>
                  </a:lnTo>
                  <a:lnTo>
                    <a:pt x="1038415" y="419514"/>
                  </a:lnTo>
                  <a:lnTo>
                    <a:pt x="1033660" y="412538"/>
                  </a:lnTo>
                  <a:lnTo>
                    <a:pt x="1028906" y="404928"/>
                  </a:lnTo>
                  <a:lnTo>
                    <a:pt x="1020030" y="390342"/>
                  </a:lnTo>
                  <a:lnTo>
                    <a:pt x="1011472" y="374487"/>
                  </a:lnTo>
                  <a:lnTo>
                    <a:pt x="1003865" y="357998"/>
                  </a:lnTo>
                  <a:lnTo>
                    <a:pt x="996892" y="340875"/>
                  </a:lnTo>
                  <a:lnTo>
                    <a:pt x="990552" y="323752"/>
                  </a:lnTo>
                  <a:lnTo>
                    <a:pt x="988333" y="322801"/>
                  </a:lnTo>
                  <a:lnTo>
                    <a:pt x="986432" y="321850"/>
                  </a:lnTo>
                  <a:lnTo>
                    <a:pt x="984213" y="320264"/>
                  </a:lnTo>
                  <a:lnTo>
                    <a:pt x="982628" y="318045"/>
                  </a:lnTo>
                  <a:lnTo>
                    <a:pt x="980726" y="315508"/>
                  </a:lnTo>
                  <a:lnTo>
                    <a:pt x="978507" y="312971"/>
                  </a:lnTo>
                  <a:lnTo>
                    <a:pt x="975021" y="305995"/>
                  </a:lnTo>
                  <a:lnTo>
                    <a:pt x="971851" y="298068"/>
                  </a:lnTo>
                  <a:lnTo>
                    <a:pt x="969315" y="289506"/>
                  </a:lnTo>
                  <a:lnTo>
                    <a:pt x="966779" y="280310"/>
                  </a:lnTo>
                  <a:lnTo>
                    <a:pt x="964878" y="270480"/>
                  </a:lnTo>
                  <a:lnTo>
                    <a:pt x="963293" y="260968"/>
                  </a:lnTo>
                  <a:lnTo>
                    <a:pt x="962342" y="251455"/>
                  </a:lnTo>
                  <a:lnTo>
                    <a:pt x="962025" y="242576"/>
                  </a:lnTo>
                  <a:lnTo>
                    <a:pt x="962342" y="234966"/>
                  </a:lnTo>
                  <a:lnTo>
                    <a:pt x="962976" y="227990"/>
                  </a:lnTo>
                  <a:lnTo>
                    <a:pt x="963610" y="224819"/>
                  </a:lnTo>
                  <a:lnTo>
                    <a:pt x="964878" y="222599"/>
                  </a:lnTo>
                  <a:lnTo>
                    <a:pt x="965829" y="220380"/>
                  </a:lnTo>
                  <a:lnTo>
                    <a:pt x="967096" y="218794"/>
                  </a:lnTo>
                  <a:lnTo>
                    <a:pt x="968998" y="217526"/>
                  </a:lnTo>
                  <a:lnTo>
                    <a:pt x="970266" y="217209"/>
                  </a:lnTo>
                  <a:lnTo>
                    <a:pt x="970266" y="207379"/>
                  </a:lnTo>
                  <a:lnTo>
                    <a:pt x="970266" y="194695"/>
                  </a:lnTo>
                  <a:lnTo>
                    <a:pt x="971217" y="182329"/>
                  </a:lnTo>
                  <a:lnTo>
                    <a:pt x="972485" y="170279"/>
                  </a:lnTo>
                  <a:lnTo>
                    <a:pt x="974387" y="158864"/>
                  </a:lnTo>
                  <a:lnTo>
                    <a:pt x="976606" y="148082"/>
                  </a:lnTo>
                  <a:lnTo>
                    <a:pt x="979141" y="137301"/>
                  </a:lnTo>
                  <a:lnTo>
                    <a:pt x="982628" y="126837"/>
                  </a:lnTo>
                  <a:lnTo>
                    <a:pt x="985798" y="117007"/>
                  </a:lnTo>
                  <a:lnTo>
                    <a:pt x="989918" y="107494"/>
                  </a:lnTo>
                  <a:lnTo>
                    <a:pt x="994356" y="98616"/>
                  </a:lnTo>
                  <a:lnTo>
                    <a:pt x="999110" y="89737"/>
                  </a:lnTo>
                  <a:lnTo>
                    <a:pt x="1003865" y="81810"/>
                  </a:lnTo>
                  <a:lnTo>
                    <a:pt x="1009253" y="73565"/>
                  </a:lnTo>
                  <a:lnTo>
                    <a:pt x="1014959" y="66272"/>
                  </a:lnTo>
                  <a:lnTo>
                    <a:pt x="1021298" y="58979"/>
                  </a:lnTo>
                  <a:lnTo>
                    <a:pt x="1027321" y="52320"/>
                  </a:lnTo>
                  <a:lnTo>
                    <a:pt x="1033660" y="45978"/>
                  </a:lnTo>
                  <a:lnTo>
                    <a:pt x="1040633" y="39954"/>
                  </a:lnTo>
                  <a:lnTo>
                    <a:pt x="1047607" y="34563"/>
                  </a:lnTo>
                  <a:lnTo>
                    <a:pt x="1054580" y="29489"/>
                  </a:lnTo>
                  <a:lnTo>
                    <a:pt x="1061870" y="24733"/>
                  </a:lnTo>
                  <a:lnTo>
                    <a:pt x="1069795" y="20294"/>
                  </a:lnTo>
                  <a:lnTo>
                    <a:pt x="1077402" y="16489"/>
                  </a:lnTo>
                  <a:lnTo>
                    <a:pt x="1085326" y="12683"/>
                  </a:lnTo>
                  <a:lnTo>
                    <a:pt x="1092934" y="9830"/>
                  </a:lnTo>
                  <a:lnTo>
                    <a:pt x="1101175" y="7293"/>
                  </a:lnTo>
                  <a:lnTo>
                    <a:pt x="1109099" y="5073"/>
                  </a:lnTo>
                  <a:lnTo>
                    <a:pt x="1117657" y="3171"/>
                  </a:lnTo>
                  <a:lnTo>
                    <a:pt x="1125581" y="1902"/>
                  </a:lnTo>
                  <a:lnTo>
                    <a:pt x="1134140" y="634"/>
                  </a:lnTo>
                  <a:lnTo>
                    <a:pt x="114238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531">
                <a:solidFill>
                  <a:srgbClr val="FFFFFF"/>
                </a:solidFill>
                <a:latin typeface="+mn-lt"/>
                <a:ea typeface="+mn-ea"/>
                <a:cs typeface="+mn-ea"/>
                <a:sym typeface="+mn-lt"/>
              </a:endParaRPr>
            </a:p>
          </p:txBody>
        </p:sp>
      </p:grpSp>
      <p:grpSp>
        <p:nvGrpSpPr>
          <p:cNvPr id="27" name="组合 26"/>
          <p:cNvGrpSpPr/>
          <p:nvPr/>
        </p:nvGrpSpPr>
        <p:grpSpPr>
          <a:xfrm>
            <a:off x="6884413" y="3568638"/>
            <a:ext cx="809956" cy="809956"/>
            <a:chOff x="5975988" y="2859822"/>
            <a:chExt cx="720000" cy="720000"/>
          </a:xfrm>
          <a:effectLst/>
        </p:grpSpPr>
        <p:sp>
          <p:nvSpPr>
            <p:cNvPr id="20" name="MH_Title_1"/>
            <p:cNvSpPr/>
            <p:nvPr>
              <p:custDataLst>
                <p:tags r:id="rId10"/>
              </p:custDataLst>
            </p:nvPr>
          </p:nvSpPr>
          <p:spPr>
            <a:xfrm>
              <a:off x="5975988" y="2859822"/>
              <a:ext cx="720000" cy="720000"/>
            </a:xfrm>
            <a:prstGeom prst="ellipse">
              <a:avLst/>
            </a:prstGeom>
            <a:solidFill>
              <a:schemeClr val="dk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3797" dirty="0">
                <a:cs typeface="+mn-ea"/>
                <a:sym typeface="+mn-lt"/>
              </a:endParaRPr>
            </a:p>
          </p:txBody>
        </p:sp>
        <p:sp>
          <p:nvSpPr>
            <p:cNvPr id="21" name="KSO_Shape"/>
            <p:cNvSpPr>
              <a:spLocks/>
            </p:cNvSpPr>
            <p:nvPr/>
          </p:nvSpPr>
          <p:spPr bwMode="auto">
            <a:xfrm>
              <a:off x="6073795" y="3038902"/>
              <a:ext cx="502102" cy="362350"/>
            </a:xfrm>
            <a:custGeom>
              <a:avLst/>
              <a:gdLst>
                <a:gd name="T0" fmla="*/ 2881614 w 3362326"/>
                <a:gd name="T1" fmla="*/ 2245619 h 2424113"/>
                <a:gd name="T2" fmla="*/ 3207949 w 3362326"/>
                <a:gd name="T3" fmla="*/ 953766 h 2424113"/>
                <a:gd name="T4" fmla="*/ 3300702 w 3362326"/>
                <a:gd name="T5" fmla="*/ 1054704 h 2424113"/>
                <a:gd name="T6" fmla="*/ 3357879 w 3362326"/>
                <a:gd name="T7" fmla="*/ 1578442 h 2424113"/>
                <a:gd name="T8" fmla="*/ 2754348 w 3362326"/>
                <a:gd name="T9" fmla="*/ 1274991 h 2424113"/>
                <a:gd name="T10" fmla="*/ 2862031 w 3362326"/>
                <a:gd name="T11" fmla="*/ 1038516 h 2424113"/>
                <a:gd name="T12" fmla="*/ 2811207 w 3362326"/>
                <a:gd name="T13" fmla="*/ 1366725 h 2424113"/>
                <a:gd name="T14" fmla="*/ 3041820 w 3362326"/>
                <a:gd name="T15" fmla="*/ 999791 h 2424113"/>
                <a:gd name="T16" fmla="*/ 3170149 w 3362326"/>
                <a:gd name="T17" fmla="*/ 942974 h 2424113"/>
                <a:gd name="T18" fmla="*/ 296683 w 3362326"/>
                <a:gd name="T19" fmla="*/ 978524 h 2424113"/>
                <a:gd name="T20" fmla="*/ 498389 w 3362326"/>
                <a:gd name="T21" fmla="*/ 1265469 h 2424113"/>
                <a:gd name="T22" fmla="*/ 488542 w 3362326"/>
                <a:gd name="T23" fmla="*/ 1028041 h 2424113"/>
                <a:gd name="T24" fmla="*/ 582566 w 3362326"/>
                <a:gd name="T25" fmla="*/ 1187067 h 2424113"/>
                <a:gd name="T26" fmla="*/ 319871 w 3362326"/>
                <a:gd name="T27" fmla="*/ 2147887 h 2424113"/>
                <a:gd name="T28" fmla="*/ 37800 w 3362326"/>
                <a:gd name="T29" fmla="*/ 1105808 h 2424113"/>
                <a:gd name="T30" fmla="*/ 124836 w 3362326"/>
                <a:gd name="T31" fmla="*/ 975985 h 2424113"/>
                <a:gd name="T32" fmla="*/ 1545327 w 3362326"/>
                <a:gd name="T33" fmla="*/ 746198 h 2424113"/>
                <a:gd name="T34" fmla="*/ 1656547 w 3362326"/>
                <a:gd name="T35" fmla="*/ 809752 h 2424113"/>
                <a:gd name="T36" fmla="*/ 1802720 w 3362326"/>
                <a:gd name="T37" fmla="*/ 881250 h 2424113"/>
                <a:gd name="T38" fmla="*/ 1889154 w 3362326"/>
                <a:gd name="T39" fmla="*/ 667392 h 2424113"/>
                <a:gd name="T40" fmla="*/ 2073778 w 3362326"/>
                <a:gd name="T41" fmla="*/ 739843 h 2424113"/>
                <a:gd name="T42" fmla="*/ 2280963 w 3362326"/>
                <a:gd name="T43" fmla="*/ 997553 h 2424113"/>
                <a:gd name="T44" fmla="*/ 2456054 w 3362326"/>
                <a:gd name="T45" fmla="*/ 821509 h 2424113"/>
                <a:gd name="T46" fmla="*/ 2536132 w 3362326"/>
                <a:gd name="T47" fmla="*/ 819603 h 2424113"/>
                <a:gd name="T48" fmla="*/ 2596190 w 3362326"/>
                <a:gd name="T49" fmla="*/ 876801 h 2424113"/>
                <a:gd name="T50" fmla="*/ 2598415 w 3362326"/>
                <a:gd name="T51" fmla="*/ 956879 h 2424113"/>
                <a:gd name="T52" fmla="*/ 2382332 w 3362326"/>
                <a:gd name="T53" fmla="*/ 1195206 h 2424113"/>
                <a:gd name="T54" fmla="*/ 2241242 w 3362326"/>
                <a:gd name="T55" fmla="*/ 1268610 h 2424113"/>
                <a:gd name="T56" fmla="*/ 2118265 w 3362326"/>
                <a:gd name="T57" fmla="*/ 1192028 h 2424113"/>
                <a:gd name="T58" fmla="*/ 1363246 w 3362326"/>
                <a:gd name="T59" fmla="*/ 1018526 h 2424113"/>
                <a:gd name="T60" fmla="*/ 1307636 w 3362326"/>
                <a:gd name="T61" fmla="*/ 1409700 h 2424113"/>
                <a:gd name="T62" fmla="*/ 1157013 w 3362326"/>
                <a:gd name="T63" fmla="*/ 999778 h 2424113"/>
                <a:gd name="T64" fmla="*/ 1245989 w 3362326"/>
                <a:gd name="T65" fmla="*/ 780199 h 2424113"/>
                <a:gd name="T66" fmla="*/ 1499569 w 3362326"/>
                <a:gd name="T67" fmla="*/ 668027 h 2424113"/>
                <a:gd name="T68" fmla="*/ 3142462 w 3362326"/>
                <a:gd name="T69" fmla="*/ 282872 h 2424113"/>
                <a:gd name="T70" fmla="*/ 3244523 w 3362326"/>
                <a:gd name="T71" fmla="*/ 440586 h 2424113"/>
                <a:gd name="T72" fmla="*/ 3210503 w 3362326"/>
                <a:gd name="T73" fmla="*/ 656690 h 2424113"/>
                <a:gd name="T74" fmla="*/ 3038811 w 3362326"/>
                <a:gd name="T75" fmla="*/ 831222 h 2424113"/>
                <a:gd name="T76" fmla="*/ 2904319 w 3362326"/>
                <a:gd name="T77" fmla="*/ 826780 h 2424113"/>
                <a:gd name="T78" fmla="*/ 2817519 w 3362326"/>
                <a:gd name="T79" fmla="*/ 691913 h 2424113"/>
                <a:gd name="T80" fmla="*/ 2807981 w 3362326"/>
                <a:gd name="T81" fmla="*/ 429797 h 2424113"/>
                <a:gd name="T82" fmla="*/ 2910678 w 3362326"/>
                <a:gd name="T83" fmla="*/ 280651 h 2424113"/>
                <a:gd name="T84" fmla="*/ 375153 w 3362326"/>
                <a:gd name="T85" fmla="*/ 248918 h 2424113"/>
                <a:gd name="T86" fmla="*/ 514634 w 3362326"/>
                <a:gd name="T87" fmla="*/ 342213 h 2424113"/>
                <a:gd name="T88" fmla="*/ 561340 w 3362326"/>
                <a:gd name="T89" fmla="*/ 566885 h 2424113"/>
                <a:gd name="T90" fmla="*/ 510821 w 3362326"/>
                <a:gd name="T91" fmla="*/ 773785 h 2424113"/>
                <a:gd name="T92" fmla="*/ 418682 w 3362326"/>
                <a:gd name="T93" fmla="*/ 842646 h 2424113"/>
                <a:gd name="T94" fmla="*/ 241709 w 3362326"/>
                <a:gd name="T95" fmla="*/ 778862 h 2424113"/>
                <a:gd name="T96" fmla="*/ 117162 w 3362326"/>
                <a:gd name="T97" fmla="*/ 551970 h 2424113"/>
                <a:gd name="T98" fmla="*/ 148299 w 3362326"/>
                <a:gd name="T99" fmla="*/ 359984 h 2424113"/>
                <a:gd name="T100" fmla="*/ 297311 w 3362326"/>
                <a:gd name="T101" fmla="*/ 250822 h 2424113"/>
                <a:gd name="T102" fmla="*/ 1834594 w 3362326"/>
                <a:gd name="T103" fmla="*/ 43475 h 2424113"/>
                <a:gd name="T104" fmla="*/ 1934457 w 3362326"/>
                <a:gd name="T105" fmla="*/ 205318 h 2424113"/>
                <a:gd name="T106" fmla="*/ 1973258 w 3362326"/>
                <a:gd name="T107" fmla="*/ 288461 h 2424113"/>
                <a:gd name="T108" fmla="*/ 1942726 w 3362326"/>
                <a:gd name="T109" fmla="*/ 390961 h 2424113"/>
                <a:gd name="T110" fmla="*/ 1864808 w 3362326"/>
                <a:gd name="T111" fmla="*/ 532812 h 2424113"/>
                <a:gd name="T112" fmla="*/ 1729325 w 3362326"/>
                <a:gd name="T113" fmla="*/ 622301 h 2424113"/>
                <a:gd name="T114" fmla="*/ 1571262 w 3362326"/>
                <a:gd name="T115" fmla="*/ 579778 h 2424113"/>
                <a:gd name="T116" fmla="*/ 1478714 w 3362326"/>
                <a:gd name="T117" fmla="*/ 436341 h 2424113"/>
                <a:gd name="T118" fmla="*/ 1416379 w 3362326"/>
                <a:gd name="T119" fmla="*/ 348438 h 2424113"/>
                <a:gd name="T120" fmla="*/ 1429418 w 3362326"/>
                <a:gd name="T121" fmla="*/ 264978 h 2424113"/>
                <a:gd name="T122" fmla="*/ 1483484 w 3362326"/>
                <a:gd name="T123" fmla="*/ 132965 h 2424113"/>
                <a:gd name="T124" fmla="*/ 1621829 w 3362326"/>
                <a:gd name="T125" fmla="*/ 11107 h 2424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62326" h="2424113">
                  <a:moveTo>
                    <a:pt x="860805" y="1460500"/>
                  </a:moveTo>
                  <a:lnTo>
                    <a:pt x="965275" y="1460500"/>
                  </a:lnTo>
                  <a:lnTo>
                    <a:pt x="961464" y="1465582"/>
                  </a:lnTo>
                  <a:lnTo>
                    <a:pt x="957654" y="1470664"/>
                  </a:lnTo>
                  <a:lnTo>
                    <a:pt x="953843" y="1476380"/>
                  </a:lnTo>
                  <a:lnTo>
                    <a:pt x="949715" y="1482415"/>
                  </a:lnTo>
                  <a:lnTo>
                    <a:pt x="483570" y="2244666"/>
                  </a:lnTo>
                  <a:lnTo>
                    <a:pt x="483570" y="2248795"/>
                  </a:lnTo>
                  <a:lnTo>
                    <a:pt x="483570" y="2251971"/>
                  </a:lnTo>
                  <a:lnTo>
                    <a:pt x="483888" y="2255147"/>
                  </a:lnTo>
                  <a:lnTo>
                    <a:pt x="484205" y="2257371"/>
                  </a:lnTo>
                  <a:lnTo>
                    <a:pt x="2880661" y="2259594"/>
                  </a:lnTo>
                  <a:lnTo>
                    <a:pt x="2880978" y="2256735"/>
                  </a:lnTo>
                  <a:lnTo>
                    <a:pt x="2881614" y="2253877"/>
                  </a:lnTo>
                  <a:lnTo>
                    <a:pt x="2881931" y="2250066"/>
                  </a:lnTo>
                  <a:lnTo>
                    <a:pt x="2881614" y="2245619"/>
                  </a:lnTo>
                  <a:lnTo>
                    <a:pt x="2422137" y="1485273"/>
                  </a:lnTo>
                  <a:lnTo>
                    <a:pt x="2411023" y="1471934"/>
                  </a:lnTo>
                  <a:lnTo>
                    <a:pt x="2401179" y="1460500"/>
                  </a:lnTo>
                  <a:lnTo>
                    <a:pt x="2509460" y="1460500"/>
                  </a:lnTo>
                  <a:lnTo>
                    <a:pt x="3024188" y="2273251"/>
                  </a:lnTo>
                  <a:lnTo>
                    <a:pt x="3024188" y="2423478"/>
                  </a:lnTo>
                  <a:lnTo>
                    <a:pt x="3021648" y="2424113"/>
                  </a:lnTo>
                  <a:lnTo>
                    <a:pt x="3018472" y="2424113"/>
                  </a:lnTo>
                  <a:lnTo>
                    <a:pt x="345441" y="2421890"/>
                  </a:lnTo>
                  <a:lnTo>
                    <a:pt x="341948" y="2421572"/>
                  </a:lnTo>
                  <a:lnTo>
                    <a:pt x="338138" y="2421255"/>
                  </a:lnTo>
                  <a:lnTo>
                    <a:pt x="338138" y="2277062"/>
                  </a:lnTo>
                  <a:lnTo>
                    <a:pt x="860805" y="1460500"/>
                  </a:lnTo>
                  <a:close/>
                  <a:moveTo>
                    <a:pt x="3185714" y="941387"/>
                  </a:moveTo>
                  <a:lnTo>
                    <a:pt x="3196514" y="947100"/>
                  </a:lnTo>
                  <a:lnTo>
                    <a:pt x="3207949" y="953766"/>
                  </a:lnTo>
                  <a:lnTo>
                    <a:pt x="3213667" y="957575"/>
                  </a:lnTo>
                  <a:lnTo>
                    <a:pt x="3219702" y="962019"/>
                  </a:lnTo>
                  <a:lnTo>
                    <a:pt x="3225420" y="966145"/>
                  </a:lnTo>
                  <a:lnTo>
                    <a:pt x="3231455" y="970906"/>
                  </a:lnTo>
                  <a:lnTo>
                    <a:pt x="3237490" y="975985"/>
                  </a:lnTo>
                  <a:lnTo>
                    <a:pt x="3243526" y="981699"/>
                  </a:lnTo>
                  <a:lnTo>
                    <a:pt x="3249243" y="987095"/>
                  </a:lnTo>
                  <a:lnTo>
                    <a:pt x="3255279" y="993443"/>
                  </a:lnTo>
                  <a:lnTo>
                    <a:pt x="3261314" y="999791"/>
                  </a:lnTo>
                  <a:lnTo>
                    <a:pt x="3267032" y="1006457"/>
                  </a:lnTo>
                  <a:lnTo>
                    <a:pt x="3273067" y="1014075"/>
                  </a:lnTo>
                  <a:lnTo>
                    <a:pt x="3278785" y="1021376"/>
                  </a:lnTo>
                  <a:lnTo>
                    <a:pt x="3284185" y="1029311"/>
                  </a:lnTo>
                  <a:lnTo>
                    <a:pt x="3289902" y="1037247"/>
                  </a:lnTo>
                  <a:lnTo>
                    <a:pt x="3295302" y="1045817"/>
                  </a:lnTo>
                  <a:lnTo>
                    <a:pt x="3300702" y="1054704"/>
                  </a:lnTo>
                  <a:lnTo>
                    <a:pt x="3305785" y="1064544"/>
                  </a:lnTo>
                  <a:lnTo>
                    <a:pt x="3310549" y="1074067"/>
                  </a:lnTo>
                  <a:lnTo>
                    <a:pt x="3315632" y="1084224"/>
                  </a:lnTo>
                  <a:lnTo>
                    <a:pt x="3320079" y="1094699"/>
                  </a:lnTo>
                  <a:lnTo>
                    <a:pt x="3324526" y="1105808"/>
                  </a:lnTo>
                  <a:lnTo>
                    <a:pt x="3328655" y="1116918"/>
                  </a:lnTo>
                  <a:lnTo>
                    <a:pt x="3332467" y="1128662"/>
                  </a:lnTo>
                  <a:lnTo>
                    <a:pt x="3335961" y="1140724"/>
                  </a:lnTo>
                  <a:lnTo>
                    <a:pt x="3339138" y="1153104"/>
                  </a:lnTo>
                  <a:lnTo>
                    <a:pt x="3342632" y="1166118"/>
                  </a:lnTo>
                  <a:lnTo>
                    <a:pt x="3345173" y="1179767"/>
                  </a:lnTo>
                  <a:lnTo>
                    <a:pt x="3347714" y="1193415"/>
                  </a:lnTo>
                  <a:lnTo>
                    <a:pt x="3350573" y="1282609"/>
                  </a:lnTo>
                  <a:lnTo>
                    <a:pt x="3353432" y="1374343"/>
                  </a:lnTo>
                  <a:lnTo>
                    <a:pt x="3355655" y="1472425"/>
                  </a:lnTo>
                  <a:lnTo>
                    <a:pt x="3357879" y="1578442"/>
                  </a:lnTo>
                  <a:lnTo>
                    <a:pt x="3359785" y="1696204"/>
                  </a:lnTo>
                  <a:lnTo>
                    <a:pt x="3361055" y="1828884"/>
                  </a:lnTo>
                  <a:lnTo>
                    <a:pt x="3362008" y="1978387"/>
                  </a:lnTo>
                  <a:lnTo>
                    <a:pt x="3362326" y="2147887"/>
                  </a:lnTo>
                  <a:lnTo>
                    <a:pt x="3042772" y="2147887"/>
                  </a:lnTo>
                  <a:lnTo>
                    <a:pt x="2678113" y="1585108"/>
                  </a:lnTo>
                  <a:lnTo>
                    <a:pt x="2686689" y="1540670"/>
                  </a:lnTo>
                  <a:lnTo>
                    <a:pt x="2694313" y="1501627"/>
                  </a:lnTo>
                  <a:lnTo>
                    <a:pt x="2701937" y="1466711"/>
                  </a:lnTo>
                  <a:lnTo>
                    <a:pt x="2708607" y="1436556"/>
                  </a:lnTo>
                  <a:lnTo>
                    <a:pt x="2715278" y="1409576"/>
                  </a:lnTo>
                  <a:lnTo>
                    <a:pt x="2720995" y="1385770"/>
                  </a:lnTo>
                  <a:lnTo>
                    <a:pt x="2727031" y="1364186"/>
                  </a:lnTo>
                  <a:lnTo>
                    <a:pt x="2732748" y="1344823"/>
                  </a:lnTo>
                  <a:lnTo>
                    <a:pt x="2743548" y="1309272"/>
                  </a:lnTo>
                  <a:lnTo>
                    <a:pt x="2754348" y="1274991"/>
                  </a:lnTo>
                  <a:lnTo>
                    <a:pt x="2759748" y="1256581"/>
                  </a:lnTo>
                  <a:lnTo>
                    <a:pt x="2765784" y="1237219"/>
                  </a:lnTo>
                  <a:lnTo>
                    <a:pt x="2771819" y="1215635"/>
                  </a:lnTo>
                  <a:lnTo>
                    <a:pt x="2778490" y="1191511"/>
                  </a:lnTo>
                  <a:lnTo>
                    <a:pt x="2779760" y="1187067"/>
                  </a:lnTo>
                  <a:lnTo>
                    <a:pt x="2784843" y="1174370"/>
                  </a:lnTo>
                  <a:lnTo>
                    <a:pt x="2792466" y="1155960"/>
                  </a:lnTo>
                  <a:lnTo>
                    <a:pt x="2797866" y="1144851"/>
                  </a:lnTo>
                  <a:lnTo>
                    <a:pt x="2803266" y="1132789"/>
                  </a:lnTo>
                  <a:lnTo>
                    <a:pt x="2809619" y="1119775"/>
                  </a:lnTo>
                  <a:lnTo>
                    <a:pt x="2816607" y="1106443"/>
                  </a:lnTo>
                  <a:lnTo>
                    <a:pt x="2824549" y="1092794"/>
                  </a:lnTo>
                  <a:lnTo>
                    <a:pt x="2833125" y="1078828"/>
                  </a:lnTo>
                  <a:lnTo>
                    <a:pt x="2842019" y="1065179"/>
                  </a:lnTo>
                  <a:lnTo>
                    <a:pt x="2851549" y="1051530"/>
                  </a:lnTo>
                  <a:lnTo>
                    <a:pt x="2862031" y="1038516"/>
                  </a:lnTo>
                  <a:lnTo>
                    <a:pt x="2867113" y="1032168"/>
                  </a:lnTo>
                  <a:lnTo>
                    <a:pt x="2872831" y="1025820"/>
                  </a:lnTo>
                  <a:lnTo>
                    <a:pt x="2873149" y="1025820"/>
                  </a:lnTo>
                  <a:lnTo>
                    <a:pt x="2873466" y="1025820"/>
                  </a:lnTo>
                  <a:lnTo>
                    <a:pt x="2873784" y="1028041"/>
                  </a:lnTo>
                  <a:lnTo>
                    <a:pt x="2873466" y="1032168"/>
                  </a:lnTo>
                  <a:lnTo>
                    <a:pt x="2873149" y="1037881"/>
                  </a:lnTo>
                  <a:lnTo>
                    <a:pt x="2870607" y="1054387"/>
                  </a:lnTo>
                  <a:lnTo>
                    <a:pt x="2866796" y="1076289"/>
                  </a:lnTo>
                  <a:lnTo>
                    <a:pt x="2856313" y="1132471"/>
                  </a:lnTo>
                  <a:lnTo>
                    <a:pt x="2843925" y="1197859"/>
                  </a:lnTo>
                  <a:lnTo>
                    <a:pt x="2819784" y="1318160"/>
                  </a:lnTo>
                  <a:lnTo>
                    <a:pt x="2815654" y="1340062"/>
                  </a:lnTo>
                  <a:lnTo>
                    <a:pt x="2812478" y="1355933"/>
                  </a:lnTo>
                  <a:lnTo>
                    <a:pt x="2811525" y="1365455"/>
                  </a:lnTo>
                  <a:lnTo>
                    <a:pt x="2811207" y="1366725"/>
                  </a:lnTo>
                  <a:lnTo>
                    <a:pt x="2811525" y="1367042"/>
                  </a:lnTo>
                  <a:lnTo>
                    <a:pt x="2811843" y="1366407"/>
                  </a:lnTo>
                  <a:lnTo>
                    <a:pt x="2828678" y="1332761"/>
                  </a:lnTo>
                  <a:lnTo>
                    <a:pt x="2846149" y="1298798"/>
                  </a:lnTo>
                  <a:lnTo>
                    <a:pt x="2864255" y="1265469"/>
                  </a:lnTo>
                  <a:lnTo>
                    <a:pt x="2882360" y="1232775"/>
                  </a:lnTo>
                  <a:lnTo>
                    <a:pt x="2901419" y="1200716"/>
                  </a:lnTo>
                  <a:lnTo>
                    <a:pt x="2920160" y="1169927"/>
                  </a:lnTo>
                  <a:lnTo>
                    <a:pt x="2938584" y="1140089"/>
                  </a:lnTo>
                  <a:lnTo>
                    <a:pt x="2957325" y="1112792"/>
                  </a:lnTo>
                  <a:lnTo>
                    <a:pt x="2974796" y="1086764"/>
                  </a:lnTo>
                  <a:lnTo>
                    <a:pt x="2991314" y="1062957"/>
                  </a:lnTo>
                  <a:lnTo>
                    <a:pt x="3007514" y="1041373"/>
                  </a:lnTo>
                  <a:lnTo>
                    <a:pt x="3022125" y="1022963"/>
                  </a:lnTo>
                  <a:lnTo>
                    <a:pt x="3035467" y="1006775"/>
                  </a:lnTo>
                  <a:lnTo>
                    <a:pt x="3041820" y="999791"/>
                  </a:lnTo>
                  <a:lnTo>
                    <a:pt x="3047537" y="993760"/>
                  </a:lnTo>
                  <a:lnTo>
                    <a:pt x="3052620" y="988682"/>
                  </a:lnTo>
                  <a:lnTo>
                    <a:pt x="3057384" y="984555"/>
                  </a:lnTo>
                  <a:lnTo>
                    <a:pt x="3062149" y="981381"/>
                  </a:lnTo>
                  <a:lnTo>
                    <a:pt x="3065643" y="978524"/>
                  </a:lnTo>
                  <a:lnTo>
                    <a:pt x="3079937" y="971224"/>
                  </a:lnTo>
                  <a:lnTo>
                    <a:pt x="3094549" y="964241"/>
                  </a:lnTo>
                  <a:lnTo>
                    <a:pt x="3109161" y="958210"/>
                  </a:lnTo>
                  <a:lnTo>
                    <a:pt x="3116784" y="955353"/>
                  </a:lnTo>
                  <a:lnTo>
                    <a:pt x="3124408" y="953131"/>
                  </a:lnTo>
                  <a:lnTo>
                    <a:pt x="3132031" y="950909"/>
                  </a:lnTo>
                  <a:lnTo>
                    <a:pt x="3139337" y="948687"/>
                  </a:lnTo>
                  <a:lnTo>
                    <a:pt x="3146961" y="946783"/>
                  </a:lnTo>
                  <a:lnTo>
                    <a:pt x="3154902" y="945196"/>
                  </a:lnTo>
                  <a:lnTo>
                    <a:pt x="3162208" y="943609"/>
                  </a:lnTo>
                  <a:lnTo>
                    <a:pt x="3170149" y="942974"/>
                  </a:lnTo>
                  <a:lnTo>
                    <a:pt x="3178090" y="942339"/>
                  </a:lnTo>
                  <a:lnTo>
                    <a:pt x="3185714" y="941387"/>
                  </a:lnTo>
                  <a:close/>
                  <a:moveTo>
                    <a:pt x="176612" y="941387"/>
                  </a:moveTo>
                  <a:lnTo>
                    <a:pt x="184236" y="942339"/>
                  </a:lnTo>
                  <a:lnTo>
                    <a:pt x="192177" y="942974"/>
                  </a:lnTo>
                  <a:lnTo>
                    <a:pt x="200118" y="943609"/>
                  </a:lnTo>
                  <a:lnTo>
                    <a:pt x="207742" y="945196"/>
                  </a:lnTo>
                  <a:lnTo>
                    <a:pt x="215047" y="946783"/>
                  </a:lnTo>
                  <a:lnTo>
                    <a:pt x="222989" y="948687"/>
                  </a:lnTo>
                  <a:lnTo>
                    <a:pt x="230295" y="950909"/>
                  </a:lnTo>
                  <a:lnTo>
                    <a:pt x="238236" y="953131"/>
                  </a:lnTo>
                  <a:lnTo>
                    <a:pt x="245542" y="955353"/>
                  </a:lnTo>
                  <a:lnTo>
                    <a:pt x="253165" y="958210"/>
                  </a:lnTo>
                  <a:lnTo>
                    <a:pt x="268095" y="964241"/>
                  </a:lnTo>
                  <a:lnTo>
                    <a:pt x="282389" y="971224"/>
                  </a:lnTo>
                  <a:lnTo>
                    <a:pt x="296683" y="978524"/>
                  </a:lnTo>
                  <a:lnTo>
                    <a:pt x="300812" y="981381"/>
                  </a:lnTo>
                  <a:lnTo>
                    <a:pt x="304624" y="984555"/>
                  </a:lnTo>
                  <a:lnTo>
                    <a:pt x="309706" y="988682"/>
                  </a:lnTo>
                  <a:lnTo>
                    <a:pt x="314789" y="993760"/>
                  </a:lnTo>
                  <a:lnTo>
                    <a:pt x="320824" y="999791"/>
                  </a:lnTo>
                  <a:lnTo>
                    <a:pt x="326859" y="1006775"/>
                  </a:lnTo>
                  <a:lnTo>
                    <a:pt x="340201" y="1022963"/>
                  </a:lnTo>
                  <a:lnTo>
                    <a:pt x="354812" y="1041373"/>
                  </a:lnTo>
                  <a:lnTo>
                    <a:pt x="371012" y="1062957"/>
                  </a:lnTo>
                  <a:lnTo>
                    <a:pt x="387530" y="1086764"/>
                  </a:lnTo>
                  <a:lnTo>
                    <a:pt x="405636" y="1112792"/>
                  </a:lnTo>
                  <a:lnTo>
                    <a:pt x="423742" y="1140089"/>
                  </a:lnTo>
                  <a:lnTo>
                    <a:pt x="442166" y="1169927"/>
                  </a:lnTo>
                  <a:lnTo>
                    <a:pt x="460907" y="1200716"/>
                  </a:lnTo>
                  <a:lnTo>
                    <a:pt x="479966" y="1232775"/>
                  </a:lnTo>
                  <a:lnTo>
                    <a:pt x="498389" y="1265469"/>
                  </a:lnTo>
                  <a:lnTo>
                    <a:pt x="516177" y="1298798"/>
                  </a:lnTo>
                  <a:lnTo>
                    <a:pt x="533966" y="1332761"/>
                  </a:lnTo>
                  <a:lnTo>
                    <a:pt x="550801" y="1366407"/>
                  </a:lnTo>
                  <a:lnTo>
                    <a:pt x="550801" y="1367042"/>
                  </a:lnTo>
                  <a:lnTo>
                    <a:pt x="551119" y="1366725"/>
                  </a:lnTo>
                  <a:lnTo>
                    <a:pt x="551119" y="1365455"/>
                  </a:lnTo>
                  <a:lnTo>
                    <a:pt x="549848" y="1355933"/>
                  </a:lnTo>
                  <a:lnTo>
                    <a:pt x="546672" y="1340062"/>
                  </a:lnTo>
                  <a:lnTo>
                    <a:pt x="542542" y="1318160"/>
                  </a:lnTo>
                  <a:lnTo>
                    <a:pt x="519036" y="1197859"/>
                  </a:lnTo>
                  <a:lnTo>
                    <a:pt x="506013" y="1132471"/>
                  </a:lnTo>
                  <a:lnTo>
                    <a:pt x="495530" y="1076289"/>
                  </a:lnTo>
                  <a:lnTo>
                    <a:pt x="491719" y="1054387"/>
                  </a:lnTo>
                  <a:lnTo>
                    <a:pt x="489495" y="1037881"/>
                  </a:lnTo>
                  <a:lnTo>
                    <a:pt x="488860" y="1032168"/>
                  </a:lnTo>
                  <a:lnTo>
                    <a:pt x="488542" y="1028041"/>
                  </a:lnTo>
                  <a:lnTo>
                    <a:pt x="488860" y="1025820"/>
                  </a:lnTo>
                  <a:lnTo>
                    <a:pt x="489177" y="1025820"/>
                  </a:lnTo>
                  <a:lnTo>
                    <a:pt x="489495" y="1025820"/>
                  </a:lnTo>
                  <a:lnTo>
                    <a:pt x="495213" y="1032168"/>
                  </a:lnTo>
                  <a:lnTo>
                    <a:pt x="500295" y="1038516"/>
                  </a:lnTo>
                  <a:lnTo>
                    <a:pt x="510777" y="1051530"/>
                  </a:lnTo>
                  <a:lnTo>
                    <a:pt x="520307" y="1065179"/>
                  </a:lnTo>
                  <a:lnTo>
                    <a:pt x="529201" y="1078828"/>
                  </a:lnTo>
                  <a:lnTo>
                    <a:pt x="537777" y="1092794"/>
                  </a:lnTo>
                  <a:lnTo>
                    <a:pt x="545719" y="1106443"/>
                  </a:lnTo>
                  <a:lnTo>
                    <a:pt x="552707" y="1119775"/>
                  </a:lnTo>
                  <a:lnTo>
                    <a:pt x="559060" y="1132789"/>
                  </a:lnTo>
                  <a:lnTo>
                    <a:pt x="565095" y="1144851"/>
                  </a:lnTo>
                  <a:lnTo>
                    <a:pt x="569860" y="1155960"/>
                  </a:lnTo>
                  <a:lnTo>
                    <a:pt x="577483" y="1174370"/>
                  </a:lnTo>
                  <a:lnTo>
                    <a:pt x="582566" y="1187067"/>
                  </a:lnTo>
                  <a:lnTo>
                    <a:pt x="584154" y="1191511"/>
                  </a:lnTo>
                  <a:lnTo>
                    <a:pt x="590507" y="1215635"/>
                  </a:lnTo>
                  <a:lnTo>
                    <a:pt x="596542" y="1237219"/>
                  </a:lnTo>
                  <a:lnTo>
                    <a:pt x="602578" y="1256581"/>
                  </a:lnTo>
                  <a:lnTo>
                    <a:pt x="607978" y="1274991"/>
                  </a:lnTo>
                  <a:lnTo>
                    <a:pt x="618778" y="1309272"/>
                  </a:lnTo>
                  <a:lnTo>
                    <a:pt x="629895" y="1344823"/>
                  </a:lnTo>
                  <a:lnTo>
                    <a:pt x="635613" y="1364186"/>
                  </a:lnTo>
                  <a:lnTo>
                    <a:pt x="641013" y="1385770"/>
                  </a:lnTo>
                  <a:lnTo>
                    <a:pt x="647366" y="1409576"/>
                  </a:lnTo>
                  <a:lnTo>
                    <a:pt x="653719" y="1436556"/>
                  </a:lnTo>
                  <a:lnTo>
                    <a:pt x="660389" y="1466711"/>
                  </a:lnTo>
                  <a:lnTo>
                    <a:pt x="668013" y="1501627"/>
                  </a:lnTo>
                  <a:lnTo>
                    <a:pt x="675636" y="1540670"/>
                  </a:lnTo>
                  <a:lnTo>
                    <a:pt x="684213" y="1585108"/>
                  </a:lnTo>
                  <a:lnTo>
                    <a:pt x="319871" y="2147887"/>
                  </a:lnTo>
                  <a:lnTo>
                    <a:pt x="0" y="2147887"/>
                  </a:lnTo>
                  <a:lnTo>
                    <a:pt x="318" y="1978387"/>
                  </a:lnTo>
                  <a:lnTo>
                    <a:pt x="953" y="1828884"/>
                  </a:lnTo>
                  <a:lnTo>
                    <a:pt x="2541" y="1696204"/>
                  </a:lnTo>
                  <a:lnTo>
                    <a:pt x="4447" y="1578442"/>
                  </a:lnTo>
                  <a:lnTo>
                    <a:pt x="6671" y="1472425"/>
                  </a:lnTo>
                  <a:lnTo>
                    <a:pt x="8894" y="1374343"/>
                  </a:lnTo>
                  <a:lnTo>
                    <a:pt x="11753" y="1282609"/>
                  </a:lnTo>
                  <a:lnTo>
                    <a:pt x="14612" y="1193415"/>
                  </a:lnTo>
                  <a:lnTo>
                    <a:pt x="17153" y="1179767"/>
                  </a:lnTo>
                  <a:lnTo>
                    <a:pt x="19694" y="1166118"/>
                  </a:lnTo>
                  <a:lnTo>
                    <a:pt x="23188" y="1153104"/>
                  </a:lnTo>
                  <a:lnTo>
                    <a:pt x="26365" y="1140724"/>
                  </a:lnTo>
                  <a:lnTo>
                    <a:pt x="29859" y="1128662"/>
                  </a:lnTo>
                  <a:lnTo>
                    <a:pt x="33671" y="1116918"/>
                  </a:lnTo>
                  <a:lnTo>
                    <a:pt x="37800" y="1105808"/>
                  </a:lnTo>
                  <a:lnTo>
                    <a:pt x="42247" y="1094699"/>
                  </a:lnTo>
                  <a:lnTo>
                    <a:pt x="46694" y="1084224"/>
                  </a:lnTo>
                  <a:lnTo>
                    <a:pt x="51777" y="1074067"/>
                  </a:lnTo>
                  <a:lnTo>
                    <a:pt x="56541" y="1064544"/>
                  </a:lnTo>
                  <a:lnTo>
                    <a:pt x="61624" y="1054704"/>
                  </a:lnTo>
                  <a:lnTo>
                    <a:pt x="67024" y="1045817"/>
                  </a:lnTo>
                  <a:lnTo>
                    <a:pt x="72424" y="1037247"/>
                  </a:lnTo>
                  <a:lnTo>
                    <a:pt x="78141" y="1029311"/>
                  </a:lnTo>
                  <a:lnTo>
                    <a:pt x="83541" y="1021376"/>
                  </a:lnTo>
                  <a:lnTo>
                    <a:pt x="89259" y="1014075"/>
                  </a:lnTo>
                  <a:lnTo>
                    <a:pt x="95294" y="1006457"/>
                  </a:lnTo>
                  <a:lnTo>
                    <a:pt x="101012" y="999791"/>
                  </a:lnTo>
                  <a:lnTo>
                    <a:pt x="107047" y="993443"/>
                  </a:lnTo>
                  <a:lnTo>
                    <a:pt x="113083" y="987095"/>
                  </a:lnTo>
                  <a:lnTo>
                    <a:pt x="118800" y="981699"/>
                  </a:lnTo>
                  <a:lnTo>
                    <a:pt x="124836" y="975985"/>
                  </a:lnTo>
                  <a:lnTo>
                    <a:pt x="130871" y="970906"/>
                  </a:lnTo>
                  <a:lnTo>
                    <a:pt x="136906" y="966145"/>
                  </a:lnTo>
                  <a:lnTo>
                    <a:pt x="142624" y="962019"/>
                  </a:lnTo>
                  <a:lnTo>
                    <a:pt x="148659" y="957575"/>
                  </a:lnTo>
                  <a:lnTo>
                    <a:pt x="154694" y="953766"/>
                  </a:lnTo>
                  <a:lnTo>
                    <a:pt x="165812" y="947100"/>
                  </a:lnTo>
                  <a:lnTo>
                    <a:pt x="176612" y="941387"/>
                  </a:lnTo>
                  <a:close/>
                  <a:moveTo>
                    <a:pt x="1531981" y="658812"/>
                  </a:moveTo>
                  <a:lnTo>
                    <a:pt x="1531981" y="659130"/>
                  </a:lnTo>
                  <a:lnTo>
                    <a:pt x="1532299" y="658812"/>
                  </a:lnTo>
                  <a:lnTo>
                    <a:pt x="1532934" y="669616"/>
                  </a:lnTo>
                  <a:lnTo>
                    <a:pt x="1534523" y="682009"/>
                  </a:lnTo>
                  <a:lnTo>
                    <a:pt x="1536430" y="695673"/>
                  </a:lnTo>
                  <a:lnTo>
                    <a:pt x="1538654" y="711244"/>
                  </a:lnTo>
                  <a:lnTo>
                    <a:pt x="1541514" y="728085"/>
                  </a:lnTo>
                  <a:lnTo>
                    <a:pt x="1545327" y="746198"/>
                  </a:lnTo>
                  <a:lnTo>
                    <a:pt x="1549458" y="765900"/>
                  </a:lnTo>
                  <a:lnTo>
                    <a:pt x="1554543" y="786873"/>
                  </a:lnTo>
                  <a:lnTo>
                    <a:pt x="1560263" y="808799"/>
                  </a:lnTo>
                  <a:lnTo>
                    <a:pt x="1566936" y="831678"/>
                  </a:lnTo>
                  <a:lnTo>
                    <a:pt x="1574562" y="855828"/>
                  </a:lnTo>
                  <a:lnTo>
                    <a:pt x="1583142" y="881250"/>
                  </a:lnTo>
                  <a:lnTo>
                    <a:pt x="1592993" y="907307"/>
                  </a:lnTo>
                  <a:lnTo>
                    <a:pt x="1604115" y="934000"/>
                  </a:lnTo>
                  <a:lnTo>
                    <a:pt x="1615872" y="961963"/>
                  </a:lnTo>
                  <a:lnTo>
                    <a:pt x="1629218" y="990245"/>
                  </a:lnTo>
                  <a:lnTo>
                    <a:pt x="1633667" y="953066"/>
                  </a:lnTo>
                  <a:lnTo>
                    <a:pt x="1638752" y="917476"/>
                  </a:lnTo>
                  <a:lnTo>
                    <a:pt x="1643518" y="884745"/>
                  </a:lnTo>
                  <a:lnTo>
                    <a:pt x="1648285" y="855193"/>
                  </a:lnTo>
                  <a:lnTo>
                    <a:pt x="1652733" y="830089"/>
                  </a:lnTo>
                  <a:lnTo>
                    <a:pt x="1656547" y="809752"/>
                  </a:lnTo>
                  <a:lnTo>
                    <a:pt x="1660678" y="788779"/>
                  </a:lnTo>
                  <a:lnTo>
                    <a:pt x="1633350" y="725225"/>
                  </a:lnTo>
                  <a:lnTo>
                    <a:pt x="1677202" y="683280"/>
                  </a:lnTo>
                  <a:lnTo>
                    <a:pt x="1708661" y="683280"/>
                  </a:lnTo>
                  <a:lnTo>
                    <a:pt x="1752831" y="725225"/>
                  </a:lnTo>
                  <a:lnTo>
                    <a:pt x="1725503" y="788779"/>
                  </a:lnTo>
                  <a:lnTo>
                    <a:pt x="1729634" y="809752"/>
                  </a:lnTo>
                  <a:lnTo>
                    <a:pt x="1737578" y="855193"/>
                  </a:lnTo>
                  <a:lnTo>
                    <a:pt x="1742344" y="884745"/>
                  </a:lnTo>
                  <a:lnTo>
                    <a:pt x="1747111" y="917476"/>
                  </a:lnTo>
                  <a:lnTo>
                    <a:pt x="1752513" y="953066"/>
                  </a:lnTo>
                  <a:lnTo>
                    <a:pt x="1756962" y="990245"/>
                  </a:lnTo>
                  <a:lnTo>
                    <a:pt x="1770308" y="961963"/>
                  </a:lnTo>
                  <a:lnTo>
                    <a:pt x="1782066" y="934000"/>
                  </a:lnTo>
                  <a:lnTo>
                    <a:pt x="1792870" y="907307"/>
                  </a:lnTo>
                  <a:lnTo>
                    <a:pt x="1802720" y="881250"/>
                  </a:lnTo>
                  <a:lnTo>
                    <a:pt x="1811618" y="855828"/>
                  </a:lnTo>
                  <a:lnTo>
                    <a:pt x="1818927" y="831678"/>
                  </a:lnTo>
                  <a:lnTo>
                    <a:pt x="1825600" y="808799"/>
                  </a:lnTo>
                  <a:lnTo>
                    <a:pt x="1831638" y="786873"/>
                  </a:lnTo>
                  <a:lnTo>
                    <a:pt x="1836404" y="765900"/>
                  </a:lnTo>
                  <a:lnTo>
                    <a:pt x="1840853" y="746198"/>
                  </a:lnTo>
                  <a:lnTo>
                    <a:pt x="1844348" y="728085"/>
                  </a:lnTo>
                  <a:lnTo>
                    <a:pt x="1847208" y="711244"/>
                  </a:lnTo>
                  <a:lnTo>
                    <a:pt x="1849750" y="695673"/>
                  </a:lnTo>
                  <a:lnTo>
                    <a:pt x="1851657" y="682009"/>
                  </a:lnTo>
                  <a:lnTo>
                    <a:pt x="1852928" y="669616"/>
                  </a:lnTo>
                  <a:lnTo>
                    <a:pt x="1853881" y="658812"/>
                  </a:lnTo>
                  <a:lnTo>
                    <a:pt x="1854199" y="659130"/>
                  </a:lnTo>
                  <a:lnTo>
                    <a:pt x="1854199" y="658812"/>
                  </a:lnTo>
                  <a:lnTo>
                    <a:pt x="1871359" y="662943"/>
                  </a:lnTo>
                  <a:lnTo>
                    <a:pt x="1889154" y="667392"/>
                  </a:lnTo>
                  <a:lnTo>
                    <a:pt x="1908220" y="673111"/>
                  </a:lnTo>
                  <a:lnTo>
                    <a:pt x="1927922" y="679467"/>
                  </a:lnTo>
                  <a:lnTo>
                    <a:pt x="1946988" y="684869"/>
                  </a:lnTo>
                  <a:lnTo>
                    <a:pt x="1964465" y="690271"/>
                  </a:lnTo>
                  <a:lnTo>
                    <a:pt x="1980354" y="695355"/>
                  </a:lnTo>
                  <a:lnTo>
                    <a:pt x="1994971" y="700122"/>
                  </a:lnTo>
                  <a:lnTo>
                    <a:pt x="2008000" y="704888"/>
                  </a:lnTo>
                  <a:lnTo>
                    <a:pt x="2019757" y="709337"/>
                  </a:lnTo>
                  <a:lnTo>
                    <a:pt x="2030243" y="713786"/>
                  </a:lnTo>
                  <a:lnTo>
                    <a:pt x="2039459" y="717917"/>
                  </a:lnTo>
                  <a:lnTo>
                    <a:pt x="2047721" y="722048"/>
                  </a:lnTo>
                  <a:lnTo>
                    <a:pt x="2054712" y="725861"/>
                  </a:lnTo>
                  <a:lnTo>
                    <a:pt x="2060749" y="729674"/>
                  </a:lnTo>
                  <a:lnTo>
                    <a:pt x="2065834" y="733170"/>
                  </a:lnTo>
                  <a:lnTo>
                    <a:pt x="2070282" y="736665"/>
                  </a:lnTo>
                  <a:lnTo>
                    <a:pt x="2073778" y="739843"/>
                  </a:lnTo>
                  <a:lnTo>
                    <a:pt x="2076638" y="743021"/>
                  </a:lnTo>
                  <a:lnTo>
                    <a:pt x="2078862" y="746198"/>
                  </a:lnTo>
                  <a:lnTo>
                    <a:pt x="2084264" y="751600"/>
                  </a:lnTo>
                  <a:lnTo>
                    <a:pt x="2089348" y="757002"/>
                  </a:lnTo>
                  <a:lnTo>
                    <a:pt x="2093797" y="763040"/>
                  </a:lnTo>
                  <a:lnTo>
                    <a:pt x="2097928" y="769395"/>
                  </a:lnTo>
                  <a:lnTo>
                    <a:pt x="2100788" y="774480"/>
                  </a:lnTo>
                  <a:lnTo>
                    <a:pt x="2109368" y="788779"/>
                  </a:lnTo>
                  <a:lnTo>
                    <a:pt x="2139238" y="838033"/>
                  </a:lnTo>
                  <a:lnTo>
                    <a:pt x="2158940" y="870446"/>
                  </a:lnTo>
                  <a:lnTo>
                    <a:pt x="2180866" y="905400"/>
                  </a:lnTo>
                  <a:lnTo>
                    <a:pt x="2203428" y="941626"/>
                  </a:lnTo>
                  <a:lnTo>
                    <a:pt x="2226942" y="977216"/>
                  </a:lnTo>
                  <a:lnTo>
                    <a:pt x="2242196" y="999778"/>
                  </a:lnTo>
                  <a:lnTo>
                    <a:pt x="2256495" y="1021068"/>
                  </a:lnTo>
                  <a:lnTo>
                    <a:pt x="2280963" y="997553"/>
                  </a:lnTo>
                  <a:lnTo>
                    <a:pt x="2305749" y="972450"/>
                  </a:lnTo>
                  <a:lnTo>
                    <a:pt x="2326086" y="951159"/>
                  </a:lnTo>
                  <a:lnTo>
                    <a:pt x="2345470" y="930186"/>
                  </a:lnTo>
                  <a:lnTo>
                    <a:pt x="2380107" y="892372"/>
                  </a:lnTo>
                  <a:lnTo>
                    <a:pt x="2405529" y="864090"/>
                  </a:lnTo>
                  <a:lnTo>
                    <a:pt x="2417286" y="850109"/>
                  </a:lnTo>
                  <a:lnTo>
                    <a:pt x="2417922" y="849791"/>
                  </a:lnTo>
                  <a:lnTo>
                    <a:pt x="2421735" y="845660"/>
                  </a:lnTo>
                  <a:lnTo>
                    <a:pt x="2425548" y="841847"/>
                  </a:lnTo>
                  <a:lnTo>
                    <a:pt x="2429679" y="838033"/>
                  </a:lnTo>
                  <a:lnTo>
                    <a:pt x="2433493" y="834856"/>
                  </a:lnTo>
                  <a:lnTo>
                    <a:pt x="2437941" y="831678"/>
                  </a:lnTo>
                  <a:lnTo>
                    <a:pt x="2442072" y="828818"/>
                  </a:lnTo>
                  <a:lnTo>
                    <a:pt x="2446521" y="826276"/>
                  </a:lnTo>
                  <a:lnTo>
                    <a:pt x="2451605" y="823734"/>
                  </a:lnTo>
                  <a:lnTo>
                    <a:pt x="2456054" y="821509"/>
                  </a:lnTo>
                  <a:lnTo>
                    <a:pt x="2460821" y="819603"/>
                  </a:lnTo>
                  <a:lnTo>
                    <a:pt x="2465587" y="818014"/>
                  </a:lnTo>
                  <a:lnTo>
                    <a:pt x="2470672" y="816425"/>
                  </a:lnTo>
                  <a:lnTo>
                    <a:pt x="2475756" y="815154"/>
                  </a:lnTo>
                  <a:lnTo>
                    <a:pt x="2480522" y="814201"/>
                  </a:lnTo>
                  <a:lnTo>
                    <a:pt x="2485607" y="813565"/>
                  </a:lnTo>
                  <a:lnTo>
                    <a:pt x="2491009" y="812930"/>
                  </a:lnTo>
                  <a:lnTo>
                    <a:pt x="2495775" y="812930"/>
                  </a:lnTo>
                  <a:lnTo>
                    <a:pt x="2500860" y="812930"/>
                  </a:lnTo>
                  <a:lnTo>
                    <a:pt x="2506262" y="812930"/>
                  </a:lnTo>
                  <a:lnTo>
                    <a:pt x="2511346" y="813565"/>
                  </a:lnTo>
                  <a:lnTo>
                    <a:pt x="2516113" y="814201"/>
                  </a:lnTo>
                  <a:lnTo>
                    <a:pt x="2521515" y="815154"/>
                  </a:lnTo>
                  <a:lnTo>
                    <a:pt x="2526281" y="816425"/>
                  </a:lnTo>
                  <a:lnTo>
                    <a:pt x="2531366" y="817696"/>
                  </a:lnTo>
                  <a:lnTo>
                    <a:pt x="2536132" y="819603"/>
                  </a:lnTo>
                  <a:lnTo>
                    <a:pt x="2541216" y="821509"/>
                  </a:lnTo>
                  <a:lnTo>
                    <a:pt x="2545983" y="823734"/>
                  </a:lnTo>
                  <a:lnTo>
                    <a:pt x="2550432" y="826276"/>
                  </a:lnTo>
                  <a:lnTo>
                    <a:pt x="2555198" y="828818"/>
                  </a:lnTo>
                  <a:lnTo>
                    <a:pt x="2559647" y="831678"/>
                  </a:lnTo>
                  <a:lnTo>
                    <a:pt x="2563778" y="835174"/>
                  </a:lnTo>
                  <a:lnTo>
                    <a:pt x="2568227" y="838351"/>
                  </a:lnTo>
                  <a:lnTo>
                    <a:pt x="2572358" y="842164"/>
                  </a:lnTo>
                  <a:lnTo>
                    <a:pt x="2576171" y="845978"/>
                  </a:lnTo>
                  <a:lnTo>
                    <a:pt x="2579666" y="850109"/>
                  </a:lnTo>
                  <a:lnTo>
                    <a:pt x="2583162" y="854240"/>
                  </a:lnTo>
                  <a:lnTo>
                    <a:pt x="2586022" y="858688"/>
                  </a:lnTo>
                  <a:lnTo>
                    <a:pt x="2589200" y="863137"/>
                  </a:lnTo>
                  <a:lnTo>
                    <a:pt x="2591742" y="867586"/>
                  </a:lnTo>
                  <a:lnTo>
                    <a:pt x="2593966" y="872035"/>
                  </a:lnTo>
                  <a:lnTo>
                    <a:pt x="2596190" y="876801"/>
                  </a:lnTo>
                  <a:lnTo>
                    <a:pt x="2598097" y="881250"/>
                  </a:lnTo>
                  <a:lnTo>
                    <a:pt x="2600004" y="886334"/>
                  </a:lnTo>
                  <a:lnTo>
                    <a:pt x="2601275" y="891419"/>
                  </a:lnTo>
                  <a:lnTo>
                    <a:pt x="2602546" y="896185"/>
                  </a:lnTo>
                  <a:lnTo>
                    <a:pt x="2603499" y="901269"/>
                  </a:lnTo>
                  <a:lnTo>
                    <a:pt x="2604452" y="906036"/>
                  </a:lnTo>
                  <a:lnTo>
                    <a:pt x="2604770" y="911438"/>
                  </a:lnTo>
                  <a:lnTo>
                    <a:pt x="2605088" y="916522"/>
                  </a:lnTo>
                  <a:lnTo>
                    <a:pt x="2605088" y="921289"/>
                  </a:lnTo>
                  <a:lnTo>
                    <a:pt x="2604770" y="926691"/>
                  </a:lnTo>
                  <a:lnTo>
                    <a:pt x="2604452" y="931775"/>
                  </a:lnTo>
                  <a:lnTo>
                    <a:pt x="2603499" y="936542"/>
                  </a:lnTo>
                  <a:lnTo>
                    <a:pt x="2602546" y="941944"/>
                  </a:lnTo>
                  <a:lnTo>
                    <a:pt x="2601275" y="947028"/>
                  </a:lnTo>
                  <a:lnTo>
                    <a:pt x="2600004" y="951795"/>
                  </a:lnTo>
                  <a:lnTo>
                    <a:pt x="2598415" y="956879"/>
                  </a:lnTo>
                  <a:lnTo>
                    <a:pt x="2596190" y="961646"/>
                  </a:lnTo>
                  <a:lnTo>
                    <a:pt x="2593966" y="966412"/>
                  </a:lnTo>
                  <a:lnTo>
                    <a:pt x="2591742" y="970861"/>
                  </a:lnTo>
                  <a:lnTo>
                    <a:pt x="2588564" y="975627"/>
                  </a:lnTo>
                  <a:lnTo>
                    <a:pt x="2585704" y="980076"/>
                  </a:lnTo>
                  <a:lnTo>
                    <a:pt x="2582844" y="984207"/>
                  </a:lnTo>
                  <a:lnTo>
                    <a:pt x="2579349" y="988656"/>
                  </a:lnTo>
                  <a:lnTo>
                    <a:pt x="2566638" y="1003273"/>
                  </a:lnTo>
                  <a:lnTo>
                    <a:pt x="2534543" y="1039181"/>
                  </a:lnTo>
                  <a:lnTo>
                    <a:pt x="2512935" y="1063014"/>
                  </a:lnTo>
                  <a:lnTo>
                    <a:pt x="2488784" y="1089071"/>
                  </a:lnTo>
                  <a:lnTo>
                    <a:pt x="2463045" y="1116399"/>
                  </a:lnTo>
                  <a:lnTo>
                    <a:pt x="2436352" y="1143409"/>
                  </a:lnTo>
                  <a:lnTo>
                    <a:pt x="2417922" y="1161204"/>
                  </a:lnTo>
                  <a:lnTo>
                    <a:pt x="2400127" y="1178682"/>
                  </a:lnTo>
                  <a:lnTo>
                    <a:pt x="2382332" y="1195206"/>
                  </a:lnTo>
                  <a:lnTo>
                    <a:pt x="2364537" y="1210776"/>
                  </a:lnTo>
                  <a:lnTo>
                    <a:pt x="2354050" y="1219038"/>
                  </a:lnTo>
                  <a:lnTo>
                    <a:pt x="2343882" y="1226983"/>
                  </a:lnTo>
                  <a:lnTo>
                    <a:pt x="2333395" y="1234927"/>
                  </a:lnTo>
                  <a:lnTo>
                    <a:pt x="2322591" y="1241918"/>
                  </a:lnTo>
                  <a:lnTo>
                    <a:pt x="2316236" y="1246049"/>
                  </a:lnTo>
                  <a:lnTo>
                    <a:pt x="2309562" y="1249862"/>
                  </a:lnTo>
                  <a:lnTo>
                    <a:pt x="2301936" y="1253357"/>
                  </a:lnTo>
                  <a:lnTo>
                    <a:pt x="2294310" y="1257171"/>
                  </a:lnTo>
                  <a:lnTo>
                    <a:pt x="2284141" y="1260984"/>
                  </a:lnTo>
                  <a:lnTo>
                    <a:pt x="2279057" y="1262891"/>
                  </a:lnTo>
                  <a:lnTo>
                    <a:pt x="2272701" y="1264797"/>
                  </a:lnTo>
                  <a:lnTo>
                    <a:pt x="2266346" y="1266068"/>
                  </a:lnTo>
                  <a:lnTo>
                    <a:pt x="2258720" y="1267339"/>
                  </a:lnTo>
                  <a:lnTo>
                    <a:pt x="2250775" y="1267975"/>
                  </a:lnTo>
                  <a:lnTo>
                    <a:pt x="2241242" y="1268610"/>
                  </a:lnTo>
                  <a:lnTo>
                    <a:pt x="2233934" y="1268293"/>
                  </a:lnTo>
                  <a:lnTo>
                    <a:pt x="2226307" y="1267657"/>
                  </a:lnTo>
                  <a:lnTo>
                    <a:pt x="2217727" y="1266068"/>
                  </a:lnTo>
                  <a:lnTo>
                    <a:pt x="2209148" y="1263844"/>
                  </a:lnTo>
                  <a:lnTo>
                    <a:pt x="2198979" y="1260666"/>
                  </a:lnTo>
                  <a:lnTo>
                    <a:pt x="2190717" y="1257171"/>
                  </a:lnTo>
                  <a:lnTo>
                    <a:pt x="2184044" y="1253357"/>
                  </a:lnTo>
                  <a:lnTo>
                    <a:pt x="2178324" y="1250180"/>
                  </a:lnTo>
                  <a:lnTo>
                    <a:pt x="2172922" y="1246684"/>
                  </a:lnTo>
                  <a:lnTo>
                    <a:pt x="2168473" y="1243824"/>
                  </a:lnTo>
                  <a:lnTo>
                    <a:pt x="2160846" y="1237787"/>
                  </a:lnTo>
                  <a:lnTo>
                    <a:pt x="2154491" y="1232067"/>
                  </a:lnTo>
                  <a:lnTo>
                    <a:pt x="2148454" y="1226347"/>
                  </a:lnTo>
                  <a:lnTo>
                    <a:pt x="2137967" y="1215225"/>
                  </a:lnTo>
                  <a:lnTo>
                    <a:pt x="2128116" y="1204103"/>
                  </a:lnTo>
                  <a:lnTo>
                    <a:pt x="2118265" y="1192028"/>
                  </a:lnTo>
                  <a:lnTo>
                    <a:pt x="2109050" y="1179953"/>
                  </a:lnTo>
                  <a:lnTo>
                    <a:pt x="2098882" y="1166924"/>
                  </a:lnTo>
                  <a:lnTo>
                    <a:pt x="2078862" y="1138961"/>
                  </a:lnTo>
                  <a:lnTo>
                    <a:pt x="2058525" y="1108773"/>
                  </a:lnTo>
                  <a:lnTo>
                    <a:pt x="2037552" y="1077313"/>
                  </a:lnTo>
                  <a:lnTo>
                    <a:pt x="2017215" y="1045219"/>
                  </a:lnTo>
                  <a:lnTo>
                    <a:pt x="2012766" y="1038546"/>
                  </a:lnTo>
                  <a:lnTo>
                    <a:pt x="2012766" y="1409700"/>
                  </a:lnTo>
                  <a:lnTo>
                    <a:pt x="1373096" y="1409700"/>
                  </a:lnTo>
                  <a:lnTo>
                    <a:pt x="1373096" y="1002002"/>
                  </a:lnTo>
                  <a:lnTo>
                    <a:pt x="1372779" y="1002002"/>
                  </a:lnTo>
                  <a:lnTo>
                    <a:pt x="1371190" y="1003591"/>
                  </a:lnTo>
                  <a:lnTo>
                    <a:pt x="1369283" y="1005815"/>
                  </a:lnTo>
                  <a:lnTo>
                    <a:pt x="1367694" y="1009311"/>
                  </a:lnTo>
                  <a:lnTo>
                    <a:pt x="1365470" y="1013124"/>
                  </a:lnTo>
                  <a:lnTo>
                    <a:pt x="1363246" y="1018526"/>
                  </a:lnTo>
                  <a:lnTo>
                    <a:pt x="1361339" y="1024882"/>
                  </a:lnTo>
                  <a:lnTo>
                    <a:pt x="1356572" y="1039181"/>
                  </a:lnTo>
                  <a:lnTo>
                    <a:pt x="1351806" y="1056658"/>
                  </a:lnTo>
                  <a:lnTo>
                    <a:pt x="1347039" y="1077313"/>
                  </a:lnTo>
                  <a:lnTo>
                    <a:pt x="1342273" y="1099557"/>
                  </a:lnTo>
                  <a:lnTo>
                    <a:pt x="1337506" y="1124025"/>
                  </a:lnTo>
                  <a:lnTo>
                    <a:pt x="1332740" y="1149765"/>
                  </a:lnTo>
                  <a:lnTo>
                    <a:pt x="1328291" y="1176775"/>
                  </a:lnTo>
                  <a:lnTo>
                    <a:pt x="1324160" y="1204421"/>
                  </a:lnTo>
                  <a:lnTo>
                    <a:pt x="1320029" y="1232702"/>
                  </a:lnTo>
                  <a:lnTo>
                    <a:pt x="1316534" y="1260984"/>
                  </a:lnTo>
                  <a:lnTo>
                    <a:pt x="1313674" y="1288948"/>
                  </a:lnTo>
                  <a:lnTo>
                    <a:pt x="1311449" y="1316276"/>
                  </a:lnTo>
                  <a:lnTo>
                    <a:pt x="1309543" y="1342333"/>
                  </a:lnTo>
                  <a:lnTo>
                    <a:pt x="1308589" y="1375699"/>
                  </a:lnTo>
                  <a:lnTo>
                    <a:pt x="1307636" y="1409700"/>
                  </a:lnTo>
                  <a:lnTo>
                    <a:pt x="1106488" y="1409700"/>
                  </a:lnTo>
                  <a:lnTo>
                    <a:pt x="1106488" y="1388409"/>
                  </a:lnTo>
                  <a:lnTo>
                    <a:pt x="1106488" y="1368072"/>
                  </a:lnTo>
                  <a:lnTo>
                    <a:pt x="1107441" y="1348688"/>
                  </a:lnTo>
                  <a:lnTo>
                    <a:pt x="1108077" y="1330893"/>
                  </a:lnTo>
                  <a:lnTo>
                    <a:pt x="1111255" y="1293396"/>
                  </a:lnTo>
                  <a:lnTo>
                    <a:pt x="1114750" y="1257171"/>
                  </a:lnTo>
                  <a:lnTo>
                    <a:pt x="1118563" y="1222534"/>
                  </a:lnTo>
                  <a:lnTo>
                    <a:pt x="1122694" y="1189486"/>
                  </a:lnTo>
                  <a:lnTo>
                    <a:pt x="1127143" y="1158345"/>
                  </a:lnTo>
                  <a:lnTo>
                    <a:pt x="1131592" y="1128156"/>
                  </a:lnTo>
                  <a:lnTo>
                    <a:pt x="1136358" y="1099875"/>
                  </a:lnTo>
                  <a:lnTo>
                    <a:pt x="1141125" y="1072865"/>
                  </a:lnTo>
                  <a:lnTo>
                    <a:pt x="1146209" y="1047125"/>
                  </a:lnTo>
                  <a:lnTo>
                    <a:pt x="1151929" y="1022975"/>
                  </a:lnTo>
                  <a:lnTo>
                    <a:pt x="1157013" y="999778"/>
                  </a:lnTo>
                  <a:lnTo>
                    <a:pt x="1162733" y="978170"/>
                  </a:lnTo>
                  <a:lnTo>
                    <a:pt x="1168135" y="957832"/>
                  </a:lnTo>
                  <a:lnTo>
                    <a:pt x="1174173" y="938448"/>
                  </a:lnTo>
                  <a:lnTo>
                    <a:pt x="1179893" y="920653"/>
                  </a:lnTo>
                  <a:lnTo>
                    <a:pt x="1185295" y="903812"/>
                  </a:lnTo>
                  <a:lnTo>
                    <a:pt x="1191332" y="887923"/>
                  </a:lnTo>
                  <a:lnTo>
                    <a:pt x="1197052" y="873306"/>
                  </a:lnTo>
                  <a:lnTo>
                    <a:pt x="1202454" y="859959"/>
                  </a:lnTo>
                  <a:lnTo>
                    <a:pt x="1208174" y="847567"/>
                  </a:lnTo>
                  <a:lnTo>
                    <a:pt x="1213258" y="835809"/>
                  </a:lnTo>
                  <a:lnTo>
                    <a:pt x="1218343" y="825005"/>
                  </a:lnTo>
                  <a:lnTo>
                    <a:pt x="1223745" y="815472"/>
                  </a:lnTo>
                  <a:lnTo>
                    <a:pt x="1228511" y="806892"/>
                  </a:lnTo>
                  <a:lnTo>
                    <a:pt x="1233278" y="798948"/>
                  </a:lnTo>
                  <a:lnTo>
                    <a:pt x="1237727" y="791957"/>
                  </a:lnTo>
                  <a:lnTo>
                    <a:pt x="1245989" y="780199"/>
                  </a:lnTo>
                  <a:lnTo>
                    <a:pt x="1252980" y="771302"/>
                  </a:lnTo>
                  <a:lnTo>
                    <a:pt x="1258700" y="764947"/>
                  </a:lnTo>
                  <a:lnTo>
                    <a:pt x="1269186" y="759545"/>
                  </a:lnTo>
                  <a:lnTo>
                    <a:pt x="1280308" y="754142"/>
                  </a:lnTo>
                  <a:lnTo>
                    <a:pt x="1292383" y="748105"/>
                  </a:lnTo>
                  <a:lnTo>
                    <a:pt x="1304776" y="742703"/>
                  </a:lnTo>
                  <a:lnTo>
                    <a:pt x="1331469" y="731263"/>
                  </a:lnTo>
                  <a:lnTo>
                    <a:pt x="1359750" y="720141"/>
                  </a:lnTo>
                  <a:lnTo>
                    <a:pt x="1388349" y="709973"/>
                  </a:lnTo>
                  <a:lnTo>
                    <a:pt x="1416949" y="699486"/>
                  </a:lnTo>
                  <a:lnTo>
                    <a:pt x="1444595" y="690271"/>
                  </a:lnTo>
                  <a:lnTo>
                    <a:pt x="1470652" y="681691"/>
                  </a:lnTo>
                  <a:lnTo>
                    <a:pt x="1477325" y="677878"/>
                  </a:lnTo>
                  <a:lnTo>
                    <a:pt x="1484316" y="674065"/>
                  </a:lnTo>
                  <a:lnTo>
                    <a:pt x="1491624" y="671205"/>
                  </a:lnTo>
                  <a:lnTo>
                    <a:pt x="1499569" y="668027"/>
                  </a:lnTo>
                  <a:lnTo>
                    <a:pt x="1507513" y="665167"/>
                  </a:lnTo>
                  <a:lnTo>
                    <a:pt x="1515139" y="662943"/>
                  </a:lnTo>
                  <a:lnTo>
                    <a:pt x="1523401" y="660718"/>
                  </a:lnTo>
                  <a:lnTo>
                    <a:pt x="1531981" y="658812"/>
                  </a:lnTo>
                  <a:close/>
                  <a:moveTo>
                    <a:pt x="3016555" y="246062"/>
                  </a:moveTo>
                  <a:lnTo>
                    <a:pt x="3026093" y="246062"/>
                  </a:lnTo>
                  <a:lnTo>
                    <a:pt x="3039447" y="247014"/>
                  </a:lnTo>
                  <a:lnTo>
                    <a:pt x="3052165" y="248600"/>
                  </a:lnTo>
                  <a:lnTo>
                    <a:pt x="3064883" y="250822"/>
                  </a:lnTo>
                  <a:lnTo>
                    <a:pt x="3076965" y="253360"/>
                  </a:lnTo>
                  <a:lnTo>
                    <a:pt x="3089047" y="256851"/>
                  </a:lnTo>
                  <a:lnTo>
                    <a:pt x="3100493" y="260976"/>
                  </a:lnTo>
                  <a:lnTo>
                    <a:pt x="3111303" y="265736"/>
                  </a:lnTo>
                  <a:lnTo>
                    <a:pt x="3122113" y="270496"/>
                  </a:lnTo>
                  <a:lnTo>
                    <a:pt x="3132605" y="276526"/>
                  </a:lnTo>
                  <a:lnTo>
                    <a:pt x="3142462" y="282872"/>
                  </a:lnTo>
                  <a:lnTo>
                    <a:pt x="3152318" y="289536"/>
                  </a:lnTo>
                  <a:lnTo>
                    <a:pt x="3161539" y="296518"/>
                  </a:lnTo>
                  <a:lnTo>
                    <a:pt x="3170123" y="304451"/>
                  </a:lnTo>
                  <a:lnTo>
                    <a:pt x="3178708" y="312384"/>
                  </a:lnTo>
                  <a:lnTo>
                    <a:pt x="3186339" y="320952"/>
                  </a:lnTo>
                  <a:lnTo>
                    <a:pt x="3194287" y="330472"/>
                  </a:lnTo>
                  <a:lnTo>
                    <a:pt x="3201282" y="339675"/>
                  </a:lnTo>
                  <a:lnTo>
                    <a:pt x="3207959" y="349512"/>
                  </a:lnTo>
                  <a:lnTo>
                    <a:pt x="3214318" y="359984"/>
                  </a:lnTo>
                  <a:lnTo>
                    <a:pt x="3220041" y="370456"/>
                  </a:lnTo>
                  <a:lnTo>
                    <a:pt x="3225128" y="381563"/>
                  </a:lnTo>
                  <a:lnTo>
                    <a:pt x="3229898" y="392669"/>
                  </a:lnTo>
                  <a:lnTo>
                    <a:pt x="3234349" y="404093"/>
                  </a:lnTo>
                  <a:lnTo>
                    <a:pt x="3238482" y="416152"/>
                  </a:lnTo>
                  <a:lnTo>
                    <a:pt x="3241980" y="428528"/>
                  </a:lnTo>
                  <a:lnTo>
                    <a:pt x="3244523" y="440586"/>
                  </a:lnTo>
                  <a:lnTo>
                    <a:pt x="3247067" y="453280"/>
                  </a:lnTo>
                  <a:lnTo>
                    <a:pt x="3248974" y="466290"/>
                  </a:lnTo>
                  <a:lnTo>
                    <a:pt x="3249928" y="479301"/>
                  </a:lnTo>
                  <a:lnTo>
                    <a:pt x="3251200" y="492629"/>
                  </a:lnTo>
                  <a:lnTo>
                    <a:pt x="3251200" y="505957"/>
                  </a:lnTo>
                  <a:lnTo>
                    <a:pt x="3251200" y="519602"/>
                  </a:lnTo>
                  <a:lnTo>
                    <a:pt x="3249292" y="530709"/>
                  </a:lnTo>
                  <a:lnTo>
                    <a:pt x="3247385" y="541498"/>
                  </a:lnTo>
                  <a:lnTo>
                    <a:pt x="3245159" y="551970"/>
                  </a:lnTo>
                  <a:lnTo>
                    <a:pt x="3242933" y="562442"/>
                  </a:lnTo>
                  <a:lnTo>
                    <a:pt x="3240390" y="572914"/>
                  </a:lnTo>
                  <a:lnTo>
                    <a:pt x="3237846" y="582751"/>
                  </a:lnTo>
                  <a:lnTo>
                    <a:pt x="3231805" y="602426"/>
                  </a:lnTo>
                  <a:lnTo>
                    <a:pt x="3225446" y="621148"/>
                  </a:lnTo>
                  <a:lnTo>
                    <a:pt x="3218133" y="639236"/>
                  </a:lnTo>
                  <a:lnTo>
                    <a:pt x="3210503" y="656690"/>
                  </a:lnTo>
                  <a:lnTo>
                    <a:pt x="3201918" y="673508"/>
                  </a:lnTo>
                  <a:lnTo>
                    <a:pt x="3193016" y="689057"/>
                  </a:lnTo>
                  <a:lnTo>
                    <a:pt x="3183795" y="704289"/>
                  </a:lnTo>
                  <a:lnTo>
                    <a:pt x="3174257" y="718252"/>
                  </a:lnTo>
                  <a:lnTo>
                    <a:pt x="3164082" y="732215"/>
                  </a:lnTo>
                  <a:lnTo>
                    <a:pt x="3153590" y="745225"/>
                  </a:lnTo>
                  <a:lnTo>
                    <a:pt x="3142780" y="756966"/>
                  </a:lnTo>
                  <a:lnTo>
                    <a:pt x="3131652" y="768390"/>
                  </a:lnTo>
                  <a:lnTo>
                    <a:pt x="3120523" y="778862"/>
                  </a:lnTo>
                  <a:lnTo>
                    <a:pt x="3109077" y="788700"/>
                  </a:lnTo>
                  <a:lnTo>
                    <a:pt x="3097631" y="797902"/>
                  </a:lnTo>
                  <a:lnTo>
                    <a:pt x="3085867" y="806153"/>
                  </a:lnTo>
                  <a:lnTo>
                    <a:pt x="3074103" y="813452"/>
                  </a:lnTo>
                  <a:lnTo>
                    <a:pt x="3062339" y="820116"/>
                  </a:lnTo>
                  <a:lnTo>
                    <a:pt x="3050575" y="826145"/>
                  </a:lnTo>
                  <a:lnTo>
                    <a:pt x="3038811" y="831222"/>
                  </a:lnTo>
                  <a:lnTo>
                    <a:pt x="3027365" y="835665"/>
                  </a:lnTo>
                  <a:lnTo>
                    <a:pt x="3015919" y="839473"/>
                  </a:lnTo>
                  <a:lnTo>
                    <a:pt x="3004472" y="842011"/>
                  </a:lnTo>
                  <a:lnTo>
                    <a:pt x="2993662" y="844233"/>
                  </a:lnTo>
                  <a:lnTo>
                    <a:pt x="2982852" y="845502"/>
                  </a:lnTo>
                  <a:lnTo>
                    <a:pt x="2972678" y="846137"/>
                  </a:lnTo>
                  <a:lnTo>
                    <a:pt x="2962503" y="845819"/>
                  </a:lnTo>
                  <a:lnTo>
                    <a:pt x="2952647" y="844550"/>
                  </a:lnTo>
                  <a:lnTo>
                    <a:pt x="2943427" y="842646"/>
                  </a:lnTo>
                  <a:lnTo>
                    <a:pt x="2937703" y="841059"/>
                  </a:lnTo>
                  <a:lnTo>
                    <a:pt x="2931662" y="839155"/>
                  </a:lnTo>
                  <a:lnTo>
                    <a:pt x="2925939" y="837251"/>
                  </a:lnTo>
                  <a:lnTo>
                    <a:pt x="2920534" y="835030"/>
                  </a:lnTo>
                  <a:lnTo>
                    <a:pt x="2914811" y="832492"/>
                  </a:lnTo>
                  <a:lnTo>
                    <a:pt x="2909724" y="829953"/>
                  </a:lnTo>
                  <a:lnTo>
                    <a:pt x="2904319" y="826780"/>
                  </a:lnTo>
                  <a:lnTo>
                    <a:pt x="2899550" y="823924"/>
                  </a:lnTo>
                  <a:lnTo>
                    <a:pt x="2894780" y="820433"/>
                  </a:lnTo>
                  <a:lnTo>
                    <a:pt x="2890329" y="817260"/>
                  </a:lnTo>
                  <a:lnTo>
                    <a:pt x="2885878" y="813452"/>
                  </a:lnTo>
                  <a:lnTo>
                    <a:pt x="2881427" y="809644"/>
                  </a:lnTo>
                  <a:lnTo>
                    <a:pt x="2873160" y="801710"/>
                  </a:lnTo>
                  <a:lnTo>
                    <a:pt x="2865529" y="793142"/>
                  </a:lnTo>
                  <a:lnTo>
                    <a:pt x="2857899" y="783622"/>
                  </a:lnTo>
                  <a:lnTo>
                    <a:pt x="2851222" y="773785"/>
                  </a:lnTo>
                  <a:lnTo>
                    <a:pt x="2845181" y="763630"/>
                  </a:lnTo>
                  <a:lnTo>
                    <a:pt x="2839458" y="752524"/>
                  </a:lnTo>
                  <a:lnTo>
                    <a:pt x="2834052" y="741417"/>
                  </a:lnTo>
                  <a:lnTo>
                    <a:pt x="2829283" y="729676"/>
                  </a:lnTo>
                  <a:lnTo>
                    <a:pt x="2825150" y="717300"/>
                  </a:lnTo>
                  <a:lnTo>
                    <a:pt x="2821017" y="704607"/>
                  </a:lnTo>
                  <a:lnTo>
                    <a:pt x="2817519" y="691913"/>
                  </a:lnTo>
                  <a:lnTo>
                    <a:pt x="2814340" y="678585"/>
                  </a:lnTo>
                  <a:lnTo>
                    <a:pt x="2811478" y="665257"/>
                  </a:lnTo>
                  <a:lnTo>
                    <a:pt x="2809253" y="651612"/>
                  </a:lnTo>
                  <a:lnTo>
                    <a:pt x="2807027" y="637967"/>
                  </a:lnTo>
                  <a:lnTo>
                    <a:pt x="2805119" y="623687"/>
                  </a:lnTo>
                  <a:lnTo>
                    <a:pt x="2803529" y="609724"/>
                  </a:lnTo>
                  <a:lnTo>
                    <a:pt x="2802576" y="595444"/>
                  </a:lnTo>
                  <a:lnTo>
                    <a:pt x="2801304" y="580847"/>
                  </a:lnTo>
                  <a:lnTo>
                    <a:pt x="2800986" y="566885"/>
                  </a:lnTo>
                  <a:lnTo>
                    <a:pt x="2800350" y="538325"/>
                  </a:lnTo>
                  <a:lnTo>
                    <a:pt x="2800350" y="509765"/>
                  </a:lnTo>
                  <a:lnTo>
                    <a:pt x="2800986" y="482157"/>
                  </a:lnTo>
                  <a:lnTo>
                    <a:pt x="2801622" y="468512"/>
                  </a:lnTo>
                  <a:lnTo>
                    <a:pt x="2803212" y="455501"/>
                  </a:lnTo>
                  <a:lnTo>
                    <a:pt x="2805437" y="442490"/>
                  </a:lnTo>
                  <a:lnTo>
                    <a:pt x="2807981" y="429797"/>
                  </a:lnTo>
                  <a:lnTo>
                    <a:pt x="2811478" y="417738"/>
                  </a:lnTo>
                  <a:lnTo>
                    <a:pt x="2815294" y="405680"/>
                  </a:lnTo>
                  <a:lnTo>
                    <a:pt x="2819109" y="394256"/>
                  </a:lnTo>
                  <a:lnTo>
                    <a:pt x="2824196" y="383149"/>
                  </a:lnTo>
                  <a:lnTo>
                    <a:pt x="2829283" y="372360"/>
                  </a:lnTo>
                  <a:lnTo>
                    <a:pt x="2835006" y="361888"/>
                  </a:lnTo>
                  <a:lnTo>
                    <a:pt x="2840729" y="351733"/>
                  </a:lnTo>
                  <a:lnTo>
                    <a:pt x="2847406" y="342213"/>
                  </a:lnTo>
                  <a:lnTo>
                    <a:pt x="2854083" y="333011"/>
                  </a:lnTo>
                  <a:lnTo>
                    <a:pt x="2861714" y="324125"/>
                  </a:lnTo>
                  <a:lnTo>
                    <a:pt x="2869027" y="315875"/>
                  </a:lnTo>
                  <a:lnTo>
                    <a:pt x="2876975" y="307624"/>
                  </a:lnTo>
                  <a:lnTo>
                    <a:pt x="2885242" y="300326"/>
                  </a:lnTo>
                  <a:lnTo>
                    <a:pt x="2893191" y="293344"/>
                  </a:lnTo>
                  <a:lnTo>
                    <a:pt x="2901775" y="286363"/>
                  </a:lnTo>
                  <a:lnTo>
                    <a:pt x="2910678" y="280651"/>
                  </a:lnTo>
                  <a:lnTo>
                    <a:pt x="2920216" y="274622"/>
                  </a:lnTo>
                  <a:lnTo>
                    <a:pt x="2929119" y="269544"/>
                  </a:lnTo>
                  <a:lnTo>
                    <a:pt x="2938657" y="265102"/>
                  </a:lnTo>
                  <a:lnTo>
                    <a:pt x="2947878" y="260976"/>
                  </a:lnTo>
                  <a:lnTo>
                    <a:pt x="2957734" y="257168"/>
                  </a:lnTo>
                  <a:lnTo>
                    <a:pt x="2967273" y="253995"/>
                  </a:lnTo>
                  <a:lnTo>
                    <a:pt x="2977129" y="251139"/>
                  </a:lnTo>
                  <a:lnTo>
                    <a:pt x="2986985" y="248918"/>
                  </a:lnTo>
                  <a:lnTo>
                    <a:pt x="2996842" y="247648"/>
                  </a:lnTo>
                  <a:lnTo>
                    <a:pt x="3006698" y="246379"/>
                  </a:lnTo>
                  <a:lnTo>
                    <a:pt x="3016555" y="246062"/>
                  </a:lnTo>
                  <a:close/>
                  <a:moveTo>
                    <a:pt x="336073" y="246062"/>
                  </a:moveTo>
                  <a:lnTo>
                    <a:pt x="345605" y="246062"/>
                  </a:lnTo>
                  <a:lnTo>
                    <a:pt x="355772" y="246379"/>
                  </a:lnTo>
                  <a:lnTo>
                    <a:pt x="365304" y="247648"/>
                  </a:lnTo>
                  <a:lnTo>
                    <a:pt x="375153" y="248918"/>
                  </a:lnTo>
                  <a:lnTo>
                    <a:pt x="385003" y="251139"/>
                  </a:lnTo>
                  <a:lnTo>
                    <a:pt x="394852" y="253995"/>
                  </a:lnTo>
                  <a:lnTo>
                    <a:pt x="404384" y="257168"/>
                  </a:lnTo>
                  <a:lnTo>
                    <a:pt x="414233" y="260976"/>
                  </a:lnTo>
                  <a:lnTo>
                    <a:pt x="423765" y="265102"/>
                  </a:lnTo>
                  <a:lnTo>
                    <a:pt x="432979" y="269544"/>
                  </a:lnTo>
                  <a:lnTo>
                    <a:pt x="442511" y="274622"/>
                  </a:lnTo>
                  <a:lnTo>
                    <a:pt x="451407" y="280651"/>
                  </a:lnTo>
                  <a:lnTo>
                    <a:pt x="460303" y="286363"/>
                  </a:lnTo>
                  <a:lnTo>
                    <a:pt x="468882" y="293344"/>
                  </a:lnTo>
                  <a:lnTo>
                    <a:pt x="477460" y="300326"/>
                  </a:lnTo>
                  <a:lnTo>
                    <a:pt x="485086" y="307624"/>
                  </a:lnTo>
                  <a:lnTo>
                    <a:pt x="493029" y="315875"/>
                  </a:lnTo>
                  <a:lnTo>
                    <a:pt x="500654" y="324125"/>
                  </a:lnTo>
                  <a:lnTo>
                    <a:pt x="507962" y="333011"/>
                  </a:lnTo>
                  <a:lnTo>
                    <a:pt x="514634" y="342213"/>
                  </a:lnTo>
                  <a:lnTo>
                    <a:pt x="521306" y="351733"/>
                  </a:lnTo>
                  <a:lnTo>
                    <a:pt x="527025" y="361888"/>
                  </a:lnTo>
                  <a:lnTo>
                    <a:pt x="532744" y="372360"/>
                  </a:lnTo>
                  <a:lnTo>
                    <a:pt x="537828" y="383149"/>
                  </a:lnTo>
                  <a:lnTo>
                    <a:pt x="542912" y="394256"/>
                  </a:lnTo>
                  <a:lnTo>
                    <a:pt x="546724" y="405680"/>
                  </a:lnTo>
                  <a:lnTo>
                    <a:pt x="550855" y="417738"/>
                  </a:lnTo>
                  <a:lnTo>
                    <a:pt x="554032" y="429797"/>
                  </a:lnTo>
                  <a:lnTo>
                    <a:pt x="556574" y="442490"/>
                  </a:lnTo>
                  <a:lnTo>
                    <a:pt x="558798" y="455501"/>
                  </a:lnTo>
                  <a:lnTo>
                    <a:pt x="560386" y="468512"/>
                  </a:lnTo>
                  <a:lnTo>
                    <a:pt x="561022" y="482157"/>
                  </a:lnTo>
                  <a:lnTo>
                    <a:pt x="561657" y="509765"/>
                  </a:lnTo>
                  <a:lnTo>
                    <a:pt x="561975" y="538325"/>
                  </a:lnTo>
                  <a:lnTo>
                    <a:pt x="561657" y="552287"/>
                  </a:lnTo>
                  <a:lnTo>
                    <a:pt x="561340" y="566885"/>
                  </a:lnTo>
                  <a:lnTo>
                    <a:pt x="560704" y="580847"/>
                  </a:lnTo>
                  <a:lnTo>
                    <a:pt x="559433" y="595444"/>
                  </a:lnTo>
                  <a:lnTo>
                    <a:pt x="558480" y="609724"/>
                  </a:lnTo>
                  <a:lnTo>
                    <a:pt x="556891" y="623687"/>
                  </a:lnTo>
                  <a:lnTo>
                    <a:pt x="554985" y="637967"/>
                  </a:lnTo>
                  <a:lnTo>
                    <a:pt x="552761" y="651612"/>
                  </a:lnTo>
                  <a:lnTo>
                    <a:pt x="550537" y="665257"/>
                  </a:lnTo>
                  <a:lnTo>
                    <a:pt x="547677" y="678585"/>
                  </a:lnTo>
                  <a:lnTo>
                    <a:pt x="544500" y="691913"/>
                  </a:lnTo>
                  <a:lnTo>
                    <a:pt x="541005" y="704607"/>
                  </a:lnTo>
                  <a:lnTo>
                    <a:pt x="537193" y="717300"/>
                  </a:lnTo>
                  <a:lnTo>
                    <a:pt x="532744" y="729676"/>
                  </a:lnTo>
                  <a:lnTo>
                    <a:pt x="527979" y="741417"/>
                  </a:lnTo>
                  <a:lnTo>
                    <a:pt x="522577" y="752524"/>
                  </a:lnTo>
                  <a:lnTo>
                    <a:pt x="517176" y="763630"/>
                  </a:lnTo>
                  <a:lnTo>
                    <a:pt x="510821" y="773785"/>
                  </a:lnTo>
                  <a:lnTo>
                    <a:pt x="504149" y="783622"/>
                  </a:lnTo>
                  <a:lnTo>
                    <a:pt x="497159" y="793142"/>
                  </a:lnTo>
                  <a:lnTo>
                    <a:pt x="489216" y="801710"/>
                  </a:lnTo>
                  <a:lnTo>
                    <a:pt x="480638" y="809644"/>
                  </a:lnTo>
                  <a:lnTo>
                    <a:pt x="476507" y="813452"/>
                  </a:lnTo>
                  <a:lnTo>
                    <a:pt x="472059" y="817260"/>
                  </a:lnTo>
                  <a:lnTo>
                    <a:pt x="467293" y="820433"/>
                  </a:lnTo>
                  <a:lnTo>
                    <a:pt x="462527" y="823924"/>
                  </a:lnTo>
                  <a:lnTo>
                    <a:pt x="457762" y="826780"/>
                  </a:lnTo>
                  <a:lnTo>
                    <a:pt x="452360" y="829953"/>
                  </a:lnTo>
                  <a:lnTo>
                    <a:pt x="447277" y="832492"/>
                  </a:lnTo>
                  <a:lnTo>
                    <a:pt x="441875" y="835030"/>
                  </a:lnTo>
                  <a:lnTo>
                    <a:pt x="436474" y="837251"/>
                  </a:lnTo>
                  <a:lnTo>
                    <a:pt x="430437" y="839155"/>
                  </a:lnTo>
                  <a:lnTo>
                    <a:pt x="425036" y="841059"/>
                  </a:lnTo>
                  <a:lnTo>
                    <a:pt x="418682" y="842646"/>
                  </a:lnTo>
                  <a:lnTo>
                    <a:pt x="409150" y="844550"/>
                  </a:lnTo>
                  <a:lnTo>
                    <a:pt x="399618" y="845819"/>
                  </a:lnTo>
                  <a:lnTo>
                    <a:pt x="389451" y="846137"/>
                  </a:lnTo>
                  <a:lnTo>
                    <a:pt x="379284" y="845502"/>
                  </a:lnTo>
                  <a:lnTo>
                    <a:pt x="368481" y="844233"/>
                  </a:lnTo>
                  <a:lnTo>
                    <a:pt x="357679" y="842011"/>
                  </a:lnTo>
                  <a:lnTo>
                    <a:pt x="346558" y="839473"/>
                  </a:lnTo>
                  <a:lnTo>
                    <a:pt x="334803" y="835665"/>
                  </a:lnTo>
                  <a:lnTo>
                    <a:pt x="323364" y="831222"/>
                  </a:lnTo>
                  <a:lnTo>
                    <a:pt x="311609" y="826145"/>
                  </a:lnTo>
                  <a:lnTo>
                    <a:pt x="299853" y="820116"/>
                  </a:lnTo>
                  <a:lnTo>
                    <a:pt x="288097" y="813452"/>
                  </a:lnTo>
                  <a:lnTo>
                    <a:pt x="276659" y="806153"/>
                  </a:lnTo>
                  <a:lnTo>
                    <a:pt x="264586" y="797902"/>
                  </a:lnTo>
                  <a:lnTo>
                    <a:pt x="253148" y="788700"/>
                  </a:lnTo>
                  <a:lnTo>
                    <a:pt x="241709" y="778862"/>
                  </a:lnTo>
                  <a:lnTo>
                    <a:pt x="230589" y="768390"/>
                  </a:lnTo>
                  <a:lnTo>
                    <a:pt x="219469" y="756966"/>
                  </a:lnTo>
                  <a:lnTo>
                    <a:pt x="208666" y="745225"/>
                  </a:lnTo>
                  <a:lnTo>
                    <a:pt x="198181" y="732215"/>
                  </a:lnTo>
                  <a:lnTo>
                    <a:pt x="188014" y="718252"/>
                  </a:lnTo>
                  <a:lnTo>
                    <a:pt x="178482" y="704289"/>
                  </a:lnTo>
                  <a:lnTo>
                    <a:pt x="169268" y="689057"/>
                  </a:lnTo>
                  <a:lnTo>
                    <a:pt x="160054" y="673508"/>
                  </a:lnTo>
                  <a:lnTo>
                    <a:pt x="152111" y="656690"/>
                  </a:lnTo>
                  <a:lnTo>
                    <a:pt x="144168" y="639236"/>
                  </a:lnTo>
                  <a:lnTo>
                    <a:pt x="136861" y="621148"/>
                  </a:lnTo>
                  <a:lnTo>
                    <a:pt x="130506" y="602426"/>
                  </a:lnTo>
                  <a:lnTo>
                    <a:pt x="124469" y="582751"/>
                  </a:lnTo>
                  <a:lnTo>
                    <a:pt x="121928" y="572914"/>
                  </a:lnTo>
                  <a:lnTo>
                    <a:pt x="119386" y="562442"/>
                  </a:lnTo>
                  <a:lnTo>
                    <a:pt x="117162" y="551970"/>
                  </a:lnTo>
                  <a:lnTo>
                    <a:pt x="114938" y="541498"/>
                  </a:lnTo>
                  <a:lnTo>
                    <a:pt x="113031" y="530709"/>
                  </a:lnTo>
                  <a:lnTo>
                    <a:pt x="111443" y="519602"/>
                  </a:lnTo>
                  <a:lnTo>
                    <a:pt x="111125" y="505957"/>
                  </a:lnTo>
                  <a:lnTo>
                    <a:pt x="111443" y="492629"/>
                  </a:lnTo>
                  <a:lnTo>
                    <a:pt x="112396" y="479301"/>
                  </a:lnTo>
                  <a:lnTo>
                    <a:pt x="113349" y="466290"/>
                  </a:lnTo>
                  <a:lnTo>
                    <a:pt x="115255" y="453280"/>
                  </a:lnTo>
                  <a:lnTo>
                    <a:pt x="117797" y="440586"/>
                  </a:lnTo>
                  <a:lnTo>
                    <a:pt x="120657" y="428528"/>
                  </a:lnTo>
                  <a:lnTo>
                    <a:pt x="124152" y="416152"/>
                  </a:lnTo>
                  <a:lnTo>
                    <a:pt x="127964" y="404093"/>
                  </a:lnTo>
                  <a:lnTo>
                    <a:pt x="132412" y="392669"/>
                  </a:lnTo>
                  <a:lnTo>
                    <a:pt x="137178" y="381563"/>
                  </a:lnTo>
                  <a:lnTo>
                    <a:pt x="142262" y="370456"/>
                  </a:lnTo>
                  <a:lnTo>
                    <a:pt x="148299" y="359984"/>
                  </a:lnTo>
                  <a:lnTo>
                    <a:pt x="154335" y="349512"/>
                  </a:lnTo>
                  <a:lnTo>
                    <a:pt x="161008" y="339675"/>
                  </a:lnTo>
                  <a:lnTo>
                    <a:pt x="167998" y="330472"/>
                  </a:lnTo>
                  <a:lnTo>
                    <a:pt x="175941" y="320952"/>
                  </a:lnTo>
                  <a:lnTo>
                    <a:pt x="183566" y="312384"/>
                  </a:lnTo>
                  <a:lnTo>
                    <a:pt x="192145" y="304451"/>
                  </a:lnTo>
                  <a:lnTo>
                    <a:pt x="200723" y="296518"/>
                  </a:lnTo>
                  <a:lnTo>
                    <a:pt x="209937" y="289536"/>
                  </a:lnTo>
                  <a:lnTo>
                    <a:pt x="219787" y="282872"/>
                  </a:lnTo>
                  <a:lnTo>
                    <a:pt x="229636" y="276526"/>
                  </a:lnTo>
                  <a:lnTo>
                    <a:pt x="240121" y="270496"/>
                  </a:lnTo>
                  <a:lnTo>
                    <a:pt x="250923" y="265736"/>
                  </a:lnTo>
                  <a:lnTo>
                    <a:pt x="262044" y="260976"/>
                  </a:lnTo>
                  <a:lnTo>
                    <a:pt x="273482" y="256851"/>
                  </a:lnTo>
                  <a:lnTo>
                    <a:pt x="285238" y="253360"/>
                  </a:lnTo>
                  <a:lnTo>
                    <a:pt x="297311" y="250822"/>
                  </a:lnTo>
                  <a:lnTo>
                    <a:pt x="310020" y="248600"/>
                  </a:lnTo>
                  <a:lnTo>
                    <a:pt x="323047" y="247014"/>
                  </a:lnTo>
                  <a:lnTo>
                    <a:pt x="336073" y="246062"/>
                  </a:lnTo>
                  <a:close/>
                  <a:moveTo>
                    <a:pt x="1696249" y="0"/>
                  </a:moveTo>
                  <a:lnTo>
                    <a:pt x="1709607" y="317"/>
                  </a:lnTo>
                  <a:lnTo>
                    <a:pt x="1722646" y="952"/>
                  </a:lnTo>
                  <a:lnTo>
                    <a:pt x="1735368" y="2856"/>
                  </a:lnTo>
                  <a:lnTo>
                    <a:pt x="1747771" y="5077"/>
                  </a:lnTo>
                  <a:lnTo>
                    <a:pt x="1759538" y="7616"/>
                  </a:lnTo>
                  <a:lnTo>
                    <a:pt x="1771306" y="11424"/>
                  </a:lnTo>
                  <a:lnTo>
                    <a:pt x="1782755" y="15232"/>
                  </a:lnTo>
                  <a:lnTo>
                    <a:pt x="1793886" y="19992"/>
                  </a:lnTo>
                  <a:lnTo>
                    <a:pt x="1804699" y="24752"/>
                  </a:lnTo>
                  <a:lnTo>
                    <a:pt x="1814876" y="30782"/>
                  </a:lnTo>
                  <a:lnTo>
                    <a:pt x="1825053" y="36811"/>
                  </a:lnTo>
                  <a:lnTo>
                    <a:pt x="1834594" y="43475"/>
                  </a:lnTo>
                  <a:lnTo>
                    <a:pt x="1844136" y="50457"/>
                  </a:lnTo>
                  <a:lnTo>
                    <a:pt x="1853040" y="58390"/>
                  </a:lnTo>
                  <a:lnTo>
                    <a:pt x="1861627" y="66006"/>
                  </a:lnTo>
                  <a:lnTo>
                    <a:pt x="1869578" y="74574"/>
                  </a:lnTo>
                  <a:lnTo>
                    <a:pt x="1877529" y="83460"/>
                  </a:lnTo>
                  <a:lnTo>
                    <a:pt x="1884526" y="92663"/>
                  </a:lnTo>
                  <a:lnTo>
                    <a:pt x="1891523" y="102818"/>
                  </a:lnTo>
                  <a:lnTo>
                    <a:pt x="1898201" y="112972"/>
                  </a:lnTo>
                  <a:lnTo>
                    <a:pt x="1904244" y="123127"/>
                  </a:lnTo>
                  <a:lnTo>
                    <a:pt x="1909969" y="133917"/>
                  </a:lnTo>
                  <a:lnTo>
                    <a:pt x="1915057" y="145024"/>
                  </a:lnTo>
                  <a:lnTo>
                    <a:pt x="1919828" y="156765"/>
                  </a:lnTo>
                  <a:lnTo>
                    <a:pt x="1924280" y="168189"/>
                  </a:lnTo>
                  <a:lnTo>
                    <a:pt x="1928097" y="180566"/>
                  </a:lnTo>
                  <a:lnTo>
                    <a:pt x="1931595" y="192624"/>
                  </a:lnTo>
                  <a:lnTo>
                    <a:pt x="1934457" y="205318"/>
                  </a:lnTo>
                  <a:lnTo>
                    <a:pt x="1937002" y="218012"/>
                  </a:lnTo>
                  <a:lnTo>
                    <a:pt x="1938910" y="231022"/>
                  </a:lnTo>
                  <a:lnTo>
                    <a:pt x="1940500" y="244351"/>
                  </a:lnTo>
                  <a:lnTo>
                    <a:pt x="1941136" y="257679"/>
                  </a:lnTo>
                  <a:lnTo>
                    <a:pt x="1947815" y="260218"/>
                  </a:lnTo>
                  <a:lnTo>
                    <a:pt x="1951313" y="261804"/>
                  </a:lnTo>
                  <a:lnTo>
                    <a:pt x="1954176" y="263708"/>
                  </a:lnTo>
                  <a:lnTo>
                    <a:pt x="1957038" y="265612"/>
                  </a:lnTo>
                  <a:lnTo>
                    <a:pt x="1959900" y="267834"/>
                  </a:lnTo>
                  <a:lnTo>
                    <a:pt x="1962444" y="270055"/>
                  </a:lnTo>
                  <a:lnTo>
                    <a:pt x="1964671" y="272594"/>
                  </a:lnTo>
                  <a:lnTo>
                    <a:pt x="1966897" y="275133"/>
                  </a:lnTo>
                  <a:lnTo>
                    <a:pt x="1968805" y="277989"/>
                  </a:lnTo>
                  <a:lnTo>
                    <a:pt x="1970395" y="281479"/>
                  </a:lnTo>
                  <a:lnTo>
                    <a:pt x="1971986" y="284653"/>
                  </a:lnTo>
                  <a:lnTo>
                    <a:pt x="1973258" y="288461"/>
                  </a:lnTo>
                  <a:lnTo>
                    <a:pt x="1974530" y="292269"/>
                  </a:lnTo>
                  <a:lnTo>
                    <a:pt x="1975484" y="296394"/>
                  </a:lnTo>
                  <a:lnTo>
                    <a:pt x="1976120" y="300837"/>
                  </a:lnTo>
                  <a:lnTo>
                    <a:pt x="1976438" y="307819"/>
                  </a:lnTo>
                  <a:lnTo>
                    <a:pt x="1976438" y="315117"/>
                  </a:lnTo>
                  <a:lnTo>
                    <a:pt x="1975802" y="323051"/>
                  </a:lnTo>
                  <a:lnTo>
                    <a:pt x="1974530" y="330350"/>
                  </a:lnTo>
                  <a:lnTo>
                    <a:pt x="1973258" y="337966"/>
                  </a:lnTo>
                  <a:lnTo>
                    <a:pt x="1971031" y="345582"/>
                  </a:lnTo>
                  <a:lnTo>
                    <a:pt x="1968169" y="353198"/>
                  </a:lnTo>
                  <a:lnTo>
                    <a:pt x="1964989" y="360179"/>
                  </a:lnTo>
                  <a:lnTo>
                    <a:pt x="1961172" y="367161"/>
                  </a:lnTo>
                  <a:lnTo>
                    <a:pt x="1957356" y="373825"/>
                  </a:lnTo>
                  <a:lnTo>
                    <a:pt x="1952903" y="379854"/>
                  </a:lnTo>
                  <a:lnTo>
                    <a:pt x="1947815" y="385884"/>
                  </a:lnTo>
                  <a:lnTo>
                    <a:pt x="1942726" y="390961"/>
                  </a:lnTo>
                  <a:lnTo>
                    <a:pt x="1937002" y="395404"/>
                  </a:lnTo>
                  <a:lnTo>
                    <a:pt x="1930959" y="399212"/>
                  </a:lnTo>
                  <a:lnTo>
                    <a:pt x="1924916" y="402068"/>
                  </a:lnTo>
                  <a:lnTo>
                    <a:pt x="1921736" y="413175"/>
                  </a:lnTo>
                  <a:lnTo>
                    <a:pt x="1918556" y="423965"/>
                  </a:lnTo>
                  <a:lnTo>
                    <a:pt x="1914739" y="434754"/>
                  </a:lnTo>
                  <a:lnTo>
                    <a:pt x="1910923" y="445226"/>
                  </a:lnTo>
                  <a:lnTo>
                    <a:pt x="1906788" y="456016"/>
                  </a:lnTo>
                  <a:lnTo>
                    <a:pt x="1902336" y="466171"/>
                  </a:lnTo>
                  <a:lnTo>
                    <a:pt x="1897883" y="476325"/>
                  </a:lnTo>
                  <a:lnTo>
                    <a:pt x="1893113" y="486480"/>
                  </a:lnTo>
                  <a:lnTo>
                    <a:pt x="1888024" y="496000"/>
                  </a:lnTo>
                  <a:lnTo>
                    <a:pt x="1882300" y="505838"/>
                  </a:lnTo>
                  <a:lnTo>
                    <a:pt x="1876893" y="515041"/>
                  </a:lnTo>
                  <a:lnTo>
                    <a:pt x="1870850" y="523926"/>
                  </a:lnTo>
                  <a:lnTo>
                    <a:pt x="1864808" y="532812"/>
                  </a:lnTo>
                  <a:lnTo>
                    <a:pt x="1858129" y="541380"/>
                  </a:lnTo>
                  <a:lnTo>
                    <a:pt x="1851450" y="549631"/>
                  </a:lnTo>
                  <a:lnTo>
                    <a:pt x="1844454" y="557247"/>
                  </a:lnTo>
                  <a:lnTo>
                    <a:pt x="1837457" y="565180"/>
                  </a:lnTo>
                  <a:lnTo>
                    <a:pt x="1829824" y="572162"/>
                  </a:lnTo>
                  <a:lnTo>
                    <a:pt x="1822191" y="578826"/>
                  </a:lnTo>
                  <a:lnTo>
                    <a:pt x="1813922" y="585490"/>
                  </a:lnTo>
                  <a:lnTo>
                    <a:pt x="1805653" y="591520"/>
                  </a:lnTo>
                  <a:lnTo>
                    <a:pt x="1797066" y="597232"/>
                  </a:lnTo>
                  <a:lnTo>
                    <a:pt x="1788161" y="601992"/>
                  </a:lnTo>
                  <a:lnTo>
                    <a:pt x="1779256" y="606752"/>
                  </a:lnTo>
                  <a:lnTo>
                    <a:pt x="1769715" y="610877"/>
                  </a:lnTo>
                  <a:lnTo>
                    <a:pt x="1759856" y="614685"/>
                  </a:lnTo>
                  <a:lnTo>
                    <a:pt x="1750315" y="617859"/>
                  </a:lnTo>
                  <a:lnTo>
                    <a:pt x="1739820" y="620397"/>
                  </a:lnTo>
                  <a:lnTo>
                    <a:pt x="1729325" y="622301"/>
                  </a:lnTo>
                  <a:lnTo>
                    <a:pt x="1718512" y="623888"/>
                  </a:lnTo>
                  <a:lnTo>
                    <a:pt x="1707699" y="624840"/>
                  </a:lnTo>
                  <a:lnTo>
                    <a:pt x="1696249" y="625475"/>
                  </a:lnTo>
                  <a:lnTo>
                    <a:pt x="1685118" y="624840"/>
                  </a:lnTo>
                  <a:lnTo>
                    <a:pt x="1674305" y="623888"/>
                  </a:lnTo>
                  <a:lnTo>
                    <a:pt x="1663492" y="622301"/>
                  </a:lnTo>
                  <a:lnTo>
                    <a:pt x="1652997" y="620397"/>
                  </a:lnTo>
                  <a:lnTo>
                    <a:pt x="1642820" y="617859"/>
                  </a:lnTo>
                  <a:lnTo>
                    <a:pt x="1632960" y="614685"/>
                  </a:lnTo>
                  <a:lnTo>
                    <a:pt x="1623419" y="611195"/>
                  </a:lnTo>
                  <a:lnTo>
                    <a:pt x="1613878" y="606752"/>
                  </a:lnTo>
                  <a:lnTo>
                    <a:pt x="1604655" y="602309"/>
                  </a:lnTo>
                  <a:lnTo>
                    <a:pt x="1596068" y="597232"/>
                  </a:lnTo>
                  <a:lnTo>
                    <a:pt x="1587481" y="591837"/>
                  </a:lnTo>
                  <a:lnTo>
                    <a:pt x="1579531" y="586125"/>
                  </a:lnTo>
                  <a:lnTo>
                    <a:pt x="1571262" y="579778"/>
                  </a:lnTo>
                  <a:lnTo>
                    <a:pt x="1563311" y="572479"/>
                  </a:lnTo>
                  <a:lnTo>
                    <a:pt x="1555996" y="565498"/>
                  </a:lnTo>
                  <a:lnTo>
                    <a:pt x="1548999" y="558199"/>
                  </a:lnTo>
                  <a:lnTo>
                    <a:pt x="1541684" y="550265"/>
                  </a:lnTo>
                  <a:lnTo>
                    <a:pt x="1535006" y="542015"/>
                  </a:lnTo>
                  <a:lnTo>
                    <a:pt x="1528645" y="534081"/>
                  </a:lnTo>
                  <a:lnTo>
                    <a:pt x="1522602" y="525196"/>
                  </a:lnTo>
                  <a:lnTo>
                    <a:pt x="1516560" y="516310"/>
                  </a:lnTo>
                  <a:lnTo>
                    <a:pt x="1510835" y="506790"/>
                  </a:lnTo>
                  <a:lnTo>
                    <a:pt x="1505428" y="497270"/>
                  </a:lnTo>
                  <a:lnTo>
                    <a:pt x="1500022" y="487432"/>
                  </a:lnTo>
                  <a:lnTo>
                    <a:pt x="1495251" y="477912"/>
                  </a:lnTo>
                  <a:lnTo>
                    <a:pt x="1490799" y="467440"/>
                  </a:lnTo>
                  <a:lnTo>
                    <a:pt x="1486346" y="457602"/>
                  </a:lnTo>
                  <a:lnTo>
                    <a:pt x="1482212" y="447130"/>
                  </a:lnTo>
                  <a:lnTo>
                    <a:pt x="1478714" y="436341"/>
                  </a:lnTo>
                  <a:lnTo>
                    <a:pt x="1474897" y="425869"/>
                  </a:lnTo>
                  <a:lnTo>
                    <a:pt x="1471399" y="415079"/>
                  </a:lnTo>
                  <a:lnTo>
                    <a:pt x="1468536" y="404290"/>
                  </a:lnTo>
                  <a:lnTo>
                    <a:pt x="1464720" y="403338"/>
                  </a:lnTo>
                  <a:lnTo>
                    <a:pt x="1461540" y="401751"/>
                  </a:lnTo>
                  <a:lnTo>
                    <a:pt x="1458041" y="400164"/>
                  </a:lnTo>
                  <a:lnTo>
                    <a:pt x="1454861" y="398577"/>
                  </a:lnTo>
                  <a:lnTo>
                    <a:pt x="1451363" y="396673"/>
                  </a:lnTo>
                  <a:lnTo>
                    <a:pt x="1448500" y="394452"/>
                  </a:lnTo>
                  <a:lnTo>
                    <a:pt x="1442458" y="389375"/>
                  </a:lnTo>
                  <a:lnTo>
                    <a:pt x="1436733" y="383980"/>
                  </a:lnTo>
                  <a:lnTo>
                    <a:pt x="1431962" y="377633"/>
                  </a:lnTo>
                  <a:lnTo>
                    <a:pt x="1427192" y="370969"/>
                  </a:lnTo>
                  <a:lnTo>
                    <a:pt x="1423057" y="363988"/>
                  </a:lnTo>
                  <a:lnTo>
                    <a:pt x="1419241" y="356054"/>
                  </a:lnTo>
                  <a:lnTo>
                    <a:pt x="1416379" y="348438"/>
                  </a:lnTo>
                  <a:lnTo>
                    <a:pt x="1413834" y="340504"/>
                  </a:lnTo>
                  <a:lnTo>
                    <a:pt x="1411926" y="332254"/>
                  </a:lnTo>
                  <a:lnTo>
                    <a:pt x="1410336" y="324320"/>
                  </a:lnTo>
                  <a:lnTo>
                    <a:pt x="1409700" y="316387"/>
                  </a:lnTo>
                  <a:lnTo>
                    <a:pt x="1409700" y="308453"/>
                  </a:lnTo>
                  <a:lnTo>
                    <a:pt x="1410336" y="300837"/>
                  </a:lnTo>
                  <a:lnTo>
                    <a:pt x="1411290" y="296077"/>
                  </a:lnTo>
                  <a:lnTo>
                    <a:pt x="1411926" y="291634"/>
                  </a:lnTo>
                  <a:lnTo>
                    <a:pt x="1413516" y="286874"/>
                  </a:lnTo>
                  <a:lnTo>
                    <a:pt x="1414789" y="283383"/>
                  </a:lnTo>
                  <a:lnTo>
                    <a:pt x="1416697" y="279575"/>
                  </a:lnTo>
                  <a:lnTo>
                    <a:pt x="1418923" y="275767"/>
                  </a:lnTo>
                  <a:lnTo>
                    <a:pt x="1421149" y="272911"/>
                  </a:lnTo>
                  <a:lnTo>
                    <a:pt x="1423694" y="270055"/>
                  </a:lnTo>
                  <a:lnTo>
                    <a:pt x="1426556" y="267199"/>
                  </a:lnTo>
                  <a:lnTo>
                    <a:pt x="1429418" y="264978"/>
                  </a:lnTo>
                  <a:lnTo>
                    <a:pt x="1432917" y="262756"/>
                  </a:lnTo>
                  <a:lnTo>
                    <a:pt x="1436097" y="261170"/>
                  </a:lnTo>
                  <a:lnTo>
                    <a:pt x="1439913" y="259266"/>
                  </a:lnTo>
                  <a:lnTo>
                    <a:pt x="1443730" y="257679"/>
                  </a:lnTo>
                  <a:lnTo>
                    <a:pt x="1447228" y="256727"/>
                  </a:lnTo>
                  <a:lnTo>
                    <a:pt x="1451363" y="255458"/>
                  </a:lnTo>
                  <a:lnTo>
                    <a:pt x="1452635" y="242447"/>
                  </a:lnTo>
                  <a:lnTo>
                    <a:pt x="1453907" y="229118"/>
                  </a:lnTo>
                  <a:lnTo>
                    <a:pt x="1455815" y="216108"/>
                  </a:lnTo>
                  <a:lnTo>
                    <a:pt x="1458359" y="203414"/>
                  </a:lnTo>
                  <a:lnTo>
                    <a:pt x="1461540" y="191355"/>
                  </a:lnTo>
                  <a:lnTo>
                    <a:pt x="1464720" y="178979"/>
                  </a:lnTo>
                  <a:lnTo>
                    <a:pt x="1468854" y="167237"/>
                  </a:lnTo>
                  <a:lnTo>
                    <a:pt x="1473307" y="155178"/>
                  </a:lnTo>
                  <a:lnTo>
                    <a:pt x="1478077" y="144072"/>
                  </a:lnTo>
                  <a:lnTo>
                    <a:pt x="1483484" y="132965"/>
                  </a:lnTo>
                  <a:lnTo>
                    <a:pt x="1488891" y="122175"/>
                  </a:lnTo>
                  <a:lnTo>
                    <a:pt x="1494933" y="111703"/>
                  </a:lnTo>
                  <a:lnTo>
                    <a:pt x="1501612" y="101866"/>
                  </a:lnTo>
                  <a:lnTo>
                    <a:pt x="1508609" y="92028"/>
                  </a:lnTo>
                  <a:lnTo>
                    <a:pt x="1516242" y="82825"/>
                  </a:lnTo>
                  <a:lnTo>
                    <a:pt x="1523556" y="74257"/>
                  </a:lnTo>
                  <a:lnTo>
                    <a:pt x="1531825" y="65689"/>
                  </a:lnTo>
                  <a:lnTo>
                    <a:pt x="1540412" y="57438"/>
                  </a:lnTo>
                  <a:lnTo>
                    <a:pt x="1549317" y="50139"/>
                  </a:lnTo>
                  <a:lnTo>
                    <a:pt x="1558540" y="43158"/>
                  </a:lnTo>
                  <a:lnTo>
                    <a:pt x="1568399" y="36494"/>
                  </a:lnTo>
                  <a:lnTo>
                    <a:pt x="1578258" y="30464"/>
                  </a:lnTo>
                  <a:lnTo>
                    <a:pt x="1588754" y="24752"/>
                  </a:lnTo>
                  <a:lnTo>
                    <a:pt x="1599567" y="19675"/>
                  </a:lnTo>
                  <a:lnTo>
                    <a:pt x="1610380" y="15232"/>
                  </a:lnTo>
                  <a:lnTo>
                    <a:pt x="1621829" y="11107"/>
                  </a:lnTo>
                  <a:lnTo>
                    <a:pt x="1633278" y="7616"/>
                  </a:lnTo>
                  <a:lnTo>
                    <a:pt x="1645364" y="5077"/>
                  </a:lnTo>
                  <a:lnTo>
                    <a:pt x="1657449" y="2856"/>
                  </a:lnTo>
                  <a:lnTo>
                    <a:pt x="1670170" y="952"/>
                  </a:lnTo>
                  <a:lnTo>
                    <a:pt x="1683210" y="317"/>
                  </a:lnTo>
                  <a:lnTo>
                    <a:pt x="1696249"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531">
                <a:solidFill>
                  <a:srgbClr val="FFFFFF"/>
                </a:solidFill>
                <a:latin typeface="+mn-lt"/>
                <a:ea typeface="+mn-ea"/>
                <a:cs typeface="+mn-ea"/>
                <a:sym typeface="+mn-lt"/>
              </a:endParaRPr>
            </a:p>
          </p:txBody>
        </p:sp>
      </p:grpSp>
      <p:grpSp>
        <p:nvGrpSpPr>
          <p:cNvPr id="33" name="组合 32"/>
          <p:cNvGrpSpPr/>
          <p:nvPr/>
        </p:nvGrpSpPr>
        <p:grpSpPr>
          <a:xfrm>
            <a:off x="6884413" y="5375434"/>
            <a:ext cx="809956" cy="809956"/>
            <a:chOff x="4535568" y="3787270"/>
            <a:chExt cx="720000" cy="720000"/>
          </a:xfrm>
          <a:effectLst/>
        </p:grpSpPr>
        <p:sp>
          <p:nvSpPr>
            <p:cNvPr id="23" name="MH_Title_1"/>
            <p:cNvSpPr/>
            <p:nvPr>
              <p:custDataLst>
                <p:tags r:id="rId9"/>
              </p:custDataLst>
            </p:nvPr>
          </p:nvSpPr>
          <p:spPr>
            <a:xfrm>
              <a:off x="4535568" y="3787270"/>
              <a:ext cx="720000" cy="720000"/>
            </a:xfrm>
            <a:prstGeom prst="ellipse">
              <a:avLst/>
            </a:prstGeom>
            <a:solidFill>
              <a:schemeClr val="dk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3797" dirty="0">
                <a:cs typeface="+mn-ea"/>
                <a:sym typeface="+mn-lt"/>
              </a:endParaRPr>
            </a:p>
          </p:txBody>
        </p:sp>
        <p:sp>
          <p:nvSpPr>
            <p:cNvPr id="24" name="KSO_Shape"/>
            <p:cNvSpPr>
              <a:spLocks/>
            </p:cNvSpPr>
            <p:nvPr/>
          </p:nvSpPr>
          <p:spPr bwMode="auto">
            <a:xfrm>
              <a:off x="4643568" y="3913270"/>
              <a:ext cx="504000" cy="468000"/>
            </a:xfrm>
            <a:custGeom>
              <a:avLst/>
              <a:gdLst>
                <a:gd name="T0" fmla="*/ 1555232 w 2741613"/>
                <a:gd name="T1" fmla="*/ 1766302 h 2557463"/>
                <a:gd name="T2" fmla="*/ 1500877 w 2741613"/>
                <a:gd name="T3" fmla="*/ 1732308 h 2557463"/>
                <a:gd name="T4" fmla="*/ 410527 w 2741613"/>
                <a:gd name="T5" fmla="*/ 1777780 h 2557463"/>
                <a:gd name="T6" fmla="*/ 294306 w 2741613"/>
                <a:gd name="T7" fmla="*/ 1747980 h 2557463"/>
                <a:gd name="T8" fmla="*/ 1473436 w 2741613"/>
                <a:gd name="T9" fmla="*/ 1657260 h 2557463"/>
                <a:gd name="T10" fmla="*/ 1387009 w 2741613"/>
                <a:gd name="T11" fmla="*/ 1662603 h 2557463"/>
                <a:gd name="T12" fmla="*/ 511578 w 2741613"/>
                <a:gd name="T13" fmla="*/ 1682417 h 2557463"/>
                <a:gd name="T14" fmla="*/ 414761 w 2741613"/>
                <a:gd name="T15" fmla="*/ 1659264 h 2557463"/>
                <a:gd name="T16" fmla="*/ 1116006 w 2741613"/>
                <a:gd name="T17" fmla="*/ 1639146 h 2557463"/>
                <a:gd name="T18" fmla="*/ 1025639 w 2741613"/>
                <a:gd name="T19" fmla="*/ 1606463 h 2557463"/>
                <a:gd name="T20" fmla="*/ 902419 w 2741613"/>
                <a:gd name="T21" fmla="*/ 1619000 h 2557463"/>
                <a:gd name="T22" fmla="*/ 844427 w 2741613"/>
                <a:gd name="T23" fmla="*/ 1606240 h 2557463"/>
                <a:gd name="T24" fmla="*/ 445447 w 2741613"/>
                <a:gd name="T25" fmla="*/ 1163753 h 2557463"/>
                <a:gd name="T26" fmla="*/ 787487 w 2741613"/>
                <a:gd name="T27" fmla="*/ 791326 h 2557463"/>
                <a:gd name="T28" fmla="*/ 436007 w 2741613"/>
                <a:gd name="T29" fmla="*/ 849224 h 2557463"/>
                <a:gd name="T30" fmla="*/ 288609 w 2741613"/>
                <a:gd name="T31" fmla="*/ 1698536 h 2557463"/>
                <a:gd name="T32" fmla="*/ 48617 w 2741613"/>
                <a:gd name="T33" fmla="*/ 1149773 h 2557463"/>
                <a:gd name="T34" fmla="*/ 9281 w 2741613"/>
                <a:gd name="T35" fmla="*/ 859603 h 2557463"/>
                <a:gd name="T36" fmla="*/ 145851 w 2741613"/>
                <a:gd name="T37" fmla="*/ 699059 h 2557463"/>
                <a:gd name="T38" fmla="*/ 1592699 w 2741613"/>
                <a:gd name="T39" fmla="*/ 734392 h 2557463"/>
                <a:gd name="T40" fmla="*/ 1871083 w 2741613"/>
                <a:gd name="T41" fmla="*/ 787391 h 2557463"/>
                <a:gd name="T42" fmla="*/ 1890905 w 2741613"/>
                <a:gd name="T43" fmla="*/ 1065196 h 2557463"/>
                <a:gd name="T44" fmla="*/ 1812940 w 2741613"/>
                <a:gd name="T45" fmla="*/ 1357575 h 2557463"/>
                <a:gd name="T46" fmla="*/ 1457031 w 2741613"/>
                <a:gd name="T47" fmla="*/ 968693 h 2557463"/>
                <a:gd name="T48" fmla="*/ 1541163 w 2741613"/>
                <a:gd name="T49" fmla="*/ 700164 h 2557463"/>
                <a:gd name="T50" fmla="*/ 1241834 w 2741613"/>
                <a:gd name="T51" fmla="*/ 723340 h 2557463"/>
                <a:gd name="T52" fmla="*/ 1102527 w 2741613"/>
                <a:gd name="T53" fmla="*/ 893083 h 2557463"/>
                <a:gd name="T54" fmla="*/ 798746 w 2741613"/>
                <a:gd name="T55" fmla="*/ 901471 h 2557463"/>
                <a:gd name="T56" fmla="*/ 624337 w 2741613"/>
                <a:gd name="T57" fmla="*/ 850924 h 2557463"/>
                <a:gd name="T58" fmla="*/ 750839 w 2741613"/>
                <a:gd name="T59" fmla="*/ 677208 h 2557463"/>
                <a:gd name="T60" fmla="*/ 1062788 w 2741613"/>
                <a:gd name="T61" fmla="*/ 640566 h 2557463"/>
                <a:gd name="T62" fmla="*/ 137222 w 2741613"/>
                <a:gd name="T63" fmla="*/ 399417 h 2557463"/>
                <a:gd name="T64" fmla="*/ 292755 w 2741613"/>
                <a:gd name="T65" fmla="*/ 345682 h 2557463"/>
                <a:gd name="T66" fmla="*/ 334009 w 2741613"/>
                <a:gd name="T67" fmla="*/ 437452 h 2557463"/>
                <a:gd name="T68" fmla="*/ 372176 w 2741613"/>
                <a:gd name="T69" fmla="*/ 447403 h 2557463"/>
                <a:gd name="T70" fmla="*/ 362248 w 2741613"/>
                <a:gd name="T71" fmla="*/ 593130 h 2557463"/>
                <a:gd name="T72" fmla="*/ 240028 w 2741613"/>
                <a:gd name="T73" fmla="*/ 702591 h 2557463"/>
                <a:gd name="T74" fmla="*/ 122440 w 2741613"/>
                <a:gd name="T75" fmla="*/ 567478 h 2557463"/>
                <a:gd name="T76" fmla="*/ 107439 w 2741613"/>
                <a:gd name="T77" fmla="*/ 480131 h 2557463"/>
                <a:gd name="T78" fmla="*/ 170093 w 2741613"/>
                <a:gd name="T79" fmla="*/ 347893 h 2557463"/>
                <a:gd name="T80" fmla="*/ 1776846 w 2741613"/>
                <a:gd name="T81" fmla="*/ 366247 h 2557463"/>
                <a:gd name="T82" fmla="*/ 1798449 w 2741613"/>
                <a:gd name="T83" fmla="*/ 502465 h 2557463"/>
                <a:gd name="T84" fmla="*/ 1760093 w 2741613"/>
                <a:gd name="T85" fmla="*/ 621435 h 2557463"/>
                <a:gd name="T86" fmla="*/ 1630031 w 2741613"/>
                <a:gd name="T87" fmla="*/ 697505 h 2557463"/>
                <a:gd name="T88" fmla="*/ 1535902 w 2741613"/>
                <a:gd name="T89" fmla="*/ 561508 h 2557463"/>
                <a:gd name="T90" fmla="*/ 1552215 w 2741613"/>
                <a:gd name="T91" fmla="*/ 453594 h 2557463"/>
                <a:gd name="T92" fmla="*/ 1541854 w 2741613"/>
                <a:gd name="T93" fmla="*/ 422193 h 2557463"/>
                <a:gd name="T94" fmla="*/ 1010412 w 2741613"/>
                <a:gd name="T95" fmla="*/ 326683 h 2557463"/>
                <a:gd name="T96" fmla="*/ 1058285 w 2741613"/>
                <a:gd name="T97" fmla="*/ 408958 h 2557463"/>
                <a:gd name="T98" fmla="*/ 1092921 w 2741613"/>
                <a:gd name="T99" fmla="*/ 435649 h 2557463"/>
                <a:gd name="T100" fmla="*/ 1092260 w 2741613"/>
                <a:gd name="T101" fmla="*/ 528071 h 2557463"/>
                <a:gd name="T102" fmla="*/ 1006661 w 2741613"/>
                <a:gd name="T103" fmla="*/ 635492 h 2557463"/>
                <a:gd name="T104" fmla="*/ 893265 w 2741613"/>
                <a:gd name="T105" fmla="*/ 569098 h 2557463"/>
                <a:gd name="T106" fmla="*/ 861497 w 2741613"/>
                <a:gd name="T107" fmla="*/ 458589 h 2557463"/>
                <a:gd name="T108" fmla="*/ 868115 w 2741613"/>
                <a:gd name="T109" fmla="*/ 376093 h 2557463"/>
                <a:gd name="T110" fmla="*/ 514509 w 2741613"/>
                <a:gd name="T111" fmla="*/ 219583 h 2557463"/>
                <a:gd name="T112" fmla="*/ 515613 w 2741613"/>
                <a:gd name="T113" fmla="*/ 155869 h 2557463"/>
                <a:gd name="T114" fmla="*/ 520248 w 2741613"/>
                <a:gd name="T115" fmla="*/ 152562 h 2557463"/>
                <a:gd name="T116" fmla="*/ 791747 w 2741613"/>
                <a:gd name="T117" fmla="*/ 99650 h 2557463"/>
                <a:gd name="T118" fmla="*/ 848917 w 2741613"/>
                <a:gd name="T119" fmla="*/ 59085 h 2557463"/>
                <a:gd name="T120" fmla="*/ 813158 w 2741613"/>
                <a:gd name="T121" fmla="*/ 292558 h 2557463"/>
                <a:gd name="T122" fmla="*/ 481620 w 2741613"/>
                <a:gd name="T123" fmla="*/ 286605 h 2557463"/>
                <a:gd name="T124" fmla="*/ 458664 w 2741613"/>
                <a:gd name="T125" fmla="*/ 50267 h 25574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741613" h="2557463">
                  <a:moveTo>
                    <a:pt x="2199444" y="2463800"/>
                  </a:moveTo>
                  <a:lnTo>
                    <a:pt x="2327275" y="2463800"/>
                  </a:lnTo>
                  <a:lnTo>
                    <a:pt x="2325367" y="2467928"/>
                  </a:lnTo>
                  <a:lnTo>
                    <a:pt x="2325685" y="2470150"/>
                  </a:lnTo>
                  <a:lnTo>
                    <a:pt x="2326003" y="2473325"/>
                  </a:lnTo>
                  <a:lnTo>
                    <a:pt x="2326321" y="2477770"/>
                  </a:lnTo>
                  <a:lnTo>
                    <a:pt x="2326321" y="2483803"/>
                  </a:lnTo>
                  <a:lnTo>
                    <a:pt x="2325685" y="2492058"/>
                  </a:lnTo>
                  <a:lnTo>
                    <a:pt x="2323777" y="2502218"/>
                  </a:lnTo>
                  <a:lnTo>
                    <a:pt x="2321233" y="2514283"/>
                  </a:lnTo>
                  <a:lnTo>
                    <a:pt x="2319326" y="2515235"/>
                  </a:lnTo>
                  <a:lnTo>
                    <a:pt x="2316464" y="2515870"/>
                  </a:lnTo>
                  <a:lnTo>
                    <a:pt x="2308514" y="2516505"/>
                  </a:lnTo>
                  <a:lnTo>
                    <a:pt x="2293568" y="2517140"/>
                  </a:lnTo>
                  <a:lnTo>
                    <a:pt x="2292614" y="2517140"/>
                  </a:lnTo>
                  <a:lnTo>
                    <a:pt x="2292296" y="2516823"/>
                  </a:lnTo>
                  <a:lnTo>
                    <a:pt x="2291024" y="2515235"/>
                  </a:lnTo>
                  <a:lnTo>
                    <a:pt x="2290388" y="2513965"/>
                  </a:lnTo>
                  <a:lnTo>
                    <a:pt x="2289435" y="2512060"/>
                  </a:lnTo>
                  <a:lnTo>
                    <a:pt x="2288799" y="2511425"/>
                  </a:lnTo>
                  <a:lnTo>
                    <a:pt x="2288163" y="2511108"/>
                  </a:lnTo>
                  <a:lnTo>
                    <a:pt x="2286891" y="2510790"/>
                  </a:lnTo>
                  <a:lnTo>
                    <a:pt x="2285937" y="2511108"/>
                  </a:lnTo>
                  <a:lnTo>
                    <a:pt x="2284029" y="2511425"/>
                  </a:lnTo>
                  <a:lnTo>
                    <a:pt x="2282121" y="2512695"/>
                  </a:lnTo>
                  <a:lnTo>
                    <a:pt x="2276397" y="2516188"/>
                  </a:lnTo>
                  <a:lnTo>
                    <a:pt x="2264313" y="2525078"/>
                  </a:lnTo>
                  <a:lnTo>
                    <a:pt x="2251594" y="2533333"/>
                  </a:lnTo>
                  <a:lnTo>
                    <a:pt x="2245234" y="2537143"/>
                  </a:lnTo>
                  <a:lnTo>
                    <a:pt x="2238238" y="2540636"/>
                  </a:lnTo>
                  <a:lnTo>
                    <a:pt x="2231243" y="2543811"/>
                  </a:lnTo>
                  <a:lnTo>
                    <a:pt x="2223929" y="2547303"/>
                  </a:lnTo>
                  <a:lnTo>
                    <a:pt x="2216615" y="2549843"/>
                  </a:lnTo>
                  <a:lnTo>
                    <a:pt x="2208665" y="2552066"/>
                  </a:lnTo>
                  <a:lnTo>
                    <a:pt x="2200716" y="2554606"/>
                  </a:lnTo>
                  <a:lnTo>
                    <a:pt x="2192130" y="2555876"/>
                  </a:lnTo>
                  <a:lnTo>
                    <a:pt x="2183226" y="2557146"/>
                  </a:lnTo>
                  <a:lnTo>
                    <a:pt x="2174004" y="2557463"/>
                  </a:lnTo>
                  <a:lnTo>
                    <a:pt x="2164147" y="2557463"/>
                  </a:lnTo>
                  <a:lnTo>
                    <a:pt x="2153971" y="2557146"/>
                  </a:lnTo>
                  <a:lnTo>
                    <a:pt x="2145703" y="2556193"/>
                  </a:lnTo>
                  <a:lnTo>
                    <a:pt x="2139026" y="2554923"/>
                  </a:lnTo>
                  <a:lnTo>
                    <a:pt x="2133302" y="2553336"/>
                  </a:lnTo>
                  <a:lnTo>
                    <a:pt x="2128850" y="2551113"/>
                  </a:lnTo>
                  <a:lnTo>
                    <a:pt x="2125352" y="2548891"/>
                  </a:lnTo>
                  <a:lnTo>
                    <a:pt x="2123762" y="2547303"/>
                  </a:lnTo>
                  <a:lnTo>
                    <a:pt x="2122808" y="2545716"/>
                  </a:lnTo>
                  <a:lnTo>
                    <a:pt x="2121854" y="2544446"/>
                  </a:lnTo>
                  <a:lnTo>
                    <a:pt x="2121536" y="2542858"/>
                  </a:lnTo>
                  <a:lnTo>
                    <a:pt x="2120900" y="2539366"/>
                  </a:lnTo>
                  <a:lnTo>
                    <a:pt x="2121218" y="2535873"/>
                  </a:lnTo>
                  <a:lnTo>
                    <a:pt x="2122490" y="2532380"/>
                  </a:lnTo>
                  <a:lnTo>
                    <a:pt x="2124398" y="2528570"/>
                  </a:lnTo>
                  <a:lnTo>
                    <a:pt x="2126624" y="2524443"/>
                  </a:lnTo>
                  <a:lnTo>
                    <a:pt x="2129486" y="2520633"/>
                  </a:lnTo>
                  <a:lnTo>
                    <a:pt x="2132984" y="2516505"/>
                  </a:lnTo>
                  <a:lnTo>
                    <a:pt x="2137118" y="2512060"/>
                  </a:lnTo>
                  <a:lnTo>
                    <a:pt x="2141252" y="2507933"/>
                  </a:lnTo>
                  <a:lnTo>
                    <a:pt x="2150155" y="2499678"/>
                  </a:lnTo>
                  <a:lnTo>
                    <a:pt x="2160013" y="2491740"/>
                  </a:lnTo>
                  <a:lnTo>
                    <a:pt x="2169871" y="2484120"/>
                  </a:lnTo>
                  <a:lnTo>
                    <a:pt x="2178774" y="2477770"/>
                  </a:lnTo>
                  <a:lnTo>
                    <a:pt x="2193402" y="2467610"/>
                  </a:lnTo>
                  <a:lnTo>
                    <a:pt x="2199444" y="2463800"/>
                  </a:lnTo>
                  <a:close/>
                  <a:moveTo>
                    <a:pt x="417513" y="2463800"/>
                  </a:moveTo>
                  <a:lnTo>
                    <a:pt x="545027" y="2463800"/>
                  </a:lnTo>
                  <a:lnTo>
                    <a:pt x="551069" y="2467610"/>
                  </a:lnTo>
                  <a:lnTo>
                    <a:pt x="565696" y="2477770"/>
                  </a:lnTo>
                  <a:lnTo>
                    <a:pt x="574918" y="2484120"/>
                  </a:lnTo>
                  <a:lnTo>
                    <a:pt x="584775" y="2491740"/>
                  </a:lnTo>
                  <a:lnTo>
                    <a:pt x="594315" y="2499678"/>
                  </a:lnTo>
                  <a:lnTo>
                    <a:pt x="603537" y="2507933"/>
                  </a:lnTo>
                  <a:lnTo>
                    <a:pt x="607671" y="2512060"/>
                  </a:lnTo>
                  <a:lnTo>
                    <a:pt x="611805" y="2516505"/>
                  </a:lnTo>
                  <a:lnTo>
                    <a:pt x="614984" y="2520633"/>
                  </a:lnTo>
                  <a:lnTo>
                    <a:pt x="618164" y="2524443"/>
                  </a:lnTo>
                  <a:lnTo>
                    <a:pt x="620390" y="2528570"/>
                  </a:lnTo>
                  <a:lnTo>
                    <a:pt x="622298" y="2532380"/>
                  </a:lnTo>
                  <a:lnTo>
                    <a:pt x="623570" y="2535873"/>
                  </a:lnTo>
                  <a:lnTo>
                    <a:pt x="623888" y="2539366"/>
                  </a:lnTo>
                  <a:lnTo>
                    <a:pt x="622934" y="2542858"/>
                  </a:lnTo>
                  <a:lnTo>
                    <a:pt x="622616" y="2544446"/>
                  </a:lnTo>
                  <a:lnTo>
                    <a:pt x="621980" y="2545716"/>
                  </a:lnTo>
                  <a:lnTo>
                    <a:pt x="620708" y="2547303"/>
                  </a:lnTo>
                  <a:lnTo>
                    <a:pt x="619436" y="2548891"/>
                  </a:lnTo>
                  <a:lnTo>
                    <a:pt x="615938" y="2551113"/>
                  </a:lnTo>
                  <a:lnTo>
                    <a:pt x="611487" y="2553336"/>
                  </a:lnTo>
                  <a:lnTo>
                    <a:pt x="605763" y="2554923"/>
                  </a:lnTo>
                  <a:lnTo>
                    <a:pt x="599085" y="2556193"/>
                  </a:lnTo>
                  <a:lnTo>
                    <a:pt x="590817" y="2557146"/>
                  </a:lnTo>
                  <a:lnTo>
                    <a:pt x="580642" y="2557463"/>
                  </a:lnTo>
                  <a:lnTo>
                    <a:pt x="570784" y="2557463"/>
                  </a:lnTo>
                  <a:lnTo>
                    <a:pt x="561244" y="2557146"/>
                  </a:lnTo>
                  <a:lnTo>
                    <a:pt x="552659" y="2555876"/>
                  </a:lnTo>
                  <a:lnTo>
                    <a:pt x="544073" y="2554606"/>
                  </a:lnTo>
                  <a:lnTo>
                    <a:pt x="536123" y="2552066"/>
                  </a:lnTo>
                  <a:lnTo>
                    <a:pt x="528173" y="2549843"/>
                  </a:lnTo>
                  <a:lnTo>
                    <a:pt x="520542" y="2547303"/>
                  </a:lnTo>
                  <a:lnTo>
                    <a:pt x="513546" y="2543811"/>
                  </a:lnTo>
                  <a:lnTo>
                    <a:pt x="506232" y="2540636"/>
                  </a:lnTo>
                  <a:lnTo>
                    <a:pt x="499554" y="2537143"/>
                  </a:lnTo>
                  <a:lnTo>
                    <a:pt x="493195" y="2533333"/>
                  </a:lnTo>
                  <a:lnTo>
                    <a:pt x="480475" y="2525078"/>
                  </a:lnTo>
                  <a:lnTo>
                    <a:pt x="468391" y="2516188"/>
                  </a:lnTo>
                  <a:lnTo>
                    <a:pt x="462668" y="2512695"/>
                  </a:lnTo>
                  <a:lnTo>
                    <a:pt x="460760" y="2511425"/>
                  </a:lnTo>
                  <a:lnTo>
                    <a:pt x="458852" y="2511108"/>
                  </a:lnTo>
                  <a:lnTo>
                    <a:pt x="457580" y="2510790"/>
                  </a:lnTo>
                  <a:lnTo>
                    <a:pt x="456626" y="2511108"/>
                  </a:lnTo>
                  <a:lnTo>
                    <a:pt x="455990" y="2511425"/>
                  </a:lnTo>
                  <a:lnTo>
                    <a:pt x="455036" y="2512060"/>
                  </a:lnTo>
                  <a:lnTo>
                    <a:pt x="454400" y="2513965"/>
                  </a:lnTo>
                  <a:lnTo>
                    <a:pt x="453446" y="2515235"/>
                  </a:lnTo>
                  <a:lnTo>
                    <a:pt x="452492" y="2516823"/>
                  </a:lnTo>
                  <a:lnTo>
                    <a:pt x="452174" y="2517140"/>
                  </a:lnTo>
                  <a:lnTo>
                    <a:pt x="450902" y="2517140"/>
                  </a:lnTo>
                  <a:lnTo>
                    <a:pt x="436274" y="2516505"/>
                  </a:lnTo>
                  <a:lnTo>
                    <a:pt x="428325" y="2515870"/>
                  </a:lnTo>
                  <a:lnTo>
                    <a:pt x="425463" y="2515235"/>
                  </a:lnTo>
                  <a:lnTo>
                    <a:pt x="423555" y="2514283"/>
                  </a:lnTo>
                  <a:lnTo>
                    <a:pt x="420693" y="2502218"/>
                  </a:lnTo>
                  <a:lnTo>
                    <a:pt x="419421" y="2492058"/>
                  </a:lnTo>
                  <a:lnTo>
                    <a:pt x="418149" y="2483803"/>
                  </a:lnTo>
                  <a:lnTo>
                    <a:pt x="418149" y="2477770"/>
                  </a:lnTo>
                  <a:lnTo>
                    <a:pt x="418467" y="2473325"/>
                  </a:lnTo>
                  <a:lnTo>
                    <a:pt x="418785" y="2470150"/>
                  </a:lnTo>
                  <a:lnTo>
                    <a:pt x="419421" y="2467928"/>
                  </a:lnTo>
                  <a:lnTo>
                    <a:pt x="417513" y="2463800"/>
                  </a:lnTo>
                  <a:close/>
                  <a:moveTo>
                    <a:pt x="2051490" y="2346325"/>
                  </a:moveTo>
                  <a:lnTo>
                    <a:pt x="2152651" y="2346325"/>
                  </a:lnTo>
                  <a:lnTo>
                    <a:pt x="2151061" y="2349527"/>
                  </a:lnTo>
                  <a:lnTo>
                    <a:pt x="2151697" y="2351449"/>
                  </a:lnTo>
                  <a:lnTo>
                    <a:pt x="2152015" y="2353690"/>
                  </a:lnTo>
                  <a:lnTo>
                    <a:pt x="2152333" y="2357533"/>
                  </a:lnTo>
                  <a:lnTo>
                    <a:pt x="2152015" y="2362336"/>
                  </a:lnTo>
                  <a:lnTo>
                    <a:pt x="2151697" y="2368741"/>
                  </a:lnTo>
                  <a:lnTo>
                    <a:pt x="2150106" y="2376747"/>
                  </a:lnTo>
                  <a:lnTo>
                    <a:pt x="2148198" y="2386674"/>
                  </a:lnTo>
                  <a:lnTo>
                    <a:pt x="2146289" y="2387314"/>
                  </a:lnTo>
                  <a:lnTo>
                    <a:pt x="2144062" y="2387634"/>
                  </a:lnTo>
                  <a:lnTo>
                    <a:pt x="2137700" y="2388595"/>
                  </a:lnTo>
                  <a:lnTo>
                    <a:pt x="2125929" y="2388915"/>
                  </a:lnTo>
                  <a:lnTo>
                    <a:pt x="2125611" y="2388915"/>
                  </a:lnTo>
                  <a:lnTo>
                    <a:pt x="2124975" y="2388595"/>
                  </a:lnTo>
                  <a:lnTo>
                    <a:pt x="2124021" y="2387314"/>
                  </a:lnTo>
                  <a:lnTo>
                    <a:pt x="2123702" y="2386354"/>
                  </a:lnTo>
                  <a:lnTo>
                    <a:pt x="2123066" y="2384752"/>
                  </a:lnTo>
                  <a:lnTo>
                    <a:pt x="2122112" y="2384432"/>
                  </a:lnTo>
                  <a:lnTo>
                    <a:pt x="2121794" y="2383792"/>
                  </a:lnTo>
                  <a:lnTo>
                    <a:pt x="2120521" y="2383792"/>
                  </a:lnTo>
                  <a:lnTo>
                    <a:pt x="2119885" y="2383792"/>
                  </a:lnTo>
                  <a:lnTo>
                    <a:pt x="2117022" y="2385073"/>
                  </a:lnTo>
                  <a:lnTo>
                    <a:pt x="2112250" y="2387955"/>
                  </a:lnTo>
                  <a:lnTo>
                    <a:pt x="2103025" y="2395000"/>
                  </a:lnTo>
                  <a:lnTo>
                    <a:pt x="2092845" y="2401724"/>
                  </a:lnTo>
                  <a:lnTo>
                    <a:pt x="2087437" y="2404927"/>
                  </a:lnTo>
                  <a:lnTo>
                    <a:pt x="2082347" y="2407489"/>
                  </a:lnTo>
                  <a:lnTo>
                    <a:pt x="2076621" y="2410371"/>
                  </a:lnTo>
                  <a:lnTo>
                    <a:pt x="2070895" y="2412612"/>
                  </a:lnTo>
                  <a:lnTo>
                    <a:pt x="2064850" y="2415174"/>
                  </a:lnTo>
                  <a:lnTo>
                    <a:pt x="2058806" y="2416775"/>
                  </a:lnTo>
                  <a:lnTo>
                    <a:pt x="2052444" y="2418376"/>
                  </a:lnTo>
                  <a:lnTo>
                    <a:pt x="2045763" y="2419657"/>
                  </a:lnTo>
                  <a:lnTo>
                    <a:pt x="2038447" y="2420618"/>
                  </a:lnTo>
                  <a:lnTo>
                    <a:pt x="2031448" y="2420938"/>
                  </a:lnTo>
                  <a:lnTo>
                    <a:pt x="2023495" y="2420938"/>
                  </a:lnTo>
                  <a:lnTo>
                    <a:pt x="2015542" y="2420618"/>
                  </a:lnTo>
                  <a:lnTo>
                    <a:pt x="2008862" y="2419977"/>
                  </a:lnTo>
                  <a:lnTo>
                    <a:pt x="2003454" y="2418697"/>
                  </a:lnTo>
                  <a:lnTo>
                    <a:pt x="1999000" y="2417736"/>
                  </a:lnTo>
                  <a:lnTo>
                    <a:pt x="1995501" y="2415814"/>
                  </a:lnTo>
                  <a:lnTo>
                    <a:pt x="1992638" y="2413893"/>
                  </a:lnTo>
                  <a:lnTo>
                    <a:pt x="1990729" y="2411652"/>
                  </a:lnTo>
                  <a:lnTo>
                    <a:pt x="1989456" y="2409410"/>
                  </a:lnTo>
                  <a:lnTo>
                    <a:pt x="1989138" y="2406528"/>
                  </a:lnTo>
                  <a:lnTo>
                    <a:pt x="1989456" y="2403966"/>
                  </a:lnTo>
                  <a:lnTo>
                    <a:pt x="1990411" y="2401084"/>
                  </a:lnTo>
                  <a:lnTo>
                    <a:pt x="1991683" y="2397882"/>
                  </a:lnTo>
                  <a:lnTo>
                    <a:pt x="1993592" y="2394679"/>
                  </a:lnTo>
                  <a:lnTo>
                    <a:pt x="1996137" y="2391477"/>
                  </a:lnTo>
                  <a:lnTo>
                    <a:pt x="1999000" y="2387955"/>
                  </a:lnTo>
                  <a:lnTo>
                    <a:pt x="2005362" y="2381230"/>
                  </a:lnTo>
                  <a:lnTo>
                    <a:pt x="2012679" y="2374825"/>
                  </a:lnTo>
                  <a:lnTo>
                    <a:pt x="2019996" y="2368421"/>
                  </a:lnTo>
                  <a:lnTo>
                    <a:pt x="2027949" y="2362336"/>
                  </a:lnTo>
                  <a:lnTo>
                    <a:pt x="2035265" y="2356893"/>
                  </a:lnTo>
                  <a:lnTo>
                    <a:pt x="2046718" y="2349527"/>
                  </a:lnTo>
                  <a:lnTo>
                    <a:pt x="2051490" y="2346325"/>
                  </a:lnTo>
                  <a:close/>
                  <a:moveTo>
                    <a:pt x="592138" y="2346325"/>
                  </a:moveTo>
                  <a:lnTo>
                    <a:pt x="693618" y="2346325"/>
                  </a:lnTo>
                  <a:lnTo>
                    <a:pt x="698072" y="2349527"/>
                  </a:lnTo>
                  <a:lnTo>
                    <a:pt x="709842" y="2356893"/>
                  </a:lnTo>
                  <a:lnTo>
                    <a:pt x="716841" y="2362336"/>
                  </a:lnTo>
                  <a:lnTo>
                    <a:pt x="724794" y="2368421"/>
                  </a:lnTo>
                  <a:lnTo>
                    <a:pt x="732428" y="2374825"/>
                  </a:lnTo>
                  <a:lnTo>
                    <a:pt x="739427" y="2381230"/>
                  </a:lnTo>
                  <a:lnTo>
                    <a:pt x="746108" y="2387955"/>
                  </a:lnTo>
                  <a:lnTo>
                    <a:pt x="748971" y="2391477"/>
                  </a:lnTo>
                  <a:lnTo>
                    <a:pt x="751197" y="2394679"/>
                  </a:lnTo>
                  <a:lnTo>
                    <a:pt x="753106" y="2397882"/>
                  </a:lnTo>
                  <a:lnTo>
                    <a:pt x="754697" y="2401084"/>
                  </a:lnTo>
                  <a:lnTo>
                    <a:pt x="755333" y="2403966"/>
                  </a:lnTo>
                  <a:lnTo>
                    <a:pt x="755651" y="2406528"/>
                  </a:lnTo>
                  <a:lnTo>
                    <a:pt x="755333" y="2409410"/>
                  </a:lnTo>
                  <a:lnTo>
                    <a:pt x="754379" y="2411652"/>
                  </a:lnTo>
                  <a:lnTo>
                    <a:pt x="752470" y="2413893"/>
                  </a:lnTo>
                  <a:lnTo>
                    <a:pt x="749607" y="2415814"/>
                  </a:lnTo>
                  <a:lnTo>
                    <a:pt x="746108" y="2417736"/>
                  </a:lnTo>
                  <a:lnTo>
                    <a:pt x="741336" y="2418697"/>
                  </a:lnTo>
                  <a:lnTo>
                    <a:pt x="736246" y="2419977"/>
                  </a:lnTo>
                  <a:lnTo>
                    <a:pt x="729565" y="2420618"/>
                  </a:lnTo>
                  <a:lnTo>
                    <a:pt x="721612" y="2420938"/>
                  </a:lnTo>
                  <a:lnTo>
                    <a:pt x="713659" y="2420938"/>
                  </a:lnTo>
                  <a:lnTo>
                    <a:pt x="706343" y="2420618"/>
                  </a:lnTo>
                  <a:lnTo>
                    <a:pt x="699344" y="2419657"/>
                  </a:lnTo>
                  <a:lnTo>
                    <a:pt x="692346" y="2418376"/>
                  </a:lnTo>
                  <a:lnTo>
                    <a:pt x="685983" y="2416775"/>
                  </a:lnTo>
                  <a:lnTo>
                    <a:pt x="679939" y="2415174"/>
                  </a:lnTo>
                  <a:lnTo>
                    <a:pt x="673895" y="2412612"/>
                  </a:lnTo>
                  <a:lnTo>
                    <a:pt x="668487" y="2410371"/>
                  </a:lnTo>
                  <a:lnTo>
                    <a:pt x="662760" y="2407489"/>
                  </a:lnTo>
                  <a:lnTo>
                    <a:pt x="657352" y="2404927"/>
                  </a:lnTo>
                  <a:lnTo>
                    <a:pt x="652263" y="2401724"/>
                  </a:lnTo>
                  <a:lnTo>
                    <a:pt x="642083" y="2395000"/>
                  </a:lnTo>
                  <a:lnTo>
                    <a:pt x="632539" y="2387955"/>
                  </a:lnTo>
                  <a:lnTo>
                    <a:pt x="628086" y="2385073"/>
                  </a:lnTo>
                  <a:lnTo>
                    <a:pt x="624904" y="2383792"/>
                  </a:lnTo>
                  <a:lnTo>
                    <a:pt x="624268" y="2383792"/>
                  </a:lnTo>
                  <a:lnTo>
                    <a:pt x="623314" y="2383792"/>
                  </a:lnTo>
                  <a:lnTo>
                    <a:pt x="622678" y="2384432"/>
                  </a:lnTo>
                  <a:lnTo>
                    <a:pt x="622041" y="2384752"/>
                  </a:lnTo>
                  <a:lnTo>
                    <a:pt x="621405" y="2386354"/>
                  </a:lnTo>
                  <a:lnTo>
                    <a:pt x="620769" y="2387314"/>
                  </a:lnTo>
                  <a:lnTo>
                    <a:pt x="620133" y="2388595"/>
                  </a:lnTo>
                  <a:lnTo>
                    <a:pt x="619496" y="2388915"/>
                  </a:lnTo>
                  <a:lnTo>
                    <a:pt x="619178" y="2388915"/>
                  </a:lnTo>
                  <a:lnTo>
                    <a:pt x="607408" y="2388595"/>
                  </a:lnTo>
                  <a:lnTo>
                    <a:pt x="601045" y="2387634"/>
                  </a:lnTo>
                  <a:lnTo>
                    <a:pt x="598819" y="2387314"/>
                  </a:lnTo>
                  <a:lnTo>
                    <a:pt x="596910" y="2386674"/>
                  </a:lnTo>
                  <a:lnTo>
                    <a:pt x="595001" y="2376747"/>
                  </a:lnTo>
                  <a:lnTo>
                    <a:pt x="593411" y="2368741"/>
                  </a:lnTo>
                  <a:lnTo>
                    <a:pt x="593092" y="2362336"/>
                  </a:lnTo>
                  <a:lnTo>
                    <a:pt x="592774" y="2357533"/>
                  </a:lnTo>
                  <a:lnTo>
                    <a:pt x="593092" y="2353690"/>
                  </a:lnTo>
                  <a:lnTo>
                    <a:pt x="593411" y="2351449"/>
                  </a:lnTo>
                  <a:lnTo>
                    <a:pt x="593729" y="2349527"/>
                  </a:lnTo>
                  <a:lnTo>
                    <a:pt x="592138" y="2346325"/>
                  </a:lnTo>
                  <a:close/>
                  <a:moveTo>
                    <a:pt x="1474788" y="2290762"/>
                  </a:moveTo>
                  <a:lnTo>
                    <a:pt x="1567135" y="2290762"/>
                  </a:lnTo>
                  <a:lnTo>
                    <a:pt x="1571609" y="2293338"/>
                  </a:lnTo>
                  <a:lnTo>
                    <a:pt x="1582473" y="2300422"/>
                  </a:lnTo>
                  <a:lnTo>
                    <a:pt x="1588864" y="2305252"/>
                  </a:lnTo>
                  <a:lnTo>
                    <a:pt x="1595894" y="2310404"/>
                  </a:lnTo>
                  <a:lnTo>
                    <a:pt x="1602924" y="2316522"/>
                  </a:lnTo>
                  <a:lnTo>
                    <a:pt x="1609634" y="2322640"/>
                  </a:lnTo>
                  <a:lnTo>
                    <a:pt x="1615386" y="2328758"/>
                  </a:lnTo>
                  <a:lnTo>
                    <a:pt x="1617942" y="2331978"/>
                  </a:lnTo>
                  <a:lnTo>
                    <a:pt x="1620179" y="2334875"/>
                  </a:lnTo>
                  <a:lnTo>
                    <a:pt x="1621776" y="2337451"/>
                  </a:lnTo>
                  <a:lnTo>
                    <a:pt x="1623374" y="2340671"/>
                  </a:lnTo>
                  <a:lnTo>
                    <a:pt x="1624013" y="2343247"/>
                  </a:lnTo>
                  <a:lnTo>
                    <a:pt x="1624013" y="2345501"/>
                  </a:lnTo>
                  <a:lnTo>
                    <a:pt x="1623694" y="2348399"/>
                  </a:lnTo>
                  <a:lnTo>
                    <a:pt x="1622735" y="2350009"/>
                  </a:lnTo>
                  <a:lnTo>
                    <a:pt x="1620818" y="2352585"/>
                  </a:lnTo>
                  <a:lnTo>
                    <a:pt x="1618581" y="2353873"/>
                  </a:lnTo>
                  <a:lnTo>
                    <a:pt x="1615386" y="2355483"/>
                  </a:lnTo>
                  <a:lnTo>
                    <a:pt x="1611232" y="2357093"/>
                  </a:lnTo>
                  <a:lnTo>
                    <a:pt x="1606119" y="2357737"/>
                  </a:lnTo>
                  <a:lnTo>
                    <a:pt x="1600048" y="2358703"/>
                  </a:lnTo>
                  <a:lnTo>
                    <a:pt x="1593018" y="2359025"/>
                  </a:lnTo>
                  <a:lnTo>
                    <a:pt x="1585668" y="2359025"/>
                  </a:lnTo>
                  <a:lnTo>
                    <a:pt x="1578958" y="2358703"/>
                  </a:lnTo>
                  <a:lnTo>
                    <a:pt x="1572567" y="2357415"/>
                  </a:lnTo>
                  <a:lnTo>
                    <a:pt x="1566496" y="2356127"/>
                  </a:lnTo>
                  <a:lnTo>
                    <a:pt x="1560744" y="2355161"/>
                  </a:lnTo>
                  <a:lnTo>
                    <a:pt x="1554993" y="2353229"/>
                  </a:lnTo>
                  <a:lnTo>
                    <a:pt x="1549560" y="2351297"/>
                  </a:lnTo>
                  <a:lnTo>
                    <a:pt x="1544128" y="2349043"/>
                  </a:lnTo>
                  <a:lnTo>
                    <a:pt x="1539335" y="2346467"/>
                  </a:lnTo>
                  <a:lnTo>
                    <a:pt x="1529749" y="2340993"/>
                  </a:lnTo>
                  <a:lnTo>
                    <a:pt x="1520802" y="2334875"/>
                  </a:lnTo>
                  <a:lnTo>
                    <a:pt x="1511535" y="2328758"/>
                  </a:lnTo>
                  <a:lnTo>
                    <a:pt x="1507701" y="2326182"/>
                  </a:lnTo>
                  <a:lnTo>
                    <a:pt x="1505144" y="2324894"/>
                  </a:lnTo>
                  <a:lnTo>
                    <a:pt x="1503866" y="2324572"/>
                  </a:lnTo>
                  <a:lnTo>
                    <a:pt x="1503227" y="2324894"/>
                  </a:lnTo>
                  <a:lnTo>
                    <a:pt x="1502269" y="2325860"/>
                  </a:lnTo>
                  <a:lnTo>
                    <a:pt x="1501629" y="2326826"/>
                  </a:lnTo>
                  <a:lnTo>
                    <a:pt x="1500990" y="2328114"/>
                  </a:lnTo>
                  <a:lnTo>
                    <a:pt x="1500351" y="2329080"/>
                  </a:lnTo>
                  <a:lnTo>
                    <a:pt x="1499712" y="2329080"/>
                  </a:lnTo>
                  <a:lnTo>
                    <a:pt x="1499073" y="2329080"/>
                  </a:lnTo>
                  <a:lnTo>
                    <a:pt x="1488528" y="2328758"/>
                  </a:lnTo>
                  <a:lnTo>
                    <a:pt x="1482777" y="2328436"/>
                  </a:lnTo>
                  <a:lnTo>
                    <a:pt x="1480540" y="2328114"/>
                  </a:lnTo>
                  <a:lnTo>
                    <a:pt x="1478942" y="2327148"/>
                  </a:lnTo>
                  <a:lnTo>
                    <a:pt x="1477025" y="2318132"/>
                  </a:lnTo>
                  <a:lnTo>
                    <a:pt x="1476066" y="2310726"/>
                  </a:lnTo>
                  <a:lnTo>
                    <a:pt x="1475747" y="2305252"/>
                  </a:lnTo>
                  <a:lnTo>
                    <a:pt x="1475108" y="2300422"/>
                  </a:lnTo>
                  <a:lnTo>
                    <a:pt x="1475747" y="2297202"/>
                  </a:lnTo>
                  <a:lnTo>
                    <a:pt x="1476066" y="2294948"/>
                  </a:lnTo>
                  <a:lnTo>
                    <a:pt x="1476386" y="2293338"/>
                  </a:lnTo>
                  <a:lnTo>
                    <a:pt x="1474788" y="2290762"/>
                  </a:lnTo>
                  <a:close/>
                  <a:moveTo>
                    <a:pt x="1243723" y="2290762"/>
                  </a:moveTo>
                  <a:lnTo>
                    <a:pt x="1335088" y="2290762"/>
                  </a:lnTo>
                  <a:lnTo>
                    <a:pt x="1333507" y="2293338"/>
                  </a:lnTo>
                  <a:lnTo>
                    <a:pt x="1334140" y="2294948"/>
                  </a:lnTo>
                  <a:lnTo>
                    <a:pt x="1334140" y="2297202"/>
                  </a:lnTo>
                  <a:lnTo>
                    <a:pt x="1334456" y="2300422"/>
                  </a:lnTo>
                  <a:lnTo>
                    <a:pt x="1334456" y="2305252"/>
                  </a:lnTo>
                  <a:lnTo>
                    <a:pt x="1333824" y="2310726"/>
                  </a:lnTo>
                  <a:lnTo>
                    <a:pt x="1332559" y="2318132"/>
                  </a:lnTo>
                  <a:lnTo>
                    <a:pt x="1330978" y="2327148"/>
                  </a:lnTo>
                  <a:lnTo>
                    <a:pt x="1329398" y="2328114"/>
                  </a:lnTo>
                  <a:lnTo>
                    <a:pt x="1327185" y="2328436"/>
                  </a:lnTo>
                  <a:lnTo>
                    <a:pt x="1321494" y="2328758"/>
                  </a:lnTo>
                  <a:lnTo>
                    <a:pt x="1311061" y="2329080"/>
                  </a:lnTo>
                  <a:lnTo>
                    <a:pt x="1310113" y="2329080"/>
                  </a:lnTo>
                  <a:lnTo>
                    <a:pt x="1309797" y="2329080"/>
                  </a:lnTo>
                  <a:lnTo>
                    <a:pt x="1309165" y="2328114"/>
                  </a:lnTo>
                  <a:lnTo>
                    <a:pt x="1308848" y="2326826"/>
                  </a:lnTo>
                  <a:lnTo>
                    <a:pt x="1307900" y="2325860"/>
                  </a:lnTo>
                  <a:lnTo>
                    <a:pt x="1306952" y="2324894"/>
                  </a:lnTo>
                  <a:lnTo>
                    <a:pt x="1306003" y="2324572"/>
                  </a:lnTo>
                  <a:lnTo>
                    <a:pt x="1305371" y="2324894"/>
                  </a:lnTo>
                  <a:lnTo>
                    <a:pt x="1302842" y="2326182"/>
                  </a:lnTo>
                  <a:lnTo>
                    <a:pt x="1298732" y="2328758"/>
                  </a:lnTo>
                  <a:lnTo>
                    <a:pt x="1289880" y="2334875"/>
                  </a:lnTo>
                  <a:lnTo>
                    <a:pt x="1281028" y="2340993"/>
                  </a:lnTo>
                  <a:lnTo>
                    <a:pt x="1271228" y="2346467"/>
                  </a:lnTo>
                  <a:lnTo>
                    <a:pt x="1266485" y="2349043"/>
                  </a:lnTo>
                  <a:lnTo>
                    <a:pt x="1261111" y="2351297"/>
                  </a:lnTo>
                  <a:lnTo>
                    <a:pt x="1256053" y="2353229"/>
                  </a:lnTo>
                  <a:lnTo>
                    <a:pt x="1250362" y="2355161"/>
                  </a:lnTo>
                  <a:lnTo>
                    <a:pt x="1244356" y="2356127"/>
                  </a:lnTo>
                  <a:lnTo>
                    <a:pt x="1238349" y="2357415"/>
                  </a:lnTo>
                  <a:lnTo>
                    <a:pt x="1232026" y="2358703"/>
                  </a:lnTo>
                  <a:lnTo>
                    <a:pt x="1225387" y="2359025"/>
                  </a:lnTo>
                  <a:lnTo>
                    <a:pt x="1218116" y="2359025"/>
                  </a:lnTo>
                  <a:lnTo>
                    <a:pt x="1211161" y="2358703"/>
                  </a:lnTo>
                  <a:lnTo>
                    <a:pt x="1205154" y="2357737"/>
                  </a:lnTo>
                  <a:lnTo>
                    <a:pt x="1200096" y="2357093"/>
                  </a:lnTo>
                  <a:lnTo>
                    <a:pt x="1195986" y="2355483"/>
                  </a:lnTo>
                  <a:lnTo>
                    <a:pt x="1193141" y="2353873"/>
                  </a:lnTo>
                  <a:lnTo>
                    <a:pt x="1190295" y="2352585"/>
                  </a:lnTo>
                  <a:lnTo>
                    <a:pt x="1189031" y="2350009"/>
                  </a:lnTo>
                  <a:lnTo>
                    <a:pt x="1187766" y="2348399"/>
                  </a:lnTo>
                  <a:lnTo>
                    <a:pt x="1187450" y="2345501"/>
                  </a:lnTo>
                  <a:lnTo>
                    <a:pt x="1187766" y="2343247"/>
                  </a:lnTo>
                  <a:lnTo>
                    <a:pt x="1188715" y="2340671"/>
                  </a:lnTo>
                  <a:lnTo>
                    <a:pt x="1189663" y="2337451"/>
                  </a:lnTo>
                  <a:lnTo>
                    <a:pt x="1191560" y="2334875"/>
                  </a:lnTo>
                  <a:lnTo>
                    <a:pt x="1193457" y="2331978"/>
                  </a:lnTo>
                  <a:lnTo>
                    <a:pt x="1195986" y="2328758"/>
                  </a:lnTo>
                  <a:lnTo>
                    <a:pt x="1201676" y="2322640"/>
                  </a:lnTo>
                  <a:lnTo>
                    <a:pt x="1208315" y="2316522"/>
                  </a:lnTo>
                  <a:lnTo>
                    <a:pt x="1215271" y="2310404"/>
                  </a:lnTo>
                  <a:lnTo>
                    <a:pt x="1222226" y="2305252"/>
                  </a:lnTo>
                  <a:lnTo>
                    <a:pt x="1228865" y="2300422"/>
                  </a:lnTo>
                  <a:lnTo>
                    <a:pt x="1239613" y="2293338"/>
                  </a:lnTo>
                  <a:lnTo>
                    <a:pt x="1243723" y="2290762"/>
                  </a:lnTo>
                  <a:close/>
                  <a:moveTo>
                    <a:pt x="1481543" y="1798637"/>
                  </a:moveTo>
                  <a:lnTo>
                    <a:pt x="1701801" y="1798637"/>
                  </a:lnTo>
                  <a:lnTo>
                    <a:pt x="1567093" y="2273300"/>
                  </a:lnTo>
                  <a:lnTo>
                    <a:pt x="1465263" y="2273300"/>
                  </a:lnTo>
                  <a:lnTo>
                    <a:pt x="1481543" y="1798637"/>
                  </a:lnTo>
                  <a:close/>
                  <a:moveTo>
                    <a:pt x="1119188" y="1798637"/>
                  </a:moveTo>
                  <a:lnTo>
                    <a:pt x="1336331" y="1798637"/>
                  </a:lnTo>
                  <a:lnTo>
                    <a:pt x="1346201" y="2272028"/>
                  </a:lnTo>
                  <a:lnTo>
                    <a:pt x="1240177" y="2273300"/>
                  </a:lnTo>
                  <a:lnTo>
                    <a:pt x="1119188" y="1798637"/>
                  </a:lnTo>
                  <a:close/>
                  <a:moveTo>
                    <a:pt x="2677270" y="1559805"/>
                  </a:moveTo>
                  <a:lnTo>
                    <a:pt x="2530833" y="1600780"/>
                  </a:lnTo>
                  <a:lnTo>
                    <a:pt x="2674417" y="1589663"/>
                  </a:lnTo>
                  <a:lnTo>
                    <a:pt x="2677270" y="1559805"/>
                  </a:lnTo>
                  <a:close/>
                  <a:moveTo>
                    <a:pt x="64561" y="1559805"/>
                  </a:moveTo>
                  <a:lnTo>
                    <a:pt x="67742" y="1589663"/>
                  </a:lnTo>
                  <a:lnTo>
                    <a:pt x="211812" y="1600780"/>
                  </a:lnTo>
                  <a:lnTo>
                    <a:pt x="64561" y="1559805"/>
                  </a:lnTo>
                  <a:close/>
                  <a:moveTo>
                    <a:pt x="1743293" y="1510232"/>
                  </a:moveTo>
                  <a:lnTo>
                    <a:pt x="1815377" y="1673934"/>
                  </a:lnTo>
                  <a:lnTo>
                    <a:pt x="2196121" y="1673934"/>
                  </a:lnTo>
                  <a:lnTo>
                    <a:pt x="2051635" y="1522922"/>
                  </a:lnTo>
                  <a:lnTo>
                    <a:pt x="1743293" y="1510232"/>
                  </a:lnTo>
                  <a:close/>
                  <a:moveTo>
                    <a:pt x="1093583" y="1510232"/>
                  </a:moveTo>
                  <a:lnTo>
                    <a:pt x="785241" y="1522922"/>
                  </a:lnTo>
                  <a:lnTo>
                    <a:pt x="641072" y="1673934"/>
                  </a:lnTo>
                  <a:lnTo>
                    <a:pt x="1021499" y="1673934"/>
                  </a:lnTo>
                  <a:lnTo>
                    <a:pt x="1093583" y="1510232"/>
                  </a:lnTo>
                  <a:close/>
                  <a:moveTo>
                    <a:pt x="840494" y="1363662"/>
                  </a:moveTo>
                  <a:lnTo>
                    <a:pt x="1955417" y="1363662"/>
                  </a:lnTo>
                  <a:lnTo>
                    <a:pt x="2368551" y="1768475"/>
                  </a:lnTo>
                  <a:lnTo>
                    <a:pt x="398463" y="1768475"/>
                  </a:lnTo>
                  <a:lnTo>
                    <a:pt x="840494" y="1363662"/>
                  </a:lnTo>
                  <a:close/>
                  <a:moveTo>
                    <a:pt x="1125700" y="1131888"/>
                  </a:moveTo>
                  <a:lnTo>
                    <a:pt x="1123793" y="1132523"/>
                  </a:lnTo>
                  <a:lnTo>
                    <a:pt x="1121569" y="1134110"/>
                  </a:lnTo>
                  <a:lnTo>
                    <a:pt x="1118710" y="1136650"/>
                  </a:lnTo>
                  <a:lnTo>
                    <a:pt x="1111084" y="1144270"/>
                  </a:lnTo>
                  <a:lnTo>
                    <a:pt x="1101553" y="1155065"/>
                  </a:lnTo>
                  <a:lnTo>
                    <a:pt x="1077405" y="1184275"/>
                  </a:lnTo>
                  <a:lnTo>
                    <a:pt x="1046268" y="1220153"/>
                  </a:lnTo>
                  <a:lnTo>
                    <a:pt x="1059613" y="1236028"/>
                  </a:lnTo>
                  <a:lnTo>
                    <a:pt x="1064696" y="1242378"/>
                  </a:lnTo>
                  <a:lnTo>
                    <a:pt x="1070098" y="1248093"/>
                  </a:lnTo>
                  <a:lnTo>
                    <a:pt x="1074546" y="1252538"/>
                  </a:lnTo>
                  <a:lnTo>
                    <a:pt x="1078994" y="1256665"/>
                  </a:lnTo>
                  <a:lnTo>
                    <a:pt x="1083124" y="1260158"/>
                  </a:lnTo>
                  <a:lnTo>
                    <a:pt x="1087890" y="1263333"/>
                  </a:lnTo>
                  <a:lnTo>
                    <a:pt x="1092656" y="1266508"/>
                  </a:lnTo>
                  <a:lnTo>
                    <a:pt x="1098375" y="1269365"/>
                  </a:lnTo>
                  <a:lnTo>
                    <a:pt x="1111084" y="1276350"/>
                  </a:lnTo>
                  <a:lnTo>
                    <a:pt x="1127606" y="1284605"/>
                  </a:lnTo>
                  <a:lnTo>
                    <a:pt x="1149529" y="1295400"/>
                  </a:lnTo>
                  <a:lnTo>
                    <a:pt x="1139362" y="1143953"/>
                  </a:lnTo>
                  <a:lnTo>
                    <a:pt x="1136185" y="1141413"/>
                  </a:lnTo>
                  <a:lnTo>
                    <a:pt x="1133325" y="1138238"/>
                  </a:lnTo>
                  <a:lnTo>
                    <a:pt x="1126971" y="1132205"/>
                  </a:lnTo>
                  <a:lnTo>
                    <a:pt x="1126017" y="1131888"/>
                  </a:lnTo>
                  <a:lnTo>
                    <a:pt x="1125700" y="1131888"/>
                  </a:lnTo>
                  <a:close/>
                  <a:moveTo>
                    <a:pt x="505679" y="1004887"/>
                  </a:moveTo>
                  <a:lnTo>
                    <a:pt x="511721" y="1004887"/>
                  </a:lnTo>
                  <a:lnTo>
                    <a:pt x="517446" y="1005205"/>
                  </a:lnTo>
                  <a:lnTo>
                    <a:pt x="522535" y="1006158"/>
                  </a:lnTo>
                  <a:lnTo>
                    <a:pt x="528259" y="1007746"/>
                  </a:lnTo>
                  <a:lnTo>
                    <a:pt x="533348" y="1009969"/>
                  </a:lnTo>
                  <a:lnTo>
                    <a:pt x="538436" y="1012828"/>
                  </a:lnTo>
                  <a:lnTo>
                    <a:pt x="543207" y="1015687"/>
                  </a:lnTo>
                  <a:lnTo>
                    <a:pt x="548296" y="1019498"/>
                  </a:lnTo>
                  <a:lnTo>
                    <a:pt x="552748" y="1023310"/>
                  </a:lnTo>
                  <a:lnTo>
                    <a:pt x="557201" y="1028075"/>
                  </a:lnTo>
                  <a:lnTo>
                    <a:pt x="561335" y="1033157"/>
                  </a:lnTo>
                  <a:lnTo>
                    <a:pt x="566106" y="1038239"/>
                  </a:lnTo>
                  <a:lnTo>
                    <a:pt x="570240" y="1044274"/>
                  </a:lnTo>
                  <a:lnTo>
                    <a:pt x="573738" y="1050309"/>
                  </a:lnTo>
                  <a:lnTo>
                    <a:pt x="577555" y="1056980"/>
                  </a:lnTo>
                  <a:lnTo>
                    <a:pt x="581371" y="1063968"/>
                  </a:lnTo>
                  <a:lnTo>
                    <a:pt x="585188" y="1071274"/>
                  </a:lnTo>
                  <a:lnTo>
                    <a:pt x="588686" y="1078897"/>
                  </a:lnTo>
                  <a:lnTo>
                    <a:pt x="591867" y="1086838"/>
                  </a:lnTo>
                  <a:lnTo>
                    <a:pt x="598227" y="1103673"/>
                  </a:lnTo>
                  <a:lnTo>
                    <a:pt x="603952" y="1121461"/>
                  </a:lnTo>
                  <a:lnTo>
                    <a:pt x="609677" y="1140202"/>
                  </a:lnTo>
                  <a:lnTo>
                    <a:pt x="614447" y="1159260"/>
                  </a:lnTo>
                  <a:lnTo>
                    <a:pt x="619218" y="1179589"/>
                  </a:lnTo>
                  <a:lnTo>
                    <a:pt x="623670" y="1200553"/>
                  </a:lnTo>
                  <a:lnTo>
                    <a:pt x="627487" y="1221518"/>
                  </a:lnTo>
                  <a:lnTo>
                    <a:pt x="630667" y="1242799"/>
                  </a:lnTo>
                  <a:lnTo>
                    <a:pt x="634165" y="1264399"/>
                  </a:lnTo>
                  <a:lnTo>
                    <a:pt x="636710" y="1285681"/>
                  </a:lnTo>
                  <a:lnTo>
                    <a:pt x="639254" y="1306963"/>
                  </a:lnTo>
                  <a:lnTo>
                    <a:pt x="641798" y="1327927"/>
                  </a:lnTo>
                  <a:lnTo>
                    <a:pt x="643389" y="1348574"/>
                  </a:lnTo>
                  <a:lnTo>
                    <a:pt x="644979" y="1368903"/>
                  </a:lnTo>
                  <a:lnTo>
                    <a:pt x="647841" y="1407337"/>
                  </a:lnTo>
                  <a:lnTo>
                    <a:pt x="649431" y="1441960"/>
                  </a:lnTo>
                  <a:lnTo>
                    <a:pt x="650703" y="1471501"/>
                  </a:lnTo>
                  <a:lnTo>
                    <a:pt x="651021" y="1495641"/>
                  </a:lnTo>
                  <a:lnTo>
                    <a:pt x="645933" y="1500088"/>
                  </a:lnTo>
                  <a:lnTo>
                    <a:pt x="640526" y="1461971"/>
                  </a:lnTo>
                  <a:lnTo>
                    <a:pt x="635120" y="1423219"/>
                  </a:lnTo>
                  <a:lnTo>
                    <a:pt x="629713" y="1515335"/>
                  </a:lnTo>
                  <a:lnTo>
                    <a:pt x="623988" y="1520417"/>
                  </a:lnTo>
                  <a:lnTo>
                    <a:pt x="225488" y="1414008"/>
                  </a:lnTo>
                  <a:lnTo>
                    <a:pt x="154884" y="1399079"/>
                  </a:lnTo>
                  <a:lnTo>
                    <a:pt x="603316" y="1539476"/>
                  </a:lnTo>
                  <a:lnTo>
                    <a:pt x="319945" y="1798670"/>
                  </a:lnTo>
                  <a:lnTo>
                    <a:pt x="585824" y="1798670"/>
                  </a:lnTo>
                  <a:lnTo>
                    <a:pt x="752475" y="1798670"/>
                  </a:lnTo>
                  <a:lnTo>
                    <a:pt x="687596" y="2326906"/>
                  </a:lnTo>
                  <a:lnTo>
                    <a:pt x="595365" y="2326906"/>
                  </a:lnTo>
                  <a:lnTo>
                    <a:pt x="586778" y="1847904"/>
                  </a:lnTo>
                  <a:lnTo>
                    <a:pt x="581371" y="1857433"/>
                  </a:lnTo>
                  <a:lnTo>
                    <a:pt x="578509" y="1862516"/>
                  </a:lnTo>
                  <a:lnTo>
                    <a:pt x="575329" y="1866963"/>
                  </a:lnTo>
                  <a:lnTo>
                    <a:pt x="531758" y="2443162"/>
                  </a:lnTo>
                  <a:lnTo>
                    <a:pt x="415356" y="2443162"/>
                  </a:lnTo>
                  <a:lnTo>
                    <a:pt x="356837" y="1985125"/>
                  </a:lnTo>
                  <a:lnTo>
                    <a:pt x="349840" y="1985760"/>
                  </a:lnTo>
                  <a:lnTo>
                    <a:pt x="346024" y="1986078"/>
                  </a:lnTo>
                  <a:lnTo>
                    <a:pt x="342207" y="1986078"/>
                  </a:lnTo>
                  <a:lnTo>
                    <a:pt x="337437" y="1985760"/>
                  </a:lnTo>
                  <a:lnTo>
                    <a:pt x="332348" y="1985443"/>
                  </a:lnTo>
                  <a:lnTo>
                    <a:pt x="145661" y="1959078"/>
                  </a:lnTo>
                  <a:lnTo>
                    <a:pt x="141208" y="1957490"/>
                  </a:lnTo>
                  <a:lnTo>
                    <a:pt x="137074" y="1955267"/>
                  </a:lnTo>
                  <a:lnTo>
                    <a:pt x="133257" y="1952726"/>
                  </a:lnTo>
                  <a:lnTo>
                    <a:pt x="129441" y="1949867"/>
                  </a:lnTo>
                  <a:lnTo>
                    <a:pt x="125624" y="1946055"/>
                  </a:lnTo>
                  <a:lnTo>
                    <a:pt x="122126" y="1941926"/>
                  </a:lnTo>
                  <a:lnTo>
                    <a:pt x="119264" y="1937479"/>
                  </a:lnTo>
                  <a:lnTo>
                    <a:pt x="116401" y="1932397"/>
                  </a:lnTo>
                  <a:lnTo>
                    <a:pt x="113539" y="1927632"/>
                  </a:lnTo>
                  <a:lnTo>
                    <a:pt x="110995" y="1921914"/>
                  </a:lnTo>
                  <a:lnTo>
                    <a:pt x="108768" y="1916197"/>
                  </a:lnTo>
                  <a:lnTo>
                    <a:pt x="106542" y="1910162"/>
                  </a:lnTo>
                  <a:lnTo>
                    <a:pt x="102408" y="1897774"/>
                  </a:lnTo>
                  <a:lnTo>
                    <a:pt x="98909" y="1885068"/>
                  </a:lnTo>
                  <a:lnTo>
                    <a:pt x="96365" y="1872363"/>
                  </a:lnTo>
                  <a:lnTo>
                    <a:pt x="93503" y="1859339"/>
                  </a:lnTo>
                  <a:lnTo>
                    <a:pt x="90004" y="1836152"/>
                  </a:lnTo>
                  <a:lnTo>
                    <a:pt x="86824" y="1817728"/>
                  </a:lnTo>
                  <a:lnTo>
                    <a:pt x="85234" y="1811058"/>
                  </a:lnTo>
                  <a:lnTo>
                    <a:pt x="84280" y="1806293"/>
                  </a:lnTo>
                  <a:lnTo>
                    <a:pt x="83962" y="1800894"/>
                  </a:lnTo>
                  <a:lnTo>
                    <a:pt x="76965" y="1730695"/>
                  </a:lnTo>
                  <a:lnTo>
                    <a:pt x="69968" y="1653826"/>
                  </a:lnTo>
                  <a:lnTo>
                    <a:pt x="62017" y="1556628"/>
                  </a:lnTo>
                  <a:lnTo>
                    <a:pt x="52158" y="1552499"/>
                  </a:lnTo>
                  <a:lnTo>
                    <a:pt x="43571" y="1548687"/>
                  </a:lnTo>
                  <a:lnTo>
                    <a:pt x="35938" y="1545511"/>
                  </a:lnTo>
                  <a:lnTo>
                    <a:pt x="29895" y="1542017"/>
                  </a:lnTo>
                  <a:lnTo>
                    <a:pt x="25443" y="1538523"/>
                  </a:lnTo>
                  <a:lnTo>
                    <a:pt x="23535" y="1536617"/>
                  </a:lnTo>
                  <a:lnTo>
                    <a:pt x="21944" y="1535346"/>
                  </a:lnTo>
                  <a:lnTo>
                    <a:pt x="20990" y="1533758"/>
                  </a:lnTo>
                  <a:lnTo>
                    <a:pt x="20354" y="1532170"/>
                  </a:lnTo>
                  <a:lnTo>
                    <a:pt x="19718" y="1530582"/>
                  </a:lnTo>
                  <a:lnTo>
                    <a:pt x="20354" y="1529311"/>
                  </a:lnTo>
                  <a:lnTo>
                    <a:pt x="17492" y="1522641"/>
                  </a:lnTo>
                  <a:lnTo>
                    <a:pt x="15266" y="1515017"/>
                  </a:lnTo>
                  <a:lnTo>
                    <a:pt x="12721" y="1504853"/>
                  </a:lnTo>
                  <a:lnTo>
                    <a:pt x="10495" y="1493100"/>
                  </a:lnTo>
                  <a:lnTo>
                    <a:pt x="8269" y="1479759"/>
                  </a:lnTo>
                  <a:lnTo>
                    <a:pt x="6043" y="1465148"/>
                  </a:lnTo>
                  <a:lnTo>
                    <a:pt x="4134" y="1449583"/>
                  </a:lnTo>
                  <a:lnTo>
                    <a:pt x="2544" y="1432431"/>
                  </a:lnTo>
                  <a:lnTo>
                    <a:pt x="954" y="1414325"/>
                  </a:lnTo>
                  <a:lnTo>
                    <a:pt x="318" y="1395267"/>
                  </a:lnTo>
                  <a:lnTo>
                    <a:pt x="0" y="1375256"/>
                  </a:lnTo>
                  <a:lnTo>
                    <a:pt x="318" y="1354926"/>
                  </a:lnTo>
                  <a:lnTo>
                    <a:pt x="954" y="1333962"/>
                  </a:lnTo>
                  <a:lnTo>
                    <a:pt x="2544" y="1312363"/>
                  </a:lnTo>
                  <a:lnTo>
                    <a:pt x="4452" y="1290763"/>
                  </a:lnTo>
                  <a:lnTo>
                    <a:pt x="7315" y="1268846"/>
                  </a:lnTo>
                  <a:lnTo>
                    <a:pt x="11131" y="1246929"/>
                  </a:lnTo>
                  <a:lnTo>
                    <a:pt x="13357" y="1236447"/>
                  </a:lnTo>
                  <a:lnTo>
                    <a:pt x="15584" y="1225647"/>
                  </a:lnTo>
                  <a:lnTo>
                    <a:pt x="18446" y="1214847"/>
                  </a:lnTo>
                  <a:lnTo>
                    <a:pt x="21308" y="1204047"/>
                  </a:lnTo>
                  <a:lnTo>
                    <a:pt x="24489" y="1193248"/>
                  </a:lnTo>
                  <a:lnTo>
                    <a:pt x="27669" y="1183083"/>
                  </a:lnTo>
                  <a:lnTo>
                    <a:pt x="31486" y="1172601"/>
                  </a:lnTo>
                  <a:lnTo>
                    <a:pt x="35302" y="1162436"/>
                  </a:lnTo>
                  <a:lnTo>
                    <a:pt x="39436" y="1152272"/>
                  </a:lnTo>
                  <a:lnTo>
                    <a:pt x="43889" y="1142425"/>
                  </a:lnTo>
                  <a:lnTo>
                    <a:pt x="48978" y="1132578"/>
                  </a:lnTo>
                  <a:lnTo>
                    <a:pt x="54066" y="1123367"/>
                  </a:lnTo>
                  <a:lnTo>
                    <a:pt x="59473" y="1113838"/>
                  </a:lnTo>
                  <a:lnTo>
                    <a:pt x="64879" y="1104944"/>
                  </a:lnTo>
                  <a:lnTo>
                    <a:pt x="70922" y="1096050"/>
                  </a:lnTo>
                  <a:lnTo>
                    <a:pt x="77601" y="1087473"/>
                  </a:lnTo>
                  <a:lnTo>
                    <a:pt x="84280" y="1079215"/>
                  </a:lnTo>
                  <a:lnTo>
                    <a:pt x="91276" y="1071274"/>
                  </a:lnTo>
                  <a:lnTo>
                    <a:pt x="98591" y="1063968"/>
                  </a:lnTo>
                  <a:lnTo>
                    <a:pt x="106542" y="1056662"/>
                  </a:lnTo>
                  <a:lnTo>
                    <a:pt x="114811" y="1049674"/>
                  </a:lnTo>
                  <a:lnTo>
                    <a:pt x="123080" y="1043321"/>
                  </a:lnTo>
                  <a:lnTo>
                    <a:pt x="131985" y="1036651"/>
                  </a:lnTo>
                  <a:lnTo>
                    <a:pt x="141526" y="1031251"/>
                  </a:lnTo>
                  <a:lnTo>
                    <a:pt x="150749" y="1025851"/>
                  </a:lnTo>
                  <a:lnTo>
                    <a:pt x="160926" y="1021087"/>
                  </a:lnTo>
                  <a:lnTo>
                    <a:pt x="171740" y="1016322"/>
                  </a:lnTo>
                  <a:lnTo>
                    <a:pt x="182553" y="1012193"/>
                  </a:lnTo>
                  <a:lnTo>
                    <a:pt x="193684" y="1009016"/>
                  </a:lnTo>
                  <a:lnTo>
                    <a:pt x="205452" y="1005522"/>
                  </a:lnTo>
                  <a:lnTo>
                    <a:pt x="209904" y="1005522"/>
                  </a:lnTo>
                  <a:lnTo>
                    <a:pt x="218809" y="1005840"/>
                  </a:lnTo>
                  <a:lnTo>
                    <a:pt x="243298" y="1007428"/>
                  </a:lnTo>
                  <a:lnTo>
                    <a:pt x="280508" y="1009969"/>
                  </a:lnTo>
                  <a:lnTo>
                    <a:pt x="409313" y="1420361"/>
                  </a:lnTo>
                  <a:lnTo>
                    <a:pt x="397228" y="1297751"/>
                  </a:lnTo>
                  <a:lnTo>
                    <a:pt x="390867" y="1077309"/>
                  </a:lnTo>
                  <a:lnTo>
                    <a:pt x="382598" y="1056345"/>
                  </a:lnTo>
                  <a:lnTo>
                    <a:pt x="399136" y="1028392"/>
                  </a:lnTo>
                  <a:lnTo>
                    <a:pt x="436029" y="1028392"/>
                  </a:lnTo>
                  <a:lnTo>
                    <a:pt x="450976" y="1056345"/>
                  </a:lnTo>
                  <a:lnTo>
                    <a:pt x="443979" y="1081438"/>
                  </a:lnTo>
                  <a:lnTo>
                    <a:pt x="489141" y="1401937"/>
                  </a:lnTo>
                  <a:lnTo>
                    <a:pt x="481508" y="1015369"/>
                  </a:lnTo>
                  <a:lnTo>
                    <a:pt x="489459" y="1011875"/>
                  </a:lnTo>
                  <a:lnTo>
                    <a:pt x="495501" y="1009016"/>
                  </a:lnTo>
                  <a:lnTo>
                    <a:pt x="499000" y="1006793"/>
                  </a:lnTo>
                  <a:lnTo>
                    <a:pt x="499636" y="1005840"/>
                  </a:lnTo>
                  <a:lnTo>
                    <a:pt x="499954" y="1005522"/>
                  </a:lnTo>
                  <a:lnTo>
                    <a:pt x="505679" y="1004887"/>
                  </a:lnTo>
                  <a:close/>
                  <a:moveTo>
                    <a:pt x="2233205" y="1004887"/>
                  </a:moveTo>
                  <a:lnTo>
                    <a:pt x="2238276" y="1005205"/>
                  </a:lnTo>
                  <a:lnTo>
                    <a:pt x="2243665" y="1005522"/>
                  </a:lnTo>
                  <a:lnTo>
                    <a:pt x="2243665" y="1005840"/>
                  </a:lnTo>
                  <a:lnTo>
                    <a:pt x="2244299" y="1006793"/>
                  </a:lnTo>
                  <a:lnTo>
                    <a:pt x="2248102" y="1009016"/>
                  </a:lnTo>
                  <a:lnTo>
                    <a:pt x="2253808" y="1011875"/>
                  </a:lnTo>
                  <a:lnTo>
                    <a:pt x="2261732" y="1015369"/>
                  </a:lnTo>
                  <a:lnTo>
                    <a:pt x="2254441" y="1401937"/>
                  </a:lnTo>
                  <a:lnTo>
                    <a:pt x="2299133" y="1081438"/>
                  </a:lnTo>
                  <a:lnTo>
                    <a:pt x="2292160" y="1056345"/>
                  </a:lnTo>
                  <a:lnTo>
                    <a:pt x="2307374" y="1028392"/>
                  </a:lnTo>
                  <a:lnTo>
                    <a:pt x="2344142" y="1028392"/>
                  </a:lnTo>
                  <a:lnTo>
                    <a:pt x="2360307" y="1056345"/>
                  </a:lnTo>
                  <a:lnTo>
                    <a:pt x="2352066" y="1077309"/>
                  </a:lnTo>
                  <a:lnTo>
                    <a:pt x="2346044" y="1297751"/>
                  </a:lnTo>
                  <a:lnTo>
                    <a:pt x="2333682" y="1420361"/>
                  </a:lnTo>
                  <a:lnTo>
                    <a:pt x="2462052" y="1009969"/>
                  </a:lnTo>
                  <a:lnTo>
                    <a:pt x="2499137" y="1007428"/>
                  </a:lnTo>
                  <a:lnTo>
                    <a:pt x="2523860" y="1005840"/>
                  </a:lnTo>
                  <a:lnTo>
                    <a:pt x="2532735" y="1005522"/>
                  </a:lnTo>
                  <a:lnTo>
                    <a:pt x="2536855" y="1005522"/>
                  </a:lnTo>
                  <a:lnTo>
                    <a:pt x="2548266" y="1009016"/>
                  </a:lnTo>
                  <a:lnTo>
                    <a:pt x="2559677" y="1012193"/>
                  </a:lnTo>
                  <a:lnTo>
                    <a:pt x="2570453" y="1016322"/>
                  </a:lnTo>
                  <a:lnTo>
                    <a:pt x="2580913" y="1021087"/>
                  </a:lnTo>
                  <a:lnTo>
                    <a:pt x="2591056" y="1025851"/>
                  </a:lnTo>
                  <a:lnTo>
                    <a:pt x="2600882" y="1031251"/>
                  </a:lnTo>
                  <a:lnTo>
                    <a:pt x="2610391" y="1036651"/>
                  </a:lnTo>
                  <a:lnTo>
                    <a:pt x="2618949" y="1043321"/>
                  </a:lnTo>
                  <a:lnTo>
                    <a:pt x="2627507" y="1049674"/>
                  </a:lnTo>
                  <a:lnTo>
                    <a:pt x="2635431" y="1056662"/>
                  </a:lnTo>
                  <a:lnTo>
                    <a:pt x="2643355" y="1063968"/>
                  </a:lnTo>
                  <a:lnTo>
                    <a:pt x="2650962" y="1071274"/>
                  </a:lnTo>
                  <a:lnTo>
                    <a:pt x="2657618" y="1079215"/>
                  </a:lnTo>
                  <a:lnTo>
                    <a:pt x="2664274" y="1087473"/>
                  </a:lnTo>
                  <a:lnTo>
                    <a:pt x="2670614" y="1096050"/>
                  </a:lnTo>
                  <a:lnTo>
                    <a:pt x="2676636" y="1104944"/>
                  </a:lnTo>
                  <a:lnTo>
                    <a:pt x="2682341" y="1113838"/>
                  </a:lnTo>
                  <a:lnTo>
                    <a:pt x="2688047" y="1123367"/>
                  </a:lnTo>
                  <a:lnTo>
                    <a:pt x="2692801" y="1132578"/>
                  </a:lnTo>
                  <a:lnTo>
                    <a:pt x="2697872" y="1142425"/>
                  </a:lnTo>
                  <a:lnTo>
                    <a:pt x="2702310" y="1152272"/>
                  </a:lnTo>
                  <a:lnTo>
                    <a:pt x="2706430" y="1162436"/>
                  </a:lnTo>
                  <a:lnTo>
                    <a:pt x="2710551" y="1172601"/>
                  </a:lnTo>
                  <a:lnTo>
                    <a:pt x="2714037" y="1183083"/>
                  </a:lnTo>
                  <a:lnTo>
                    <a:pt x="2717207" y="1193248"/>
                  </a:lnTo>
                  <a:lnTo>
                    <a:pt x="2720694" y="1204047"/>
                  </a:lnTo>
                  <a:lnTo>
                    <a:pt x="2723229" y="1214847"/>
                  </a:lnTo>
                  <a:lnTo>
                    <a:pt x="2726082" y="1225647"/>
                  </a:lnTo>
                  <a:lnTo>
                    <a:pt x="2728618" y="1236447"/>
                  </a:lnTo>
                  <a:lnTo>
                    <a:pt x="2730836" y="1246929"/>
                  </a:lnTo>
                  <a:lnTo>
                    <a:pt x="2734640" y="1268846"/>
                  </a:lnTo>
                  <a:lnTo>
                    <a:pt x="2737176" y="1290763"/>
                  </a:lnTo>
                  <a:lnTo>
                    <a:pt x="2739394" y="1312363"/>
                  </a:lnTo>
                  <a:lnTo>
                    <a:pt x="2740979" y="1333962"/>
                  </a:lnTo>
                  <a:lnTo>
                    <a:pt x="2741613" y="1354926"/>
                  </a:lnTo>
                  <a:lnTo>
                    <a:pt x="2741613" y="1375256"/>
                  </a:lnTo>
                  <a:lnTo>
                    <a:pt x="2741296" y="1395267"/>
                  </a:lnTo>
                  <a:lnTo>
                    <a:pt x="2740662" y="1414325"/>
                  </a:lnTo>
                  <a:lnTo>
                    <a:pt x="2739394" y="1432431"/>
                  </a:lnTo>
                  <a:lnTo>
                    <a:pt x="2737493" y="1449583"/>
                  </a:lnTo>
                  <a:lnTo>
                    <a:pt x="2735591" y="1465148"/>
                  </a:lnTo>
                  <a:lnTo>
                    <a:pt x="2733689" y="1479759"/>
                  </a:lnTo>
                  <a:lnTo>
                    <a:pt x="2731470" y="1493100"/>
                  </a:lnTo>
                  <a:lnTo>
                    <a:pt x="2728935" y="1504853"/>
                  </a:lnTo>
                  <a:lnTo>
                    <a:pt x="2726716" y="1515017"/>
                  </a:lnTo>
                  <a:lnTo>
                    <a:pt x="2724180" y="1522641"/>
                  </a:lnTo>
                  <a:lnTo>
                    <a:pt x="2721962" y="1529311"/>
                  </a:lnTo>
                  <a:lnTo>
                    <a:pt x="2721962" y="1530582"/>
                  </a:lnTo>
                  <a:lnTo>
                    <a:pt x="2721328" y="1532170"/>
                  </a:lnTo>
                  <a:lnTo>
                    <a:pt x="2720694" y="1533758"/>
                  </a:lnTo>
                  <a:lnTo>
                    <a:pt x="2719426" y="1535346"/>
                  </a:lnTo>
                  <a:lnTo>
                    <a:pt x="2718158" y="1536617"/>
                  </a:lnTo>
                  <a:lnTo>
                    <a:pt x="2716573" y="1538523"/>
                  </a:lnTo>
                  <a:lnTo>
                    <a:pt x="2711819" y="1542017"/>
                  </a:lnTo>
                  <a:lnTo>
                    <a:pt x="2705796" y="1545511"/>
                  </a:lnTo>
                  <a:lnTo>
                    <a:pt x="2698506" y="1548687"/>
                  </a:lnTo>
                  <a:lnTo>
                    <a:pt x="2689948" y="1552499"/>
                  </a:lnTo>
                  <a:lnTo>
                    <a:pt x="2680122" y="1556628"/>
                  </a:lnTo>
                  <a:lnTo>
                    <a:pt x="2671881" y="1653826"/>
                  </a:lnTo>
                  <a:lnTo>
                    <a:pt x="2664908" y="1730695"/>
                  </a:lnTo>
                  <a:lnTo>
                    <a:pt x="2657935" y="1800894"/>
                  </a:lnTo>
                  <a:lnTo>
                    <a:pt x="2657618" y="1806293"/>
                  </a:lnTo>
                  <a:lnTo>
                    <a:pt x="2656350" y="1811058"/>
                  </a:lnTo>
                  <a:lnTo>
                    <a:pt x="2655399" y="1817728"/>
                  </a:lnTo>
                  <a:lnTo>
                    <a:pt x="2652230" y="1836152"/>
                  </a:lnTo>
                  <a:lnTo>
                    <a:pt x="2648109" y="1859339"/>
                  </a:lnTo>
                  <a:lnTo>
                    <a:pt x="2645890" y="1872363"/>
                  </a:lnTo>
                  <a:lnTo>
                    <a:pt x="2643038" y="1885068"/>
                  </a:lnTo>
                  <a:lnTo>
                    <a:pt x="2639551" y="1897774"/>
                  </a:lnTo>
                  <a:lnTo>
                    <a:pt x="2635431" y="1910162"/>
                  </a:lnTo>
                  <a:lnTo>
                    <a:pt x="2633529" y="1916197"/>
                  </a:lnTo>
                  <a:lnTo>
                    <a:pt x="2630993" y="1921914"/>
                  </a:lnTo>
                  <a:lnTo>
                    <a:pt x="2628458" y="1927632"/>
                  </a:lnTo>
                  <a:lnTo>
                    <a:pt x="2625605" y="1932397"/>
                  </a:lnTo>
                  <a:lnTo>
                    <a:pt x="2622752" y="1937479"/>
                  </a:lnTo>
                  <a:lnTo>
                    <a:pt x="2619583" y="1941926"/>
                  </a:lnTo>
                  <a:lnTo>
                    <a:pt x="2616413" y="1946055"/>
                  </a:lnTo>
                  <a:lnTo>
                    <a:pt x="2612926" y="1949867"/>
                  </a:lnTo>
                  <a:lnTo>
                    <a:pt x="2609123" y="1952726"/>
                  </a:lnTo>
                  <a:lnTo>
                    <a:pt x="2605002" y="1955267"/>
                  </a:lnTo>
                  <a:lnTo>
                    <a:pt x="2600882" y="1957490"/>
                  </a:lnTo>
                  <a:lnTo>
                    <a:pt x="2596444" y="1959078"/>
                  </a:lnTo>
                  <a:lnTo>
                    <a:pt x="2410704" y="1985443"/>
                  </a:lnTo>
                  <a:lnTo>
                    <a:pt x="2405633" y="1985760"/>
                  </a:lnTo>
                  <a:lnTo>
                    <a:pt x="2400561" y="1986078"/>
                  </a:lnTo>
                  <a:lnTo>
                    <a:pt x="2397075" y="1986078"/>
                  </a:lnTo>
                  <a:lnTo>
                    <a:pt x="2393271" y="1985760"/>
                  </a:lnTo>
                  <a:lnTo>
                    <a:pt x="2385981" y="1985125"/>
                  </a:lnTo>
                  <a:lnTo>
                    <a:pt x="2327660" y="2443162"/>
                  </a:lnTo>
                  <a:lnTo>
                    <a:pt x="2211651" y="2443162"/>
                  </a:lnTo>
                  <a:lnTo>
                    <a:pt x="2168545" y="1866963"/>
                  </a:lnTo>
                  <a:lnTo>
                    <a:pt x="2165375" y="1862516"/>
                  </a:lnTo>
                  <a:lnTo>
                    <a:pt x="2162522" y="1857433"/>
                  </a:lnTo>
                  <a:lnTo>
                    <a:pt x="2156817" y="1847904"/>
                  </a:lnTo>
                  <a:lnTo>
                    <a:pt x="2148576" y="2326906"/>
                  </a:lnTo>
                  <a:lnTo>
                    <a:pt x="2063630" y="2320235"/>
                  </a:lnTo>
                  <a:lnTo>
                    <a:pt x="1992313" y="1798670"/>
                  </a:lnTo>
                  <a:lnTo>
                    <a:pt x="2157768" y="1798670"/>
                  </a:lnTo>
                  <a:lnTo>
                    <a:pt x="2443668" y="1798670"/>
                  </a:lnTo>
                  <a:lnTo>
                    <a:pt x="2170129" y="1529946"/>
                  </a:lnTo>
                  <a:lnTo>
                    <a:pt x="2587569" y="1399079"/>
                  </a:lnTo>
                  <a:lnTo>
                    <a:pt x="2517204" y="1414008"/>
                  </a:lnTo>
                  <a:lnTo>
                    <a:pt x="2151746" y="1511841"/>
                  </a:lnTo>
                  <a:lnTo>
                    <a:pt x="2111808" y="1472771"/>
                  </a:lnTo>
                  <a:lnTo>
                    <a:pt x="2108956" y="1423219"/>
                  </a:lnTo>
                  <a:lnTo>
                    <a:pt x="2103250" y="1464513"/>
                  </a:lnTo>
                  <a:lnTo>
                    <a:pt x="2093741" y="1455301"/>
                  </a:lnTo>
                  <a:lnTo>
                    <a:pt x="2095009" y="1426078"/>
                  </a:lnTo>
                  <a:lnTo>
                    <a:pt x="2096911" y="1393361"/>
                  </a:lnTo>
                  <a:lnTo>
                    <a:pt x="2099447" y="1358103"/>
                  </a:lnTo>
                  <a:lnTo>
                    <a:pt x="2103250" y="1320621"/>
                  </a:lnTo>
                  <a:lnTo>
                    <a:pt x="2105152" y="1301563"/>
                  </a:lnTo>
                  <a:lnTo>
                    <a:pt x="2107371" y="1282504"/>
                  </a:lnTo>
                  <a:lnTo>
                    <a:pt x="2109906" y="1262811"/>
                  </a:lnTo>
                  <a:lnTo>
                    <a:pt x="2113076" y="1243752"/>
                  </a:lnTo>
                  <a:lnTo>
                    <a:pt x="2115929" y="1224059"/>
                  </a:lnTo>
                  <a:lnTo>
                    <a:pt x="2119415" y="1205318"/>
                  </a:lnTo>
                  <a:lnTo>
                    <a:pt x="2123219" y="1186577"/>
                  </a:lnTo>
                  <a:lnTo>
                    <a:pt x="2127339" y="1168154"/>
                  </a:lnTo>
                  <a:lnTo>
                    <a:pt x="2131777" y="1150366"/>
                  </a:lnTo>
                  <a:lnTo>
                    <a:pt x="2136214" y="1133214"/>
                  </a:lnTo>
                  <a:lnTo>
                    <a:pt x="2140969" y="1116379"/>
                  </a:lnTo>
                  <a:lnTo>
                    <a:pt x="2146674" y="1100497"/>
                  </a:lnTo>
                  <a:lnTo>
                    <a:pt x="2152379" y="1085568"/>
                  </a:lnTo>
                  <a:lnTo>
                    <a:pt x="2158719" y="1071274"/>
                  </a:lnTo>
                  <a:lnTo>
                    <a:pt x="2165058" y="1058568"/>
                  </a:lnTo>
                  <a:lnTo>
                    <a:pt x="2168545" y="1052533"/>
                  </a:lnTo>
                  <a:lnTo>
                    <a:pt x="2172031" y="1046815"/>
                  </a:lnTo>
                  <a:lnTo>
                    <a:pt x="2175518" y="1041416"/>
                  </a:lnTo>
                  <a:lnTo>
                    <a:pt x="2179321" y="1036333"/>
                  </a:lnTo>
                  <a:lnTo>
                    <a:pt x="2183125" y="1031569"/>
                  </a:lnTo>
                  <a:lnTo>
                    <a:pt x="2187245" y="1027122"/>
                  </a:lnTo>
                  <a:lnTo>
                    <a:pt x="2191366" y="1023310"/>
                  </a:lnTo>
                  <a:lnTo>
                    <a:pt x="2195486" y="1019498"/>
                  </a:lnTo>
                  <a:lnTo>
                    <a:pt x="2199607" y="1016004"/>
                  </a:lnTo>
                  <a:lnTo>
                    <a:pt x="2204044" y="1013146"/>
                  </a:lnTo>
                  <a:lnTo>
                    <a:pt x="2208799" y="1010922"/>
                  </a:lnTo>
                  <a:lnTo>
                    <a:pt x="2213236" y="1008699"/>
                  </a:lnTo>
                  <a:lnTo>
                    <a:pt x="2217991" y="1007111"/>
                  </a:lnTo>
                  <a:lnTo>
                    <a:pt x="2223062" y="1005840"/>
                  </a:lnTo>
                  <a:lnTo>
                    <a:pt x="2227817" y="1005205"/>
                  </a:lnTo>
                  <a:lnTo>
                    <a:pt x="2233205" y="1004887"/>
                  </a:lnTo>
                  <a:close/>
                  <a:moveTo>
                    <a:pt x="1560668" y="914401"/>
                  </a:moveTo>
                  <a:lnTo>
                    <a:pt x="1571788" y="914401"/>
                  </a:lnTo>
                  <a:lnTo>
                    <a:pt x="1582591" y="915671"/>
                  </a:lnTo>
                  <a:lnTo>
                    <a:pt x="1594029" y="917258"/>
                  </a:lnTo>
                  <a:lnTo>
                    <a:pt x="1604514" y="919480"/>
                  </a:lnTo>
                  <a:lnTo>
                    <a:pt x="1615317" y="922021"/>
                  </a:lnTo>
                  <a:lnTo>
                    <a:pt x="1625802" y="925196"/>
                  </a:lnTo>
                  <a:lnTo>
                    <a:pt x="1636287" y="928688"/>
                  </a:lnTo>
                  <a:lnTo>
                    <a:pt x="1646772" y="933133"/>
                  </a:lnTo>
                  <a:lnTo>
                    <a:pt x="1656939" y="937261"/>
                  </a:lnTo>
                  <a:lnTo>
                    <a:pt x="1666788" y="942023"/>
                  </a:lnTo>
                  <a:lnTo>
                    <a:pt x="1676638" y="946786"/>
                  </a:lnTo>
                  <a:lnTo>
                    <a:pt x="1686487" y="952183"/>
                  </a:lnTo>
                  <a:lnTo>
                    <a:pt x="1695384" y="957263"/>
                  </a:lnTo>
                  <a:lnTo>
                    <a:pt x="1704598" y="962978"/>
                  </a:lnTo>
                  <a:lnTo>
                    <a:pt x="1712859" y="968693"/>
                  </a:lnTo>
                  <a:lnTo>
                    <a:pt x="1721120" y="974726"/>
                  </a:lnTo>
                  <a:lnTo>
                    <a:pt x="1729063" y="980441"/>
                  </a:lnTo>
                  <a:lnTo>
                    <a:pt x="1736371" y="986473"/>
                  </a:lnTo>
                  <a:lnTo>
                    <a:pt x="1750033" y="997586"/>
                  </a:lnTo>
                  <a:lnTo>
                    <a:pt x="1762106" y="1008698"/>
                  </a:lnTo>
                  <a:lnTo>
                    <a:pt x="1771956" y="1018858"/>
                  </a:lnTo>
                  <a:lnTo>
                    <a:pt x="1779264" y="1027748"/>
                  </a:lnTo>
                  <a:lnTo>
                    <a:pt x="1782441" y="1031558"/>
                  </a:lnTo>
                  <a:lnTo>
                    <a:pt x="1784665" y="1034733"/>
                  </a:lnTo>
                  <a:lnTo>
                    <a:pt x="1786254" y="1037908"/>
                  </a:lnTo>
                  <a:lnTo>
                    <a:pt x="1787207" y="1040448"/>
                  </a:lnTo>
                  <a:lnTo>
                    <a:pt x="1788160" y="1045845"/>
                  </a:lnTo>
                  <a:lnTo>
                    <a:pt x="1788478" y="1053783"/>
                  </a:lnTo>
                  <a:lnTo>
                    <a:pt x="1789113" y="1076643"/>
                  </a:lnTo>
                  <a:lnTo>
                    <a:pt x="1789113" y="1107440"/>
                  </a:lnTo>
                  <a:lnTo>
                    <a:pt x="1788478" y="1144588"/>
                  </a:lnTo>
                  <a:lnTo>
                    <a:pt x="1787525" y="1187133"/>
                  </a:lnTo>
                  <a:lnTo>
                    <a:pt x="1786254" y="1233488"/>
                  </a:lnTo>
                  <a:lnTo>
                    <a:pt x="1784347" y="1282383"/>
                  </a:lnTo>
                  <a:lnTo>
                    <a:pt x="1782123" y="1331913"/>
                  </a:lnTo>
                  <a:lnTo>
                    <a:pt x="1672507" y="1331913"/>
                  </a:lnTo>
                  <a:lnTo>
                    <a:pt x="1674096" y="1293813"/>
                  </a:lnTo>
                  <a:lnTo>
                    <a:pt x="1674732" y="1258253"/>
                  </a:lnTo>
                  <a:lnTo>
                    <a:pt x="1675685" y="1225550"/>
                  </a:lnTo>
                  <a:lnTo>
                    <a:pt x="1676002" y="1197293"/>
                  </a:lnTo>
                  <a:lnTo>
                    <a:pt x="1675685" y="1174115"/>
                  </a:lnTo>
                  <a:lnTo>
                    <a:pt x="1674732" y="1156970"/>
                  </a:lnTo>
                  <a:lnTo>
                    <a:pt x="1674096" y="1150938"/>
                  </a:lnTo>
                  <a:lnTo>
                    <a:pt x="1673143" y="1147445"/>
                  </a:lnTo>
                  <a:lnTo>
                    <a:pt x="1672825" y="1145858"/>
                  </a:lnTo>
                  <a:lnTo>
                    <a:pt x="1672507" y="1144905"/>
                  </a:lnTo>
                  <a:lnTo>
                    <a:pt x="1672190" y="1144905"/>
                  </a:lnTo>
                  <a:lnTo>
                    <a:pt x="1671237" y="1145540"/>
                  </a:lnTo>
                  <a:lnTo>
                    <a:pt x="1669648" y="1147445"/>
                  </a:lnTo>
                  <a:lnTo>
                    <a:pt x="1668059" y="1149668"/>
                  </a:lnTo>
                  <a:lnTo>
                    <a:pt x="1666471" y="1151890"/>
                  </a:lnTo>
                  <a:lnTo>
                    <a:pt x="1654079" y="1331913"/>
                  </a:lnTo>
                  <a:lnTo>
                    <a:pt x="1602608" y="1331913"/>
                  </a:lnTo>
                  <a:lnTo>
                    <a:pt x="1602290" y="1283335"/>
                  </a:lnTo>
                  <a:lnTo>
                    <a:pt x="1598477" y="1283653"/>
                  </a:lnTo>
                  <a:lnTo>
                    <a:pt x="1586721" y="1284605"/>
                  </a:lnTo>
                  <a:lnTo>
                    <a:pt x="1568293" y="1285240"/>
                  </a:lnTo>
                  <a:lnTo>
                    <a:pt x="1556537" y="1285558"/>
                  </a:lnTo>
                  <a:lnTo>
                    <a:pt x="1543828" y="1285558"/>
                  </a:lnTo>
                  <a:lnTo>
                    <a:pt x="1529213" y="1285240"/>
                  </a:lnTo>
                  <a:lnTo>
                    <a:pt x="1513009" y="1284605"/>
                  </a:lnTo>
                  <a:lnTo>
                    <a:pt x="1496169" y="1283653"/>
                  </a:lnTo>
                  <a:lnTo>
                    <a:pt x="1477741" y="1282383"/>
                  </a:lnTo>
                  <a:lnTo>
                    <a:pt x="1457724" y="1280478"/>
                  </a:lnTo>
                  <a:lnTo>
                    <a:pt x="1437390" y="1277620"/>
                  </a:lnTo>
                  <a:lnTo>
                    <a:pt x="1415467" y="1274763"/>
                  </a:lnTo>
                  <a:lnTo>
                    <a:pt x="1392908" y="1270953"/>
                  </a:lnTo>
                  <a:lnTo>
                    <a:pt x="1381787" y="1268730"/>
                  </a:lnTo>
                  <a:lnTo>
                    <a:pt x="1370349" y="1266508"/>
                  </a:lnTo>
                  <a:lnTo>
                    <a:pt x="1359547" y="1263968"/>
                  </a:lnTo>
                  <a:lnTo>
                    <a:pt x="1348426" y="1261110"/>
                  </a:lnTo>
                  <a:lnTo>
                    <a:pt x="1328092" y="1254760"/>
                  </a:lnTo>
                  <a:lnTo>
                    <a:pt x="1308710" y="1248410"/>
                  </a:lnTo>
                  <a:lnTo>
                    <a:pt x="1290282" y="1241743"/>
                  </a:lnTo>
                  <a:lnTo>
                    <a:pt x="1273443" y="1234440"/>
                  </a:lnTo>
                  <a:lnTo>
                    <a:pt x="1257556" y="1227455"/>
                  </a:lnTo>
                  <a:lnTo>
                    <a:pt x="1243259" y="1220153"/>
                  </a:lnTo>
                  <a:lnTo>
                    <a:pt x="1229914" y="1213485"/>
                  </a:lnTo>
                  <a:lnTo>
                    <a:pt x="1218794" y="1207135"/>
                  </a:lnTo>
                  <a:lnTo>
                    <a:pt x="1208626" y="1201103"/>
                  </a:lnTo>
                  <a:lnTo>
                    <a:pt x="1200366" y="1196340"/>
                  </a:lnTo>
                  <a:lnTo>
                    <a:pt x="1189245" y="1188720"/>
                  </a:lnTo>
                  <a:lnTo>
                    <a:pt x="1185115" y="1186180"/>
                  </a:lnTo>
                  <a:lnTo>
                    <a:pt x="1204814" y="1331913"/>
                  </a:lnTo>
                  <a:lnTo>
                    <a:pt x="1152071" y="1331913"/>
                  </a:lnTo>
                  <a:lnTo>
                    <a:pt x="1149529" y="1296670"/>
                  </a:lnTo>
                  <a:lnTo>
                    <a:pt x="1143810" y="1297305"/>
                  </a:lnTo>
                  <a:lnTo>
                    <a:pt x="1135549" y="1299210"/>
                  </a:lnTo>
                  <a:lnTo>
                    <a:pt x="1112355" y="1303655"/>
                  </a:lnTo>
                  <a:lnTo>
                    <a:pt x="1082489" y="1309688"/>
                  </a:lnTo>
                  <a:lnTo>
                    <a:pt x="1066285" y="1313180"/>
                  </a:lnTo>
                  <a:lnTo>
                    <a:pt x="1049445" y="1316038"/>
                  </a:lnTo>
                  <a:lnTo>
                    <a:pt x="1032606" y="1318895"/>
                  </a:lnTo>
                  <a:lnTo>
                    <a:pt x="1015766" y="1321118"/>
                  </a:lnTo>
                  <a:lnTo>
                    <a:pt x="999880" y="1322388"/>
                  </a:lnTo>
                  <a:lnTo>
                    <a:pt x="984629" y="1323658"/>
                  </a:lnTo>
                  <a:lnTo>
                    <a:pt x="977639" y="1323658"/>
                  </a:lnTo>
                  <a:lnTo>
                    <a:pt x="970649" y="1323658"/>
                  </a:lnTo>
                  <a:lnTo>
                    <a:pt x="964295" y="1323340"/>
                  </a:lnTo>
                  <a:lnTo>
                    <a:pt x="958575" y="1323023"/>
                  </a:lnTo>
                  <a:lnTo>
                    <a:pt x="953174" y="1322070"/>
                  </a:lnTo>
                  <a:lnTo>
                    <a:pt x="948090" y="1320483"/>
                  </a:lnTo>
                  <a:lnTo>
                    <a:pt x="943960" y="1319213"/>
                  </a:lnTo>
                  <a:lnTo>
                    <a:pt x="940783" y="1317625"/>
                  </a:lnTo>
                  <a:lnTo>
                    <a:pt x="934746" y="1305560"/>
                  </a:lnTo>
                  <a:lnTo>
                    <a:pt x="928709" y="1295083"/>
                  </a:lnTo>
                  <a:lnTo>
                    <a:pt x="917271" y="1275398"/>
                  </a:lnTo>
                  <a:lnTo>
                    <a:pt x="912505" y="1266508"/>
                  </a:lnTo>
                  <a:lnTo>
                    <a:pt x="908057" y="1257935"/>
                  </a:lnTo>
                  <a:lnTo>
                    <a:pt x="904244" y="1249680"/>
                  </a:lnTo>
                  <a:lnTo>
                    <a:pt x="902338" y="1244918"/>
                  </a:lnTo>
                  <a:lnTo>
                    <a:pt x="901067" y="1240790"/>
                  </a:lnTo>
                  <a:lnTo>
                    <a:pt x="900114" y="1236663"/>
                  </a:lnTo>
                  <a:lnTo>
                    <a:pt x="899161" y="1232535"/>
                  </a:lnTo>
                  <a:lnTo>
                    <a:pt x="898843" y="1228408"/>
                  </a:lnTo>
                  <a:lnTo>
                    <a:pt x="898525" y="1223963"/>
                  </a:lnTo>
                  <a:lnTo>
                    <a:pt x="898843" y="1219835"/>
                  </a:lnTo>
                  <a:lnTo>
                    <a:pt x="899161" y="1215390"/>
                  </a:lnTo>
                  <a:lnTo>
                    <a:pt x="900431" y="1210628"/>
                  </a:lnTo>
                  <a:lnTo>
                    <a:pt x="901385" y="1205865"/>
                  </a:lnTo>
                  <a:lnTo>
                    <a:pt x="903291" y="1201103"/>
                  </a:lnTo>
                  <a:lnTo>
                    <a:pt x="905197" y="1195705"/>
                  </a:lnTo>
                  <a:lnTo>
                    <a:pt x="908057" y="1190943"/>
                  </a:lnTo>
                  <a:lnTo>
                    <a:pt x="910916" y="1185228"/>
                  </a:lnTo>
                  <a:lnTo>
                    <a:pt x="914729" y="1179513"/>
                  </a:lnTo>
                  <a:lnTo>
                    <a:pt x="918542" y="1173480"/>
                  </a:lnTo>
                  <a:lnTo>
                    <a:pt x="922990" y="1167765"/>
                  </a:lnTo>
                  <a:lnTo>
                    <a:pt x="928391" y="1161098"/>
                  </a:lnTo>
                  <a:lnTo>
                    <a:pt x="939512" y="1146810"/>
                  </a:lnTo>
                  <a:lnTo>
                    <a:pt x="949361" y="1133793"/>
                  </a:lnTo>
                  <a:lnTo>
                    <a:pt x="967154" y="1109345"/>
                  </a:lnTo>
                  <a:lnTo>
                    <a:pt x="976050" y="1096963"/>
                  </a:lnTo>
                  <a:lnTo>
                    <a:pt x="985900" y="1084580"/>
                  </a:lnTo>
                  <a:lnTo>
                    <a:pt x="997338" y="1070928"/>
                  </a:lnTo>
                  <a:lnTo>
                    <a:pt x="1004328" y="1063943"/>
                  </a:lnTo>
                  <a:lnTo>
                    <a:pt x="1011318" y="1056323"/>
                  </a:lnTo>
                  <a:lnTo>
                    <a:pt x="1017673" y="1045528"/>
                  </a:lnTo>
                  <a:lnTo>
                    <a:pt x="1024663" y="1035368"/>
                  </a:lnTo>
                  <a:lnTo>
                    <a:pt x="1031335" y="1025525"/>
                  </a:lnTo>
                  <a:lnTo>
                    <a:pt x="1038007" y="1016318"/>
                  </a:lnTo>
                  <a:lnTo>
                    <a:pt x="1044997" y="1008063"/>
                  </a:lnTo>
                  <a:lnTo>
                    <a:pt x="1051669" y="1000443"/>
                  </a:lnTo>
                  <a:lnTo>
                    <a:pt x="1058659" y="993141"/>
                  </a:lnTo>
                  <a:lnTo>
                    <a:pt x="1065967" y="986473"/>
                  </a:lnTo>
                  <a:lnTo>
                    <a:pt x="1073593" y="980123"/>
                  </a:lnTo>
                  <a:lnTo>
                    <a:pt x="1080583" y="974091"/>
                  </a:lnTo>
                  <a:lnTo>
                    <a:pt x="1088208" y="968693"/>
                  </a:lnTo>
                  <a:lnTo>
                    <a:pt x="1096151" y="963931"/>
                  </a:lnTo>
                  <a:lnTo>
                    <a:pt x="1104094" y="959168"/>
                  </a:lnTo>
                  <a:lnTo>
                    <a:pt x="1111720" y="954723"/>
                  </a:lnTo>
                  <a:lnTo>
                    <a:pt x="1119663" y="950913"/>
                  </a:lnTo>
                  <a:lnTo>
                    <a:pt x="1127924" y="947738"/>
                  </a:lnTo>
                  <a:lnTo>
                    <a:pt x="1136185" y="944246"/>
                  </a:lnTo>
                  <a:lnTo>
                    <a:pt x="1145081" y="941388"/>
                  </a:lnTo>
                  <a:lnTo>
                    <a:pt x="1153660" y="938531"/>
                  </a:lnTo>
                  <a:lnTo>
                    <a:pt x="1162238" y="935991"/>
                  </a:lnTo>
                  <a:lnTo>
                    <a:pt x="1171452" y="933768"/>
                  </a:lnTo>
                  <a:lnTo>
                    <a:pt x="1180349" y="931863"/>
                  </a:lnTo>
                  <a:lnTo>
                    <a:pt x="1199412" y="928053"/>
                  </a:lnTo>
                  <a:lnTo>
                    <a:pt x="1218794" y="924561"/>
                  </a:lnTo>
                  <a:lnTo>
                    <a:pt x="1239128" y="921703"/>
                  </a:lnTo>
                  <a:lnTo>
                    <a:pt x="1282021" y="915988"/>
                  </a:lnTo>
                  <a:lnTo>
                    <a:pt x="1284881" y="915671"/>
                  </a:lnTo>
                  <a:lnTo>
                    <a:pt x="1287740" y="915671"/>
                  </a:lnTo>
                  <a:lnTo>
                    <a:pt x="1292824" y="915671"/>
                  </a:lnTo>
                  <a:lnTo>
                    <a:pt x="1366537" y="1187768"/>
                  </a:lnTo>
                  <a:lnTo>
                    <a:pt x="1368125" y="1176973"/>
                  </a:lnTo>
                  <a:lnTo>
                    <a:pt x="1393226" y="990283"/>
                  </a:lnTo>
                  <a:lnTo>
                    <a:pt x="1386236" y="972186"/>
                  </a:lnTo>
                  <a:lnTo>
                    <a:pt x="1400216" y="947738"/>
                  </a:lnTo>
                  <a:lnTo>
                    <a:pt x="1432306" y="947421"/>
                  </a:lnTo>
                  <a:lnTo>
                    <a:pt x="1445968" y="972186"/>
                  </a:lnTo>
                  <a:lnTo>
                    <a:pt x="1439614" y="993776"/>
                  </a:lnTo>
                  <a:lnTo>
                    <a:pt x="1462490" y="1190943"/>
                  </a:lnTo>
                  <a:lnTo>
                    <a:pt x="1522858" y="924243"/>
                  </a:lnTo>
                  <a:lnTo>
                    <a:pt x="1529530" y="921386"/>
                  </a:lnTo>
                  <a:lnTo>
                    <a:pt x="1534932" y="918846"/>
                  </a:lnTo>
                  <a:lnTo>
                    <a:pt x="1537791" y="916940"/>
                  </a:lnTo>
                  <a:lnTo>
                    <a:pt x="1538427" y="915988"/>
                  </a:lnTo>
                  <a:lnTo>
                    <a:pt x="1549865" y="915036"/>
                  </a:lnTo>
                  <a:lnTo>
                    <a:pt x="1560668" y="914401"/>
                  </a:lnTo>
                  <a:close/>
                  <a:moveTo>
                    <a:pt x="170497" y="661035"/>
                  </a:moveTo>
                  <a:lnTo>
                    <a:pt x="168576" y="681657"/>
                  </a:lnTo>
                  <a:lnTo>
                    <a:pt x="168275" y="683619"/>
                  </a:lnTo>
                  <a:lnTo>
                    <a:pt x="167640" y="691889"/>
                  </a:lnTo>
                  <a:lnTo>
                    <a:pt x="167640" y="695282"/>
                  </a:lnTo>
                  <a:lnTo>
                    <a:pt x="167322" y="700477"/>
                  </a:lnTo>
                  <a:lnTo>
                    <a:pt x="167640" y="700795"/>
                  </a:lnTo>
                  <a:lnTo>
                    <a:pt x="167640" y="695282"/>
                  </a:lnTo>
                  <a:lnTo>
                    <a:pt x="168275" y="684891"/>
                  </a:lnTo>
                  <a:lnTo>
                    <a:pt x="168576" y="681657"/>
                  </a:lnTo>
                  <a:lnTo>
                    <a:pt x="169545" y="675349"/>
                  </a:lnTo>
                  <a:lnTo>
                    <a:pt x="170497" y="668033"/>
                  </a:lnTo>
                  <a:lnTo>
                    <a:pt x="170497" y="664534"/>
                  </a:lnTo>
                  <a:lnTo>
                    <a:pt x="170497" y="661035"/>
                  </a:lnTo>
                  <a:close/>
                  <a:moveTo>
                    <a:pt x="2571454" y="661035"/>
                  </a:moveTo>
                  <a:lnTo>
                    <a:pt x="2571454" y="664534"/>
                  </a:lnTo>
                  <a:lnTo>
                    <a:pt x="2571137" y="668033"/>
                  </a:lnTo>
                  <a:lnTo>
                    <a:pt x="2572406" y="675349"/>
                  </a:lnTo>
                  <a:lnTo>
                    <a:pt x="2573358" y="683619"/>
                  </a:lnTo>
                  <a:lnTo>
                    <a:pt x="2573992" y="691889"/>
                  </a:lnTo>
                  <a:lnTo>
                    <a:pt x="2574310" y="700795"/>
                  </a:lnTo>
                  <a:lnTo>
                    <a:pt x="2574627" y="700477"/>
                  </a:lnTo>
                  <a:lnTo>
                    <a:pt x="2573675" y="684891"/>
                  </a:lnTo>
                  <a:lnTo>
                    <a:pt x="2571454" y="661035"/>
                  </a:lnTo>
                  <a:close/>
                  <a:moveTo>
                    <a:pt x="197485" y="574519"/>
                  </a:moveTo>
                  <a:lnTo>
                    <a:pt x="195897" y="575155"/>
                  </a:lnTo>
                  <a:lnTo>
                    <a:pt x="194310" y="576109"/>
                  </a:lnTo>
                  <a:lnTo>
                    <a:pt x="192405" y="577381"/>
                  </a:lnTo>
                  <a:lnTo>
                    <a:pt x="190817" y="579290"/>
                  </a:lnTo>
                  <a:lnTo>
                    <a:pt x="189230" y="581198"/>
                  </a:lnTo>
                  <a:lnTo>
                    <a:pt x="186690" y="585969"/>
                  </a:lnTo>
                  <a:lnTo>
                    <a:pt x="189865" y="582789"/>
                  </a:lnTo>
                  <a:lnTo>
                    <a:pt x="192722" y="579608"/>
                  </a:lnTo>
                  <a:lnTo>
                    <a:pt x="195897" y="576745"/>
                  </a:lnTo>
                  <a:lnTo>
                    <a:pt x="199390" y="574519"/>
                  </a:lnTo>
                  <a:lnTo>
                    <a:pt x="197485" y="574519"/>
                  </a:lnTo>
                  <a:close/>
                  <a:moveTo>
                    <a:pt x="2542584" y="574518"/>
                  </a:moveTo>
                  <a:lnTo>
                    <a:pt x="2545757" y="576745"/>
                  </a:lnTo>
                  <a:lnTo>
                    <a:pt x="2549247" y="579608"/>
                  </a:lnTo>
                  <a:lnTo>
                    <a:pt x="2552102" y="582788"/>
                  </a:lnTo>
                  <a:lnTo>
                    <a:pt x="2555274" y="585969"/>
                  </a:lnTo>
                  <a:lnTo>
                    <a:pt x="2552102" y="581198"/>
                  </a:lnTo>
                  <a:lnTo>
                    <a:pt x="2550833" y="579290"/>
                  </a:lnTo>
                  <a:lnTo>
                    <a:pt x="2549247" y="577381"/>
                  </a:lnTo>
                  <a:lnTo>
                    <a:pt x="2547660" y="576109"/>
                  </a:lnTo>
                  <a:lnTo>
                    <a:pt x="2545757" y="575155"/>
                  </a:lnTo>
                  <a:lnTo>
                    <a:pt x="2544488" y="574518"/>
                  </a:lnTo>
                  <a:lnTo>
                    <a:pt x="2542584" y="574518"/>
                  </a:lnTo>
                  <a:close/>
                  <a:moveTo>
                    <a:pt x="331470" y="485775"/>
                  </a:moveTo>
                  <a:lnTo>
                    <a:pt x="347662" y="485775"/>
                  </a:lnTo>
                  <a:lnTo>
                    <a:pt x="363537" y="486729"/>
                  </a:lnTo>
                  <a:lnTo>
                    <a:pt x="378460" y="488638"/>
                  </a:lnTo>
                  <a:lnTo>
                    <a:pt x="393700" y="490864"/>
                  </a:lnTo>
                  <a:lnTo>
                    <a:pt x="407988" y="493409"/>
                  </a:lnTo>
                  <a:lnTo>
                    <a:pt x="421323" y="497226"/>
                  </a:lnTo>
                  <a:lnTo>
                    <a:pt x="434658" y="501043"/>
                  </a:lnTo>
                  <a:lnTo>
                    <a:pt x="447040" y="505178"/>
                  </a:lnTo>
                  <a:lnTo>
                    <a:pt x="459105" y="509631"/>
                  </a:lnTo>
                  <a:lnTo>
                    <a:pt x="470535" y="514402"/>
                  </a:lnTo>
                  <a:lnTo>
                    <a:pt x="481013" y="519491"/>
                  </a:lnTo>
                  <a:lnTo>
                    <a:pt x="491173" y="524580"/>
                  </a:lnTo>
                  <a:lnTo>
                    <a:pt x="500698" y="529670"/>
                  </a:lnTo>
                  <a:lnTo>
                    <a:pt x="509270" y="534759"/>
                  </a:lnTo>
                  <a:lnTo>
                    <a:pt x="517208" y="539848"/>
                  </a:lnTo>
                  <a:lnTo>
                    <a:pt x="524510" y="544301"/>
                  </a:lnTo>
                  <a:lnTo>
                    <a:pt x="536575" y="552889"/>
                  </a:lnTo>
                  <a:lnTo>
                    <a:pt x="545465" y="559569"/>
                  </a:lnTo>
                  <a:lnTo>
                    <a:pt x="550863" y="564340"/>
                  </a:lnTo>
                  <a:lnTo>
                    <a:pt x="552450" y="565612"/>
                  </a:lnTo>
                  <a:lnTo>
                    <a:pt x="550863" y="569747"/>
                  </a:lnTo>
                  <a:lnTo>
                    <a:pt x="548005" y="574837"/>
                  </a:lnTo>
                  <a:lnTo>
                    <a:pt x="544195" y="581198"/>
                  </a:lnTo>
                  <a:lnTo>
                    <a:pt x="539750" y="587878"/>
                  </a:lnTo>
                  <a:lnTo>
                    <a:pt x="534035" y="595512"/>
                  </a:lnTo>
                  <a:lnTo>
                    <a:pt x="530860" y="599647"/>
                  </a:lnTo>
                  <a:lnTo>
                    <a:pt x="527050" y="603463"/>
                  </a:lnTo>
                  <a:lnTo>
                    <a:pt x="523240" y="607280"/>
                  </a:lnTo>
                  <a:lnTo>
                    <a:pt x="518795" y="610779"/>
                  </a:lnTo>
                  <a:lnTo>
                    <a:pt x="514350" y="614278"/>
                  </a:lnTo>
                  <a:lnTo>
                    <a:pt x="509588" y="617777"/>
                  </a:lnTo>
                  <a:lnTo>
                    <a:pt x="504508" y="620640"/>
                  </a:lnTo>
                  <a:lnTo>
                    <a:pt x="498793" y="623502"/>
                  </a:lnTo>
                  <a:lnTo>
                    <a:pt x="493078" y="626047"/>
                  </a:lnTo>
                  <a:lnTo>
                    <a:pt x="487045" y="627955"/>
                  </a:lnTo>
                  <a:lnTo>
                    <a:pt x="480695" y="629228"/>
                  </a:lnTo>
                  <a:lnTo>
                    <a:pt x="474028" y="630500"/>
                  </a:lnTo>
                  <a:lnTo>
                    <a:pt x="466725" y="630818"/>
                  </a:lnTo>
                  <a:lnTo>
                    <a:pt x="459423" y="630818"/>
                  </a:lnTo>
                  <a:lnTo>
                    <a:pt x="451803" y="630182"/>
                  </a:lnTo>
                  <a:lnTo>
                    <a:pt x="443548" y="628910"/>
                  </a:lnTo>
                  <a:lnTo>
                    <a:pt x="434975" y="626683"/>
                  </a:lnTo>
                  <a:lnTo>
                    <a:pt x="426403" y="624139"/>
                  </a:lnTo>
                  <a:lnTo>
                    <a:pt x="417195" y="620322"/>
                  </a:lnTo>
                  <a:lnTo>
                    <a:pt x="407353" y="615869"/>
                  </a:lnTo>
                  <a:lnTo>
                    <a:pt x="396557" y="610461"/>
                  </a:lnTo>
                  <a:lnTo>
                    <a:pt x="385127" y="605690"/>
                  </a:lnTo>
                  <a:lnTo>
                    <a:pt x="408305" y="616823"/>
                  </a:lnTo>
                  <a:lnTo>
                    <a:pt x="430848" y="627955"/>
                  </a:lnTo>
                  <a:lnTo>
                    <a:pt x="441643" y="632727"/>
                  </a:lnTo>
                  <a:lnTo>
                    <a:pt x="452120" y="637180"/>
                  </a:lnTo>
                  <a:lnTo>
                    <a:pt x="462280" y="641315"/>
                  </a:lnTo>
                  <a:lnTo>
                    <a:pt x="472440" y="645132"/>
                  </a:lnTo>
                  <a:lnTo>
                    <a:pt x="481965" y="648312"/>
                  </a:lnTo>
                  <a:lnTo>
                    <a:pt x="491173" y="650539"/>
                  </a:lnTo>
                  <a:lnTo>
                    <a:pt x="500063" y="652129"/>
                  </a:lnTo>
                  <a:lnTo>
                    <a:pt x="504190" y="652447"/>
                  </a:lnTo>
                  <a:lnTo>
                    <a:pt x="508318" y="652447"/>
                  </a:lnTo>
                  <a:lnTo>
                    <a:pt x="512128" y="652447"/>
                  </a:lnTo>
                  <a:lnTo>
                    <a:pt x="515620" y="652129"/>
                  </a:lnTo>
                  <a:lnTo>
                    <a:pt x="519430" y="651493"/>
                  </a:lnTo>
                  <a:lnTo>
                    <a:pt x="522923" y="650539"/>
                  </a:lnTo>
                  <a:lnTo>
                    <a:pt x="526415" y="649267"/>
                  </a:lnTo>
                  <a:lnTo>
                    <a:pt x="529590" y="647676"/>
                  </a:lnTo>
                  <a:lnTo>
                    <a:pt x="532765" y="646086"/>
                  </a:lnTo>
                  <a:lnTo>
                    <a:pt x="535623" y="643541"/>
                  </a:lnTo>
                  <a:lnTo>
                    <a:pt x="536893" y="651493"/>
                  </a:lnTo>
                  <a:lnTo>
                    <a:pt x="537210" y="659127"/>
                  </a:lnTo>
                  <a:lnTo>
                    <a:pt x="537845" y="673440"/>
                  </a:lnTo>
                  <a:lnTo>
                    <a:pt x="537845" y="687118"/>
                  </a:lnTo>
                  <a:lnTo>
                    <a:pt x="537210" y="700159"/>
                  </a:lnTo>
                  <a:lnTo>
                    <a:pt x="538163" y="699205"/>
                  </a:lnTo>
                  <a:lnTo>
                    <a:pt x="539433" y="697932"/>
                  </a:lnTo>
                  <a:lnTo>
                    <a:pt x="540703" y="697296"/>
                  </a:lnTo>
                  <a:lnTo>
                    <a:pt x="541973" y="696660"/>
                  </a:lnTo>
                  <a:lnTo>
                    <a:pt x="542925" y="697296"/>
                  </a:lnTo>
                  <a:lnTo>
                    <a:pt x="543243" y="698251"/>
                  </a:lnTo>
                  <a:lnTo>
                    <a:pt x="543878" y="699841"/>
                  </a:lnTo>
                  <a:lnTo>
                    <a:pt x="543878" y="702067"/>
                  </a:lnTo>
                  <a:lnTo>
                    <a:pt x="544195" y="708429"/>
                  </a:lnTo>
                  <a:lnTo>
                    <a:pt x="544195" y="716063"/>
                  </a:lnTo>
                  <a:lnTo>
                    <a:pt x="543878" y="725287"/>
                  </a:lnTo>
                  <a:lnTo>
                    <a:pt x="542925" y="735466"/>
                  </a:lnTo>
                  <a:lnTo>
                    <a:pt x="540703" y="757413"/>
                  </a:lnTo>
                  <a:lnTo>
                    <a:pt x="537528" y="779042"/>
                  </a:lnTo>
                  <a:lnTo>
                    <a:pt x="534670" y="796536"/>
                  </a:lnTo>
                  <a:lnTo>
                    <a:pt x="533083" y="802898"/>
                  </a:lnTo>
                  <a:lnTo>
                    <a:pt x="531813" y="807669"/>
                  </a:lnTo>
                  <a:lnTo>
                    <a:pt x="531178" y="808623"/>
                  </a:lnTo>
                  <a:lnTo>
                    <a:pt x="530860" y="809577"/>
                  </a:lnTo>
                  <a:lnTo>
                    <a:pt x="530543" y="809577"/>
                  </a:lnTo>
                  <a:lnTo>
                    <a:pt x="529908" y="808623"/>
                  </a:lnTo>
                  <a:lnTo>
                    <a:pt x="528638" y="820392"/>
                  </a:lnTo>
                  <a:lnTo>
                    <a:pt x="526733" y="831525"/>
                  </a:lnTo>
                  <a:lnTo>
                    <a:pt x="524510" y="842657"/>
                  </a:lnTo>
                  <a:lnTo>
                    <a:pt x="521335" y="853154"/>
                  </a:lnTo>
                  <a:lnTo>
                    <a:pt x="518478" y="863650"/>
                  </a:lnTo>
                  <a:lnTo>
                    <a:pt x="514985" y="873829"/>
                  </a:lnTo>
                  <a:lnTo>
                    <a:pt x="510858" y="883689"/>
                  </a:lnTo>
                  <a:lnTo>
                    <a:pt x="506730" y="892913"/>
                  </a:lnTo>
                  <a:lnTo>
                    <a:pt x="502285" y="902138"/>
                  </a:lnTo>
                  <a:lnTo>
                    <a:pt x="497205" y="911044"/>
                  </a:lnTo>
                  <a:lnTo>
                    <a:pt x="492443" y="919314"/>
                  </a:lnTo>
                  <a:lnTo>
                    <a:pt x="486728" y="927584"/>
                  </a:lnTo>
                  <a:lnTo>
                    <a:pt x="481013" y="935536"/>
                  </a:lnTo>
                  <a:lnTo>
                    <a:pt x="475615" y="943170"/>
                  </a:lnTo>
                  <a:lnTo>
                    <a:pt x="469583" y="950167"/>
                  </a:lnTo>
                  <a:lnTo>
                    <a:pt x="463550" y="957165"/>
                  </a:lnTo>
                  <a:lnTo>
                    <a:pt x="457200" y="963209"/>
                  </a:lnTo>
                  <a:lnTo>
                    <a:pt x="450850" y="969252"/>
                  </a:lnTo>
                  <a:lnTo>
                    <a:pt x="443865" y="974659"/>
                  </a:lnTo>
                  <a:lnTo>
                    <a:pt x="437198" y="980067"/>
                  </a:lnTo>
                  <a:lnTo>
                    <a:pt x="430530" y="984838"/>
                  </a:lnTo>
                  <a:lnTo>
                    <a:pt x="423545" y="989609"/>
                  </a:lnTo>
                  <a:lnTo>
                    <a:pt x="416878" y="993744"/>
                  </a:lnTo>
                  <a:lnTo>
                    <a:pt x="410210" y="997243"/>
                  </a:lnTo>
                  <a:lnTo>
                    <a:pt x="402908" y="1000742"/>
                  </a:lnTo>
                  <a:lnTo>
                    <a:pt x="396240" y="1003286"/>
                  </a:lnTo>
                  <a:lnTo>
                    <a:pt x="389255" y="1006149"/>
                  </a:lnTo>
                  <a:lnTo>
                    <a:pt x="382587" y="1008057"/>
                  </a:lnTo>
                  <a:lnTo>
                    <a:pt x="375920" y="1009330"/>
                  </a:lnTo>
                  <a:lnTo>
                    <a:pt x="369252" y="1010602"/>
                  </a:lnTo>
                  <a:lnTo>
                    <a:pt x="362585" y="1011238"/>
                  </a:lnTo>
                  <a:lnTo>
                    <a:pt x="356235" y="1011238"/>
                  </a:lnTo>
                  <a:lnTo>
                    <a:pt x="351155" y="1011238"/>
                  </a:lnTo>
                  <a:lnTo>
                    <a:pt x="345440" y="1010602"/>
                  </a:lnTo>
                  <a:lnTo>
                    <a:pt x="339725" y="1009330"/>
                  </a:lnTo>
                  <a:lnTo>
                    <a:pt x="334010" y="1007421"/>
                  </a:lnTo>
                  <a:lnTo>
                    <a:pt x="327977" y="1005831"/>
                  </a:lnTo>
                  <a:lnTo>
                    <a:pt x="321945" y="1002968"/>
                  </a:lnTo>
                  <a:lnTo>
                    <a:pt x="315595" y="1000105"/>
                  </a:lnTo>
                  <a:lnTo>
                    <a:pt x="309245" y="996607"/>
                  </a:lnTo>
                  <a:lnTo>
                    <a:pt x="302895" y="992790"/>
                  </a:lnTo>
                  <a:lnTo>
                    <a:pt x="296227" y="988655"/>
                  </a:lnTo>
                  <a:lnTo>
                    <a:pt x="289877" y="984202"/>
                  </a:lnTo>
                  <a:lnTo>
                    <a:pt x="282892" y="979430"/>
                  </a:lnTo>
                  <a:lnTo>
                    <a:pt x="276542" y="974023"/>
                  </a:lnTo>
                  <a:lnTo>
                    <a:pt x="269875" y="968298"/>
                  </a:lnTo>
                  <a:lnTo>
                    <a:pt x="263207" y="962254"/>
                  </a:lnTo>
                  <a:lnTo>
                    <a:pt x="256540" y="955893"/>
                  </a:lnTo>
                  <a:lnTo>
                    <a:pt x="250190" y="949213"/>
                  </a:lnTo>
                  <a:lnTo>
                    <a:pt x="243840" y="941897"/>
                  </a:lnTo>
                  <a:lnTo>
                    <a:pt x="237490" y="934900"/>
                  </a:lnTo>
                  <a:lnTo>
                    <a:pt x="231457" y="927266"/>
                  </a:lnTo>
                  <a:lnTo>
                    <a:pt x="225425" y="919314"/>
                  </a:lnTo>
                  <a:lnTo>
                    <a:pt x="219710" y="911044"/>
                  </a:lnTo>
                  <a:lnTo>
                    <a:pt x="214312" y="902774"/>
                  </a:lnTo>
                  <a:lnTo>
                    <a:pt x="208915" y="893868"/>
                  </a:lnTo>
                  <a:lnTo>
                    <a:pt x="203517" y="885280"/>
                  </a:lnTo>
                  <a:lnTo>
                    <a:pt x="198755" y="875737"/>
                  </a:lnTo>
                  <a:lnTo>
                    <a:pt x="194310" y="866195"/>
                  </a:lnTo>
                  <a:lnTo>
                    <a:pt x="190182" y="856971"/>
                  </a:lnTo>
                  <a:lnTo>
                    <a:pt x="186055" y="846792"/>
                  </a:lnTo>
                  <a:lnTo>
                    <a:pt x="182245" y="836932"/>
                  </a:lnTo>
                  <a:lnTo>
                    <a:pt x="179070" y="826754"/>
                  </a:lnTo>
                  <a:lnTo>
                    <a:pt x="176212" y="816257"/>
                  </a:lnTo>
                  <a:lnTo>
                    <a:pt x="173990" y="822937"/>
                  </a:lnTo>
                  <a:lnTo>
                    <a:pt x="172402" y="826117"/>
                  </a:lnTo>
                  <a:lnTo>
                    <a:pt x="171450" y="828344"/>
                  </a:lnTo>
                  <a:lnTo>
                    <a:pt x="169862" y="830252"/>
                  </a:lnTo>
                  <a:lnTo>
                    <a:pt x="168275" y="831525"/>
                  </a:lnTo>
                  <a:lnTo>
                    <a:pt x="167322" y="832479"/>
                  </a:lnTo>
                  <a:lnTo>
                    <a:pt x="165417" y="832797"/>
                  </a:lnTo>
                  <a:lnTo>
                    <a:pt x="163830" y="832479"/>
                  </a:lnTo>
                  <a:lnTo>
                    <a:pt x="162242" y="831207"/>
                  </a:lnTo>
                  <a:lnTo>
                    <a:pt x="160655" y="829616"/>
                  </a:lnTo>
                  <a:lnTo>
                    <a:pt x="159385" y="827390"/>
                  </a:lnTo>
                  <a:lnTo>
                    <a:pt x="157797" y="824845"/>
                  </a:lnTo>
                  <a:lnTo>
                    <a:pt x="156210" y="821346"/>
                  </a:lnTo>
                  <a:lnTo>
                    <a:pt x="153987" y="813076"/>
                  </a:lnTo>
                  <a:lnTo>
                    <a:pt x="152082" y="803534"/>
                  </a:lnTo>
                  <a:lnTo>
                    <a:pt x="150495" y="792083"/>
                  </a:lnTo>
                  <a:lnTo>
                    <a:pt x="149542" y="779678"/>
                  </a:lnTo>
                  <a:lnTo>
                    <a:pt x="149225" y="766637"/>
                  </a:lnTo>
                  <a:lnTo>
                    <a:pt x="149542" y="753914"/>
                  </a:lnTo>
                  <a:lnTo>
                    <a:pt x="150177" y="742781"/>
                  </a:lnTo>
                  <a:lnTo>
                    <a:pt x="151765" y="732285"/>
                  </a:lnTo>
                  <a:lnTo>
                    <a:pt x="153352" y="722742"/>
                  </a:lnTo>
                  <a:lnTo>
                    <a:pt x="155257" y="714790"/>
                  </a:lnTo>
                  <a:lnTo>
                    <a:pt x="157797" y="708429"/>
                  </a:lnTo>
                  <a:lnTo>
                    <a:pt x="159067" y="705884"/>
                  </a:lnTo>
                  <a:lnTo>
                    <a:pt x="160337" y="703976"/>
                  </a:lnTo>
                  <a:lnTo>
                    <a:pt x="161607" y="702067"/>
                  </a:lnTo>
                  <a:lnTo>
                    <a:pt x="163195" y="700795"/>
                  </a:lnTo>
                  <a:lnTo>
                    <a:pt x="158432" y="696024"/>
                  </a:lnTo>
                  <a:lnTo>
                    <a:pt x="154622" y="690617"/>
                  </a:lnTo>
                  <a:lnTo>
                    <a:pt x="151447" y="685209"/>
                  </a:lnTo>
                  <a:lnTo>
                    <a:pt x="148907" y="679166"/>
                  </a:lnTo>
                  <a:lnTo>
                    <a:pt x="147002" y="672804"/>
                  </a:lnTo>
                  <a:lnTo>
                    <a:pt x="145097" y="666443"/>
                  </a:lnTo>
                  <a:lnTo>
                    <a:pt x="143827" y="659763"/>
                  </a:lnTo>
                  <a:lnTo>
                    <a:pt x="143192" y="653083"/>
                  </a:lnTo>
                  <a:lnTo>
                    <a:pt x="142875" y="646086"/>
                  </a:lnTo>
                  <a:lnTo>
                    <a:pt x="142875" y="639088"/>
                  </a:lnTo>
                  <a:lnTo>
                    <a:pt x="143510" y="632090"/>
                  </a:lnTo>
                  <a:lnTo>
                    <a:pt x="144145" y="624775"/>
                  </a:lnTo>
                  <a:lnTo>
                    <a:pt x="145415" y="617777"/>
                  </a:lnTo>
                  <a:lnTo>
                    <a:pt x="146367" y="610461"/>
                  </a:lnTo>
                  <a:lnTo>
                    <a:pt x="148272" y="603782"/>
                  </a:lnTo>
                  <a:lnTo>
                    <a:pt x="149860" y="596466"/>
                  </a:lnTo>
                  <a:lnTo>
                    <a:pt x="154305" y="583425"/>
                  </a:lnTo>
                  <a:lnTo>
                    <a:pt x="159385" y="570702"/>
                  </a:lnTo>
                  <a:lnTo>
                    <a:pt x="164465" y="558933"/>
                  </a:lnTo>
                  <a:lnTo>
                    <a:pt x="169862" y="548436"/>
                  </a:lnTo>
                  <a:lnTo>
                    <a:pt x="174942" y="539212"/>
                  </a:lnTo>
                  <a:lnTo>
                    <a:pt x="180022" y="532214"/>
                  </a:lnTo>
                  <a:lnTo>
                    <a:pt x="182562" y="529034"/>
                  </a:lnTo>
                  <a:lnTo>
                    <a:pt x="184467" y="526807"/>
                  </a:lnTo>
                  <a:lnTo>
                    <a:pt x="186690" y="525535"/>
                  </a:lnTo>
                  <a:lnTo>
                    <a:pt x="188277" y="524262"/>
                  </a:lnTo>
                  <a:lnTo>
                    <a:pt x="198120" y="519491"/>
                  </a:lnTo>
                  <a:lnTo>
                    <a:pt x="207327" y="514720"/>
                  </a:lnTo>
                  <a:lnTo>
                    <a:pt x="216852" y="510585"/>
                  </a:lnTo>
                  <a:lnTo>
                    <a:pt x="226377" y="507086"/>
                  </a:lnTo>
                  <a:lnTo>
                    <a:pt x="235267" y="503587"/>
                  </a:lnTo>
                  <a:lnTo>
                    <a:pt x="244792" y="500407"/>
                  </a:lnTo>
                  <a:lnTo>
                    <a:pt x="253682" y="497862"/>
                  </a:lnTo>
                  <a:lnTo>
                    <a:pt x="262572" y="495317"/>
                  </a:lnTo>
                  <a:lnTo>
                    <a:pt x="271780" y="493409"/>
                  </a:lnTo>
                  <a:lnTo>
                    <a:pt x="280352" y="491501"/>
                  </a:lnTo>
                  <a:lnTo>
                    <a:pt x="288925" y="489910"/>
                  </a:lnTo>
                  <a:lnTo>
                    <a:pt x="298132" y="488638"/>
                  </a:lnTo>
                  <a:lnTo>
                    <a:pt x="306387" y="487365"/>
                  </a:lnTo>
                  <a:lnTo>
                    <a:pt x="314960" y="486729"/>
                  </a:lnTo>
                  <a:lnTo>
                    <a:pt x="323215" y="486093"/>
                  </a:lnTo>
                  <a:lnTo>
                    <a:pt x="331470" y="485775"/>
                  </a:lnTo>
                  <a:close/>
                  <a:moveTo>
                    <a:pt x="2394109" y="485775"/>
                  </a:moveTo>
                  <a:lnTo>
                    <a:pt x="2410607" y="485775"/>
                  </a:lnTo>
                  <a:lnTo>
                    <a:pt x="2418538" y="486093"/>
                  </a:lnTo>
                  <a:lnTo>
                    <a:pt x="2427104" y="486729"/>
                  </a:lnTo>
                  <a:lnTo>
                    <a:pt x="2435352" y="487365"/>
                  </a:lnTo>
                  <a:lnTo>
                    <a:pt x="2443918" y="488638"/>
                  </a:lnTo>
                  <a:lnTo>
                    <a:pt x="2452801" y="489910"/>
                  </a:lnTo>
                  <a:lnTo>
                    <a:pt x="2461367" y="491500"/>
                  </a:lnTo>
                  <a:lnTo>
                    <a:pt x="2470250" y="493409"/>
                  </a:lnTo>
                  <a:lnTo>
                    <a:pt x="2479451" y="495317"/>
                  </a:lnTo>
                  <a:lnTo>
                    <a:pt x="2488334" y="497862"/>
                  </a:lnTo>
                  <a:lnTo>
                    <a:pt x="2497534" y="500407"/>
                  </a:lnTo>
                  <a:lnTo>
                    <a:pt x="2506417" y="503587"/>
                  </a:lnTo>
                  <a:lnTo>
                    <a:pt x="2515935" y="507086"/>
                  </a:lnTo>
                  <a:lnTo>
                    <a:pt x="2525135" y="510585"/>
                  </a:lnTo>
                  <a:lnTo>
                    <a:pt x="2534653" y="514720"/>
                  </a:lnTo>
                  <a:lnTo>
                    <a:pt x="2543853" y="519491"/>
                  </a:lnTo>
                  <a:lnTo>
                    <a:pt x="2553371" y="524262"/>
                  </a:lnTo>
                  <a:lnTo>
                    <a:pt x="2555274" y="525535"/>
                  </a:lnTo>
                  <a:lnTo>
                    <a:pt x="2557178" y="526807"/>
                  </a:lnTo>
                  <a:lnTo>
                    <a:pt x="2559399" y="529033"/>
                  </a:lnTo>
                  <a:lnTo>
                    <a:pt x="2561620" y="532214"/>
                  </a:lnTo>
                  <a:lnTo>
                    <a:pt x="2566378" y="539212"/>
                  </a:lnTo>
                  <a:lnTo>
                    <a:pt x="2571772" y="548436"/>
                  </a:lnTo>
                  <a:lnTo>
                    <a:pt x="2577482" y="558933"/>
                  </a:lnTo>
                  <a:lnTo>
                    <a:pt x="2582558" y="570702"/>
                  </a:lnTo>
                  <a:lnTo>
                    <a:pt x="2587634" y="583425"/>
                  </a:lnTo>
                  <a:lnTo>
                    <a:pt x="2591759" y="596466"/>
                  </a:lnTo>
                  <a:lnTo>
                    <a:pt x="2593662" y="603782"/>
                  </a:lnTo>
                  <a:lnTo>
                    <a:pt x="2594931" y="610461"/>
                  </a:lnTo>
                  <a:lnTo>
                    <a:pt x="2596517" y="617777"/>
                  </a:lnTo>
                  <a:lnTo>
                    <a:pt x="2597786" y="624775"/>
                  </a:lnTo>
                  <a:lnTo>
                    <a:pt x="2598421" y="632090"/>
                  </a:lnTo>
                  <a:lnTo>
                    <a:pt x="2598738" y="639088"/>
                  </a:lnTo>
                  <a:lnTo>
                    <a:pt x="2598738" y="646086"/>
                  </a:lnTo>
                  <a:lnTo>
                    <a:pt x="2598421" y="653083"/>
                  </a:lnTo>
                  <a:lnTo>
                    <a:pt x="2598104" y="659763"/>
                  </a:lnTo>
                  <a:lnTo>
                    <a:pt x="2596517" y="666443"/>
                  </a:lnTo>
                  <a:lnTo>
                    <a:pt x="2594931" y="672804"/>
                  </a:lnTo>
                  <a:lnTo>
                    <a:pt x="2592710" y="679166"/>
                  </a:lnTo>
                  <a:lnTo>
                    <a:pt x="2590172" y="685209"/>
                  </a:lnTo>
                  <a:lnTo>
                    <a:pt x="2586683" y="690617"/>
                  </a:lnTo>
                  <a:lnTo>
                    <a:pt x="2583193" y="696024"/>
                  </a:lnTo>
                  <a:lnTo>
                    <a:pt x="2578434" y="700795"/>
                  </a:lnTo>
                  <a:lnTo>
                    <a:pt x="2580020" y="702067"/>
                  </a:lnTo>
                  <a:lnTo>
                    <a:pt x="2581607" y="703976"/>
                  </a:lnTo>
                  <a:lnTo>
                    <a:pt x="2582558" y="705884"/>
                  </a:lnTo>
                  <a:lnTo>
                    <a:pt x="2584145" y="708429"/>
                  </a:lnTo>
                  <a:lnTo>
                    <a:pt x="2586365" y="714790"/>
                  </a:lnTo>
                  <a:lnTo>
                    <a:pt x="2588269" y="722742"/>
                  </a:lnTo>
                  <a:lnTo>
                    <a:pt x="2590172" y="732285"/>
                  </a:lnTo>
                  <a:lnTo>
                    <a:pt x="2591441" y="742781"/>
                  </a:lnTo>
                  <a:lnTo>
                    <a:pt x="2592076" y="753914"/>
                  </a:lnTo>
                  <a:lnTo>
                    <a:pt x="2592393" y="766637"/>
                  </a:lnTo>
                  <a:lnTo>
                    <a:pt x="2592076" y="779678"/>
                  </a:lnTo>
                  <a:lnTo>
                    <a:pt x="2591441" y="792083"/>
                  </a:lnTo>
                  <a:lnTo>
                    <a:pt x="2589855" y="803534"/>
                  </a:lnTo>
                  <a:lnTo>
                    <a:pt x="2587634" y="813076"/>
                  </a:lnTo>
                  <a:lnTo>
                    <a:pt x="2585414" y="821346"/>
                  </a:lnTo>
                  <a:lnTo>
                    <a:pt x="2584145" y="824845"/>
                  </a:lnTo>
                  <a:lnTo>
                    <a:pt x="2582558" y="827390"/>
                  </a:lnTo>
                  <a:lnTo>
                    <a:pt x="2581289" y="829616"/>
                  </a:lnTo>
                  <a:lnTo>
                    <a:pt x="2579703" y="831207"/>
                  </a:lnTo>
                  <a:lnTo>
                    <a:pt x="2577799" y="832479"/>
                  </a:lnTo>
                  <a:lnTo>
                    <a:pt x="2576213" y="832797"/>
                  </a:lnTo>
                  <a:lnTo>
                    <a:pt x="2574627" y="832479"/>
                  </a:lnTo>
                  <a:lnTo>
                    <a:pt x="2573358" y="831525"/>
                  </a:lnTo>
                  <a:lnTo>
                    <a:pt x="2571772" y="830252"/>
                  </a:lnTo>
                  <a:lnTo>
                    <a:pt x="2570503" y="828344"/>
                  </a:lnTo>
                  <a:lnTo>
                    <a:pt x="2569234" y="826117"/>
                  </a:lnTo>
                  <a:lnTo>
                    <a:pt x="2567965" y="822936"/>
                  </a:lnTo>
                  <a:lnTo>
                    <a:pt x="2565744" y="816257"/>
                  </a:lnTo>
                  <a:lnTo>
                    <a:pt x="2562889" y="826753"/>
                  </a:lnTo>
                  <a:lnTo>
                    <a:pt x="2559399" y="836932"/>
                  </a:lnTo>
                  <a:lnTo>
                    <a:pt x="2555592" y="846792"/>
                  </a:lnTo>
                  <a:lnTo>
                    <a:pt x="2551785" y="856971"/>
                  </a:lnTo>
                  <a:lnTo>
                    <a:pt x="2547343" y="866195"/>
                  </a:lnTo>
                  <a:lnTo>
                    <a:pt x="2542902" y="875737"/>
                  </a:lnTo>
                  <a:lnTo>
                    <a:pt x="2537825" y="885280"/>
                  </a:lnTo>
                  <a:lnTo>
                    <a:pt x="2533067" y="893868"/>
                  </a:lnTo>
                  <a:lnTo>
                    <a:pt x="2527356" y="902774"/>
                  </a:lnTo>
                  <a:lnTo>
                    <a:pt x="2522280" y="911044"/>
                  </a:lnTo>
                  <a:lnTo>
                    <a:pt x="2516252" y="919314"/>
                  </a:lnTo>
                  <a:lnTo>
                    <a:pt x="2510224" y="927266"/>
                  </a:lnTo>
                  <a:lnTo>
                    <a:pt x="2504197" y="934900"/>
                  </a:lnTo>
                  <a:lnTo>
                    <a:pt x="2497851" y="941897"/>
                  </a:lnTo>
                  <a:lnTo>
                    <a:pt x="2491824" y="949213"/>
                  </a:lnTo>
                  <a:lnTo>
                    <a:pt x="2484844" y="955893"/>
                  </a:lnTo>
                  <a:lnTo>
                    <a:pt x="2478499" y="962254"/>
                  </a:lnTo>
                  <a:lnTo>
                    <a:pt x="2472154" y="968298"/>
                  </a:lnTo>
                  <a:lnTo>
                    <a:pt x="2465492" y="974023"/>
                  </a:lnTo>
                  <a:lnTo>
                    <a:pt x="2458829" y="979430"/>
                  </a:lnTo>
                  <a:lnTo>
                    <a:pt x="2452167" y="984202"/>
                  </a:lnTo>
                  <a:lnTo>
                    <a:pt x="2445505" y="988654"/>
                  </a:lnTo>
                  <a:lnTo>
                    <a:pt x="2439159" y="992789"/>
                  </a:lnTo>
                  <a:lnTo>
                    <a:pt x="2432814" y="996607"/>
                  </a:lnTo>
                  <a:lnTo>
                    <a:pt x="2426469" y="1000105"/>
                  </a:lnTo>
                  <a:lnTo>
                    <a:pt x="2420124" y="1002968"/>
                  </a:lnTo>
                  <a:lnTo>
                    <a:pt x="2413462" y="1005831"/>
                  </a:lnTo>
                  <a:lnTo>
                    <a:pt x="2408069" y="1007421"/>
                  </a:lnTo>
                  <a:lnTo>
                    <a:pt x="2402041" y="1009330"/>
                  </a:lnTo>
                  <a:lnTo>
                    <a:pt x="2396330" y="1010602"/>
                  </a:lnTo>
                  <a:lnTo>
                    <a:pt x="2390937" y="1011238"/>
                  </a:lnTo>
                  <a:lnTo>
                    <a:pt x="2385861" y="1011238"/>
                  </a:lnTo>
                  <a:lnTo>
                    <a:pt x="2379516" y="1011238"/>
                  </a:lnTo>
                  <a:lnTo>
                    <a:pt x="2372536" y="1010602"/>
                  </a:lnTo>
                  <a:lnTo>
                    <a:pt x="2366191" y="1009330"/>
                  </a:lnTo>
                  <a:lnTo>
                    <a:pt x="2359529" y="1008057"/>
                  </a:lnTo>
                  <a:lnTo>
                    <a:pt x="2352866" y="1006149"/>
                  </a:lnTo>
                  <a:lnTo>
                    <a:pt x="2345887" y="1003286"/>
                  </a:lnTo>
                  <a:lnTo>
                    <a:pt x="2338907" y="1000742"/>
                  </a:lnTo>
                  <a:lnTo>
                    <a:pt x="2331928" y="997243"/>
                  </a:lnTo>
                  <a:lnTo>
                    <a:pt x="2325265" y="993744"/>
                  </a:lnTo>
                  <a:lnTo>
                    <a:pt x="2318286" y="989609"/>
                  </a:lnTo>
                  <a:lnTo>
                    <a:pt x="2311306" y="984838"/>
                  </a:lnTo>
                  <a:lnTo>
                    <a:pt x="2304644" y="980067"/>
                  </a:lnTo>
                  <a:lnTo>
                    <a:pt x="2297981" y="974659"/>
                  </a:lnTo>
                  <a:lnTo>
                    <a:pt x="2291636" y="969252"/>
                  </a:lnTo>
                  <a:lnTo>
                    <a:pt x="2284974" y="963208"/>
                  </a:lnTo>
                  <a:lnTo>
                    <a:pt x="2278629" y="957165"/>
                  </a:lnTo>
                  <a:lnTo>
                    <a:pt x="2272284" y="950167"/>
                  </a:lnTo>
                  <a:lnTo>
                    <a:pt x="2266256" y="943170"/>
                  </a:lnTo>
                  <a:lnTo>
                    <a:pt x="2260545" y="935536"/>
                  </a:lnTo>
                  <a:lnTo>
                    <a:pt x="2255152" y="927584"/>
                  </a:lnTo>
                  <a:lnTo>
                    <a:pt x="2249759" y="919314"/>
                  </a:lnTo>
                  <a:lnTo>
                    <a:pt x="2244365" y="911044"/>
                  </a:lnTo>
                  <a:lnTo>
                    <a:pt x="2239924" y="902138"/>
                  </a:lnTo>
                  <a:lnTo>
                    <a:pt x="2235482" y="892913"/>
                  </a:lnTo>
                  <a:lnTo>
                    <a:pt x="2231041" y="883689"/>
                  </a:lnTo>
                  <a:lnTo>
                    <a:pt x="2227234" y="873829"/>
                  </a:lnTo>
                  <a:lnTo>
                    <a:pt x="2223744" y="863650"/>
                  </a:lnTo>
                  <a:lnTo>
                    <a:pt x="2220571" y="853154"/>
                  </a:lnTo>
                  <a:lnTo>
                    <a:pt x="2217716" y="842657"/>
                  </a:lnTo>
                  <a:lnTo>
                    <a:pt x="2215178" y="831525"/>
                  </a:lnTo>
                  <a:lnTo>
                    <a:pt x="2213275" y="820392"/>
                  </a:lnTo>
                  <a:lnTo>
                    <a:pt x="2211688" y="808623"/>
                  </a:lnTo>
                  <a:lnTo>
                    <a:pt x="2211371" y="809577"/>
                  </a:lnTo>
                  <a:lnTo>
                    <a:pt x="2211054" y="809577"/>
                  </a:lnTo>
                  <a:lnTo>
                    <a:pt x="2210737" y="808623"/>
                  </a:lnTo>
                  <a:lnTo>
                    <a:pt x="2210419" y="807669"/>
                  </a:lnTo>
                  <a:lnTo>
                    <a:pt x="2208833" y="802898"/>
                  </a:lnTo>
                  <a:lnTo>
                    <a:pt x="2207564" y="796536"/>
                  </a:lnTo>
                  <a:lnTo>
                    <a:pt x="2204391" y="779042"/>
                  </a:lnTo>
                  <a:lnTo>
                    <a:pt x="2201536" y="757413"/>
                  </a:lnTo>
                  <a:lnTo>
                    <a:pt x="2198998" y="735465"/>
                  </a:lnTo>
                  <a:lnTo>
                    <a:pt x="2198364" y="725287"/>
                  </a:lnTo>
                  <a:lnTo>
                    <a:pt x="2198046" y="716063"/>
                  </a:lnTo>
                  <a:lnTo>
                    <a:pt x="2197412" y="708429"/>
                  </a:lnTo>
                  <a:lnTo>
                    <a:pt x="2198046" y="702067"/>
                  </a:lnTo>
                  <a:lnTo>
                    <a:pt x="2198364" y="699841"/>
                  </a:lnTo>
                  <a:lnTo>
                    <a:pt x="2198681" y="698250"/>
                  </a:lnTo>
                  <a:lnTo>
                    <a:pt x="2199315" y="697296"/>
                  </a:lnTo>
                  <a:lnTo>
                    <a:pt x="2200267" y="696660"/>
                  </a:lnTo>
                  <a:lnTo>
                    <a:pt x="2201219" y="697296"/>
                  </a:lnTo>
                  <a:lnTo>
                    <a:pt x="2202488" y="697932"/>
                  </a:lnTo>
                  <a:lnTo>
                    <a:pt x="2204074" y="699205"/>
                  </a:lnTo>
                  <a:lnTo>
                    <a:pt x="2205026" y="700159"/>
                  </a:lnTo>
                  <a:lnTo>
                    <a:pt x="2204391" y="687118"/>
                  </a:lnTo>
                  <a:lnTo>
                    <a:pt x="2204074" y="673440"/>
                  </a:lnTo>
                  <a:lnTo>
                    <a:pt x="2204709" y="659127"/>
                  </a:lnTo>
                  <a:lnTo>
                    <a:pt x="2205343" y="651493"/>
                  </a:lnTo>
                  <a:lnTo>
                    <a:pt x="2206295" y="643541"/>
                  </a:lnTo>
                  <a:lnTo>
                    <a:pt x="2209150" y="646086"/>
                  </a:lnTo>
                  <a:lnTo>
                    <a:pt x="2212323" y="647676"/>
                  </a:lnTo>
                  <a:lnTo>
                    <a:pt x="2215495" y="649267"/>
                  </a:lnTo>
                  <a:lnTo>
                    <a:pt x="2218985" y="650539"/>
                  </a:lnTo>
                  <a:lnTo>
                    <a:pt x="2222475" y="651493"/>
                  </a:lnTo>
                  <a:lnTo>
                    <a:pt x="2225965" y="652129"/>
                  </a:lnTo>
                  <a:lnTo>
                    <a:pt x="2229772" y="652447"/>
                  </a:lnTo>
                  <a:lnTo>
                    <a:pt x="2233896" y="652447"/>
                  </a:lnTo>
                  <a:lnTo>
                    <a:pt x="2238020" y="652447"/>
                  </a:lnTo>
                  <a:lnTo>
                    <a:pt x="2242145" y="652129"/>
                  </a:lnTo>
                  <a:lnTo>
                    <a:pt x="2251028" y="650539"/>
                  </a:lnTo>
                  <a:lnTo>
                    <a:pt x="2259911" y="648312"/>
                  </a:lnTo>
                  <a:lnTo>
                    <a:pt x="2269746" y="645132"/>
                  </a:lnTo>
                  <a:lnTo>
                    <a:pt x="2279581" y="641315"/>
                  </a:lnTo>
                  <a:lnTo>
                    <a:pt x="2289733" y="637180"/>
                  </a:lnTo>
                  <a:lnTo>
                    <a:pt x="2300519" y="632726"/>
                  </a:lnTo>
                  <a:lnTo>
                    <a:pt x="2310989" y="627955"/>
                  </a:lnTo>
                  <a:lnTo>
                    <a:pt x="2333514" y="616823"/>
                  </a:lnTo>
                  <a:lnTo>
                    <a:pt x="2356991" y="605690"/>
                  </a:lnTo>
                  <a:lnTo>
                    <a:pt x="2345569" y="610461"/>
                  </a:lnTo>
                  <a:lnTo>
                    <a:pt x="2334466" y="615868"/>
                  </a:lnTo>
                  <a:lnTo>
                    <a:pt x="2324948" y="620322"/>
                  </a:lnTo>
                  <a:lnTo>
                    <a:pt x="2315430" y="624138"/>
                  </a:lnTo>
                  <a:lnTo>
                    <a:pt x="2306865" y="626683"/>
                  </a:lnTo>
                  <a:lnTo>
                    <a:pt x="2298616" y="628910"/>
                  </a:lnTo>
                  <a:lnTo>
                    <a:pt x="2290367" y="630182"/>
                  </a:lnTo>
                  <a:lnTo>
                    <a:pt x="2282436" y="630818"/>
                  </a:lnTo>
                  <a:lnTo>
                    <a:pt x="2275456" y="630818"/>
                  </a:lnTo>
                  <a:lnTo>
                    <a:pt x="2268160" y="630500"/>
                  </a:lnTo>
                  <a:lnTo>
                    <a:pt x="2261497" y="629228"/>
                  </a:lnTo>
                  <a:lnTo>
                    <a:pt x="2255152" y="627955"/>
                  </a:lnTo>
                  <a:lnTo>
                    <a:pt x="2248807" y="626047"/>
                  </a:lnTo>
                  <a:lnTo>
                    <a:pt x="2243096" y="623502"/>
                  </a:lnTo>
                  <a:lnTo>
                    <a:pt x="2237703" y="620640"/>
                  </a:lnTo>
                  <a:lnTo>
                    <a:pt x="2232627" y="617777"/>
                  </a:lnTo>
                  <a:lnTo>
                    <a:pt x="2227551" y="614278"/>
                  </a:lnTo>
                  <a:lnTo>
                    <a:pt x="2223109" y="610779"/>
                  </a:lnTo>
                  <a:lnTo>
                    <a:pt x="2218985" y="607280"/>
                  </a:lnTo>
                  <a:lnTo>
                    <a:pt x="2214861" y="603463"/>
                  </a:lnTo>
                  <a:lnTo>
                    <a:pt x="2211371" y="599647"/>
                  </a:lnTo>
                  <a:lnTo>
                    <a:pt x="2208198" y="595512"/>
                  </a:lnTo>
                  <a:lnTo>
                    <a:pt x="2202171" y="587878"/>
                  </a:lnTo>
                  <a:lnTo>
                    <a:pt x="2197412" y="581198"/>
                  </a:lnTo>
                  <a:lnTo>
                    <a:pt x="2193922" y="574837"/>
                  </a:lnTo>
                  <a:lnTo>
                    <a:pt x="2191701" y="569747"/>
                  </a:lnTo>
                  <a:lnTo>
                    <a:pt x="2189163" y="565612"/>
                  </a:lnTo>
                  <a:lnTo>
                    <a:pt x="2191067" y="564340"/>
                  </a:lnTo>
                  <a:lnTo>
                    <a:pt x="2196777" y="559569"/>
                  </a:lnTo>
                  <a:lnTo>
                    <a:pt x="2205343" y="552889"/>
                  </a:lnTo>
                  <a:lnTo>
                    <a:pt x="2217399" y="544301"/>
                  </a:lnTo>
                  <a:lnTo>
                    <a:pt x="2225013" y="539848"/>
                  </a:lnTo>
                  <a:lnTo>
                    <a:pt x="2232944" y="534759"/>
                  </a:lnTo>
                  <a:lnTo>
                    <a:pt x="2241510" y="529670"/>
                  </a:lnTo>
                  <a:lnTo>
                    <a:pt x="2251028" y="524580"/>
                  </a:lnTo>
                  <a:lnTo>
                    <a:pt x="2260545" y="519491"/>
                  </a:lnTo>
                  <a:lnTo>
                    <a:pt x="2271649" y="514402"/>
                  </a:lnTo>
                  <a:lnTo>
                    <a:pt x="2282753" y="509631"/>
                  </a:lnTo>
                  <a:lnTo>
                    <a:pt x="2294809" y="505178"/>
                  </a:lnTo>
                  <a:lnTo>
                    <a:pt x="2307182" y="501043"/>
                  </a:lnTo>
                  <a:lnTo>
                    <a:pt x="2320506" y="497226"/>
                  </a:lnTo>
                  <a:lnTo>
                    <a:pt x="2334466" y="493409"/>
                  </a:lnTo>
                  <a:lnTo>
                    <a:pt x="2348742" y="490864"/>
                  </a:lnTo>
                  <a:lnTo>
                    <a:pt x="2363336" y="488638"/>
                  </a:lnTo>
                  <a:lnTo>
                    <a:pt x="2378564" y="486729"/>
                  </a:lnTo>
                  <a:lnTo>
                    <a:pt x="2394109" y="485775"/>
                  </a:lnTo>
                  <a:close/>
                  <a:moveTo>
                    <a:pt x="1429386" y="468312"/>
                  </a:moveTo>
                  <a:lnTo>
                    <a:pt x="1442086" y="468630"/>
                  </a:lnTo>
                  <a:lnTo>
                    <a:pt x="1454151" y="469899"/>
                  </a:lnTo>
                  <a:lnTo>
                    <a:pt x="1465898" y="471802"/>
                  </a:lnTo>
                  <a:lnTo>
                    <a:pt x="1477011" y="474023"/>
                  </a:lnTo>
                  <a:lnTo>
                    <a:pt x="1487488" y="476562"/>
                  </a:lnTo>
                  <a:lnTo>
                    <a:pt x="1497649" y="479734"/>
                  </a:lnTo>
                  <a:lnTo>
                    <a:pt x="1507491" y="482907"/>
                  </a:lnTo>
                  <a:lnTo>
                    <a:pt x="1516699" y="486714"/>
                  </a:lnTo>
                  <a:lnTo>
                    <a:pt x="1525271" y="490522"/>
                  </a:lnTo>
                  <a:lnTo>
                    <a:pt x="1533526" y="494646"/>
                  </a:lnTo>
                  <a:lnTo>
                    <a:pt x="1541146" y="498771"/>
                  </a:lnTo>
                  <a:lnTo>
                    <a:pt x="1547814" y="502896"/>
                  </a:lnTo>
                  <a:lnTo>
                    <a:pt x="1554164" y="507020"/>
                  </a:lnTo>
                  <a:lnTo>
                    <a:pt x="1565594" y="514952"/>
                  </a:lnTo>
                  <a:lnTo>
                    <a:pt x="1574166" y="522250"/>
                  </a:lnTo>
                  <a:lnTo>
                    <a:pt x="1580516" y="527643"/>
                  </a:lnTo>
                  <a:lnTo>
                    <a:pt x="1585596" y="532720"/>
                  </a:lnTo>
                  <a:lnTo>
                    <a:pt x="1584009" y="536527"/>
                  </a:lnTo>
                  <a:lnTo>
                    <a:pt x="1581469" y="540652"/>
                  </a:lnTo>
                  <a:lnTo>
                    <a:pt x="1578611" y="546046"/>
                  </a:lnTo>
                  <a:lnTo>
                    <a:pt x="1574484" y="552074"/>
                  </a:lnTo>
                  <a:lnTo>
                    <a:pt x="1569721" y="558419"/>
                  </a:lnTo>
                  <a:lnTo>
                    <a:pt x="1563054" y="565399"/>
                  </a:lnTo>
                  <a:lnTo>
                    <a:pt x="1559879" y="568572"/>
                  </a:lnTo>
                  <a:lnTo>
                    <a:pt x="1556386" y="571745"/>
                  </a:lnTo>
                  <a:lnTo>
                    <a:pt x="1552259" y="575235"/>
                  </a:lnTo>
                  <a:lnTo>
                    <a:pt x="1548131" y="577773"/>
                  </a:lnTo>
                  <a:lnTo>
                    <a:pt x="1543686" y="580311"/>
                  </a:lnTo>
                  <a:lnTo>
                    <a:pt x="1538606" y="582850"/>
                  </a:lnTo>
                  <a:lnTo>
                    <a:pt x="1533844" y="584753"/>
                  </a:lnTo>
                  <a:lnTo>
                    <a:pt x="1528446" y="586657"/>
                  </a:lnTo>
                  <a:lnTo>
                    <a:pt x="1523049" y="588243"/>
                  </a:lnTo>
                  <a:lnTo>
                    <a:pt x="1517016" y="588878"/>
                  </a:lnTo>
                  <a:lnTo>
                    <a:pt x="1510984" y="589512"/>
                  </a:lnTo>
                  <a:lnTo>
                    <a:pt x="1503999" y="589512"/>
                  </a:lnTo>
                  <a:lnTo>
                    <a:pt x="1497331" y="588878"/>
                  </a:lnTo>
                  <a:lnTo>
                    <a:pt x="1490346" y="587926"/>
                  </a:lnTo>
                  <a:lnTo>
                    <a:pt x="1483043" y="586022"/>
                  </a:lnTo>
                  <a:lnTo>
                    <a:pt x="1475106" y="583484"/>
                  </a:lnTo>
                  <a:lnTo>
                    <a:pt x="1467168" y="580311"/>
                  </a:lnTo>
                  <a:lnTo>
                    <a:pt x="1458913" y="576187"/>
                  </a:lnTo>
                  <a:lnTo>
                    <a:pt x="1449388" y="571745"/>
                  </a:lnTo>
                  <a:lnTo>
                    <a:pt x="1439546" y="567620"/>
                  </a:lnTo>
                  <a:lnTo>
                    <a:pt x="1479233" y="586657"/>
                  </a:lnTo>
                  <a:lnTo>
                    <a:pt x="1498284" y="594906"/>
                  </a:lnTo>
                  <a:lnTo>
                    <a:pt x="1506856" y="598714"/>
                  </a:lnTo>
                  <a:lnTo>
                    <a:pt x="1515746" y="601886"/>
                  </a:lnTo>
                  <a:lnTo>
                    <a:pt x="1524001" y="604425"/>
                  </a:lnTo>
                  <a:lnTo>
                    <a:pt x="1531939" y="606646"/>
                  </a:lnTo>
                  <a:lnTo>
                    <a:pt x="1539559" y="607915"/>
                  </a:lnTo>
                  <a:lnTo>
                    <a:pt x="1546544" y="608232"/>
                  </a:lnTo>
                  <a:lnTo>
                    <a:pt x="1550036" y="608232"/>
                  </a:lnTo>
                  <a:lnTo>
                    <a:pt x="1553529" y="607915"/>
                  </a:lnTo>
                  <a:lnTo>
                    <a:pt x="1556704" y="607280"/>
                  </a:lnTo>
                  <a:lnTo>
                    <a:pt x="1559879" y="606646"/>
                  </a:lnTo>
                  <a:lnTo>
                    <a:pt x="1562736" y="605376"/>
                  </a:lnTo>
                  <a:lnTo>
                    <a:pt x="1565594" y="604107"/>
                  </a:lnTo>
                  <a:lnTo>
                    <a:pt x="1568451" y="602521"/>
                  </a:lnTo>
                  <a:lnTo>
                    <a:pt x="1570674" y="600617"/>
                  </a:lnTo>
                  <a:lnTo>
                    <a:pt x="1571944" y="607280"/>
                  </a:lnTo>
                  <a:lnTo>
                    <a:pt x="1572261" y="614260"/>
                  </a:lnTo>
                  <a:lnTo>
                    <a:pt x="1572896" y="626634"/>
                  </a:lnTo>
                  <a:lnTo>
                    <a:pt x="1572579" y="638691"/>
                  </a:lnTo>
                  <a:lnTo>
                    <a:pt x="1572261" y="649795"/>
                  </a:lnTo>
                  <a:lnTo>
                    <a:pt x="1574166" y="647574"/>
                  </a:lnTo>
                  <a:lnTo>
                    <a:pt x="1575119" y="647257"/>
                  </a:lnTo>
                  <a:lnTo>
                    <a:pt x="1576389" y="646940"/>
                  </a:lnTo>
                  <a:lnTo>
                    <a:pt x="1577976" y="647257"/>
                  </a:lnTo>
                  <a:lnTo>
                    <a:pt x="1578929" y="647892"/>
                  </a:lnTo>
                  <a:lnTo>
                    <a:pt x="1580516" y="649478"/>
                  </a:lnTo>
                  <a:lnTo>
                    <a:pt x="1582104" y="651382"/>
                  </a:lnTo>
                  <a:lnTo>
                    <a:pt x="1583056" y="653920"/>
                  </a:lnTo>
                  <a:lnTo>
                    <a:pt x="1584326" y="656775"/>
                  </a:lnTo>
                  <a:lnTo>
                    <a:pt x="1586549" y="663756"/>
                  </a:lnTo>
                  <a:lnTo>
                    <a:pt x="1588136" y="672322"/>
                  </a:lnTo>
                  <a:lnTo>
                    <a:pt x="1589406" y="682158"/>
                  </a:lnTo>
                  <a:lnTo>
                    <a:pt x="1590359" y="692945"/>
                  </a:lnTo>
                  <a:lnTo>
                    <a:pt x="1590676" y="704685"/>
                  </a:lnTo>
                  <a:lnTo>
                    <a:pt x="1590359" y="716424"/>
                  </a:lnTo>
                  <a:lnTo>
                    <a:pt x="1589406" y="727211"/>
                  </a:lnTo>
                  <a:lnTo>
                    <a:pt x="1588136" y="737047"/>
                  </a:lnTo>
                  <a:lnTo>
                    <a:pt x="1586549" y="745613"/>
                  </a:lnTo>
                  <a:lnTo>
                    <a:pt x="1584326" y="752911"/>
                  </a:lnTo>
                  <a:lnTo>
                    <a:pt x="1583056" y="755449"/>
                  </a:lnTo>
                  <a:lnTo>
                    <a:pt x="1582104" y="757987"/>
                  </a:lnTo>
                  <a:lnTo>
                    <a:pt x="1580516" y="759891"/>
                  </a:lnTo>
                  <a:lnTo>
                    <a:pt x="1578929" y="761477"/>
                  </a:lnTo>
                  <a:lnTo>
                    <a:pt x="1577976" y="762112"/>
                  </a:lnTo>
                  <a:lnTo>
                    <a:pt x="1576389" y="762429"/>
                  </a:lnTo>
                  <a:lnTo>
                    <a:pt x="1574801" y="762112"/>
                  </a:lnTo>
                  <a:lnTo>
                    <a:pt x="1573214" y="761160"/>
                  </a:lnTo>
                  <a:lnTo>
                    <a:pt x="1571944" y="759573"/>
                  </a:lnTo>
                  <a:lnTo>
                    <a:pt x="1570674" y="757670"/>
                  </a:lnTo>
                  <a:lnTo>
                    <a:pt x="1569086" y="755131"/>
                  </a:lnTo>
                  <a:lnTo>
                    <a:pt x="1568134" y="751641"/>
                  </a:lnTo>
                  <a:lnTo>
                    <a:pt x="1565911" y="744027"/>
                  </a:lnTo>
                  <a:lnTo>
                    <a:pt x="1564641" y="754180"/>
                  </a:lnTo>
                  <a:lnTo>
                    <a:pt x="1562736" y="764015"/>
                  </a:lnTo>
                  <a:lnTo>
                    <a:pt x="1560831" y="773851"/>
                  </a:lnTo>
                  <a:lnTo>
                    <a:pt x="1558291" y="782735"/>
                  </a:lnTo>
                  <a:lnTo>
                    <a:pt x="1555751" y="792253"/>
                  </a:lnTo>
                  <a:lnTo>
                    <a:pt x="1552576" y="800819"/>
                  </a:lnTo>
                  <a:lnTo>
                    <a:pt x="1549401" y="809703"/>
                  </a:lnTo>
                  <a:lnTo>
                    <a:pt x="1545591" y="817953"/>
                  </a:lnTo>
                  <a:lnTo>
                    <a:pt x="1541781" y="825567"/>
                  </a:lnTo>
                  <a:lnTo>
                    <a:pt x="1537336" y="833182"/>
                  </a:lnTo>
                  <a:lnTo>
                    <a:pt x="1532574" y="840797"/>
                  </a:lnTo>
                  <a:lnTo>
                    <a:pt x="1528129" y="847777"/>
                  </a:lnTo>
                  <a:lnTo>
                    <a:pt x="1523366" y="854757"/>
                  </a:lnTo>
                  <a:lnTo>
                    <a:pt x="1518286" y="861102"/>
                  </a:lnTo>
                  <a:lnTo>
                    <a:pt x="1513206" y="867448"/>
                  </a:lnTo>
                  <a:lnTo>
                    <a:pt x="1507491" y="873476"/>
                  </a:lnTo>
                  <a:lnTo>
                    <a:pt x="1502411" y="878553"/>
                  </a:lnTo>
                  <a:lnTo>
                    <a:pt x="1496696" y="883946"/>
                  </a:lnTo>
                  <a:lnTo>
                    <a:pt x="1490663" y="889340"/>
                  </a:lnTo>
                  <a:lnTo>
                    <a:pt x="1484948" y="893782"/>
                  </a:lnTo>
                  <a:lnTo>
                    <a:pt x="1478916" y="897907"/>
                  </a:lnTo>
                  <a:lnTo>
                    <a:pt x="1472883" y="901714"/>
                  </a:lnTo>
                  <a:lnTo>
                    <a:pt x="1466851" y="905521"/>
                  </a:lnTo>
                  <a:lnTo>
                    <a:pt x="1460818" y="908377"/>
                  </a:lnTo>
                  <a:lnTo>
                    <a:pt x="1454786" y="911232"/>
                  </a:lnTo>
                  <a:lnTo>
                    <a:pt x="1448753" y="914088"/>
                  </a:lnTo>
                  <a:lnTo>
                    <a:pt x="1442721" y="915991"/>
                  </a:lnTo>
                  <a:lnTo>
                    <a:pt x="1437323" y="917895"/>
                  </a:lnTo>
                  <a:lnTo>
                    <a:pt x="1431291" y="918847"/>
                  </a:lnTo>
                  <a:lnTo>
                    <a:pt x="1425576" y="920116"/>
                  </a:lnTo>
                  <a:lnTo>
                    <a:pt x="1419861" y="920751"/>
                  </a:lnTo>
                  <a:lnTo>
                    <a:pt x="1414146" y="920751"/>
                  </a:lnTo>
                  <a:lnTo>
                    <a:pt x="1409701" y="920751"/>
                  </a:lnTo>
                  <a:lnTo>
                    <a:pt x="1404938" y="920116"/>
                  </a:lnTo>
                  <a:lnTo>
                    <a:pt x="1399858" y="918847"/>
                  </a:lnTo>
                  <a:lnTo>
                    <a:pt x="1394778" y="917260"/>
                  </a:lnTo>
                  <a:lnTo>
                    <a:pt x="1389381" y="915357"/>
                  </a:lnTo>
                  <a:lnTo>
                    <a:pt x="1384301" y="913770"/>
                  </a:lnTo>
                  <a:lnTo>
                    <a:pt x="1378903" y="910915"/>
                  </a:lnTo>
                  <a:lnTo>
                    <a:pt x="1373188" y="908059"/>
                  </a:lnTo>
                  <a:lnTo>
                    <a:pt x="1367791" y="904569"/>
                  </a:lnTo>
                  <a:lnTo>
                    <a:pt x="1362076" y="900762"/>
                  </a:lnTo>
                  <a:lnTo>
                    <a:pt x="1356043" y="896955"/>
                  </a:lnTo>
                  <a:lnTo>
                    <a:pt x="1350328" y="892513"/>
                  </a:lnTo>
                  <a:lnTo>
                    <a:pt x="1344296" y="888071"/>
                  </a:lnTo>
                  <a:lnTo>
                    <a:pt x="1338581" y="883312"/>
                  </a:lnTo>
                  <a:lnTo>
                    <a:pt x="1333183" y="877918"/>
                  </a:lnTo>
                  <a:lnTo>
                    <a:pt x="1327468" y="872207"/>
                  </a:lnTo>
                  <a:lnTo>
                    <a:pt x="1321753" y="866813"/>
                  </a:lnTo>
                  <a:lnTo>
                    <a:pt x="1316038" y="860151"/>
                  </a:lnTo>
                  <a:lnTo>
                    <a:pt x="1310641" y="854122"/>
                  </a:lnTo>
                  <a:lnTo>
                    <a:pt x="1305243" y="847459"/>
                  </a:lnTo>
                  <a:lnTo>
                    <a:pt x="1299846" y="840797"/>
                  </a:lnTo>
                  <a:lnTo>
                    <a:pt x="1295083" y="833499"/>
                  </a:lnTo>
                  <a:lnTo>
                    <a:pt x="1290321" y="826202"/>
                  </a:lnTo>
                  <a:lnTo>
                    <a:pt x="1285558" y="818587"/>
                  </a:lnTo>
                  <a:lnTo>
                    <a:pt x="1281113" y="810655"/>
                  </a:lnTo>
                  <a:lnTo>
                    <a:pt x="1276668" y="802723"/>
                  </a:lnTo>
                  <a:lnTo>
                    <a:pt x="1272858" y="794474"/>
                  </a:lnTo>
                  <a:lnTo>
                    <a:pt x="1269048" y="786225"/>
                  </a:lnTo>
                  <a:lnTo>
                    <a:pt x="1265238" y="777658"/>
                  </a:lnTo>
                  <a:lnTo>
                    <a:pt x="1262381" y="768457"/>
                  </a:lnTo>
                  <a:lnTo>
                    <a:pt x="1259523" y="759891"/>
                  </a:lnTo>
                  <a:lnTo>
                    <a:pt x="1256983" y="751007"/>
                  </a:lnTo>
                  <a:lnTo>
                    <a:pt x="1254761" y="757035"/>
                  </a:lnTo>
                  <a:lnTo>
                    <a:pt x="1252538" y="761477"/>
                  </a:lnTo>
                  <a:lnTo>
                    <a:pt x="1251586" y="763063"/>
                  </a:lnTo>
                  <a:lnTo>
                    <a:pt x="1250316" y="764015"/>
                  </a:lnTo>
                  <a:lnTo>
                    <a:pt x="1248728" y="764967"/>
                  </a:lnTo>
                  <a:lnTo>
                    <a:pt x="1247776" y="765284"/>
                  </a:lnTo>
                  <a:lnTo>
                    <a:pt x="1246188" y="764967"/>
                  </a:lnTo>
                  <a:lnTo>
                    <a:pt x="1244601" y="764015"/>
                  </a:lnTo>
                  <a:lnTo>
                    <a:pt x="1243648" y="762429"/>
                  </a:lnTo>
                  <a:lnTo>
                    <a:pt x="1242061" y="760842"/>
                  </a:lnTo>
                  <a:lnTo>
                    <a:pt x="1240791" y="758304"/>
                  </a:lnTo>
                  <a:lnTo>
                    <a:pt x="1239838" y="755449"/>
                  </a:lnTo>
                  <a:lnTo>
                    <a:pt x="1237616" y="748151"/>
                  </a:lnTo>
                  <a:lnTo>
                    <a:pt x="1236028" y="739585"/>
                  </a:lnTo>
                  <a:lnTo>
                    <a:pt x="1234441" y="729749"/>
                  </a:lnTo>
                  <a:lnTo>
                    <a:pt x="1233806" y="718962"/>
                  </a:lnTo>
                  <a:lnTo>
                    <a:pt x="1233488" y="707223"/>
                  </a:lnTo>
                  <a:lnTo>
                    <a:pt x="1233806" y="695801"/>
                  </a:lnTo>
                  <a:lnTo>
                    <a:pt x="1234441" y="684696"/>
                  </a:lnTo>
                  <a:lnTo>
                    <a:pt x="1236028" y="675178"/>
                  </a:lnTo>
                  <a:lnTo>
                    <a:pt x="1237616" y="666294"/>
                  </a:lnTo>
                  <a:lnTo>
                    <a:pt x="1239838" y="659631"/>
                  </a:lnTo>
                  <a:lnTo>
                    <a:pt x="1240791" y="656775"/>
                  </a:lnTo>
                  <a:lnTo>
                    <a:pt x="1242061" y="653920"/>
                  </a:lnTo>
                  <a:lnTo>
                    <a:pt x="1243648" y="652016"/>
                  </a:lnTo>
                  <a:lnTo>
                    <a:pt x="1244601" y="651064"/>
                  </a:lnTo>
                  <a:lnTo>
                    <a:pt x="1246188" y="649795"/>
                  </a:lnTo>
                  <a:lnTo>
                    <a:pt x="1247776" y="649478"/>
                  </a:lnTo>
                  <a:lnTo>
                    <a:pt x="1248411" y="649795"/>
                  </a:lnTo>
                  <a:lnTo>
                    <a:pt x="1249363" y="650113"/>
                  </a:lnTo>
                  <a:lnTo>
                    <a:pt x="1249681" y="642815"/>
                  </a:lnTo>
                  <a:lnTo>
                    <a:pt x="1250316" y="635201"/>
                  </a:lnTo>
                  <a:lnTo>
                    <a:pt x="1250951" y="628220"/>
                  </a:lnTo>
                  <a:lnTo>
                    <a:pt x="1252221" y="622192"/>
                  </a:lnTo>
                  <a:lnTo>
                    <a:pt x="1251586" y="613943"/>
                  </a:lnTo>
                  <a:lnTo>
                    <a:pt x="1250951" y="606328"/>
                  </a:lnTo>
                  <a:lnTo>
                    <a:pt x="1250951" y="599031"/>
                  </a:lnTo>
                  <a:lnTo>
                    <a:pt x="1251586" y="592368"/>
                  </a:lnTo>
                  <a:lnTo>
                    <a:pt x="1251903" y="586022"/>
                  </a:lnTo>
                  <a:lnTo>
                    <a:pt x="1252856" y="579994"/>
                  </a:lnTo>
                  <a:lnTo>
                    <a:pt x="1254126" y="574283"/>
                  </a:lnTo>
                  <a:lnTo>
                    <a:pt x="1255713" y="569207"/>
                  </a:lnTo>
                  <a:lnTo>
                    <a:pt x="1257618" y="564130"/>
                  </a:lnTo>
                  <a:lnTo>
                    <a:pt x="1259841" y="559688"/>
                  </a:lnTo>
                  <a:lnTo>
                    <a:pt x="1262063" y="555564"/>
                  </a:lnTo>
                  <a:lnTo>
                    <a:pt x="1264603" y="551756"/>
                  </a:lnTo>
                  <a:lnTo>
                    <a:pt x="1267143" y="548266"/>
                  </a:lnTo>
                  <a:lnTo>
                    <a:pt x="1270636" y="545411"/>
                  </a:lnTo>
                  <a:lnTo>
                    <a:pt x="1273811" y="542873"/>
                  </a:lnTo>
                  <a:lnTo>
                    <a:pt x="1277303" y="540017"/>
                  </a:lnTo>
                  <a:lnTo>
                    <a:pt x="1261746" y="540017"/>
                  </a:lnTo>
                  <a:lnTo>
                    <a:pt x="1249363" y="540969"/>
                  </a:lnTo>
                  <a:lnTo>
                    <a:pt x="1239203" y="541286"/>
                  </a:lnTo>
                  <a:lnTo>
                    <a:pt x="1246188" y="537479"/>
                  </a:lnTo>
                  <a:lnTo>
                    <a:pt x="1253808" y="532720"/>
                  </a:lnTo>
                  <a:lnTo>
                    <a:pt x="1261111" y="527326"/>
                  </a:lnTo>
                  <a:lnTo>
                    <a:pt x="1268413" y="521615"/>
                  </a:lnTo>
                  <a:lnTo>
                    <a:pt x="1282701" y="511145"/>
                  </a:lnTo>
                  <a:lnTo>
                    <a:pt x="1289368" y="506703"/>
                  </a:lnTo>
                  <a:lnTo>
                    <a:pt x="1295401" y="502896"/>
                  </a:lnTo>
                  <a:lnTo>
                    <a:pt x="1303973" y="498771"/>
                  </a:lnTo>
                  <a:lnTo>
                    <a:pt x="1311911" y="494964"/>
                  </a:lnTo>
                  <a:lnTo>
                    <a:pt x="1320166" y="491156"/>
                  </a:lnTo>
                  <a:lnTo>
                    <a:pt x="1328103" y="487984"/>
                  </a:lnTo>
                  <a:lnTo>
                    <a:pt x="1336041" y="484811"/>
                  </a:lnTo>
                  <a:lnTo>
                    <a:pt x="1343978" y="482273"/>
                  </a:lnTo>
                  <a:lnTo>
                    <a:pt x="1359536" y="477831"/>
                  </a:lnTo>
                  <a:lnTo>
                    <a:pt x="1374141" y="474023"/>
                  </a:lnTo>
                  <a:lnTo>
                    <a:pt x="1388746" y="471485"/>
                  </a:lnTo>
                  <a:lnTo>
                    <a:pt x="1402716" y="469581"/>
                  </a:lnTo>
                  <a:lnTo>
                    <a:pt x="1416051" y="468630"/>
                  </a:lnTo>
                  <a:lnTo>
                    <a:pt x="1429386" y="468312"/>
                  </a:lnTo>
                  <a:close/>
                  <a:moveTo>
                    <a:pt x="750948" y="302529"/>
                  </a:moveTo>
                  <a:lnTo>
                    <a:pt x="748724" y="302846"/>
                  </a:lnTo>
                  <a:lnTo>
                    <a:pt x="746818" y="303797"/>
                  </a:lnTo>
                  <a:lnTo>
                    <a:pt x="744912" y="304431"/>
                  </a:lnTo>
                  <a:lnTo>
                    <a:pt x="743641" y="306017"/>
                  </a:lnTo>
                  <a:lnTo>
                    <a:pt x="742053" y="307602"/>
                  </a:lnTo>
                  <a:lnTo>
                    <a:pt x="741417" y="309188"/>
                  </a:lnTo>
                  <a:lnTo>
                    <a:pt x="740464" y="311725"/>
                  </a:lnTo>
                  <a:lnTo>
                    <a:pt x="740464" y="313310"/>
                  </a:lnTo>
                  <a:lnTo>
                    <a:pt x="740464" y="315847"/>
                  </a:lnTo>
                  <a:lnTo>
                    <a:pt x="741417" y="318067"/>
                  </a:lnTo>
                  <a:lnTo>
                    <a:pt x="742053" y="319970"/>
                  </a:lnTo>
                  <a:lnTo>
                    <a:pt x="743641" y="321238"/>
                  </a:lnTo>
                  <a:lnTo>
                    <a:pt x="744912" y="322507"/>
                  </a:lnTo>
                  <a:lnTo>
                    <a:pt x="746818" y="323458"/>
                  </a:lnTo>
                  <a:lnTo>
                    <a:pt x="748724" y="324410"/>
                  </a:lnTo>
                  <a:lnTo>
                    <a:pt x="750948" y="324410"/>
                  </a:lnTo>
                  <a:lnTo>
                    <a:pt x="988881" y="324410"/>
                  </a:lnTo>
                  <a:lnTo>
                    <a:pt x="991105" y="324410"/>
                  </a:lnTo>
                  <a:lnTo>
                    <a:pt x="993011" y="323458"/>
                  </a:lnTo>
                  <a:lnTo>
                    <a:pt x="994917" y="322507"/>
                  </a:lnTo>
                  <a:lnTo>
                    <a:pt x="996506" y="321238"/>
                  </a:lnTo>
                  <a:lnTo>
                    <a:pt x="997776" y="319970"/>
                  </a:lnTo>
                  <a:lnTo>
                    <a:pt x="998729" y="318067"/>
                  </a:lnTo>
                  <a:lnTo>
                    <a:pt x="999365" y="315847"/>
                  </a:lnTo>
                  <a:lnTo>
                    <a:pt x="999365" y="313310"/>
                  </a:lnTo>
                  <a:lnTo>
                    <a:pt x="999365" y="311725"/>
                  </a:lnTo>
                  <a:lnTo>
                    <a:pt x="998729" y="309188"/>
                  </a:lnTo>
                  <a:lnTo>
                    <a:pt x="997776" y="307602"/>
                  </a:lnTo>
                  <a:lnTo>
                    <a:pt x="996506" y="306017"/>
                  </a:lnTo>
                  <a:lnTo>
                    <a:pt x="994917" y="304431"/>
                  </a:lnTo>
                  <a:lnTo>
                    <a:pt x="993011" y="303797"/>
                  </a:lnTo>
                  <a:lnTo>
                    <a:pt x="991105" y="302846"/>
                  </a:lnTo>
                  <a:lnTo>
                    <a:pt x="988881" y="302529"/>
                  </a:lnTo>
                  <a:lnTo>
                    <a:pt x="750948" y="302529"/>
                  </a:lnTo>
                  <a:close/>
                  <a:moveTo>
                    <a:pt x="748724" y="219444"/>
                  </a:moveTo>
                  <a:lnTo>
                    <a:pt x="746818" y="220396"/>
                  </a:lnTo>
                  <a:lnTo>
                    <a:pt x="744912" y="221347"/>
                  </a:lnTo>
                  <a:lnTo>
                    <a:pt x="743641" y="222615"/>
                  </a:lnTo>
                  <a:lnTo>
                    <a:pt x="742053" y="224201"/>
                  </a:lnTo>
                  <a:lnTo>
                    <a:pt x="741417" y="226104"/>
                  </a:lnTo>
                  <a:lnTo>
                    <a:pt x="740464" y="228323"/>
                  </a:lnTo>
                  <a:lnTo>
                    <a:pt x="740464" y="230543"/>
                  </a:lnTo>
                  <a:lnTo>
                    <a:pt x="740464" y="232763"/>
                  </a:lnTo>
                  <a:lnTo>
                    <a:pt x="741417" y="234666"/>
                  </a:lnTo>
                  <a:lnTo>
                    <a:pt x="742053" y="236568"/>
                  </a:lnTo>
                  <a:lnTo>
                    <a:pt x="743641" y="237837"/>
                  </a:lnTo>
                  <a:lnTo>
                    <a:pt x="744912" y="239423"/>
                  </a:lnTo>
                  <a:lnTo>
                    <a:pt x="746818" y="240374"/>
                  </a:lnTo>
                  <a:lnTo>
                    <a:pt x="748724" y="241008"/>
                  </a:lnTo>
                  <a:lnTo>
                    <a:pt x="750948" y="241325"/>
                  </a:lnTo>
                  <a:lnTo>
                    <a:pt x="1133738" y="241325"/>
                  </a:lnTo>
                  <a:lnTo>
                    <a:pt x="1135644" y="241008"/>
                  </a:lnTo>
                  <a:lnTo>
                    <a:pt x="1137868" y="240374"/>
                  </a:lnTo>
                  <a:lnTo>
                    <a:pt x="1139456" y="239423"/>
                  </a:lnTo>
                  <a:lnTo>
                    <a:pt x="1141045" y="237837"/>
                  </a:lnTo>
                  <a:lnTo>
                    <a:pt x="1142316" y="236568"/>
                  </a:lnTo>
                  <a:lnTo>
                    <a:pt x="1143586" y="234666"/>
                  </a:lnTo>
                  <a:lnTo>
                    <a:pt x="1143904" y="232763"/>
                  </a:lnTo>
                  <a:lnTo>
                    <a:pt x="1144222" y="230543"/>
                  </a:lnTo>
                  <a:lnTo>
                    <a:pt x="1143904" y="228323"/>
                  </a:lnTo>
                  <a:lnTo>
                    <a:pt x="1143586" y="226104"/>
                  </a:lnTo>
                  <a:lnTo>
                    <a:pt x="1142316" y="224201"/>
                  </a:lnTo>
                  <a:lnTo>
                    <a:pt x="1141045" y="222615"/>
                  </a:lnTo>
                  <a:lnTo>
                    <a:pt x="1139456" y="221347"/>
                  </a:lnTo>
                  <a:lnTo>
                    <a:pt x="1137868" y="220396"/>
                  </a:lnTo>
                  <a:lnTo>
                    <a:pt x="1135644" y="219444"/>
                  </a:lnTo>
                  <a:lnTo>
                    <a:pt x="1133738" y="219444"/>
                  </a:lnTo>
                  <a:lnTo>
                    <a:pt x="750948" y="219444"/>
                  </a:lnTo>
                  <a:lnTo>
                    <a:pt x="748724" y="219444"/>
                  </a:lnTo>
                  <a:close/>
                  <a:moveTo>
                    <a:pt x="748724" y="141751"/>
                  </a:moveTo>
                  <a:lnTo>
                    <a:pt x="746818" y="142702"/>
                  </a:lnTo>
                  <a:lnTo>
                    <a:pt x="744912" y="143336"/>
                  </a:lnTo>
                  <a:lnTo>
                    <a:pt x="743641" y="144922"/>
                  </a:lnTo>
                  <a:lnTo>
                    <a:pt x="742053" y="146191"/>
                  </a:lnTo>
                  <a:lnTo>
                    <a:pt x="741417" y="148093"/>
                  </a:lnTo>
                  <a:lnTo>
                    <a:pt x="740464" y="150630"/>
                  </a:lnTo>
                  <a:lnTo>
                    <a:pt x="740464" y="152216"/>
                  </a:lnTo>
                  <a:lnTo>
                    <a:pt x="740464" y="154753"/>
                  </a:lnTo>
                  <a:lnTo>
                    <a:pt x="741417" y="156972"/>
                  </a:lnTo>
                  <a:lnTo>
                    <a:pt x="742053" y="158875"/>
                  </a:lnTo>
                  <a:lnTo>
                    <a:pt x="743641" y="160144"/>
                  </a:lnTo>
                  <a:lnTo>
                    <a:pt x="744912" y="161729"/>
                  </a:lnTo>
                  <a:lnTo>
                    <a:pt x="746818" y="162363"/>
                  </a:lnTo>
                  <a:lnTo>
                    <a:pt x="748724" y="163315"/>
                  </a:lnTo>
                  <a:lnTo>
                    <a:pt x="750948" y="163315"/>
                  </a:lnTo>
                  <a:lnTo>
                    <a:pt x="1133738" y="163315"/>
                  </a:lnTo>
                  <a:lnTo>
                    <a:pt x="1135644" y="163315"/>
                  </a:lnTo>
                  <a:lnTo>
                    <a:pt x="1137868" y="162363"/>
                  </a:lnTo>
                  <a:lnTo>
                    <a:pt x="1139456" y="161729"/>
                  </a:lnTo>
                  <a:lnTo>
                    <a:pt x="1141045" y="160144"/>
                  </a:lnTo>
                  <a:lnTo>
                    <a:pt x="1142316" y="158875"/>
                  </a:lnTo>
                  <a:lnTo>
                    <a:pt x="1143586" y="156972"/>
                  </a:lnTo>
                  <a:lnTo>
                    <a:pt x="1143904" y="154753"/>
                  </a:lnTo>
                  <a:lnTo>
                    <a:pt x="1144222" y="152216"/>
                  </a:lnTo>
                  <a:lnTo>
                    <a:pt x="1143904" y="150630"/>
                  </a:lnTo>
                  <a:lnTo>
                    <a:pt x="1143586" y="148093"/>
                  </a:lnTo>
                  <a:lnTo>
                    <a:pt x="1142316" y="146191"/>
                  </a:lnTo>
                  <a:lnTo>
                    <a:pt x="1141045" y="144922"/>
                  </a:lnTo>
                  <a:lnTo>
                    <a:pt x="1139456" y="143336"/>
                  </a:lnTo>
                  <a:lnTo>
                    <a:pt x="1137868" y="142702"/>
                  </a:lnTo>
                  <a:lnTo>
                    <a:pt x="1135644" y="141751"/>
                  </a:lnTo>
                  <a:lnTo>
                    <a:pt x="1133738" y="141751"/>
                  </a:lnTo>
                  <a:lnTo>
                    <a:pt x="750948" y="141751"/>
                  </a:lnTo>
                  <a:lnTo>
                    <a:pt x="748724" y="141751"/>
                  </a:lnTo>
                  <a:close/>
                  <a:moveTo>
                    <a:pt x="789068" y="0"/>
                  </a:moveTo>
                  <a:lnTo>
                    <a:pt x="1085770" y="0"/>
                  </a:lnTo>
                  <a:lnTo>
                    <a:pt x="1093712" y="317"/>
                  </a:lnTo>
                  <a:lnTo>
                    <a:pt x="1101336" y="635"/>
                  </a:lnTo>
                  <a:lnTo>
                    <a:pt x="1108960" y="1903"/>
                  </a:lnTo>
                  <a:lnTo>
                    <a:pt x="1116267" y="2854"/>
                  </a:lnTo>
                  <a:lnTo>
                    <a:pt x="1123573" y="4757"/>
                  </a:lnTo>
                  <a:lnTo>
                    <a:pt x="1130562" y="6660"/>
                  </a:lnTo>
                  <a:lnTo>
                    <a:pt x="1137868" y="8879"/>
                  </a:lnTo>
                  <a:lnTo>
                    <a:pt x="1144539" y="12051"/>
                  </a:lnTo>
                  <a:lnTo>
                    <a:pt x="1151210" y="14905"/>
                  </a:lnTo>
                  <a:lnTo>
                    <a:pt x="1157881" y="18393"/>
                  </a:lnTo>
                  <a:lnTo>
                    <a:pt x="1164235" y="21564"/>
                  </a:lnTo>
                  <a:lnTo>
                    <a:pt x="1170270" y="25687"/>
                  </a:lnTo>
                  <a:lnTo>
                    <a:pt x="1176306" y="29809"/>
                  </a:lnTo>
                  <a:lnTo>
                    <a:pt x="1181706" y="34566"/>
                  </a:lnTo>
                  <a:lnTo>
                    <a:pt x="1187424" y="39006"/>
                  </a:lnTo>
                  <a:lnTo>
                    <a:pt x="1192507" y="44079"/>
                  </a:lnTo>
                  <a:lnTo>
                    <a:pt x="1197590" y="49153"/>
                  </a:lnTo>
                  <a:lnTo>
                    <a:pt x="1202037" y="54861"/>
                  </a:lnTo>
                  <a:lnTo>
                    <a:pt x="1206802" y="60252"/>
                  </a:lnTo>
                  <a:lnTo>
                    <a:pt x="1210932" y="66277"/>
                  </a:lnTo>
                  <a:lnTo>
                    <a:pt x="1215062" y="72303"/>
                  </a:lnTo>
                  <a:lnTo>
                    <a:pt x="1218238" y="78645"/>
                  </a:lnTo>
                  <a:lnTo>
                    <a:pt x="1221733" y="84987"/>
                  </a:lnTo>
                  <a:lnTo>
                    <a:pt x="1224592" y="91964"/>
                  </a:lnTo>
                  <a:lnTo>
                    <a:pt x="1227768" y="98623"/>
                  </a:lnTo>
                  <a:lnTo>
                    <a:pt x="1229992" y="105917"/>
                  </a:lnTo>
                  <a:lnTo>
                    <a:pt x="1231898" y="112893"/>
                  </a:lnTo>
                  <a:lnTo>
                    <a:pt x="1233804" y="120187"/>
                  </a:lnTo>
                  <a:lnTo>
                    <a:pt x="1234757" y="127481"/>
                  </a:lnTo>
                  <a:lnTo>
                    <a:pt x="1236028" y="135092"/>
                  </a:lnTo>
                  <a:lnTo>
                    <a:pt x="1236345" y="143019"/>
                  </a:lnTo>
                  <a:lnTo>
                    <a:pt x="1236663" y="150630"/>
                  </a:lnTo>
                  <a:lnTo>
                    <a:pt x="1236663" y="296186"/>
                  </a:lnTo>
                  <a:lnTo>
                    <a:pt x="1236345" y="303797"/>
                  </a:lnTo>
                  <a:lnTo>
                    <a:pt x="1236028" y="311725"/>
                  </a:lnTo>
                  <a:lnTo>
                    <a:pt x="1234757" y="319019"/>
                  </a:lnTo>
                  <a:lnTo>
                    <a:pt x="1233804" y="326629"/>
                  </a:lnTo>
                  <a:lnTo>
                    <a:pt x="1231898" y="333606"/>
                  </a:lnTo>
                  <a:lnTo>
                    <a:pt x="1229992" y="340900"/>
                  </a:lnTo>
                  <a:lnTo>
                    <a:pt x="1227768" y="347876"/>
                  </a:lnTo>
                  <a:lnTo>
                    <a:pt x="1224592" y="354853"/>
                  </a:lnTo>
                  <a:lnTo>
                    <a:pt x="1221733" y="361512"/>
                  </a:lnTo>
                  <a:lnTo>
                    <a:pt x="1218238" y="367854"/>
                  </a:lnTo>
                  <a:lnTo>
                    <a:pt x="1215062" y="374197"/>
                  </a:lnTo>
                  <a:lnTo>
                    <a:pt x="1210932" y="380222"/>
                  </a:lnTo>
                  <a:lnTo>
                    <a:pt x="1206802" y="386247"/>
                  </a:lnTo>
                  <a:lnTo>
                    <a:pt x="1202037" y="391955"/>
                  </a:lnTo>
                  <a:lnTo>
                    <a:pt x="1197590" y="397346"/>
                  </a:lnTo>
                  <a:lnTo>
                    <a:pt x="1192507" y="402420"/>
                  </a:lnTo>
                  <a:lnTo>
                    <a:pt x="1187424" y="407811"/>
                  </a:lnTo>
                  <a:lnTo>
                    <a:pt x="1181706" y="412251"/>
                  </a:lnTo>
                  <a:lnTo>
                    <a:pt x="1176306" y="416690"/>
                  </a:lnTo>
                  <a:lnTo>
                    <a:pt x="1170270" y="420813"/>
                  </a:lnTo>
                  <a:lnTo>
                    <a:pt x="1164235" y="424935"/>
                  </a:lnTo>
                  <a:lnTo>
                    <a:pt x="1157881" y="428423"/>
                  </a:lnTo>
                  <a:lnTo>
                    <a:pt x="1151210" y="431912"/>
                  </a:lnTo>
                  <a:lnTo>
                    <a:pt x="1144539" y="434766"/>
                  </a:lnTo>
                  <a:lnTo>
                    <a:pt x="1137868" y="437303"/>
                  </a:lnTo>
                  <a:lnTo>
                    <a:pt x="1130562" y="440157"/>
                  </a:lnTo>
                  <a:lnTo>
                    <a:pt x="1123573" y="442059"/>
                  </a:lnTo>
                  <a:lnTo>
                    <a:pt x="1116267" y="443645"/>
                  </a:lnTo>
                  <a:lnTo>
                    <a:pt x="1108960" y="444914"/>
                  </a:lnTo>
                  <a:lnTo>
                    <a:pt x="1101336" y="446182"/>
                  </a:lnTo>
                  <a:lnTo>
                    <a:pt x="1093712" y="446499"/>
                  </a:lnTo>
                  <a:lnTo>
                    <a:pt x="1085770" y="446816"/>
                  </a:lnTo>
                  <a:lnTo>
                    <a:pt x="1060675" y="446816"/>
                  </a:lnTo>
                  <a:lnTo>
                    <a:pt x="1084500" y="523875"/>
                  </a:lnTo>
                  <a:lnTo>
                    <a:pt x="945996" y="446816"/>
                  </a:lnTo>
                  <a:lnTo>
                    <a:pt x="789068" y="446816"/>
                  </a:lnTo>
                  <a:lnTo>
                    <a:pt x="781444" y="446499"/>
                  </a:lnTo>
                  <a:lnTo>
                    <a:pt x="773502" y="446182"/>
                  </a:lnTo>
                  <a:lnTo>
                    <a:pt x="766196" y="444914"/>
                  </a:lnTo>
                  <a:lnTo>
                    <a:pt x="758889" y="443645"/>
                  </a:lnTo>
                  <a:lnTo>
                    <a:pt x="751583" y="442059"/>
                  </a:lnTo>
                  <a:lnTo>
                    <a:pt x="744277" y="440157"/>
                  </a:lnTo>
                  <a:lnTo>
                    <a:pt x="737288" y="437303"/>
                  </a:lnTo>
                  <a:lnTo>
                    <a:pt x="730299" y="434766"/>
                  </a:lnTo>
                  <a:lnTo>
                    <a:pt x="723946" y="431912"/>
                  </a:lnTo>
                  <a:lnTo>
                    <a:pt x="717275" y="428423"/>
                  </a:lnTo>
                  <a:lnTo>
                    <a:pt x="710921" y="424935"/>
                  </a:lnTo>
                  <a:lnTo>
                    <a:pt x="704886" y="420813"/>
                  </a:lnTo>
                  <a:lnTo>
                    <a:pt x="698850" y="416690"/>
                  </a:lnTo>
                  <a:lnTo>
                    <a:pt x="693132" y="412251"/>
                  </a:lnTo>
                  <a:lnTo>
                    <a:pt x="687731" y="407811"/>
                  </a:lnTo>
                  <a:lnTo>
                    <a:pt x="682649" y="402420"/>
                  </a:lnTo>
                  <a:lnTo>
                    <a:pt x="677566" y="397346"/>
                  </a:lnTo>
                  <a:lnTo>
                    <a:pt x="672801" y="391955"/>
                  </a:lnTo>
                  <a:lnTo>
                    <a:pt x="668354" y="386247"/>
                  </a:lnTo>
                  <a:lnTo>
                    <a:pt x="664224" y="380222"/>
                  </a:lnTo>
                  <a:lnTo>
                    <a:pt x="660094" y="374197"/>
                  </a:lnTo>
                  <a:lnTo>
                    <a:pt x="656600" y="367854"/>
                  </a:lnTo>
                  <a:lnTo>
                    <a:pt x="653106" y="361512"/>
                  </a:lnTo>
                  <a:lnTo>
                    <a:pt x="650247" y="354853"/>
                  </a:lnTo>
                  <a:lnTo>
                    <a:pt x="647705" y="347876"/>
                  </a:lnTo>
                  <a:lnTo>
                    <a:pt x="644846" y="340900"/>
                  </a:lnTo>
                  <a:lnTo>
                    <a:pt x="642940" y="333606"/>
                  </a:lnTo>
                  <a:lnTo>
                    <a:pt x="641669" y="326629"/>
                  </a:lnTo>
                  <a:lnTo>
                    <a:pt x="640081" y="319019"/>
                  </a:lnTo>
                  <a:lnTo>
                    <a:pt x="638810" y="311725"/>
                  </a:lnTo>
                  <a:lnTo>
                    <a:pt x="638493" y="303797"/>
                  </a:lnTo>
                  <a:lnTo>
                    <a:pt x="638175" y="296186"/>
                  </a:lnTo>
                  <a:lnTo>
                    <a:pt x="638175" y="150630"/>
                  </a:lnTo>
                  <a:lnTo>
                    <a:pt x="638493" y="143019"/>
                  </a:lnTo>
                  <a:lnTo>
                    <a:pt x="638810" y="135092"/>
                  </a:lnTo>
                  <a:lnTo>
                    <a:pt x="640081" y="127481"/>
                  </a:lnTo>
                  <a:lnTo>
                    <a:pt x="641669" y="120187"/>
                  </a:lnTo>
                  <a:lnTo>
                    <a:pt x="642940" y="112893"/>
                  </a:lnTo>
                  <a:lnTo>
                    <a:pt x="644846" y="105917"/>
                  </a:lnTo>
                  <a:lnTo>
                    <a:pt x="647705" y="98623"/>
                  </a:lnTo>
                  <a:lnTo>
                    <a:pt x="650247" y="91964"/>
                  </a:lnTo>
                  <a:lnTo>
                    <a:pt x="653106" y="84987"/>
                  </a:lnTo>
                  <a:lnTo>
                    <a:pt x="656600" y="78645"/>
                  </a:lnTo>
                  <a:lnTo>
                    <a:pt x="660094" y="72303"/>
                  </a:lnTo>
                  <a:lnTo>
                    <a:pt x="664224" y="66277"/>
                  </a:lnTo>
                  <a:lnTo>
                    <a:pt x="668354" y="60252"/>
                  </a:lnTo>
                  <a:lnTo>
                    <a:pt x="672801" y="54861"/>
                  </a:lnTo>
                  <a:lnTo>
                    <a:pt x="677566" y="49153"/>
                  </a:lnTo>
                  <a:lnTo>
                    <a:pt x="682649" y="44079"/>
                  </a:lnTo>
                  <a:lnTo>
                    <a:pt x="687731" y="39006"/>
                  </a:lnTo>
                  <a:lnTo>
                    <a:pt x="693132" y="34566"/>
                  </a:lnTo>
                  <a:lnTo>
                    <a:pt x="698850" y="29809"/>
                  </a:lnTo>
                  <a:lnTo>
                    <a:pt x="704886" y="25687"/>
                  </a:lnTo>
                  <a:lnTo>
                    <a:pt x="710921" y="21564"/>
                  </a:lnTo>
                  <a:lnTo>
                    <a:pt x="717275" y="18393"/>
                  </a:lnTo>
                  <a:lnTo>
                    <a:pt x="723946" y="14905"/>
                  </a:lnTo>
                  <a:lnTo>
                    <a:pt x="730299" y="12051"/>
                  </a:lnTo>
                  <a:lnTo>
                    <a:pt x="737288" y="8879"/>
                  </a:lnTo>
                  <a:lnTo>
                    <a:pt x="744277" y="6660"/>
                  </a:lnTo>
                  <a:lnTo>
                    <a:pt x="751583" y="4757"/>
                  </a:lnTo>
                  <a:lnTo>
                    <a:pt x="758889" y="2854"/>
                  </a:lnTo>
                  <a:lnTo>
                    <a:pt x="766196" y="1903"/>
                  </a:lnTo>
                  <a:lnTo>
                    <a:pt x="773502" y="635"/>
                  </a:lnTo>
                  <a:lnTo>
                    <a:pt x="781444" y="317"/>
                  </a:lnTo>
                  <a:lnTo>
                    <a:pt x="78906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531">
                <a:solidFill>
                  <a:srgbClr val="FFFFFF"/>
                </a:solidFill>
                <a:latin typeface="+mn-lt"/>
                <a:ea typeface="+mn-ea"/>
                <a:cs typeface="+mn-ea"/>
                <a:sym typeface="+mn-lt"/>
              </a:endParaRPr>
            </a:p>
          </p:txBody>
        </p:sp>
      </p:grpSp>
      <p:sp>
        <p:nvSpPr>
          <p:cNvPr id="6" name="标题 5"/>
          <p:cNvSpPr>
            <a:spLocks noGrp="1"/>
          </p:cNvSpPr>
          <p:nvPr>
            <p:ph type="title"/>
          </p:nvPr>
        </p:nvSpPr>
        <p:spPr/>
        <p:txBody>
          <a:bodyPr/>
          <a:lstStyle/>
          <a:p>
            <a:r>
              <a:rPr lang="zh-CN" altLang="en-US" sz="2813" b="1" dirty="0">
                <a:solidFill>
                  <a:prstClr val="black">
                    <a:lumMod val="65000"/>
                    <a:lumOff val="35000"/>
                  </a:prstClr>
                </a:solidFill>
                <a:latin typeface="+mn-lt"/>
                <a:ea typeface="+mn-ea"/>
                <a:cs typeface="+mn-ea"/>
                <a:sym typeface="+mn-lt"/>
              </a:rPr>
              <a:t>产品介绍</a:t>
            </a:r>
            <a:endParaRPr lang="zh-CN" altLang="en-US" sz="2813" b="1" dirty="0">
              <a:latin typeface="+mn-lt"/>
              <a:ea typeface="+mn-ea"/>
              <a:cs typeface="+mn-ea"/>
              <a:sym typeface="+mn-lt"/>
            </a:endParaRPr>
          </a:p>
        </p:txBody>
      </p:sp>
      <p:sp>
        <p:nvSpPr>
          <p:cNvPr id="25" name="MH_Text_1"/>
          <p:cNvSpPr txBox="1">
            <a:spLocks noChangeArrowheads="1"/>
          </p:cNvSpPr>
          <p:nvPr>
            <p:custDataLst>
              <p:tags r:id="rId3"/>
            </p:custDataLst>
          </p:nvPr>
        </p:nvSpPr>
        <p:spPr bwMode="auto">
          <a:xfrm>
            <a:off x="8049466" y="2060075"/>
            <a:ext cx="3645205" cy="796094"/>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828" dirty="0">
                <a:solidFill>
                  <a:schemeClr val="tx1">
                    <a:lumMod val="65000"/>
                    <a:lumOff val="35000"/>
                  </a:schemeClr>
                </a:solidFill>
                <a:latin typeface="+mn-lt"/>
                <a:cs typeface="+mn-ea"/>
                <a:sym typeface="+mn-lt"/>
              </a:rPr>
              <a:t>您的内容打在这里，或者通过复制您的文本后，</a:t>
            </a:r>
            <a:endParaRPr lang="en-US" altLang="zh-CN" sz="1828" dirty="0">
              <a:solidFill>
                <a:schemeClr val="tx1">
                  <a:lumMod val="65000"/>
                  <a:lumOff val="35000"/>
                </a:schemeClr>
              </a:solidFill>
              <a:latin typeface="+mn-lt"/>
              <a:cs typeface="+mn-ea"/>
              <a:sym typeface="+mn-lt"/>
            </a:endParaRPr>
          </a:p>
        </p:txBody>
      </p:sp>
      <p:sp>
        <p:nvSpPr>
          <p:cNvPr id="26" name="MH_SubTitle_1"/>
          <p:cNvSpPr txBox="1">
            <a:spLocks noChangeArrowheads="1"/>
          </p:cNvSpPr>
          <p:nvPr>
            <p:custDataLst>
              <p:tags r:id="rId4"/>
            </p:custDataLst>
          </p:nvPr>
        </p:nvSpPr>
        <p:spPr bwMode="auto">
          <a:xfrm>
            <a:off x="8049467" y="1686619"/>
            <a:ext cx="2528079" cy="454553"/>
          </a:xfrm>
          <a:prstGeom prst="rect">
            <a:avLst/>
          </a:prstGeom>
          <a:no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wrap="square" lIns="168725" tIns="0" rIns="16872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lang="zh-CN" altLang="en-US" sz="2109" dirty="0">
                <a:solidFill>
                  <a:schemeClr val="dk2"/>
                </a:solidFill>
                <a:sym typeface="+mn-lt"/>
              </a:rPr>
              <a:t>点击输入标题</a:t>
            </a:r>
          </a:p>
        </p:txBody>
      </p:sp>
      <p:cxnSp>
        <p:nvCxnSpPr>
          <p:cNvPr id="8" name="直接连接符 7"/>
          <p:cNvCxnSpPr/>
          <p:nvPr/>
        </p:nvCxnSpPr>
        <p:spPr>
          <a:xfrm>
            <a:off x="6631302" y="3058680"/>
            <a:ext cx="5367137" cy="0"/>
          </a:xfrm>
          <a:prstGeom prst="line">
            <a:avLst/>
          </a:prstGeom>
          <a:ln>
            <a:solidFill>
              <a:schemeClr val="bg1">
                <a:lumMod val="65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28" name="MH_Text_1"/>
          <p:cNvSpPr txBox="1">
            <a:spLocks noChangeArrowheads="1"/>
          </p:cNvSpPr>
          <p:nvPr>
            <p:custDataLst>
              <p:tags r:id="rId5"/>
            </p:custDataLst>
          </p:nvPr>
        </p:nvSpPr>
        <p:spPr bwMode="auto">
          <a:xfrm>
            <a:off x="8049466" y="3832050"/>
            <a:ext cx="3645205" cy="796094"/>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828" dirty="0">
                <a:solidFill>
                  <a:schemeClr val="tx1">
                    <a:lumMod val="65000"/>
                    <a:lumOff val="35000"/>
                  </a:schemeClr>
                </a:solidFill>
                <a:latin typeface="+mn-lt"/>
                <a:cs typeface="+mn-ea"/>
                <a:sym typeface="+mn-lt"/>
              </a:rPr>
              <a:t>您的内容打在这里，或者通过复制您的文本后，</a:t>
            </a:r>
            <a:endParaRPr lang="en-US" altLang="zh-CN" sz="1828" dirty="0">
              <a:solidFill>
                <a:schemeClr val="tx1">
                  <a:lumMod val="65000"/>
                  <a:lumOff val="35000"/>
                </a:schemeClr>
              </a:solidFill>
              <a:latin typeface="+mn-lt"/>
              <a:cs typeface="+mn-ea"/>
              <a:sym typeface="+mn-lt"/>
            </a:endParaRPr>
          </a:p>
        </p:txBody>
      </p:sp>
      <p:sp>
        <p:nvSpPr>
          <p:cNvPr id="29" name="MH_SubTitle_1"/>
          <p:cNvSpPr txBox="1">
            <a:spLocks noChangeArrowheads="1"/>
          </p:cNvSpPr>
          <p:nvPr>
            <p:custDataLst>
              <p:tags r:id="rId6"/>
            </p:custDataLst>
          </p:nvPr>
        </p:nvSpPr>
        <p:spPr bwMode="auto">
          <a:xfrm>
            <a:off x="8049467" y="3458594"/>
            <a:ext cx="2528079" cy="454553"/>
          </a:xfrm>
          <a:prstGeom prst="rect">
            <a:avLst/>
          </a:prstGeom>
          <a:no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wrap="square" lIns="168725" tIns="0" rIns="16872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FF0000"/>
              </a:buClr>
              <a:buNone/>
            </a:pPr>
            <a:r>
              <a:rPr lang="zh-CN" altLang="en-US" sz="2109" dirty="0">
                <a:solidFill>
                  <a:schemeClr val="dk2"/>
                </a:solidFill>
                <a:sym typeface="+mn-lt"/>
              </a:rPr>
              <a:t>点击输入标题</a:t>
            </a:r>
          </a:p>
        </p:txBody>
      </p:sp>
      <p:sp>
        <p:nvSpPr>
          <p:cNvPr id="30" name="MH_Text_1"/>
          <p:cNvSpPr txBox="1">
            <a:spLocks noChangeArrowheads="1"/>
          </p:cNvSpPr>
          <p:nvPr>
            <p:custDataLst>
              <p:tags r:id="rId7"/>
            </p:custDataLst>
          </p:nvPr>
        </p:nvSpPr>
        <p:spPr bwMode="auto">
          <a:xfrm>
            <a:off x="8049466" y="5604028"/>
            <a:ext cx="3645205" cy="796094"/>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828" dirty="0">
                <a:solidFill>
                  <a:schemeClr val="tx1">
                    <a:lumMod val="65000"/>
                    <a:lumOff val="35000"/>
                  </a:schemeClr>
                </a:solidFill>
                <a:latin typeface="+mn-lt"/>
                <a:cs typeface="+mn-ea"/>
                <a:sym typeface="+mn-lt"/>
              </a:rPr>
              <a:t>您的内容打在这里，或者通过复制您的文本后，</a:t>
            </a:r>
            <a:endParaRPr lang="en-US" altLang="zh-CN" sz="1828" dirty="0">
              <a:solidFill>
                <a:schemeClr val="tx1">
                  <a:lumMod val="65000"/>
                  <a:lumOff val="35000"/>
                </a:schemeClr>
              </a:solidFill>
              <a:latin typeface="+mn-lt"/>
              <a:cs typeface="+mn-ea"/>
              <a:sym typeface="+mn-lt"/>
            </a:endParaRPr>
          </a:p>
        </p:txBody>
      </p:sp>
      <p:sp>
        <p:nvSpPr>
          <p:cNvPr id="31" name="MH_SubTitle_1"/>
          <p:cNvSpPr txBox="1">
            <a:spLocks noChangeArrowheads="1"/>
          </p:cNvSpPr>
          <p:nvPr>
            <p:custDataLst>
              <p:tags r:id="rId8"/>
            </p:custDataLst>
          </p:nvPr>
        </p:nvSpPr>
        <p:spPr bwMode="auto">
          <a:xfrm>
            <a:off x="8049467" y="5230572"/>
            <a:ext cx="2528079" cy="454553"/>
          </a:xfrm>
          <a:prstGeom prst="rect">
            <a:avLst/>
          </a:prstGeom>
          <a:no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wrap="square" lIns="168725" tIns="0" rIns="16872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lang="zh-CN" altLang="en-US" sz="2109" dirty="0">
                <a:solidFill>
                  <a:schemeClr val="dk2"/>
                </a:solidFill>
                <a:sym typeface="+mn-lt"/>
              </a:rPr>
              <a:t>点击输入标题</a:t>
            </a:r>
          </a:p>
        </p:txBody>
      </p:sp>
      <p:cxnSp>
        <p:nvCxnSpPr>
          <p:cNvPr id="32" name="直接连接符 31"/>
          <p:cNvCxnSpPr/>
          <p:nvPr/>
        </p:nvCxnSpPr>
        <p:spPr>
          <a:xfrm>
            <a:off x="6631302" y="4881283"/>
            <a:ext cx="5367137" cy="0"/>
          </a:xfrm>
          <a:prstGeom prst="line">
            <a:avLst/>
          </a:prstGeom>
          <a:ln>
            <a:solidFill>
              <a:schemeClr val="bg1">
                <a:lumMod val="65000"/>
              </a:schemeClr>
            </a:solidFill>
            <a:prstDash val="sysDash"/>
          </a:ln>
          <a:effectLst/>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53396234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7" name="Group 1"/>
          <p:cNvGrpSpPr>
            <a:grpSpLocks/>
          </p:cNvGrpSpPr>
          <p:nvPr/>
        </p:nvGrpSpPr>
        <p:grpSpPr bwMode="auto">
          <a:xfrm>
            <a:off x="353" y="1665296"/>
            <a:ext cx="2571609" cy="5058390"/>
            <a:chOff x="-1" y="0"/>
            <a:chExt cx="1829063" cy="3596384"/>
          </a:xfrm>
        </p:grpSpPr>
        <p:sp>
          <p:nvSpPr>
            <p:cNvPr id="19458" name="AutoShape 2" descr="pic12.jpg"/>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3">
                <a:extLst>
                  <a:ext uri="{28A0092B-C50C-407E-A947-70E740481C1C}">
                    <a14:useLocalDpi xmlns:a14="http://schemas.microsoft.com/office/drawing/2010/main" val="0"/>
                  </a:ext>
                </a:extLst>
              </a:blip>
              <a:srcRect/>
              <a:stretch>
                <a:fillRect/>
              </a:stretch>
            </a:bli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latin typeface="+mn-lt"/>
                <a:ea typeface="+mn-ea"/>
                <a:cs typeface="+mn-ea"/>
                <a:sym typeface="+mn-lt"/>
              </a:endParaRPr>
            </a:p>
          </p:txBody>
        </p:sp>
        <p:sp>
          <p:nvSpPr>
            <p:cNvPr id="19459" name="AutoShape 3"/>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dk2">
                <a:lumMod val="100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latin typeface="+mn-lt"/>
                <a:ea typeface="+mn-ea"/>
                <a:cs typeface="+mn-ea"/>
                <a:sym typeface="+mn-lt"/>
              </a:endParaRPr>
            </a:p>
          </p:txBody>
        </p:sp>
        <p:sp>
          <p:nvSpPr>
            <p:cNvPr id="19460" name="AutoShape 4"/>
            <p:cNvSpPr>
              <a:spLocks/>
            </p:cNvSpPr>
            <p:nvPr/>
          </p:nvSpPr>
          <p:spPr bwMode="auto">
            <a:xfrm>
              <a:off x="188939" y="2493345"/>
              <a:ext cx="1436893"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mn-lt"/>
                  <a:ea typeface="+mn-ea"/>
                  <a:cs typeface="+mn-ea"/>
                  <a:sym typeface="+mn-lt"/>
                </a:rPr>
                <a:t>请替换文字内容，点击添加相关标题文字，修改文字内容，也可以直接复制你的内容到此。请替换文字内容，点击添加相关标题文字，修改文字内容，也可以直接复制你的内容到此。</a:t>
              </a:r>
            </a:p>
          </p:txBody>
        </p:sp>
        <p:sp>
          <p:nvSpPr>
            <p:cNvPr id="19461" name="AutoShape 5"/>
            <p:cNvSpPr>
              <a:spLocks/>
            </p:cNvSpPr>
            <p:nvPr/>
          </p:nvSpPr>
          <p:spPr bwMode="auto">
            <a:xfrm>
              <a:off x="187351" y="2212427"/>
              <a:ext cx="1260656"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mn-lt"/>
                  <a:ea typeface="+mn-ea"/>
                  <a:cs typeface="+mn-ea"/>
                  <a:sym typeface="+mn-lt"/>
                </a:rPr>
                <a:t>点击请替换文字内容</a:t>
              </a:r>
            </a:p>
          </p:txBody>
        </p:sp>
      </p:grpSp>
      <p:grpSp>
        <p:nvGrpSpPr>
          <p:cNvPr id="19462" name="Group 6"/>
          <p:cNvGrpSpPr>
            <a:grpSpLocks/>
          </p:cNvGrpSpPr>
          <p:nvPr/>
        </p:nvGrpSpPr>
        <p:grpSpPr bwMode="auto">
          <a:xfrm>
            <a:off x="5141340" y="1665296"/>
            <a:ext cx="2573840" cy="5058390"/>
            <a:chOff x="0" y="-1"/>
            <a:chExt cx="1830362" cy="3596385"/>
          </a:xfrm>
        </p:grpSpPr>
        <p:pic>
          <p:nvPicPr>
            <p:cNvPr id="19463" name="Picture 7" descr="pic10.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
              <a:ext cx="1828775" cy="179819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AutoShape 8"/>
            <p:cNvSpPr>
              <a:spLocks/>
            </p:cNvSpPr>
            <p:nvPr/>
          </p:nvSpPr>
          <p:spPr bwMode="auto">
            <a:xfrm>
              <a:off x="1587" y="1798192"/>
              <a:ext cx="1828775"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dk2">
                <a:lumMod val="100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latin typeface="+mn-lt"/>
                <a:ea typeface="+mn-ea"/>
                <a:cs typeface="+mn-ea"/>
                <a:sym typeface="+mn-lt"/>
              </a:endParaRPr>
            </a:p>
          </p:txBody>
        </p:sp>
      </p:grpSp>
      <p:sp>
        <p:nvSpPr>
          <p:cNvPr id="19465" name="AutoShape 9"/>
          <p:cNvSpPr>
            <a:spLocks/>
          </p:cNvSpPr>
          <p:nvPr/>
        </p:nvSpPr>
        <p:spPr bwMode="auto">
          <a:xfrm>
            <a:off x="5344478" y="5170006"/>
            <a:ext cx="2021001" cy="9152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mn-lt"/>
                <a:ea typeface="+mn-ea"/>
                <a:cs typeface="+mn-ea"/>
                <a:sym typeface="+mn-lt"/>
              </a:rPr>
              <a:t>请替换文字内容，点击添加相关标题文字，修改文字内容，也可以直接复制你的内容到此。请替换文字内容，点击添加相关标题文字，修改文字内容，也可以直接复制你的内容到此。</a:t>
            </a:r>
          </a:p>
        </p:txBody>
      </p:sp>
      <p:sp>
        <p:nvSpPr>
          <p:cNvPr id="19466" name="AutoShape 10"/>
          <p:cNvSpPr>
            <a:spLocks/>
          </p:cNvSpPr>
          <p:nvPr/>
        </p:nvSpPr>
        <p:spPr bwMode="auto">
          <a:xfrm>
            <a:off x="5342247" y="4774890"/>
            <a:ext cx="1620649" cy="4330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mn-lt"/>
                <a:ea typeface="+mn-ea"/>
                <a:cs typeface="+mn-ea"/>
                <a:sym typeface="+mn-lt"/>
              </a:rPr>
              <a:t>Portfolio 4</a:t>
            </a:r>
            <a:endParaRPr lang="es-ES" sz="2669">
              <a:latin typeface="+mn-lt"/>
              <a:ea typeface="+mn-ea"/>
              <a:cs typeface="+mn-ea"/>
              <a:sym typeface="+mn-lt"/>
            </a:endParaRPr>
          </a:p>
        </p:txBody>
      </p:sp>
      <p:grpSp>
        <p:nvGrpSpPr>
          <p:cNvPr id="19467" name="Group 11"/>
          <p:cNvGrpSpPr>
            <a:grpSpLocks/>
          </p:cNvGrpSpPr>
          <p:nvPr/>
        </p:nvGrpSpPr>
        <p:grpSpPr bwMode="auto">
          <a:xfrm>
            <a:off x="7712948" y="1665296"/>
            <a:ext cx="2571609" cy="5058390"/>
            <a:chOff x="-1" y="0"/>
            <a:chExt cx="1829063" cy="3596384"/>
          </a:xfrm>
        </p:grpSpPr>
        <p:sp>
          <p:nvSpPr>
            <p:cNvPr id="19468" name="AutoShape 12"/>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4"/>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latin typeface="+mn-lt"/>
                <a:ea typeface="+mn-ea"/>
                <a:cs typeface="+mn-ea"/>
                <a:sym typeface="+mn-lt"/>
              </a:endParaRPr>
            </a:p>
          </p:txBody>
        </p:sp>
        <p:pic>
          <p:nvPicPr>
            <p:cNvPr id="19469" name="Picture 13" descr="pic9.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1798192"/>
              <a:ext cx="1829063" cy="179819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70" name="AutoShape 14"/>
            <p:cNvSpPr>
              <a:spLocks/>
            </p:cNvSpPr>
            <p:nvPr/>
          </p:nvSpPr>
          <p:spPr bwMode="auto">
            <a:xfrm>
              <a:off x="204816" y="674521"/>
              <a:ext cx="1443033" cy="6507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mn-lt"/>
                  <a:ea typeface="+mn-ea"/>
                  <a:cs typeface="+mn-ea"/>
                  <a:sym typeface="+mn-lt"/>
                </a:rPr>
                <a:t>请替换文字内容，点击添加相关标题文字，修改文字内容，也可以直接复制你的内容到此。请替换文字内容，点击添加相关标题文字，修改文字内容，也可以直接复制你的内容到此。</a:t>
              </a:r>
            </a:p>
          </p:txBody>
        </p:sp>
        <p:sp>
          <p:nvSpPr>
            <p:cNvPr id="19471" name="AutoShape 15"/>
            <p:cNvSpPr>
              <a:spLocks/>
            </p:cNvSpPr>
            <p:nvPr/>
          </p:nvSpPr>
          <p:spPr bwMode="auto">
            <a:xfrm>
              <a:off x="203228" y="393602"/>
              <a:ext cx="1616307" cy="3078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mn-lt"/>
                  <a:ea typeface="+mn-ea"/>
                  <a:cs typeface="+mn-ea"/>
                  <a:sym typeface="+mn-lt"/>
                </a:rPr>
                <a:t>Portfolio 2</a:t>
              </a:r>
              <a:endParaRPr lang="es-ES" sz="2669">
                <a:latin typeface="+mn-lt"/>
                <a:ea typeface="+mn-ea"/>
                <a:cs typeface="+mn-ea"/>
                <a:sym typeface="+mn-lt"/>
              </a:endParaRPr>
            </a:p>
          </p:txBody>
        </p:sp>
      </p:grpSp>
      <p:grpSp>
        <p:nvGrpSpPr>
          <p:cNvPr id="19472" name="Group 16"/>
          <p:cNvGrpSpPr>
            <a:grpSpLocks/>
          </p:cNvGrpSpPr>
          <p:nvPr/>
        </p:nvGrpSpPr>
        <p:grpSpPr bwMode="auto">
          <a:xfrm>
            <a:off x="10284557" y="1665296"/>
            <a:ext cx="2571609" cy="5058390"/>
            <a:chOff x="-1" y="0"/>
            <a:chExt cx="1829063" cy="3596384"/>
          </a:xfrm>
        </p:grpSpPr>
        <p:pic>
          <p:nvPicPr>
            <p:cNvPr id="19473" name="Picture 17" descr="pic7.jp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 y="0"/>
              <a:ext cx="1829063" cy="179819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74" name="AutoShape 18"/>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dk2">
                <a:lumMod val="100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latin typeface="+mn-lt"/>
                <a:ea typeface="+mn-ea"/>
                <a:cs typeface="+mn-ea"/>
                <a:sym typeface="+mn-lt"/>
              </a:endParaRPr>
            </a:p>
          </p:txBody>
        </p:sp>
        <p:sp>
          <p:nvSpPr>
            <p:cNvPr id="19475" name="AutoShape 19"/>
            <p:cNvSpPr>
              <a:spLocks/>
            </p:cNvSpPr>
            <p:nvPr/>
          </p:nvSpPr>
          <p:spPr bwMode="auto">
            <a:xfrm>
              <a:off x="179412" y="2493345"/>
              <a:ext cx="1431928"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mn-lt"/>
                  <a:ea typeface="+mn-ea"/>
                  <a:cs typeface="+mn-ea"/>
                  <a:sym typeface="+mn-lt"/>
                </a:rPr>
                <a:t>请替换文字内容，点击添加相关标题文字，修改文字内容，也可以直接复制你的内容到此。请替换文字内容，点击添加相关标题文字，修改文字内容，也可以直接复制你的内容到此。</a:t>
              </a:r>
            </a:p>
          </p:txBody>
        </p:sp>
        <p:sp>
          <p:nvSpPr>
            <p:cNvPr id="19476" name="AutoShape 20"/>
            <p:cNvSpPr>
              <a:spLocks/>
            </p:cNvSpPr>
            <p:nvPr/>
          </p:nvSpPr>
          <p:spPr bwMode="auto">
            <a:xfrm>
              <a:off x="177825" y="2212427"/>
              <a:ext cx="1471824"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mn-lt"/>
                  <a:ea typeface="+mn-ea"/>
                  <a:cs typeface="+mn-ea"/>
                  <a:sym typeface="+mn-lt"/>
                </a:rPr>
                <a:t>Portfolio 5</a:t>
              </a:r>
              <a:endParaRPr lang="es-ES" sz="2669">
                <a:latin typeface="+mn-lt"/>
                <a:ea typeface="+mn-ea"/>
                <a:cs typeface="+mn-ea"/>
                <a:sym typeface="+mn-lt"/>
              </a:endParaRPr>
            </a:p>
          </p:txBody>
        </p:sp>
      </p:grpSp>
      <p:grpSp>
        <p:nvGrpSpPr>
          <p:cNvPr id="19477" name="Group 21"/>
          <p:cNvGrpSpPr>
            <a:grpSpLocks/>
          </p:cNvGrpSpPr>
          <p:nvPr/>
        </p:nvGrpSpPr>
        <p:grpSpPr bwMode="auto">
          <a:xfrm>
            <a:off x="2565266" y="1665295"/>
            <a:ext cx="2573840" cy="5056159"/>
            <a:chOff x="-1" y="0"/>
            <a:chExt cx="1829063" cy="3596384"/>
          </a:xfrm>
        </p:grpSpPr>
        <p:sp>
          <p:nvSpPr>
            <p:cNvPr id="19478" name="AutoShape 22"/>
            <p:cNvSpPr>
              <a:spLocks/>
            </p:cNvSpPr>
            <p:nvPr/>
          </p:nvSpPr>
          <p:spPr bwMode="auto">
            <a:xfrm>
              <a:off x="-1" y="0"/>
              <a:ext cx="1829063" cy="17989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latin typeface="+mn-lt"/>
                <a:ea typeface="+mn-ea"/>
                <a:cs typeface="+mn-ea"/>
                <a:sym typeface="+mn-lt"/>
              </a:endParaRPr>
            </a:p>
          </p:txBody>
        </p:sp>
        <p:pic>
          <p:nvPicPr>
            <p:cNvPr id="19479" name="Picture 23" descr="pic13.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 y="1797398"/>
              <a:ext cx="1829063" cy="1798986"/>
            </a:xfrm>
            <a:prstGeom prst="rect">
              <a:avLst/>
            </a:prstGeom>
            <a:blipFill dpi="0" rotWithShape="1">
              <a:blip r:embed="rId8" cstate="print">
                <a:extLst>
                  <a:ext uri="{28A0092B-C50C-407E-A947-70E740481C1C}">
                    <a14:useLocalDpi xmlns:a14="http://schemas.microsoft.com/office/drawing/2010/main" val="0"/>
                  </a:ext>
                </a:extLst>
              </a:blip>
              <a:srcRect/>
              <a:stretch>
                <a:fillRect/>
              </a:stretch>
            </a:blip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80" name="AutoShape 24"/>
            <p:cNvSpPr>
              <a:spLocks/>
            </p:cNvSpPr>
            <p:nvPr/>
          </p:nvSpPr>
          <p:spPr bwMode="auto">
            <a:xfrm>
              <a:off x="204638" y="674819"/>
              <a:ext cx="1421373" cy="649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mn-lt"/>
                  <a:ea typeface="+mn-ea"/>
                  <a:cs typeface="+mn-ea"/>
                  <a:sym typeface="+mn-lt"/>
                </a:rPr>
                <a:t>请替换文字内容，点击添加相关标题文字，修改文字内容，也可以直接复制你的内容到此。请替换文字内容，点击添加相关标题文字，修改文字内容，也可以直接复制你的内容到此。</a:t>
              </a:r>
            </a:p>
          </p:txBody>
        </p:sp>
        <p:sp>
          <p:nvSpPr>
            <p:cNvPr id="19481" name="AutoShape 25"/>
            <p:cNvSpPr>
              <a:spLocks/>
            </p:cNvSpPr>
            <p:nvPr/>
          </p:nvSpPr>
          <p:spPr bwMode="auto">
            <a:xfrm>
              <a:off x="203052" y="393776"/>
              <a:ext cx="1616492" cy="3064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mn-lt"/>
                  <a:ea typeface="+mn-ea"/>
                  <a:cs typeface="+mn-ea"/>
                  <a:sym typeface="+mn-lt"/>
                </a:rPr>
                <a:t>Portfolio 1</a:t>
              </a:r>
              <a:endParaRPr lang="es-ES" sz="2669">
                <a:latin typeface="+mn-lt"/>
                <a:ea typeface="+mn-ea"/>
                <a:cs typeface="+mn-ea"/>
                <a:sym typeface="+mn-lt"/>
              </a:endParaRPr>
            </a:p>
          </p:txBody>
        </p:sp>
      </p:grpSp>
      <p:sp>
        <p:nvSpPr>
          <p:cNvPr id="29"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cs typeface="+mn-ea"/>
                <a:sym typeface="+mn-lt"/>
              </a:rPr>
              <a:t>点击添加相关标题文字</a:t>
            </a:r>
            <a:endParaRPr lang="en-US" sz="2000" dirty="0">
              <a:solidFill>
                <a:schemeClr val="bg1">
                  <a:lumMod val="50000"/>
                </a:schemeClr>
              </a:solidFill>
              <a:cs typeface="+mn-ea"/>
              <a:sym typeface="+mn-lt"/>
            </a:endParaRPr>
          </a:p>
        </p:txBody>
      </p:sp>
      <p:sp>
        <p:nvSpPr>
          <p:cNvPr id="30"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cs typeface="+mn-ea"/>
                <a:sym typeface="+mn-lt"/>
              </a:rPr>
              <a:t>CLICK ON ADD RELATED TITLE WORDS</a:t>
            </a:r>
            <a:endParaRPr lang="en-US" sz="900" dirty="0">
              <a:solidFill>
                <a:schemeClr val="bg1">
                  <a:lumMod val="50000"/>
                </a:schemeClr>
              </a:solidFill>
              <a:cs typeface="+mn-ea"/>
              <a:sym typeface="+mn-lt"/>
            </a:endParaRPr>
          </a:p>
        </p:txBody>
      </p:sp>
    </p:spTree>
    <p:extLst>
      <p:ext uri="{BB962C8B-B14F-4D97-AF65-F5344CB8AC3E}">
        <p14:creationId xmlns:p14="http://schemas.microsoft.com/office/powerpoint/2010/main" val="326692572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19457"/>
                                        </p:tgtEl>
                                        <p:attrNameLst>
                                          <p:attrName>style.visibility</p:attrName>
                                        </p:attrNameLst>
                                      </p:cBhvr>
                                      <p:to>
                                        <p:strVal val="visible"/>
                                      </p:to>
                                    </p:set>
                                    <p:animEffect transition="in" filter="wipe(up)">
                                      <p:cBhvr>
                                        <p:cTn id="7" dur="500"/>
                                        <p:tgtEl>
                                          <p:spTgt spid="19457"/>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19477"/>
                                        </p:tgtEl>
                                        <p:attrNameLst>
                                          <p:attrName>style.visibility</p:attrName>
                                        </p:attrNameLst>
                                      </p:cBhvr>
                                      <p:to>
                                        <p:strVal val="visible"/>
                                      </p:to>
                                    </p:set>
                                    <p:animEffect transition="in" filter="wipe(down)">
                                      <p:cBhvr>
                                        <p:cTn id="11" dur="500"/>
                                        <p:tgtEl>
                                          <p:spTgt spid="19477"/>
                                        </p:tgtEl>
                                      </p:cBhvr>
                                    </p:animEffect>
                                  </p:childTnLst>
                                </p:cTn>
                              </p:par>
                            </p:childTnLst>
                          </p:cTn>
                        </p:par>
                        <p:par>
                          <p:cTn id="12" fill="hold" nodeType="after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19467"/>
                                        </p:tgtEl>
                                        <p:attrNameLst>
                                          <p:attrName>style.visibility</p:attrName>
                                        </p:attrNameLst>
                                      </p:cBhvr>
                                      <p:to>
                                        <p:strVal val="visible"/>
                                      </p:to>
                                    </p:set>
                                    <p:animEffect transition="in" filter="wipe(down)">
                                      <p:cBhvr>
                                        <p:cTn id="15" dur="500"/>
                                        <p:tgtEl>
                                          <p:spTgt spid="19467"/>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19472"/>
                                        </p:tgtEl>
                                        <p:attrNameLst>
                                          <p:attrName>style.visibility</p:attrName>
                                        </p:attrNameLst>
                                      </p:cBhvr>
                                      <p:to>
                                        <p:strVal val="visible"/>
                                      </p:to>
                                    </p:set>
                                    <p:animEffect transition="in" filter="wipe(up)">
                                      <p:cBhvr>
                                        <p:cTn id="19" dur="500"/>
                                        <p:tgtEl>
                                          <p:spTgt spid="19472"/>
                                        </p:tgtEl>
                                      </p:cBhvr>
                                    </p:animEffect>
                                  </p:childTnLst>
                                </p:cTn>
                              </p:par>
                            </p:childTnLst>
                          </p:cTn>
                        </p:par>
                        <p:par>
                          <p:cTn id="20" fill="hold" nodeType="afterGroup">
                            <p:stCondLst>
                              <p:cond delay="2000"/>
                            </p:stCondLst>
                            <p:childTnLst>
                              <p:par>
                                <p:cTn id="21" presetID="22" presetClass="entr" presetSubtype="4" fill="hold" nodeType="afterEffect">
                                  <p:stCondLst>
                                    <p:cond delay="500"/>
                                  </p:stCondLst>
                                  <p:childTnLst>
                                    <p:set>
                                      <p:cBhvr>
                                        <p:cTn id="22" dur="1" fill="hold">
                                          <p:stCondLst>
                                            <p:cond delay="0"/>
                                          </p:stCondLst>
                                        </p:cTn>
                                        <p:tgtEl>
                                          <p:spTgt spid="19462"/>
                                        </p:tgtEl>
                                        <p:attrNameLst>
                                          <p:attrName>style.visibility</p:attrName>
                                        </p:attrNameLst>
                                      </p:cBhvr>
                                      <p:to>
                                        <p:strVal val="visible"/>
                                      </p:to>
                                    </p:set>
                                    <p:animEffect transition="in" filter="wipe(down)">
                                      <p:cBhvr>
                                        <p:cTn id="23" dur="500"/>
                                        <p:tgtEl>
                                          <p:spTgt spid="1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cs typeface="+mn-ea"/>
                <a:sym typeface="+mn-lt"/>
              </a:endParaRPr>
            </a:p>
          </p:txBody>
        </p:sp>
        <p:sp>
          <p:nvSpPr>
            <p:cNvPr id="12" name="TextBox 11"/>
            <p:cNvSpPr txBox="1"/>
            <p:nvPr/>
          </p:nvSpPr>
          <p:spPr>
            <a:xfrm>
              <a:off x="6451179" y="2208373"/>
              <a:ext cx="591964" cy="401877"/>
            </a:xfrm>
            <a:prstGeom prst="rect">
              <a:avLst/>
            </a:prstGeom>
            <a:noFill/>
          </p:spPr>
          <p:txBody>
            <a:bodyPr wrap="none" rtlCol="0">
              <a:spAutoFit/>
            </a:bodyPr>
            <a:lstStyle/>
            <a:p>
              <a:pPr algn="just">
                <a:lnSpc>
                  <a:spcPct val="120000"/>
                </a:lnSpc>
              </a:pPr>
              <a:r>
                <a:rPr lang="en-US" sz="1600" b="1" dirty="0">
                  <a:solidFill>
                    <a:schemeClr val="bg1"/>
                  </a:solidFill>
                  <a:latin typeface="+mn-lt"/>
                  <a:ea typeface="+mn-ea"/>
                  <a:cs typeface="+mn-ea"/>
                  <a:sym typeface="+mn-lt"/>
                </a:rPr>
                <a:t>93%</a:t>
              </a:r>
              <a:endParaRPr lang="en-GB" sz="1600" b="1" dirty="0">
                <a:solidFill>
                  <a:schemeClr val="bg1"/>
                </a:solidFill>
                <a:latin typeface="+mn-lt"/>
                <a:ea typeface="+mn-ea"/>
                <a:cs typeface="+mn-ea"/>
                <a:sym typeface="+mn-lt"/>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cs typeface="+mn-ea"/>
                <a:sym typeface="+mn-lt"/>
              </a:endParaRPr>
            </a:p>
          </p:txBody>
        </p:sp>
        <p:sp>
          <p:nvSpPr>
            <p:cNvPr id="13" name="TextBox 12"/>
            <p:cNvSpPr txBox="1"/>
            <p:nvPr/>
          </p:nvSpPr>
          <p:spPr>
            <a:xfrm>
              <a:off x="6451179" y="3160455"/>
              <a:ext cx="591964" cy="401877"/>
            </a:xfrm>
            <a:prstGeom prst="rect">
              <a:avLst/>
            </a:prstGeom>
            <a:noFill/>
          </p:spPr>
          <p:txBody>
            <a:bodyPr wrap="none" rtlCol="0">
              <a:spAutoFit/>
            </a:bodyPr>
            <a:lstStyle/>
            <a:p>
              <a:pPr algn="just">
                <a:lnSpc>
                  <a:spcPct val="120000"/>
                </a:lnSpc>
              </a:pPr>
              <a:r>
                <a:rPr lang="en-US" sz="1600" b="1">
                  <a:solidFill>
                    <a:schemeClr val="bg1"/>
                  </a:solidFill>
                  <a:latin typeface="+mn-lt"/>
                  <a:ea typeface="+mn-ea"/>
                  <a:cs typeface="+mn-ea"/>
                  <a:sym typeface="+mn-lt"/>
                </a:rPr>
                <a:t>82%</a:t>
              </a:r>
              <a:endParaRPr lang="en-GB" sz="1600" b="1">
                <a:solidFill>
                  <a:schemeClr val="bg1"/>
                </a:solidFill>
                <a:latin typeface="+mn-lt"/>
                <a:ea typeface="+mn-ea"/>
                <a:cs typeface="+mn-ea"/>
                <a:sym typeface="+mn-lt"/>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cs typeface="+mn-ea"/>
                <a:sym typeface="+mn-lt"/>
              </a:endParaRPr>
            </a:p>
          </p:txBody>
        </p:sp>
        <p:sp>
          <p:nvSpPr>
            <p:cNvPr id="14" name="TextBox 13"/>
            <p:cNvSpPr txBox="1"/>
            <p:nvPr/>
          </p:nvSpPr>
          <p:spPr>
            <a:xfrm>
              <a:off x="6451178" y="4114593"/>
              <a:ext cx="591964" cy="401877"/>
            </a:xfrm>
            <a:prstGeom prst="rect">
              <a:avLst/>
            </a:prstGeom>
            <a:noFill/>
          </p:spPr>
          <p:txBody>
            <a:bodyPr wrap="none" rtlCol="0">
              <a:spAutoFit/>
            </a:bodyPr>
            <a:lstStyle/>
            <a:p>
              <a:pPr algn="just">
                <a:lnSpc>
                  <a:spcPct val="120000"/>
                </a:lnSpc>
              </a:pPr>
              <a:r>
                <a:rPr lang="en-US" sz="1600" b="1">
                  <a:solidFill>
                    <a:schemeClr val="bg1"/>
                  </a:solidFill>
                  <a:latin typeface="+mn-lt"/>
                  <a:ea typeface="+mn-ea"/>
                  <a:cs typeface="+mn-ea"/>
                  <a:sym typeface="+mn-lt"/>
                </a:rPr>
                <a:t>70%</a:t>
              </a:r>
              <a:endParaRPr lang="en-GB" sz="1600" b="1">
                <a:solidFill>
                  <a:schemeClr val="bg1"/>
                </a:solidFill>
                <a:latin typeface="+mn-lt"/>
                <a:ea typeface="+mn-ea"/>
                <a:cs typeface="+mn-ea"/>
                <a:sym typeface="+mn-lt"/>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cs typeface="+mn-ea"/>
                <a:sym typeface="+mn-lt"/>
              </a:endParaRPr>
            </a:p>
          </p:txBody>
        </p:sp>
        <p:sp>
          <p:nvSpPr>
            <p:cNvPr id="15" name="TextBox 14"/>
            <p:cNvSpPr txBox="1"/>
            <p:nvPr/>
          </p:nvSpPr>
          <p:spPr>
            <a:xfrm>
              <a:off x="6451179" y="5068728"/>
              <a:ext cx="591964" cy="401877"/>
            </a:xfrm>
            <a:prstGeom prst="rect">
              <a:avLst/>
            </a:prstGeom>
            <a:noFill/>
          </p:spPr>
          <p:txBody>
            <a:bodyPr wrap="none" rtlCol="0">
              <a:spAutoFit/>
            </a:bodyPr>
            <a:lstStyle/>
            <a:p>
              <a:pPr algn="just">
                <a:lnSpc>
                  <a:spcPct val="120000"/>
                </a:lnSpc>
              </a:pPr>
              <a:r>
                <a:rPr lang="en-US" sz="1600" b="1">
                  <a:solidFill>
                    <a:schemeClr val="bg1"/>
                  </a:solidFill>
                  <a:latin typeface="+mn-lt"/>
                  <a:ea typeface="+mn-ea"/>
                  <a:cs typeface="+mn-ea"/>
                  <a:sym typeface="+mn-lt"/>
                </a:rPr>
                <a:t>68%</a:t>
              </a:r>
              <a:endParaRPr lang="en-GB" sz="1600" b="1">
                <a:solidFill>
                  <a:schemeClr val="bg1"/>
                </a:solidFill>
                <a:latin typeface="+mn-lt"/>
                <a:ea typeface="+mn-ea"/>
                <a:cs typeface="+mn-ea"/>
                <a:sym typeface="+mn-lt"/>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cs typeface="+mn-ea"/>
                <a:sym typeface="+mn-lt"/>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cs typeface="+mn-ea"/>
                <a:sym typeface="+mn-lt"/>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cs typeface="+mn-ea"/>
                <a:sym typeface="+mn-lt"/>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cs typeface="+mn-ea"/>
                <a:sym typeface="+mn-lt"/>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cs typeface="+mn-ea"/>
                <a:sym typeface="+mn-lt"/>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cs typeface="+mn-ea"/>
                <a:sym typeface="+mn-lt"/>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cs typeface="+mn-ea"/>
                <a:sym typeface="+mn-lt"/>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cs typeface="+mn-ea"/>
                <a:sym typeface="+mn-lt"/>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cs typeface="+mn-ea"/>
                <a:sym typeface="+mn-lt"/>
              </a:endParaRPr>
            </a:p>
          </p:txBody>
        </p:sp>
        <p:sp>
          <p:nvSpPr>
            <p:cNvPr id="22" name="Rectangle 21"/>
            <p:cNvSpPr/>
            <p:nvPr/>
          </p:nvSpPr>
          <p:spPr>
            <a:xfrm>
              <a:off x="789999" y="2242985"/>
              <a:ext cx="436099" cy="321932"/>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cs typeface="+mn-ea"/>
                <a:sym typeface="+mn-lt"/>
              </a:endParaRPr>
            </a:p>
          </p:txBody>
        </p:sp>
      </p:grpSp>
      <p:sp>
        <p:nvSpPr>
          <p:cNvPr id="23" name="Rectangle 22"/>
          <p:cNvSpPr/>
          <p:nvPr/>
        </p:nvSpPr>
        <p:spPr>
          <a:xfrm>
            <a:off x="2814293" y="2379944"/>
            <a:ext cx="3026728" cy="38779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GB" altLang="zh-CN" sz="800" dirty="0">
              <a:solidFill>
                <a:schemeClr val="bg1">
                  <a:lumMod val="65000"/>
                </a:schemeClr>
              </a:solidFill>
              <a:latin typeface="+mn-lt"/>
              <a:ea typeface="+mn-ea"/>
              <a:cs typeface="+mn-ea"/>
              <a:sym typeface="+mn-lt"/>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cs typeface="+mn-ea"/>
                <a:sym typeface="+mn-lt"/>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cs typeface="+mn-ea"/>
                <a:sym typeface="+mn-lt"/>
              </a:endParaRPr>
            </a:p>
          </p:txBody>
        </p:sp>
      </p:grpSp>
      <p:sp>
        <p:nvSpPr>
          <p:cNvPr id="27" name="Rectangle 26"/>
          <p:cNvSpPr/>
          <p:nvPr/>
        </p:nvSpPr>
        <p:spPr>
          <a:xfrm>
            <a:off x="2814293" y="3339079"/>
            <a:ext cx="3026728" cy="38779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GB" altLang="zh-CN" sz="800" dirty="0">
              <a:solidFill>
                <a:schemeClr val="bg1">
                  <a:lumMod val="65000"/>
                </a:schemeClr>
              </a:solidFill>
              <a:latin typeface="+mn-lt"/>
              <a:ea typeface="+mn-ea"/>
              <a:cs typeface="+mn-ea"/>
              <a:sym typeface="+mn-lt"/>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cs typeface="+mn-ea"/>
                <a:sym typeface="+mn-lt"/>
              </a:endParaRPr>
            </a:p>
          </p:txBody>
        </p:sp>
        <p:sp>
          <p:nvSpPr>
            <p:cNvPr id="30" name="Rectangle 29"/>
            <p:cNvSpPr/>
            <p:nvPr/>
          </p:nvSpPr>
          <p:spPr>
            <a:xfrm>
              <a:off x="789999" y="2242985"/>
              <a:ext cx="436099" cy="321932"/>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cs typeface="+mn-ea"/>
                <a:sym typeface="+mn-lt"/>
              </a:endParaRPr>
            </a:p>
          </p:txBody>
        </p:sp>
      </p:grpSp>
      <p:sp>
        <p:nvSpPr>
          <p:cNvPr id="31" name="Rectangle 30"/>
          <p:cNvSpPr/>
          <p:nvPr/>
        </p:nvSpPr>
        <p:spPr>
          <a:xfrm>
            <a:off x="2814293" y="4321572"/>
            <a:ext cx="3026728" cy="38779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GB" altLang="zh-CN" sz="800" dirty="0">
              <a:solidFill>
                <a:schemeClr val="bg1">
                  <a:lumMod val="65000"/>
                </a:schemeClr>
              </a:solidFill>
              <a:latin typeface="+mn-lt"/>
              <a:ea typeface="+mn-ea"/>
              <a:cs typeface="+mn-ea"/>
              <a:sym typeface="+mn-lt"/>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cs typeface="+mn-ea"/>
                <a:sym typeface="+mn-lt"/>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cs typeface="+mn-ea"/>
                <a:sym typeface="+mn-lt"/>
              </a:endParaRPr>
            </a:p>
          </p:txBody>
        </p:sp>
      </p:grpSp>
      <p:sp>
        <p:nvSpPr>
          <p:cNvPr id="35" name="Rectangle 34"/>
          <p:cNvSpPr/>
          <p:nvPr/>
        </p:nvSpPr>
        <p:spPr>
          <a:xfrm>
            <a:off x="2814293" y="5261487"/>
            <a:ext cx="3026728" cy="38779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GB" altLang="zh-CN" sz="800" dirty="0">
              <a:solidFill>
                <a:schemeClr val="bg1">
                  <a:lumMod val="65000"/>
                </a:schemeClr>
              </a:solidFill>
              <a:latin typeface="+mn-lt"/>
              <a:ea typeface="+mn-ea"/>
              <a:cs typeface="+mn-ea"/>
              <a:sym typeface="+mn-lt"/>
            </a:endParaRPr>
          </a:p>
        </p:txBody>
      </p:sp>
      <p:sp>
        <p:nvSpPr>
          <p:cNvPr id="4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cs typeface="+mn-ea"/>
                <a:sym typeface="+mn-lt"/>
              </a:rPr>
              <a:t>点击添加相关标题文字</a:t>
            </a:r>
            <a:endParaRPr lang="en-US" sz="2000" dirty="0">
              <a:solidFill>
                <a:schemeClr val="bg1">
                  <a:lumMod val="50000"/>
                </a:schemeClr>
              </a:solidFill>
              <a:cs typeface="+mn-ea"/>
              <a:sym typeface="+mn-lt"/>
            </a:endParaRPr>
          </a:p>
        </p:txBody>
      </p:sp>
      <p:sp>
        <p:nvSpPr>
          <p:cNvPr id="4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cs typeface="+mn-ea"/>
                <a:sym typeface="+mn-lt"/>
              </a:rPr>
              <a:t>CLICK ON ADD RELATED TITLE WORDS</a:t>
            </a:r>
            <a:endParaRPr lang="en-US" sz="900" dirty="0">
              <a:solidFill>
                <a:schemeClr val="bg1">
                  <a:lumMod val="50000"/>
                </a:schemeClr>
              </a:solidFill>
              <a:cs typeface="+mn-ea"/>
              <a:sym typeface="+mn-lt"/>
            </a:endParaRPr>
          </a:p>
        </p:txBody>
      </p:sp>
    </p:spTree>
    <p:extLst>
      <p:ext uri="{BB962C8B-B14F-4D97-AF65-F5344CB8AC3E}">
        <p14:creationId xmlns:p14="http://schemas.microsoft.com/office/powerpoint/2010/main" val="62243121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a:off x="2125293" y="2703298"/>
            <a:ext cx="1574327" cy="1013902"/>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dk2">
              <a:lumMod val="100000"/>
            </a:schemeClr>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mn-lt"/>
              <a:ea typeface="+mn-ea"/>
              <a:cs typeface="+mn-ea"/>
              <a:sym typeface="+mn-lt"/>
            </a:endParaRPr>
          </a:p>
        </p:txBody>
      </p:sp>
      <p:sp>
        <p:nvSpPr>
          <p:cNvPr id="6" name="Freeform 7"/>
          <p:cNvSpPr>
            <a:spLocks/>
          </p:cNvSpPr>
          <p:nvPr/>
        </p:nvSpPr>
        <p:spPr bwMode="auto">
          <a:xfrm>
            <a:off x="3193097" y="2200984"/>
            <a:ext cx="1574327" cy="151621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mn-lt"/>
              <a:ea typeface="+mn-ea"/>
              <a:cs typeface="+mn-ea"/>
              <a:sym typeface="+mn-lt"/>
            </a:endParaRPr>
          </a:p>
        </p:txBody>
      </p:sp>
      <p:sp>
        <p:nvSpPr>
          <p:cNvPr id="7" name="Freeform 7"/>
          <p:cNvSpPr>
            <a:spLocks/>
          </p:cNvSpPr>
          <p:nvPr/>
        </p:nvSpPr>
        <p:spPr bwMode="auto">
          <a:xfrm>
            <a:off x="4457201" y="1880205"/>
            <a:ext cx="1574327" cy="1836994"/>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dk2">
              <a:lumMod val="100000"/>
            </a:schemeClr>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mn-lt"/>
              <a:ea typeface="+mn-ea"/>
              <a:cs typeface="+mn-ea"/>
              <a:sym typeface="+mn-lt"/>
            </a:endParaRPr>
          </a:p>
        </p:txBody>
      </p:sp>
      <p:sp>
        <p:nvSpPr>
          <p:cNvPr id="8" name="Freeform 7"/>
          <p:cNvSpPr>
            <a:spLocks/>
          </p:cNvSpPr>
          <p:nvPr/>
        </p:nvSpPr>
        <p:spPr bwMode="auto">
          <a:xfrm>
            <a:off x="5643175" y="2473415"/>
            <a:ext cx="1574327" cy="1243783"/>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mn-lt"/>
              <a:ea typeface="+mn-ea"/>
              <a:cs typeface="+mn-ea"/>
              <a:sym typeface="+mn-lt"/>
            </a:endParaRPr>
          </a:p>
        </p:txBody>
      </p:sp>
      <p:sp>
        <p:nvSpPr>
          <p:cNvPr id="9" name="Freeform 7"/>
          <p:cNvSpPr>
            <a:spLocks/>
          </p:cNvSpPr>
          <p:nvPr/>
        </p:nvSpPr>
        <p:spPr bwMode="auto">
          <a:xfrm>
            <a:off x="6829380" y="2200984"/>
            <a:ext cx="1574327" cy="151621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dk2">
              <a:lumMod val="100000"/>
            </a:schemeClr>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mn-lt"/>
              <a:ea typeface="+mn-ea"/>
              <a:cs typeface="+mn-ea"/>
              <a:sym typeface="+mn-lt"/>
            </a:endParaRPr>
          </a:p>
        </p:txBody>
      </p:sp>
      <p:sp>
        <p:nvSpPr>
          <p:cNvPr id="12" name="Freeform 7"/>
          <p:cNvSpPr>
            <a:spLocks/>
          </p:cNvSpPr>
          <p:nvPr/>
        </p:nvSpPr>
        <p:spPr bwMode="auto">
          <a:xfrm>
            <a:off x="8024068" y="2628467"/>
            <a:ext cx="1574327" cy="1088731"/>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6"/>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mn-lt"/>
              <a:ea typeface="+mn-ea"/>
              <a:cs typeface="+mn-ea"/>
              <a:sym typeface="+mn-lt"/>
            </a:endParaRPr>
          </a:p>
        </p:txBody>
      </p:sp>
      <p:sp>
        <p:nvSpPr>
          <p:cNvPr id="14" name="Freeform 7"/>
          <p:cNvSpPr>
            <a:spLocks/>
          </p:cNvSpPr>
          <p:nvPr/>
        </p:nvSpPr>
        <p:spPr bwMode="auto">
          <a:xfrm>
            <a:off x="9069420" y="2896245"/>
            <a:ext cx="1574327" cy="820953"/>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tx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mn-lt"/>
              <a:ea typeface="+mn-ea"/>
              <a:cs typeface="+mn-ea"/>
              <a:sym typeface="+mn-lt"/>
            </a:endParaRPr>
          </a:p>
        </p:txBody>
      </p:sp>
      <p:sp>
        <p:nvSpPr>
          <p:cNvPr id="3" name="TextBox 2"/>
          <p:cNvSpPr txBox="1"/>
          <p:nvPr/>
        </p:nvSpPr>
        <p:spPr>
          <a:xfrm>
            <a:off x="2614222" y="3343640"/>
            <a:ext cx="495649" cy="33361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mn-lt"/>
                <a:ea typeface="+mn-ea"/>
                <a:cs typeface="+mn-ea"/>
                <a:sym typeface="+mn-lt"/>
              </a:rPr>
              <a:t>45%</a:t>
            </a:r>
          </a:p>
        </p:txBody>
      </p:sp>
      <p:sp>
        <p:nvSpPr>
          <p:cNvPr id="15" name="TextBox 14"/>
          <p:cNvSpPr txBox="1"/>
          <p:nvPr/>
        </p:nvSpPr>
        <p:spPr>
          <a:xfrm>
            <a:off x="3682026" y="3343640"/>
            <a:ext cx="495649" cy="33361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mn-lt"/>
                <a:ea typeface="+mn-ea"/>
                <a:cs typeface="+mn-ea"/>
                <a:sym typeface="+mn-lt"/>
              </a:rPr>
              <a:t>60%</a:t>
            </a:r>
          </a:p>
        </p:txBody>
      </p:sp>
      <p:sp>
        <p:nvSpPr>
          <p:cNvPr id="16" name="TextBox 15"/>
          <p:cNvSpPr txBox="1"/>
          <p:nvPr/>
        </p:nvSpPr>
        <p:spPr>
          <a:xfrm>
            <a:off x="4904531" y="3343640"/>
            <a:ext cx="495649" cy="33361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mn-lt"/>
                <a:ea typeface="+mn-ea"/>
                <a:cs typeface="+mn-ea"/>
                <a:sym typeface="+mn-lt"/>
              </a:rPr>
              <a:t>80%</a:t>
            </a:r>
          </a:p>
        </p:txBody>
      </p:sp>
      <p:sp>
        <p:nvSpPr>
          <p:cNvPr id="17" name="TextBox 16"/>
          <p:cNvSpPr txBox="1"/>
          <p:nvPr/>
        </p:nvSpPr>
        <p:spPr>
          <a:xfrm>
            <a:off x="6083750" y="3343640"/>
            <a:ext cx="495649" cy="33361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mn-lt"/>
                <a:ea typeface="+mn-ea"/>
                <a:cs typeface="+mn-ea"/>
                <a:sym typeface="+mn-lt"/>
              </a:rPr>
              <a:t>50%</a:t>
            </a:r>
          </a:p>
        </p:txBody>
      </p:sp>
      <p:sp>
        <p:nvSpPr>
          <p:cNvPr id="18" name="TextBox 17"/>
          <p:cNvSpPr txBox="1"/>
          <p:nvPr/>
        </p:nvSpPr>
        <p:spPr>
          <a:xfrm>
            <a:off x="7318548" y="3343640"/>
            <a:ext cx="495649" cy="33361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mn-lt"/>
                <a:ea typeface="+mn-ea"/>
                <a:cs typeface="+mn-ea"/>
                <a:sym typeface="+mn-lt"/>
              </a:rPr>
              <a:t>50%</a:t>
            </a:r>
          </a:p>
        </p:txBody>
      </p:sp>
      <p:sp>
        <p:nvSpPr>
          <p:cNvPr id="19" name="TextBox 18"/>
          <p:cNvSpPr txBox="1"/>
          <p:nvPr/>
        </p:nvSpPr>
        <p:spPr>
          <a:xfrm>
            <a:off x="8512059" y="3343640"/>
            <a:ext cx="495649" cy="33361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mn-lt"/>
                <a:ea typeface="+mn-ea"/>
                <a:cs typeface="+mn-ea"/>
                <a:sym typeface="+mn-lt"/>
              </a:rPr>
              <a:t>50%</a:t>
            </a:r>
          </a:p>
        </p:txBody>
      </p:sp>
      <p:sp>
        <p:nvSpPr>
          <p:cNvPr id="20" name="TextBox 19"/>
          <p:cNvSpPr txBox="1"/>
          <p:nvPr/>
        </p:nvSpPr>
        <p:spPr>
          <a:xfrm>
            <a:off x="9553337" y="3343640"/>
            <a:ext cx="495649" cy="33361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mn-lt"/>
                <a:ea typeface="+mn-ea"/>
                <a:cs typeface="+mn-ea"/>
                <a:sym typeface="+mn-lt"/>
              </a:rPr>
              <a:t>50%</a:t>
            </a:r>
          </a:p>
        </p:txBody>
      </p:sp>
      <p:sp>
        <p:nvSpPr>
          <p:cNvPr id="22" name="TextBox 21"/>
          <p:cNvSpPr txBox="1"/>
          <p:nvPr/>
        </p:nvSpPr>
        <p:spPr>
          <a:xfrm>
            <a:off x="2461049" y="3916257"/>
            <a:ext cx="902811" cy="337015"/>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mn-lt"/>
                <a:ea typeface="+mn-ea"/>
                <a:cs typeface="+mn-ea"/>
                <a:sym typeface="+mn-lt"/>
              </a:rPr>
              <a:t>文字内容</a:t>
            </a:r>
            <a:endParaRPr lang="en-US" sz="1400" dirty="0">
              <a:solidFill>
                <a:schemeClr val="bg1">
                  <a:lumMod val="50000"/>
                </a:schemeClr>
              </a:solidFill>
              <a:latin typeface="+mn-lt"/>
              <a:ea typeface="+mn-ea"/>
              <a:cs typeface="+mn-ea"/>
              <a:sym typeface="+mn-lt"/>
            </a:endParaRPr>
          </a:p>
        </p:txBody>
      </p:sp>
      <p:sp>
        <p:nvSpPr>
          <p:cNvPr id="23" name="TextBox 22"/>
          <p:cNvSpPr txBox="1"/>
          <p:nvPr/>
        </p:nvSpPr>
        <p:spPr>
          <a:xfrm>
            <a:off x="3621692" y="3916257"/>
            <a:ext cx="902811" cy="337015"/>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mn-lt"/>
                <a:ea typeface="+mn-ea"/>
                <a:cs typeface="+mn-ea"/>
                <a:sym typeface="+mn-lt"/>
              </a:rPr>
              <a:t>文字内容</a:t>
            </a:r>
            <a:endParaRPr lang="en-US" altLang="zh-CN" sz="1400" dirty="0">
              <a:solidFill>
                <a:schemeClr val="bg1">
                  <a:lumMod val="50000"/>
                </a:schemeClr>
              </a:solidFill>
              <a:latin typeface="+mn-lt"/>
              <a:ea typeface="+mn-ea"/>
              <a:cs typeface="+mn-ea"/>
              <a:sym typeface="+mn-lt"/>
            </a:endParaRPr>
          </a:p>
        </p:txBody>
      </p:sp>
      <p:sp>
        <p:nvSpPr>
          <p:cNvPr id="25" name="TextBox 24"/>
          <p:cNvSpPr txBox="1"/>
          <p:nvPr/>
        </p:nvSpPr>
        <p:spPr>
          <a:xfrm>
            <a:off x="4782334" y="3916257"/>
            <a:ext cx="902811" cy="337015"/>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mn-lt"/>
                <a:ea typeface="+mn-ea"/>
                <a:cs typeface="+mn-ea"/>
                <a:sym typeface="+mn-lt"/>
              </a:rPr>
              <a:t>文字内容</a:t>
            </a:r>
            <a:endParaRPr lang="en-US" altLang="zh-CN" sz="1400" dirty="0">
              <a:solidFill>
                <a:schemeClr val="bg1">
                  <a:lumMod val="50000"/>
                </a:schemeClr>
              </a:solidFill>
              <a:latin typeface="+mn-lt"/>
              <a:ea typeface="+mn-ea"/>
              <a:cs typeface="+mn-ea"/>
              <a:sym typeface="+mn-lt"/>
            </a:endParaRPr>
          </a:p>
        </p:txBody>
      </p:sp>
      <p:sp>
        <p:nvSpPr>
          <p:cNvPr id="26" name="TextBox 25"/>
          <p:cNvSpPr txBox="1"/>
          <p:nvPr/>
        </p:nvSpPr>
        <p:spPr>
          <a:xfrm>
            <a:off x="5942976" y="3916257"/>
            <a:ext cx="902811" cy="337015"/>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mn-lt"/>
                <a:ea typeface="+mn-ea"/>
                <a:cs typeface="+mn-ea"/>
                <a:sym typeface="+mn-lt"/>
              </a:rPr>
              <a:t>文字内容</a:t>
            </a:r>
            <a:endParaRPr lang="en-US" altLang="zh-CN" sz="1400" dirty="0">
              <a:solidFill>
                <a:schemeClr val="bg1">
                  <a:lumMod val="50000"/>
                </a:schemeClr>
              </a:solidFill>
              <a:latin typeface="+mn-lt"/>
              <a:ea typeface="+mn-ea"/>
              <a:cs typeface="+mn-ea"/>
              <a:sym typeface="+mn-lt"/>
            </a:endParaRPr>
          </a:p>
        </p:txBody>
      </p:sp>
      <p:sp>
        <p:nvSpPr>
          <p:cNvPr id="27" name="TextBox 26"/>
          <p:cNvSpPr txBox="1"/>
          <p:nvPr/>
        </p:nvSpPr>
        <p:spPr>
          <a:xfrm>
            <a:off x="7103618" y="3916257"/>
            <a:ext cx="902811" cy="337015"/>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mn-lt"/>
                <a:ea typeface="+mn-ea"/>
                <a:cs typeface="+mn-ea"/>
                <a:sym typeface="+mn-lt"/>
              </a:rPr>
              <a:t>文字内容</a:t>
            </a:r>
            <a:endParaRPr lang="en-US" altLang="zh-CN" sz="1400" dirty="0">
              <a:solidFill>
                <a:schemeClr val="bg1">
                  <a:lumMod val="50000"/>
                </a:schemeClr>
              </a:solidFill>
              <a:latin typeface="+mn-lt"/>
              <a:ea typeface="+mn-ea"/>
              <a:cs typeface="+mn-ea"/>
              <a:sym typeface="+mn-lt"/>
            </a:endParaRPr>
          </a:p>
        </p:txBody>
      </p:sp>
      <p:sp>
        <p:nvSpPr>
          <p:cNvPr id="28" name="TextBox 27"/>
          <p:cNvSpPr txBox="1"/>
          <p:nvPr/>
        </p:nvSpPr>
        <p:spPr>
          <a:xfrm>
            <a:off x="8264260" y="3916257"/>
            <a:ext cx="902811" cy="337015"/>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mn-lt"/>
                <a:ea typeface="+mn-ea"/>
                <a:cs typeface="+mn-ea"/>
                <a:sym typeface="+mn-lt"/>
              </a:rPr>
              <a:t>文字内容</a:t>
            </a:r>
            <a:endParaRPr lang="en-US" altLang="zh-CN" sz="1400" dirty="0">
              <a:solidFill>
                <a:schemeClr val="bg1">
                  <a:lumMod val="50000"/>
                </a:schemeClr>
              </a:solidFill>
              <a:latin typeface="+mn-lt"/>
              <a:ea typeface="+mn-ea"/>
              <a:cs typeface="+mn-ea"/>
              <a:sym typeface="+mn-lt"/>
            </a:endParaRPr>
          </a:p>
        </p:txBody>
      </p:sp>
      <p:sp>
        <p:nvSpPr>
          <p:cNvPr id="36" name="TextBox 27"/>
          <p:cNvSpPr txBox="1"/>
          <p:nvPr/>
        </p:nvSpPr>
        <p:spPr>
          <a:xfrm>
            <a:off x="9424904" y="3916257"/>
            <a:ext cx="902811" cy="337015"/>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mn-lt"/>
                <a:ea typeface="+mn-ea"/>
                <a:cs typeface="+mn-ea"/>
                <a:sym typeface="+mn-lt"/>
              </a:rPr>
              <a:t>文字内容</a:t>
            </a:r>
            <a:endParaRPr lang="en-US" altLang="zh-CN" sz="1400" dirty="0">
              <a:solidFill>
                <a:schemeClr val="bg1">
                  <a:lumMod val="50000"/>
                </a:schemeClr>
              </a:solidFill>
              <a:latin typeface="+mn-lt"/>
              <a:ea typeface="+mn-ea"/>
              <a:cs typeface="+mn-ea"/>
              <a:sym typeface="+mn-lt"/>
            </a:endParaRPr>
          </a:p>
        </p:txBody>
      </p:sp>
      <p:sp>
        <p:nvSpPr>
          <p:cNvPr id="24" name="Shape 2411"/>
          <p:cNvSpPr/>
          <p:nvPr/>
        </p:nvSpPr>
        <p:spPr>
          <a:xfrm>
            <a:off x="2093640" y="4702389"/>
            <a:ext cx="1605980" cy="269543"/>
          </a:xfrm>
          <a:prstGeom prst="rect">
            <a:avLst/>
          </a:prstGeom>
          <a:ln w="12700">
            <a:miter lim="400000"/>
          </a:ln>
          <a:extLst>
            <a:ext uri="{C572A759-6A51-4108-AA02-DFA0A04FC94B}">
              <ma14:wrappingTextBoxFlag xmlns:ma14="http://schemas.microsoft.com/office/mac/drawingml/2011/main" xmlns="" val="1"/>
            </a:ext>
          </a:extLst>
        </p:spPr>
        <p:txBody>
          <a:bodyPr wrap="square" lIns="26788" tIns="26788" rIns="26788" bIns="26788" anchor="ctr">
            <a:spAutoFit/>
          </a:bodyPr>
          <a:lstStyle>
            <a:lvl1pPr algn="l">
              <a:defRPr sz="3000">
                <a:solidFill>
                  <a:srgbClr val="53585F"/>
                </a:solidFill>
                <a:latin typeface="Helvetica"/>
                <a:ea typeface="Helvetica"/>
                <a:cs typeface="Helvetica"/>
                <a:sym typeface="Helvetica"/>
              </a:defRPr>
            </a:lvl1pPr>
          </a:lstStyle>
          <a:p>
            <a:pPr lvl="0">
              <a:spcBef>
                <a:spcPts val="0"/>
              </a:spcBef>
              <a:spcAft>
                <a:spcPts val="0"/>
              </a:spcAft>
              <a:defRPr sz="1800">
                <a:solidFill>
                  <a:srgbClr val="000000"/>
                </a:solidFill>
              </a:defRPr>
            </a:pPr>
            <a:r>
              <a:rPr lang="zh-CN" altLang="en-US" sz="1400" smtClean="0">
                <a:solidFill>
                  <a:schemeClr val="bg1">
                    <a:lumMod val="65000"/>
                  </a:schemeClr>
                </a:solidFill>
                <a:latin typeface="+mn-lt"/>
                <a:ea typeface="+mn-ea"/>
                <a:cs typeface="+mn-ea"/>
                <a:sym typeface="+mn-lt"/>
              </a:rPr>
              <a:t>请替换文字内容</a:t>
            </a:r>
            <a:endParaRPr sz="1400" dirty="0">
              <a:solidFill>
                <a:schemeClr val="bg1">
                  <a:lumMod val="65000"/>
                </a:schemeClr>
              </a:solidFill>
              <a:latin typeface="+mn-lt"/>
              <a:ea typeface="+mn-ea"/>
              <a:cs typeface="+mn-ea"/>
              <a:sym typeface="+mn-lt"/>
            </a:endParaRPr>
          </a:p>
        </p:txBody>
      </p:sp>
      <p:sp>
        <p:nvSpPr>
          <p:cNvPr id="29" name="Shape 2414"/>
          <p:cNvSpPr/>
          <p:nvPr/>
        </p:nvSpPr>
        <p:spPr>
          <a:xfrm>
            <a:off x="2105141" y="5193530"/>
            <a:ext cx="3319086" cy="792763"/>
          </a:xfrm>
          <a:prstGeom prst="rect">
            <a:avLst/>
          </a:prstGeom>
          <a:ln w="12700">
            <a:miter lim="400000"/>
          </a:ln>
          <a:extLst>
            <a:ext uri="{C572A759-6A51-4108-AA02-DFA0A04FC94B}">
              <ma14:wrappingTextBoxFlag xmlns:ma14="http://schemas.microsoft.com/office/mac/drawingml/2011/main" xmlns="" val="1"/>
            </a:ext>
          </a:extLst>
        </p:spPr>
        <p:txBody>
          <a:bodyPr wrap="square" lIns="26788" tIns="26788" rIns="26788" bIns="26788" anchor="ctr">
            <a:spAutoFit/>
          </a:bodyPr>
          <a:lstStyle>
            <a:lvl1pPr algn="l" defTabSz="457200">
              <a:lnSpc>
                <a:spcPct val="120000"/>
              </a:lnSpc>
              <a:defRPr sz="2000">
                <a:solidFill>
                  <a:srgbClr val="A6AAA9"/>
                </a:solidFill>
                <a:latin typeface="Arial"/>
                <a:ea typeface="Arial"/>
                <a:cs typeface="Arial"/>
                <a:sym typeface="Arial"/>
              </a:defRPr>
            </a:lvl1pPr>
          </a:lstStyle>
          <a:p>
            <a:pPr algn="just">
              <a:spcBef>
                <a:spcPts val="0"/>
              </a:spcBef>
              <a:spcAft>
                <a:spcPts val="0"/>
              </a:spcAft>
              <a:defRPr sz="1800">
                <a:solidFill>
                  <a:srgbClr val="000000"/>
                </a:solidFill>
              </a:defRPr>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a:t>
            </a:r>
            <a:r>
              <a:rPr lang="en-US" altLang="zh-CN" sz="800" dirty="0" err="1" smtClean="0">
                <a:solidFill>
                  <a:schemeClr val="bg1">
                    <a:lumMod val="65000"/>
                  </a:schemeClr>
                </a:solidFill>
                <a:latin typeface="+mn-lt"/>
                <a:ea typeface="+mn-ea"/>
                <a:cs typeface="+mn-ea"/>
                <a:sym typeface="+mn-lt"/>
              </a:rPr>
              <a:t>directly.Please</a:t>
            </a:r>
            <a:r>
              <a:rPr lang="en-US" altLang="zh-CN" sz="800" dirty="0" smtClean="0">
                <a:solidFill>
                  <a:schemeClr val="bg1">
                    <a:lumMod val="65000"/>
                  </a:schemeClr>
                </a:solidFill>
                <a:latin typeface="+mn-lt"/>
                <a:ea typeface="+mn-ea"/>
                <a:cs typeface="+mn-ea"/>
                <a:sym typeface="+mn-lt"/>
              </a:rPr>
              <a:t> replace text, click add relevant headline, modify the text content, also can copy your content to this </a:t>
            </a:r>
            <a:r>
              <a:rPr lang="en-US" altLang="zh-CN" sz="800" dirty="0" err="1" smtClean="0">
                <a:solidFill>
                  <a:schemeClr val="bg1">
                    <a:lumMod val="65000"/>
                  </a:schemeClr>
                </a:solidFill>
                <a:latin typeface="+mn-lt"/>
                <a:ea typeface="+mn-ea"/>
                <a:cs typeface="+mn-ea"/>
                <a:sym typeface="+mn-lt"/>
              </a:rPr>
              <a:t>directly.Please</a:t>
            </a:r>
            <a:r>
              <a:rPr lang="en-US" altLang="zh-CN" sz="800" dirty="0" smtClean="0">
                <a:solidFill>
                  <a:schemeClr val="bg1">
                    <a:lumMod val="65000"/>
                  </a:schemeClr>
                </a:solidFill>
                <a:latin typeface="+mn-lt"/>
                <a:ea typeface="+mn-ea"/>
                <a:cs typeface="+mn-ea"/>
                <a:sym typeface="+mn-lt"/>
              </a:rPr>
              <a:t> replace text, click add relevant headline, modify the text content, also can copy your content to this directly.</a:t>
            </a:r>
            <a:endParaRPr lang="zh-CN" altLang="en-US" sz="800" dirty="0">
              <a:solidFill>
                <a:schemeClr val="bg1">
                  <a:lumMod val="65000"/>
                </a:schemeClr>
              </a:solidFill>
              <a:latin typeface="+mn-lt"/>
              <a:ea typeface="+mn-ea"/>
              <a:cs typeface="+mn-ea"/>
              <a:sym typeface="+mn-lt"/>
            </a:endParaRPr>
          </a:p>
        </p:txBody>
      </p:sp>
      <p:sp>
        <p:nvSpPr>
          <p:cNvPr id="2" name="矩形 1"/>
          <p:cNvSpPr/>
          <p:nvPr/>
        </p:nvSpPr>
        <p:spPr>
          <a:xfrm>
            <a:off x="5942976" y="4702389"/>
            <a:ext cx="4700771" cy="1794256"/>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cs typeface="+mn-ea"/>
                <a:sym typeface="+mn-lt"/>
              </a:rPr>
              <a:t>点击添加相关标题文字</a:t>
            </a:r>
            <a:endParaRPr lang="en-US" sz="2000" dirty="0">
              <a:solidFill>
                <a:schemeClr val="bg1">
                  <a:lumMod val="50000"/>
                </a:schemeClr>
              </a:solidFill>
              <a:cs typeface="+mn-ea"/>
              <a:sym typeface="+mn-lt"/>
            </a:endParaRPr>
          </a:p>
        </p:txBody>
      </p:sp>
      <p:sp>
        <p:nvSpPr>
          <p:cNvPr id="31"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cs typeface="+mn-ea"/>
                <a:sym typeface="+mn-lt"/>
              </a:rPr>
              <a:t>CLICK ON ADD RELATED TITLE WORDS</a:t>
            </a:r>
            <a:endParaRPr lang="en-US" sz="900" dirty="0">
              <a:solidFill>
                <a:schemeClr val="bg1">
                  <a:lumMod val="50000"/>
                </a:schemeClr>
              </a:solidFill>
              <a:cs typeface="+mn-ea"/>
              <a:sym typeface="+mn-lt"/>
            </a:endParaRPr>
          </a:p>
        </p:txBody>
      </p:sp>
    </p:spTree>
    <p:extLst>
      <p:ext uri="{BB962C8B-B14F-4D97-AF65-F5344CB8AC3E}">
        <p14:creationId xmlns:p14="http://schemas.microsoft.com/office/powerpoint/2010/main" val="118884557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wipe(down)">
                                      <p:cBhvr>
                                        <p:cTn id="44" dur="500"/>
                                        <p:tgtEl>
                                          <p:spTgt spid="3"/>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down)">
                                      <p:cBhvr>
                                        <p:cTn id="47" dur="500"/>
                                        <p:tgtEl>
                                          <p:spTgt spid="15"/>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down)">
                                      <p:cBhvr>
                                        <p:cTn id="50" dur="500"/>
                                        <p:tgtEl>
                                          <p:spTgt spid="16"/>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down)">
                                      <p:cBhvr>
                                        <p:cTn id="53" dur="500"/>
                                        <p:tgtEl>
                                          <p:spTgt spid="17"/>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down)">
                                      <p:cBhvr>
                                        <p:cTn id="56" dur="500"/>
                                        <p:tgtEl>
                                          <p:spTgt spid="18"/>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down)">
                                      <p:cBhvr>
                                        <p:cTn id="59" dur="500"/>
                                        <p:tgtEl>
                                          <p:spTgt spid="19"/>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down)">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249"/>
                                          </p:stCondLst>
                                        </p:cTn>
                                        <p:tgtEl>
                                          <p:spTgt spid="2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249"/>
                                          </p:stCondLst>
                                        </p:cTn>
                                        <p:tgtEl>
                                          <p:spTgt spid="2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249"/>
                                          </p:stCondLst>
                                        </p:cTn>
                                        <p:tgtEl>
                                          <p:spTgt spid="2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249"/>
                                          </p:stCondLst>
                                        </p:cTn>
                                        <p:tgtEl>
                                          <p:spTgt spid="2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249"/>
                                          </p:stCondLst>
                                        </p:cTn>
                                        <p:tgtEl>
                                          <p:spTgt spid="2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249"/>
                                          </p:stCondLst>
                                        </p:cTn>
                                        <p:tgtEl>
                                          <p:spTgt spid="28"/>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249"/>
                                          </p:stCondLst>
                                        </p:cTn>
                                        <p:tgtEl>
                                          <p:spTgt spid="36"/>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down)">
                                      <p:cBhvr>
                                        <p:cTn id="95" dur="500"/>
                                        <p:tgtEl>
                                          <p:spTgt spid="24"/>
                                        </p:tgtEl>
                                      </p:cBhvr>
                                    </p:animEffect>
                                  </p:childTnLst>
                                </p:cTn>
                              </p:par>
                            </p:childTnLst>
                          </p:cTn>
                        </p:par>
                      </p:childTnLst>
                    </p:cTn>
                  </p:par>
                  <p:par>
                    <p:cTn id="96" fill="hold">
                      <p:stCondLst>
                        <p:cond delay="indefinite"/>
                      </p:stCondLst>
                      <p:childTnLst>
                        <p:par>
                          <p:cTn id="97" fill="hold">
                            <p:stCondLst>
                              <p:cond delay="0"/>
                            </p:stCondLst>
                            <p:childTnLst>
                              <p:par>
                                <p:cTn id="98" presetID="31" presetClass="entr" presetSubtype="0" fill="hold" grpId="0" nodeType="clickEffect">
                                  <p:stCondLst>
                                    <p:cond delay="0"/>
                                  </p:stCondLst>
                                  <p:childTnLst>
                                    <p:set>
                                      <p:cBhvr>
                                        <p:cTn id="99" dur="1" fill="hold">
                                          <p:stCondLst>
                                            <p:cond delay="0"/>
                                          </p:stCondLst>
                                        </p:cTn>
                                        <p:tgtEl>
                                          <p:spTgt spid="29"/>
                                        </p:tgtEl>
                                        <p:attrNameLst>
                                          <p:attrName>style.visibility</p:attrName>
                                        </p:attrNameLst>
                                      </p:cBhvr>
                                      <p:to>
                                        <p:strVal val="visible"/>
                                      </p:to>
                                    </p:set>
                                    <p:anim calcmode="lin" valueType="num">
                                      <p:cBhvr>
                                        <p:cTn id="100" dur="1000" fill="hold"/>
                                        <p:tgtEl>
                                          <p:spTgt spid="29"/>
                                        </p:tgtEl>
                                        <p:attrNameLst>
                                          <p:attrName>ppt_w</p:attrName>
                                        </p:attrNameLst>
                                      </p:cBhvr>
                                      <p:tavLst>
                                        <p:tav tm="0">
                                          <p:val>
                                            <p:fltVal val="0"/>
                                          </p:val>
                                        </p:tav>
                                        <p:tav tm="100000">
                                          <p:val>
                                            <p:strVal val="#ppt_w"/>
                                          </p:val>
                                        </p:tav>
                                      </p:tavLst>
                                    </p:anim>
                                    <p:anim calcmode="lin" valueType="num">
                                      <p:cBhvr>
                                        <p:cTn id="101" dur="1000" fill="hold"/>
                                        <p:tgtEl>
                                          <p:spTgt spid="29"/>
                                        </p:tgtEl>
                                        <p:attrNameLst>
                                          <p:attrName>ppt_h</p:attrName>
                                        </p:attrNameLst>
                                      </p:cBhvr>
                                      <p:tavLst>
                                        <p:tav tm="0">
                                          <p:val>
                                            <p:fltVal val="0"/>
                                          </p:val>
                                        </p:tav>
                                        <p:tav tm="100000">
                                          <p:val>
                                            <p:strVal val="#ppt_h"/>
                                          </p:val>
                                        </p:tav>
                                      </p:tavLst>
                                    </p:anim>
                                    <p:anim calcmode="lin" valueType="num">
                                      <p:cBhvr>
                                        <p:cTn id="102" dur="1000" fill="hold"/>
                                        <p:tgtEl>
                                          <p:spTgt spid="29"/>
                                        </p:tgtEl>
                                        <p:attrNameLst>
                                          <p:attrName>style.rotation</p:attrName>
                                        </p:attrNameLst>
                                      </p:cBhvr>
                                      <p:tavLst>
                                        <p:tav tm="0">
                                          <p:val>
                                            <p:fltVal val="90"/>
                                          </p:val>
                                        </p:tav>
                                        <p:tav tm="100000">
                                          <p:val>
                                            <p:fltVal val="0"/>
                                          </p:val>
                                        </p:tav>
                                      </p:tavLst>
                                    </p:anim>
                                    <p:animEffect transition="in" filter="fade">
                                      <p:cBhvr>
                                        <p:cTn id="103" dur="1000"/>
                                        <p:tgtEl>
                                          <p:spTgt spid="29"/>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2"/>
                                        </p:tgtEl>
                                        <p:attrNameLst>
                                          <p:attrName>style.visibility</p:attrName>
                                        </p:attrNameLst>
                                      </p:cBhvr>
                                      <p:to>
                                        <p:strVal val="visible"/>
                                      </p:to>
                                    </p:set>
                                    <p:animEffect transition="in" filter="fade">
                                      <p:cBhvr>
                                        <p:cTn id="10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2" grpId="0" animBg="1"/>
      <p:bldP spid="14" grpId="0" animBg="1"/>
      <p:bldP spid="3" grpId="0"/>
      <p:bldP spid="15" grpId="0"/>
      <p:bldP spid="16" grpId="0"/>
      <p:bldP spid="17" grpId="0"/>
      <p:bldP spid="18" grpId="0"/>
      <p:bldP spid="19" grpId="0"/>
      <p:bldP spid="20" grpId="0"/>
      <p:bldP spid="22" grpId="0"/>
      <p:bldP spid="23" grpId="0"/>
      <p:bldP spid="25" grpId="0"/>
      <p:bldP spid="26" grpId="0"/>
      <p:bldP spid="27" grpId="0"/>
      <p:bldP spid="28" grpId="0"/>
      <p:bldP spid="36" grpId="0"/>
      <p:bldP spid="24" grpId="0" animBg="1"/>
      <p:bldP spid="29" grpId="0" animBg="1"/>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3470" y="7144282"/>
            <a:ext cx="3214291" cy="87922"/>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200821" y="7144282"/>
            <a:ext cx="3214291" cy="879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6415111" y="7144282"/>
            <a:ext cx="3214291" cy="87922"/>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9629402" y="7144282"/>
            <a:ext cx="3214291" cy="879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a:spLocks noChangeAspect="1"/>
          </p:cNvSpPr>
          <p:nvPr/>
        </p:nvSpPr>
        <p:spPr>
          <a:xfrm>
            <a:off x="4751851" y="1604797"/>
            <a:ext cx="2496277" cy="2185899"/>
          </a:xfrm>
          <a:prstGeom prst="hexagon">
            <a:avLst/>
          </a:prstGeom>
          <a:solidFill>
            <a:schemeClr val="dk2"/>
          </a:solidFill>
          <a:ln w="15875">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12" name="文本框 8"/>
          <p:cNvSpPr>
            <a:spLocks noChangeArrowheads="1"/>
          </p:cNvSpPr>
          <p:nvPr/>
        </p:nvSpPr>
        <p:spPr bwMode="auto">
          <a:xfrm>
            <a:off x="4189164" y="4313515"/>
            <a:ext cx="3813672" cy="933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21" tIns="45712" rIns="91421" bIns="45712">
            <a:spAutoFit/>
          </a:bodyPr>
          <a:lstStyle/>
          <a:p>
            <a:pPr algn="ctr"/>
            <a:r>
              <a:rPr lang="zh-CN" altLang="en-US" sz="5467" b="1" dirty="0">
                <a:solidFill>
                  <a:schemeClr val="dk2"/>
                </a:solidFill>
                <a:latin typeface="+mn-lt"/>
                <a:ea typeface="+mn-ea"/>
                <a:cs typeface="+mn-ea"/>
                <a:sym typeface="+mn-lt"/>
              </a:rPr>
              <a:t>产品介绍</a:t>
            </a:r>
          </a:p>
        </p:txBody>
      </p:sp>
      <p:sp>
        <p:nvSpPr>
          <p:cNvPr id="13" name="矩形 51"/>
          <p:cNvSpPr>
            <a:spLocks noChangeArrowheads="1"/>
          </p:cNvSpPr>
          <p:nvPr/>
        </p:nvSpPr>
        <p:spPr bwMode="auto">
          <a:xfrm>
            <a:off x="3386667" y="5134561"/>
            <a:ext cx="5418667" cy="50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21" tIns="45712" rIns="91421" bIns="45712">
            <a:spAutoFit/>
          </a:bodyPr>
          <a:lstStyle/>
          <a:p>
            <a:pPr algn="ctr">
              <a:spcBef>
                <a:spcPct val="20000"/>
              </a:spcBef>
            </a:pPr>
            <a:r>
              <a:rPr lang="en-US" altLang="zh-CN" sz="2667" dirty="0">
                <a:solidFill>
                  <a:schemeClr val="tx1">
                    <a:lumMod val="65000"/>
                    <a:lumOff val="35000"/>
                  </a:schemeClr>
                </a:solidFill>
                <a:latin typeface="+mn-lt"/>
                <a:ea typeface="+mn-ea"/>
                <a:cs typeface="+mn-ea"/>
                <a:sym typeface="+mn-lt"/>
              </a:rPr>
              <a:t>PRODUCT INTRODUCTION</a:t>
            </a:r>
            <a:endParaRPr lang="zh-CN" altLang="en-US" sz="2667" dirty="0">
              <a:solidFill>
                <a:schemeClr val="tx1">
                  <a:lumMod val="65000"/>
                  <a:lumOff val="35000"/>
                </a:schemeClr>
              </a:solidFill>
              <a:latin typeface="+mn-lt"/>
              <a:ea typeface="+mn-ea"/>
              <a:cs typeface="+mn-ea"/>
              <a:sym typeface="+mn-lt"/>
            </a:endParaRPr>
          </a:p>
        </p:txBody>
      </p:sp>
      <p:sp>
        <p:nvSpPr>
          <p:cNvPr id="14" name="KSO_Shape"/>
          <p:cNvSpPr>
            <a:spLocks/>
          </p:cNvSpPr>
          <p:nvPr/>
        </p:nvSpPr>
        <p:spPr bwMode="auto">
          <a:xfrm>
            <a:off x="5450174" y="2056573"/>
            <a:ext cx="1187693" cy="1330875"/>
          </a:xfrm>
          <a:custGeom>
            <a:avLst/>
            <a:gdLst>
              <a:gd name="T0" fmla="*/ 735741 w 3192"/>
              <a:gd name="T1" fmla="*/ 748655 h 3576"/>
              <a:gd name="T2" fmla="*/ 714591 w 3192"/>
              <a:gd name="T3" fmla="*/ 502963 h 3576"/>
              <a:gd name="T4" fmla="*/ 687900 w 3192"/>
              <a:gd name="T5" fmla="*/ 44305 h 3576"/>
              <a:gd name="T6" fmla="*/ 910990 w 3192"/>
              <a:gd name="T7" fmla="*/ 43802 h 3576"/>
              <a:gd name="T8" fmla="*/ 879767 w 3192"/>
              <a:gd name="T9" fmla="*/ 502963 h 3576"/>
              <a:gd name="T10" fmla="*/ 858113 w 3192"/>
              <a:gd name="T11" fmla="*/ 749158 h 3576"/>
              <a:gd name="T12" fmla="*/ 984513 w 3192"/>
              <a:gd name="T13" fmla="*/ 737075 h 3576"/>
              <a:gd name="T14" fmla="*/ 1457886 w 3192"/>
              <a:gd name="T15" fmla="*/ 371558 h 3576"/>
              <a:gd name="T16" fmla="*/ 1599897 w 3192"/>
              <a:gd name="T17" fmla="*/ 513033 h 3576"/>
              <a:gd name="T18" fmla="*/ 1498676 w 3192"/>
              <a:gd name="T19" fmla="*/ 661555 h 3576"/>
              <a:gd name="T20" fmla="*/ 1189977 w 3192"/>
              <a:gd name="T21" fmla="*/ 772821 h 3576"/>
              <a:gd name="T22" fmla="*/ 962859 w 3192"/>
              <a:gd name="T23" fmla="*/ 898688 h 3576"/>
              <a:gd name="T24" fmla="*/ 1157747 w 3192"/>
              <a:gd name="T25" fmla="*/ 1012472 h 3576"/>
              <a:gd name="T26" fmla="*/ 1607451 w 3192"/>
              <a:gd name="T27" fmla="*/ 1279812 h 3576"/>
              <a:gd name="T28" fmla="*/ 1467454 w 3192"/>
              <a:gd name="T29" fmla="*/ 1421287 h 3576"/>
              <a:gd name="T30" fmla="*/ 1093792 w 3192"/>
              <a:gd name="T31" fmla="*/ 1166532 h 3576"/>
              <a:gd name="T32" fmla="*/ 908472 w 3192"/>
              <a:gd name="T33" fmla="*/ 1031100 h 3576"/>
              <a:gd name="T34" fmla="*/ 898400 w 3192"/>
              <a:gd name="T35" fmla="*/ 1324117 h 3576"/>
              <a:gd name="T36" fmla="*/ 908472 w 3192"/>
              <a:gd name="T37" fmla="*/ 1751561 h 3576"/>
              <a:gd name="T38" fmla="*/ 694447 w 3192"/>
              <a:gd name="T39" fmla="*/ 1751561 h 3576"/>
              <a:gd name="T40" fmla="*/ 674807 w 3192"/>
              <a:gd name="T41" fmla="*/ 1447970 h 3576"/>
              <a:gd name="T42" fmla="*/ 750345 w 3192"/>
              <a:gd name="T43" fmla="*/ 1102089 h 3576"/>
              <a:gd name="T44" fmla="*/ 617902 w 3192"/>
              <a:gd name="T45" fmla="*/ 1067349 h 3576"/>
              <a:gd name="T46" fmla="*/ 258340 w 3192"/>
              <a:gd name="T47" fmla="*/ 1382016 h 3576"/>
              <a:gd name="T48" fmla="*/ 43309 w 3192"/>
              <a:gd name="T49" fmla="*/ 1380002 h 3576"/>
              <a:gd name="T50" fmla="*/ 29712 w 3192"/>
              <a:gd name="T51" fmla="*/ 1194727 h 3576"/>
              <a:gd name="T52" fmla="*/ 336900 w 3192"/>
              <a:gd name="T53" fmla="*/ 1046204 h 3576"/>
              <a:gd name="T54" fmla="*/ 648117 w 3192"/>
              <a:gd name="T55" fmla="*/ 906744 h 3576"/>
              <a:gd name="T56" fmla="*/ 450207 w 3192"/>
              <a:gd name="T57" fmla="*/ 789436 h 3576"/>
              <a:gd name="T58" fmla="*/ 0 w 3192"/>
              <a:gd name="T59" fmla="*/ 526626 h 3576"/>
              <a:gd name="T60" fmla="*/ 131940 w 3192"/>
              <a:gd name="T61" fmla="*/ 379110 h 3576"/>
              <a:gd name="T62" fmla="*/ 465818 w 3192"/>
              <a:gd name="T63" fmla="*/ 595098 h 357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192" h="3576">
                <a:moveTo>
                  <a:pt x="1367" y="1536"/>
                </a:moveTo>
                <a:cubicBezTo>
                  <a:pt x="1406" y="1536"/>
                  <a:pt x="1437" y="1519"/>
                  <a:pt x="1461" y="1487"/>
                </a:cubicBezTo>
                <a:cubicBezTo>
                  <a:pt x="1485" y="1455"/>
                  <a:pt x="1497" y="1416"/>
                  <a:pt x="1497" y="1370"/>
                </a:cubicBezTo>
                <a:cubicBezTo>
                  <a:pt x="1497" y="1315"/>
                  <a:pt x="1471" y="1191"/>
                  <a:pt x="1419" y="999"/>
                </a:cubicBezTo>
                <a:cubicBezTo>
                  <a:pt x="1336" y="687"/>
                  <a:pt x="1295" y="457"/>
                  <a:pt x="1295" y="308"/>
                </a:cubicBezTo>
                <a:cubicBezTo>
                  <a:pt x="1295" y="221"/>
                  <a:pt x="1318" y="148"/>
                  <a:pt x="1366" y="88"/>
                </a:cubicBezTo>
                <a:cubicBezTo>
                  <a:pt x="1414" y="29"/>
                  <a:pt x="1488" y="0"/>
                  <a:pt x="1588" y="0"/>
                </a:cubicBezTo>
                <a:cubicBezTo>
                  <a:pt x="1687" y="0"/>
                  <a:pt x="1761" y="29"/>
                  <a:pt x="1809" y="87"/>
                </a:cubicBezTo>
                <a:cubicBezTo>
                  <a:pt x="1858" y="145"/>
                  <a:pt x="1882" y="220"/>
                  <a:pt x="1882" y="311"/>
                </a:cubicBezTo>
                <a:cubicBezTo>
                  <a:pt x="1882" y="460"/>
                  <a:pt x="1837" y="689"/>
                  <a:pt x="1747" y="999"/>
                </a:cubicBezTo>
                <a:cubicBezTo>
                  <a:pt x="1693" y="1191"/>
                  <a:pt x="1665" y="1314"/>
                  <a:pt x="1665" y="1366"/>
                </a:cubicBezTo>
                <a:cubicBezTo>
                  <a:pt x="1665" y="1416"/>
                  <a:pt x="1678" y="1457"/>
                  <a:pt x="1704" y="1488"/>
                </a:cubicBezTo>
                <a:cubicBezTo>
                  <a:pt x="1730" y="1520"/>
                  <a:pt x="1760" y="1536"/>
                  <a:pt x="1794" y="1536"/>
                </a:cubicBezTo>
                <a:cubicBezTo>
                  <a:pt x="1837" y="1536"/>
                  <a:pt x="1891" y="1512"/>
                  <a:pt x="1955" y="1464"/>
                </a:cubicBezTo>
                <a:cubicBezTo>
                  <a:pt x="2019" y="1416"/>
                  <a:pt x="2115" y="1325"/>
                  <a:pt x="2243" y="1189"/>
                </a:cubicBezTo>
                <a:cubicBezTo>
                  <a:pt x="2524" y="888"/>
                  <a:pt x="2742" y="738"/>
                  <a:pt x="2895" y="738"/>
                </a:cubicBezTo>
                <a:cubicBezTo>
                  <a:pt x="2973" y="738"/>
                  <a:pt x="3039" y="764"/>
                  <a:pt x="3094" y="818"/>
                </a:cubicBezTo>
                <a:cubicBezTo>
                  <a:pt x="3149" y="871"/>
                  <a:pt x="3177" y="938"/>
                  <a:pt x="3177" y="1019"/>
                </a:cubicBezTo>
                <a:cubicBezTo>
                  <a:pt x="3177" y="1076"/>
                  <a:pt x="3164" y="1126"/>
                  <a:pt x="3137" y="1170"/>
                </a:cubicBezTo>
                <a:cubicBezTo>
                  <a:pt x="3111" y="1215"/>
                  <a:pt x="3057" y="1263"/>
                  <a:pt x="2976" y="1314"/>
                </a:cubicBezTo>
                <a:cubicBezTo>
                  <a:pt x="2895" y="1364"/>
                  <a:pt x="2813" y="1404"/>
                  <a:pt x="2730" y="1431"/>
                </a:cubicBezTo>
                <a:cubicBezTo>
                  <a:pt x="2647" y="1459"/>
                  <a:pt x="2525" y="1493"/>
                  <a:pt x="2363" y="1535"/>
                </a:cubicBezTo>
                <a:cubicBezTo>
                  <a:pt x="2159" y="1587"/>
                  <a:pt x="2033" y="1630"/>
                  <a:pt x="1984" y="1665"/>
                </a:cubicBezTo>
                <a:cubicBezTo>
                  <a:pt x="1936" y="1700"/>
                  <a:pt x="1912" y="1740"/>
                  <a:pt x="1912" y="1785"/>
                </a:cubicBezTo>
                <a:cubicBezTo>
                  <a:pt x="1912" y="1827"/>
                  <a:pt x="1931" y="1865"/>
                  <a:pt x="1969" y="1899"/>
                </a:cubicBezTo>
                <a:cubicBezTo>
                  <a:pt x="2007" y="1933"/>
                  <a:pt x="2117" y="1970"/>
                  <a:pt x="2299" y="2011"/>
                </a:cubicBezTo>
                <a:cubicBezTo>
                  <a:pt x="2614" y="2082"/>
                  <a:pt x="2841" y="2158"/>
                  <a:pt x="2982" y="2238"/>
                </a:cubicBezTo>
                <a:cubicBezTo>
                  <a:pt x="3122" y="2318"/>
                  <a:pt x="3192" y="2419"/>
                  <a:pt x="3192" y="2542"/>
                </a:cubicBezTo>
                <a:cubicBezTo>
                  <a:pt x="3192" y="2621"/>
                  <a:pt x="3165" y="2688"/>
                  <a:pt x="3109" y="2742"/>
                </a:cubicBezTo>
                <a:cubicBezTo>
                  <a:pt x="3054" y="2796"/>
                  <a:pt x="2989" y="2823"/>
                  <a:pt x="2914" y="2823"/>
                </a:cubicBezTo>
                <a:cubicBezTo>
                  <a:pt x="2835" y="2823"/>
                  <a:pt x="2746" y="2795"/>
                  <a:pt x="2649" y="2739"/>
                </a:cubicBezTo>
                <a:cubicBezTo>
                  <a:pt x="2552" y="2683"/>
                  <a:pt x="2392" y="2542"/>
                  <a:pt x="2172" y="2317"/>
                </a:cubicBezTo>
                <a:cubicBezTo>
                  <a:pt x="2058" y="2200"/>
                  <a:pt x="1978" y="2126"/>
                  <a:pt x="1933" y="2095"/>
                </a:cubicBezTo>
                <a:cubicBezTo>
                  <a:pt x="1888" y="2063"/>
                  <a:pt x="1845" y="2048"/>
                  <a:pt x="1804" y="2048"/>
                </a:cubicBezTo>
                <a:cubicBezTo>
                  <a:pt x="1731" y="2048"/>
                  <a:pt x="1694" y="2088"/>
                  <a:pt x="1694" y="2169"/>
                </a:cubicBezTo>
                <a:cubicBezTo>
                  <a:pt x="1694" y="2236"/>
                  <a:pt x="1724" y="2390"/>
                  <a:pt x="1784" y="2630"/>
                </a:cubicBezTo>
                <a:cubicBezTo>
                  <a:pt x="1849" y="2887"/>
                  <a:pt x="1882" y="3079"/>
                  <a:pt x="1882" y="3206"/>
                </a:cubicBezTo>
                <a:cubicBezTo>
                  <a:pt x="1882" y="3324"/>
                  <a:pt x="1856" y="3415"/>
                  <a:pt x="1804" y="3479"/>
                </a:cubicBezTo>
                <a:cubicBezTo>
                  <a:pt x="1752" y="3544"/>
                  <a:pt x="1681" y="3576"/>
                  <a:pt x="1592" y="3576"/>
                </a:cubicBezTo>
                <a:cubicBezTo>
                  <a:pt x="1501" y="3576"/>
                  <a:pt x="1430" y="3544"/>
                  <a:pt x="1379" y="3479"/>
                </a:cubicBezTo>
                <a:cubicBezTo>
                  <a:pt x="1328" y="3414"/>
                  <a:pt x="1302" y="3324"/>
                  <a:pt x="1302" y="3207"/>
                </a:cubicBezTo>
                <a:cubicBezTo>
                  <a:pt x="1302" y="3098"/>
                  <a:pt x="1315" y="2987"/>
                  <a:pt x="1340" y="2876"/>
                </a:cubicBezTo>
                <a:cubicBezTo>
                  <a:pt x="1365" y="2766"/>
                  <a:pt x="1404" y="2603"/>
                  <a:pt x="1458" y="2387"/>
                </a:cubicBezTo>
                <a:cubicBezTo>
                  <a:pt x="1479" y="2305"/>
                  <a:pt x="1490" y="2239"/>
                  <a:pt x="1490" y="2189"/>
                </a:cubicBezTo>
                <a:cubicBezTo>
                  <a:pt x="1490" y="2100"/>
                  <a:pt x="1455" y="2055"/>
                  <a:pt x="1386" y="2055"/>
                </a:cubicBezTo>
                <a:cubicBezTo>
                  <a:pt x="1339" y="2055"/>
                  <a:pt x="1286" y="2077"/>
                  <a:pt x="1227" y="2120"/>
                </a:cubicBezTo>
                <a:cubicBezTo>
                  <a:pt x="1168" y="2164"/>
                  <a:pt x="1060" y="2262"/>
                  <a:pt x="902" y="2415"/>
                </a:cubicBezTo>
                <a:cubicBezTo>
                  <a:pt x="728" y="2583"/>
                  <a:pt x="598" y="2692"/>
                  <a:pt x="513" y="2745"/>
                </a:cubicBezTo>
                <a:cubicBezTo>
                  <a:pt x="427" y="2797"/>
                  <a:pt x="347" y="2823"/>
                  <a:pt x="271" y="2823"/>
                </a:cubicBezTo>
                <a:cubicBezTo>
                  <a:pt x="200" y="2823"/>
                  <a:pt x="138" y="2796"/>
                  <a:pt x="86" y="2741"/>
                </a:cubicBezTo>
                <a:cubicBezTo>
                  <a:pt x="33" y="2686"/>
                  <a:pt x="7" y="2617"/>
                  <a:pt x="7" y="2534"/>
                </a:cubicBezTo>
                <a:cubicBezTo>
                  <a:pt x="7" y="2473"/>
                  <a:pt x="24" y="2419"/>
                  <a:pt x="59" y="2373"/>
                </a:cubicBezTo>
                <a:cubicBezTo>
                  <a:pt x="95" y="2327"/>
                  <a:pt x="163" y="2279"/>
                  <a:pt x="263" y="2228"/>
                </a:cubicBezTo>
                <a:cubicBezTo>
                  <a:pt x="364" y="2178"/>
                  <a:pt x="500" y="2128"/>
                  <a:pt x="669" y="2078"/>
                </a:cubicBezTo>
                <a:cubicBezTo>
                  <a:pt x="838" y="2028"/>
                  <a:pt x="956" y="1995"/>
                  <a:pt x="1021" y="1978"/>
                </a:cubicBezTo>
                <a:cubicBezTo>
                  <a:pt x="1198" y="1933"/>
                  <a:pt x="1287" y="1874"/>
                  <a:pt x="1287" y="1801"/>
                </a:cubicBezTo>
                <a:cubicBezTo>
                  <a:pt x="1287" y="1745"/>
                  <a:pt x="1260" y="1700"/>
                  <a:pt x="1207" y="1668"/>
                </a:cubicBezTo>
                <a:cubicBezTo>
                  <a:pt x="1154" y="1635"/>
                  <a:pt x="1049" y="1602"/>
                  <a:pt x="894" y="1568"/>
                </a:cubicBezTo>
                <a:cubicBezTo>
                  <a:pt x="660" y="1518"/>
                  <a:pt x="452" y="1449"/>
                  <a:pt x="271" y="1361"/>
                </a:cubicBezTo>
                <a:cubicBezTo>
                  <a:pt x="90" y="1272"/>
                  <a:pt x="0" y="1168"/>
                  <a:pt x="0" y="1046"/>
                </a:cubicBezTo>
                <a:cubicBezTo>
                  <a:pt x="0" y="974"/>
                  <a:pt x="22" y="906"/>
                  <a:pt x="68" y="845"/>
                </a:cubicBezTo>
                <a:cubicBezTo>
                  <a:pt x="114" y="783"/>
                  <a:pt x="178" y="753"/>
                  <a:pt x="262" y="753"/>
                </a:cubicBezTo>
                <a:cubicBezTo>
                  <a:pt x="351" y="753"/>
                  <a:pt x="448" y="783"/>
                  <a:pt x="551" y="843"/>
                </a:cubicBezTo>
                <a:cubicBezTo>
                  <a:pt x="654" y="903"/>
                  <a:pt x="779" y="1016"/>
                  <a:pt x="925" y="1182"/>
                </a:cubicBezTo>
                <a:cubicBezTo>
                  <a:pt x="1132" y="1418"/>
                  <a:pt x="1279" y="1536"/>
                  <a:pt x="1367" y="1536"/>
                </a:cubicBezTo>
                <a:close/>
              </a:path>
            </a:pathLst>
          </a:custGeom>
          <a:solidFill>
            <a:schemeClr val="bg1"/>
          </a:solidFill>
          <a:ln>
            <a:noFill/>
          </a:ln>
          <a:effectLs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2400">
              <a:latin typeface="+mn-lt"/>
              <a:ea typeface="+mn-ea"/>
              <a:cs typeface="+mn-ea"/>
              <a:sym typeface="+mn-lt"/>
            </a:endParaRPr>
          </a:p>
        </p:txBody>
      </p:sp>
    </p:spTree>
    <p:custDataLst>
      <p:tags r:id="rId1"/>
    </p:custDataLst>
    <p:extLst>
      <p:ext uri="{BB962C8B-B14F-4D97-AF65-F5344CB8AC3E}">
        <p14:creationId xmlns:p14="http://schemas.microsoft.com/office/powerpoint/2010/main" val="121539868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childTnLst>
                              </p:cTn>
                            </p:par>
                            <p:par>
                              <p:cTn id="17" fill="hold">
                                <p:stCondLst>
                                  <p:cond delay="500"/>
                                </p:stCondLst>
                                <p:childTnLst>
                                  <p:par>
                                    <p:cTn id="18" presetID="2" presetClass="entr" presetSubtype="12" fill="hold" grpId="0" nodeType="afterEffect" p14:presetBounceEnd="50000">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14:bounceEnd="50000">
                                          <p:cBhvr additive="base">
                                            <p:cTn id="20" dur="15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21" dur="1500" fill="hold"/>
                                            <p:tgtEl>
                                              <p:spTgt spid="11"/>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p:tgtEl>
                                              <p:spTgt spid="12"/>
                                            </p:tgtEl>
                                            <p:attrNameLst>
                                              <p:attrName>ppt_y</p:attrName>
                                            </p:attrNameLst>
                                          </p:cBhvr>
                                          <p:tavLst>
                                            <p:tav tm="0">
                                              <p:val>
                                                <p:strVal val="#ppt_y+#ppt_h*1.125000"/>
                                              </p:val>
                                            </p:tav>
                                            <p:tav tm="100000">
                                              <p:val>
                                                <p:strVal val="#ppt_y"/>
                                              </p:val>
                                            </p:tav>
                                          </p:tavLst>
                                        </p:anim>
                                        <p:animEffect>
                                          <p:cBhvr>
                                            <p:cTn id="32" dur="500"/>
                                            <p:tgtEl>
                                              <p:spTgt spid="12"/>
                                            </p:tgtEl>
                                          </p:cBhvr>
                                        </p:animEffect>
                                      </p:childTnLst>
                                    </p:cTn>
                                  </p:par>
                                  <p:par>
                                    <p:cTn id="33" presetID="12" presetClass="entr" presetSubtype="1" fill="hold" grpId="0" nodeType="withEffect">
                                      <p:stCondLst>
                                        <p:cond delay="5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p:tgtEl>
                                              <p:spTgt spid="13"/>
                                            </p:tgtEl>
                                            <p:attrNameLst>
                                              <p:attrName>ppt_y</p:attrName>
                                            </p:attrNameLst>
                                          </p:cBhvr>
                                          <p:tavLst>
                                            <p:tav tm="0">
                                              <p:val>
                                                <p:strVal val="#ppt_y-#ppt_h*1.125000"/>
                                              </p:val>
                                            </p:tav>
                                            <p:tav tm="100000">
                                              <p:val>
                                                <p:strVal val="#ppt_y"/>
                                              </p:val>
                                            </p:tav>
                                          </p:tavLst>
                                        </p:anim>
                                        <p:animEffect>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1" grpId="0" animBg="1"/>
          <p:bldP spid="12" grpId="0" bldLvl="0" autoUpdateAnimBg="0"/>
          <p:bldP spid="13" grpId="0" bldLvl="0" autoUpdateAnimBg="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childTnLst>
                              </p:cTn>
                            </p:par>
                            <p:par>
                              <p:cTn id="17" fill="hold">
                                <p:stCondLst>
                                  <p:cond delay="500"/>
                                </p:stCondLst>
                                <p:childTnLst>
                                  <p:par>
                                    <p:cTn id="18" presetID="2" presetClass="entr" presetSubtype="12"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1500" fill="hold"/>
                                            <p:tgtEl>
                                              <p:spTgt spid="11"/>
                                            </p:tgtEl>
                                            <p:attrNameLst>
                                              <p:attrName>ppt_x</p:attrName>
                                            </p:attrNameLst>
                                          </p:cBhvr>
                                          <p:tavLst>
                                            <p:tav tm="0">
                                              <p:val>
                                                <p:strVal val="0-#ppt_w/2"/>
                                              </p:val>
                                            </p:tav>
                                            <p:tav tm="100000">
                                              <p:val>
                                                <p:strVal val="#ppt_x"/>
                                              </p:val>
                                            </p:tav>
                                          </p:tavLst>
                                        </p:anim>
                                        <p:anim calcmode="lin" valueType="num">
                                          <p:cBhvr additive="base">
                                            <p:cTn id="21" dur="1500" fill="hold"/>
                                            <p:tgtEl>
                                              <p:spTgt spid="11"/>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p:tgtEl>
                                              <p:spTgt spid="12"/>
                                            </p:tgtEl>
                                            <p:attrNameLst>
                                              <p:attrName>ppt_y</p:attrName>
                                            </p:attrNameLst>
                                          </p:cBhvr>
                                          <p:tavLst>
                                            <p:tav tm="0">
                                              <p:val>
                                                <p:strVal val="#ppt_y+#ppt_h*1.125000"/>
                                              </p:val>
                                            </p:tav>
                                            <p:tav tm="100000">
                                              <p:val>
                                                <p:strVal val="#ppt_y"/>
                                              </p:val>
                                            </p:tav>
                                          </p:tavLst>
                                        </p:anim>
                                        <p:animEffect>
                                          <p:cBhvr>
                                            <p:cTn id="32" dur="500"/>
                                            <p:tgtEl>
                                              <p:spTgt spid="12"/>
                                            </p:tgtEl>
                                          </p:cBhvr>
                                        </p:animEffect>
                                      </p:childTnLst>
                                    </p:cTn>
                                  </p:par>
                                  <p:par>
                                    <p:cTn id="33" presetID="12" presetClass="entr" presetSubtype="1" fill="hold" grpId="0" nodeType="withEffect">
                                      <p:stCondLst>
                                        <p:cond delay="5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p:tgtEl>
                                              <p:spTgt spid="13"/>
                                            </p:tgtEl>
                                            <p:attrNameLst>
                                              <p:attrName>ppt_y</p:attrName>
                                            </p:attrNameLst>
                                          </p:cBhvr>
                                          <p:tavLst>
                                            <p:tav tm="0">
                                              <p:val>
                                                <p:strVal val="#ppt_y-#ppt_h*1.125000"/>
                                              </p:val>
                                            </p:tav>
                                            <p:tav tm="100000">
                                              <p:val>
                                                <p:strVal val="#ppt_y"/>
                                              </p:val>
                                            </p:tav>
                                          </p:tavLst>
                                        </p:anim>
                                        <p:animEffect>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1" grpId="0" animBg="1"/>
          <p:bldP spid="12" grpId="0" bldLvl="0" autoUpdateAnimBg="0"/>
          <p:bldP spid="13" grpId="0" bldLvl="0" autoUpdateAnimBg="0"/>
          <p:bldP spid="14"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十字形 47"/>
          <p:cNvSpPr/>
          <p:nvPr/>
        </p:nvSpPr>
        <p:spPr>
          <a:xfrm>
            <a:off x="9719785" y="1399653"/>
            <a:ext cx="388420" cy="388420"/>
          </a:xfrm>
          <a:prstGeom prst="plus">
            <a:avLst>
              <a:gd name="adj" fmla="val 41380"/>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cs typeface="+mn-ea"/>
              <a:sym typeface="+mn-lt"/>
            </a:endParaRPr>
          </a:p>
        </p:txBody>
      </p:sp>
      <p:sp>
        <p:nvSpPr>
          <p:cNvPr id="49" name="十字形 48"/>
          <p:cNvSpPr/>
          <p:nvPr/>
        </p:nvSpPr>
        <p:spPr>
          <a:xfrm>
            <a:off x="9719785" y="4006979"/>
            <a:ext cx="388420" cy="388420"/>
          </a:xfrm>
          <a:prstGeom prst="plus">
            <a:avLst>
              <a:gd name="adj" fmla="val 413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cs typeface="+mn-ea"/>
              <a:sym typeface="+mn-lt"/>
            </a:endParaRPr>
          </a:p>
        </p:txBody>
      </p:sp>
      <p:grpSp>
        <p:nvGrpSpPr>
          <p:cNvPr id="6" name="组合 6"/>
          <p:cNvGrpSpPr>
            <a:grpSpLocks/>
          </p:cNvGrpSpPr>
          <p:nvPr/>
        </p:nvGrpSpPr>
        <p:grpSpPr bwMode="auto">
          <a:xfrm>
            <a:off x="1725921" y="-17858"/>
            <a:ext cx="5533869" cy="7250508"/>
            <a:chOff x="694895" y="-12700"/>
            <a:chExt cx="4833397" cy="5156200"/>
          </a:xfrm>
        </p:grpSpPr>
        <p:sp>
          <p:nvSpPr>
            <p:cNvPr id="50" name="任意多边形 49"/>
            <p:cNvSpPr/>
            <p:nvPr/>
          </p:nvSpPr>
          <p:spPr>
            <a:xfrm>
              <a:off x="1049747"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cs typeface="+mn-ea"/>
                <a:sym typeface="+mn-lt"/>
              </a:endParaRPr>
            </a:p>
          </p:txBody>
        </p:sp>
        <p:sp>
          <p:nvSpPr>
            <p:cNvPr id="4" name="任意多边形 3"/>
            <p:cNvSpPr/>
            <p:nvPr/>
          </p:nvSpPr>
          <p:spPr>
            <a:xfrm>
              <a:off x="694895"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cs typeface="+mn-ea"/>
                <a:sym typeface="+mn-lt"/>
              </a:endParaRPr>
            </a:p>
          </p:txBody>
        </p:sp>
      </p:grpSp>
      <p:grpSp>
        <p:nvGrpSpPr>
          <p:cNvPr id="23" name="组合 7"/>
          <p:cNvGrpSpPr>
            <a:grpSpLocks/>
          </p:cNvGrpSpPr>
          <p:nvPr/>
        </p:nvGrpSpPr>
        <p:grpSpPr bwMode="auto">
          <a:xfrm>
            <a:off x="7949571" y="1417512"/>
            <a:ext cx="3960092" cy="1732433"/>
            <a:chOff x="2989865" y="602136"/>
            <a:chExt cx="2814868" cy="1232197"/>
          </a:xfrm>
        </p:grpSpPr>
        <p:sp>
          <p:nvSpPr>
            <p:cNvPr id="24" name="文本框 66"/>
            <p:cNvSpPr txBox="1">
              <a:spLocks noChangeArrowheads="1"/>
            </p:cNvSpPr>
            <p:nvPr/>
          </p:nvSpPr>
          <p:spPr bwMode="auto">
            <a:xfrm>
              <a:off x="2989865" y="1374629"/>
              <a:ext cx="2814868"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mn-lt"/>
                  <a:ea typeface="+mn-ea"/>
                  <a:cs typeface="+mn-ea"/>
                  <a:sym typeface="+mn-lt"/>
                </a:rPr>
                <a:t>点击添加相关标题文字，点击添加相关标题文字，点击添加相关标题文字，点击添加相关标题文字</a:t>
              </a:r>
              <a:r>
                <a:rPr lang="zh-CN" altLang="en-US" sz="800" dirty="0" smtClean="0">
                  <a:solidFill>
                    <a:schemeClr val="bg1">
                      <a:lumMod val="65000"/>
                    </a:schemeClr>
                  </a:solidFill>
                  <a:latin typeface="+mn-lt"/>
                  <a:ea typeface="+mn-ea"/>
                  <a:cs typeface="+mn-ea"/>
                  <a:sym typeface="+mn-lt"/>
                </a:rPr>
                <a:t>。</a:t>
              </a:r>
              <a:r>
                <a:rPr lang="zh-CN" altLang="en-US" sz="800" dirty="0">
                  <a:solidFill>
                    <a:schemeClr val="bg1">
                      <a:lumMod val="65000"/>
                    </a:schemeClr>
                  </a:solidFill>
                  <a:latin typeface="+mn-lt"/>
                  <a:ea typeface="+mn-ea"/>
                  <a:cs typeface="+mn-ea"/>
                  <a:sym typeface="+mn-lt"/>
                </a:rPr>
                <a:t>点击添加相关标题文字，点击添加相关标题文字，点击添加相关标题文字，点击添加相关标题文字</a:t>
              </a:r>
              <a:r>
                <a:rPr lang="zh-CN" altLang="en-US" sz="800" dirty="0" smtClean="0">
                  <a:solidFill>
                    <a:schemeClr val="bg1">
                      <a:lumMod val="65000"/>
                    </a:schemeClr>
                  </a:solidFill>
                  <a:latin typeface="+mn-lt"/>
                  <a:ea typeface="+mn-ea"/>
                  <a:cs typeface="+mn-ea"/>
                  <a:sym typeface="+mn-lt"/>
                </a:rPr>
                <a:t>。</a:t>
              </a:r>
              <a:endParaRPr lang="en-GB" altLang="zh-CN" sz="800" dirty="0">
                <a:solidFill>
                  <a:schemeClr val="bg1">
                    <a:lumMod val="65000"/>
                  </a:schemeClr>
                </a:solidFill>
                <a:latin typeface="+mn-lt"/>
                <a:ea typeface="+mn-ea"/>
                <a:cs typeface="+mn-ea"/>
                <a:sym typeface="+mn-lt"/>
              </a:endParaRPr>
            </a:p>
          </p:txBody>
        </p:sp>
        <p:sp>
          <p:nvSpPr>
            <p:cNvPr id="26" name="文本框 13"/>
            <p:cNvSpPr txBox="1">
              <a:spLocks noChangeArrowheads="1"/>
            </p:cNvSpPr>
            <p:nvPr/>
          </p:nvSpPr>
          <p:spPr bwMode="auto">
            <a:xfrm>
              <a:off x="2992420" y="60213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latin typeface="+mn-lt"/>
                  <a:ea typeface="+mn-ea"/>
                  <a:cs typeface="+mn-ea"/>
                  <a:sym typeface="+mn-lt"/>
                </a:rPr>
                <a:t>请替换文字内容</a:t>
              </a:r>
            </a:p>
          </p:txBody>
        </p:sp>
        <p:sp>
          <p:nvSpPr>
            <p:cNvPr id="27" name="文本框 66"/>
            <p:cNvSpPr txBox="1">
              <a:spLocks noChangeArrowheads="1"/>
            </p:cNvSpPr>
            <p:nvPr/>
          </p:nvSpPr>
          <p:spPr bwMode="auto">
            <a:xfrm>
              <a:off x="3000354" y="880114"/>
              <a:ext cx="1425653"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n-lt"/>
                  <a:ea typeface="+mn-ea"/>
                  <a:cs typeface="+mn-ea"/>
                  <a:sym typeface="+mn-lt"/>
                </a:rPr>
                <a:t>PLEASE ADD YOUR TITLE HERE</a:t>
              </a:r>
              <a:endParaRPr lang="zh-CN" altLang="en-US" sz="1547" dirty="0">
                <a:solidFill>
                  <a:schemeClr val="bg1">
                    <a:lumMod val="65000"/>
                  </a:schemeClr>
                </a:solidFill>
                <a:latin typeface="+mn-lt"/>
                <a:ea typeface="+mn-ea"/>
                <a:cs typeface="+mn-ea"/>
                <a:sym typeface="+mn-lt"/>
              </a:endParaRPr>
            </a:p>
          </p:txBody>
        </p:sp>
        <p:sp>
          <p:nvSpPr>
            <p:cNvPr id="28" name="任意多边形 27"/>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cs typeface="+mn-ea"/>
                <a:sym typeface="+mn-lt"/>
              </a:endParaRPr>
            </a:p>
          </p:txBody>
        </p:sp>
      </p:grpSp>
      <p:grpSp>
        <p:nvGrpSpPr>
          <p:cNvPr id="29" name="组合 7"/>
          <p:cNvGrpSpPr>
            <a:grpSpLocks/>
          </p:cNvGrpSpPr>
          <p:nvPr/>
        </p:nvGrpSpPr>
        <p:grpSpPr bwMode="auto">
          <a:xfrm>
            <a:off x="7949571" y="4070408"/>
            <a:ext cx="3960092" cy="1725558"/>
            <a:chOff x="2989865" y="607026"/>
            <a:chExt cx="2814868" cy="1227307"/>
          </a:xfrm>
        </p:grpSpPr>
        <p:sp>
          <p:nvSpPr>
            <p:cNvPr id="30" name="文本框 66"/>
            <p:cNvSpPr txBox="1">
              <a:spLocks noChangeArrowheads="1"/>
            </p:cNvSpPr>
            <p:nvPr/>
          </p:nvSpPr>
          <p:spPr bwMode="auto">
            <a:xfrm>
              <a:off x="2989865" y="1374629"/>
              <a:ext cx="2814868"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mn-lt"/>
                  <a:ea typeface="+mn-ea"/>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mn-lt"/>
                <a:ea typeface="+mn-ea"/>
                <a:cs typeface="+mn-ea"/>
                <a:sym typeface="+mn-lt"/>
              </a:endParaRPr>
            </a:p>
          </p:txBody>
        </p:sp>
        <p:sp>
          <p:nvSpPr>
            <p:cNvPr id="31"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latin typeface="+mn-lt"/>
                  <a:ea typeface="+mn-ea"/>
                  <a:cs typeface="+mn-ea"/>
                  <a:sym typeface="+mn-lt"/>
                </a:rPr>
                <a:t>请替换文字内容</a:t>
              </a:r>
            </a:p>
          </p:txBody>
        </p:sp>
        <p:sp>
          <p:nvSpPr>
            <p:cNvPr id="32" name="文本框 66"/>
            <p:cNvSpPr txBox="1">
              <a:spLocks noChangeArrowheads="1"/>
            </p:cNvSpPr>
            <p:nvPr/>
          </p:nvSpPr>
          <p:spPr bwMode="auto">
            <a:xfrm>
              <a:off x="2989865" y="880115"/>
              <a:ext cx="1425653"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n-lt"/>
                  <a:ea typeface="+mn-ea"/>
                  <a:cs typeface="+mn-ea"/>
                  <a:sym typeface="+mn-lt"/>
                </a:rPr>
                <a:t>PLEASE ADD YOUR TITLE HERE</a:t>
              </a:r>
              <a:endParaRPr lang="zh-CN" altLang="en-US" sz="1547" dirty="0">
                <a:solidFill>
                  <a:schemeClr val="bg1">
                    <a:lumMod val="65000"/>
                  </a:schemeClr>
                </a:solidFill>
                <a:latin typeface="+mn-lt"/>
                <a:ea typeface="+mn-ea"/>
                <a:cs typeface="+mn-ea"/>
                <a:sym typeface="+mn-lt"/>
              </a:endParaRPr>
            </a:p>
          </p:txBody>
        </p:sp>
        <p:sp>
          <p:nvSpPr>
            <p:cNvPr id="33" name="任意多边形 32"/>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cs typeface="+mn-ea"/>
                <a:sym typeface="+mn-lt"/>
              </a:endParaRPr>
            </a:p>
          </p:txBody>
        </p:sp>
      </p:grpSp>
      <p:sp>
        <p:nvSpPr>
          <p:cNvPr id="20" name="Content Placeholder 2"/>
          <p:cNvSpPr txBox="1">
            <a:spLocks/>
          </p:cNvSpPr>
          <p:nvPr/>
        </p:nvSpPr>
        <p:spPr>
          <a:xfrm>
            <a:off x="5532477" y="94116"/>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cs typeface="+mn-ea"/>
                <a:sym typeface="+mn-lt"/>
              </a:rPr>
              <a:t>点击添加相关标题文字</a:t>
            </a:r>
            <a:endParaRPr lang="en-US" sz="2000" dirty="0">
              <a:solidFill>
                <a:schemeClr val="bg1">
                  <a:lumMod val="50000"/>
                </a:schemeClr>
              </a:solidFill>
              <a:cs typeface="+mn-ea"/>
              <a:sym typeface="+mn-lt"/>
            </a:endParaRPr>
          </a:p>
        </p:txBody>
      </p:sp>
      <p:sp>
        <p:nvSpPr>
          <p:cNvPr id="21" name="Content Placeholder 2"/>
          <p:cNvSpPr txBox="1">
            <a:spLocks/>
          </p:cNvSpPr>
          <p:nvPr/>
        </p:nvSpPr>
        <p:spPr>
          <a:xfrm>
            <a:off x="5833219" y="552758"/>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cs typeface="+mn-ea"/>
                <a:sym typeface="+mn-lt"/>
              </a:rPr>
              <a:t>CLICK ON ADD RELATED TITLE WORDS</a:t>
            </a:r>
            <a:endParaRPr lang="en-US" sz="900" dirty="0">
              <a:solidFill>
                <a:schemeClr val="bg1">
                  <a:lumMod val="50000"/>
                </a:schemeClr>
              </a:solidFill>
              <a:cs typeface="+mn-ea"/>
              <a:sym typeface="+mn-lt"/>
            </a:endParaRPr>
          </a:p>
        </p:txBody>
      </p:sp>
    </p:spTree>
    <p:extLst>
      <p:ext uri="{BB962C8B-B14F-4D97-AF65-F5344CB8AC3E}">
        <p14:creationId xmlns:p14="http://schemas.microsoft.com/office/powerpoint/2010/main" val="292517377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750"/>
                                        <p:tgtEl>
                                          <p:spTgt spid="6"/>
                                        </p:tgtEl>
                                      </p:cBhvr>
                                    </p:animEffect>
                                  </p:childTnLst>
                                </p:cTn>
                              </p:par>
                              <p:par>
                                <p:cTn id="8" presetID="2" presetClass="entr" presetSubtype="2" fill="hold" nodeType="withEffect">
                                  <p:stCondLst>
                                    <p:cond delay="60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00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1000" fill="hold"/>
                                        <p:tgtEl>
                                          <p:spTgt spid="29"/>
                                        </p:tgtEl>
                                        <p:attrNameLst>
                                          <p:attrName>ppt_x</p:attrName>
                                        </p:attrNameLst>
                                      </p:cBhvr>
                                      <p:tavLst>
                                        <p:tav tm="0">
                                          <p:val>
                                            <p:strVal val="1+#ppt_w/2"/>
                                          </p:val>
                                        </p:tav>
                                        <p:tav tm="100000">
                                          <p:val>
                                            <p:strVal val="#ppt_x"/>
                                          </p:val>
                                        </p:tav>
                                      </p:tavLst>
                                    </p:anim>
                                    <p:anim calcmode="lin" valueType="num">
                                      <p:cBhvr additive="base">
                                        <p:cTn id="15" dur="1000" fill="hold"/>
                                        <p:tgtEl>
                                          <p:spTgt spid="29"/>
                                        </p:tgtEl>
                                        <p:attrNameLst>
                                          <p:attrName>ppt_y</p:attrName>
                                        </p:attrNameLst>
                                      </p:cBhvr>
                                      <p:tavLst>
                                        <p:tav tm="0">
                                          <p:val>
                                            <p:strVal val="#ppt_y"/>
                                          </p:val>
                                        </p:tav>
                                        <p:tav tm="100000">
                                          <p:val>
                                            <p:strVal val="#ppt_y"/>
                                          </p:val>
                                        </p:tav>
                                      </p:tavLst>
                                    </p:anim>
                                  </p:childTnLst>
                                </p:cTn>
                              </p:par>
                              <p:par>
                                <p:cTn id="16" presetID="53" presetClass="entr" presetSubtype="16" fill="hold" grpId="0" nodeType="withEffect">
                                  <p:stCondLst>
                                    <p:cond delay="1000"/>
                                  </p:stCondLst>
                                  <p:childTnLst>
                                    <p:set>
                                      <p:cBhvr>
                                        <p:cTn id="17" dur="1" fill="hold">
                                          <p:stCondLst>
                                            <p:cond delay="0"/>
                                          </p:stCondLst>
                                        </p:cTn>
                                        <p:tgtEl>
                                          <p:spTgt spid="48"/>
                                        </p:tgtEl>
                                        <p:attrNameLst>
                                          <p:attrName>style.visibility</p:attrName>
                                        </p:attrNameLst>
                                      </p:cBhvr>
                                      <p:to>
                                        <p:strVal val="visible"/>
                                      </p:to>
                                    </p:set>
                                    <p:anim calcmode="lin" valueType="num">
                                      <p:cBhvr>
                                        <p:cTn id="18" dur="750" fill="hold"/>
                                        <p:tgtEl>
                                          <p:spTgt spid="48"/>
                                        </p:tgtEl>
                                        <p:attrNameLst>
                                          <p:attrName>ppt_w</p:attrName>
                                        </p:attrNameLst>
                                      </p:cBhvr>
                                      <p:tavLst>
                                        <p:tav tm="0">
                                          <p:val>
                                            <p:fltVal val="0"/>
                                          </p:val>
                                        </p:tav>
                                        <p:tav tm="100000">
                                          <p:val>
                                            <p:strVal val="#ppt_w"/>
                                          </p:val>
                                        </p:tav>
                                      </p:tavLst>
                                    </p:anim>
                                    <p:anim calcmode="lin" valueType="num">
                                      <p:cBhvr>
                                        <p:cTn id="19" dur="750" fill="hold"/>
                                        <p:tgtEl>
                                          <p:spTgt spid="48"/>
                                        </p:tgtEl>
                                        <p:attrNameLst>
                                          <p:attrName>ppt_h</p:attrName>
                                        </p:attrNameLst>
                                      </p:cBhvr>
                                      <p:tavLst>
                                        <p:tav tm="0">
                                          <p:val>
                                            <p:fltVal val="0"/>
                                          </p:val>
                                        </p:tav>
                                        <p:tav tm="100000">
                                          <p:val>
                                            <p:strVal val="#ppt_h"/>
                                          </p:val>
                                        </p:tav>
                                      </p:tavLst>
                                    </p:anim>
                                    <p:animEffect transition="in" filter="fade">
                                      <p:cBhvr>
                                        <p:cTn id="20" dur="750"/>
                                        <p:tgtEl>
                                          <p:spTgt spid="48"/>
                                        </p:tgtEl>
                                      </p:cBhvr>
                                    </p:animEffect>
                                  </p:childTnLst>
                                </p:cTn>
                              </p:par>
                              <p:par>
                                <p:cTn id="21" presetID="53" presetClass="entr" presetSubtype="16" fill="hold" grpId="0" nodeType="withEffect">
                                  <p:stCondLst>
                                    <p:cond delay="1200"/>
                                  </p:stCondLst>
                                  <p:childTnLst>
                                    <p:set>
                                      <p:cBhvr>
                                        <p:cTn id="22" dur="1" fill="hold">
                                          <p:stCondLst>
                                            <p:cond delay="0"/>
                                          </p:stCondLst>
                                        </p:cTn>
                                        <p:tgtEl>
                                          <p:spTgt spid="49"/>
                                        </p:tgtEl>
                                        <p:attrNameLst>
                                          <p:attrName>style.visibility</p:attrName>
                                        </p:attrNameLst>
                                      </p:cBhvr>
                                      <p:to>
                                        <p:strVal val="visible"/>
                                      </p:to>
                                    </p:set>
                                    <p:anim calcmode="lin" valueType="num">
                                      <p:cBhvr>
                                        <p:cTn id="23" dur="750" fill="hold"/>
                                        <p:tgtEl>
                                          <p:spTgt spid="49"/>
                                        </p:tgtEl>
                                        <p:attrNameLst>
                                          <p:attrName>ppt_w</p:attrName>
                                        </p:attrNameLst>
                                      </p:cBhvr>
                                      <p:tavLst>
                                        <p:tav tm="0">
                                          <p:val>
                                            <p:fltVal val="0"/>
                                          </p:val>
                                        </p:tav>
                                        <p:tav tm="100000">
                                          <p:val>
                                            <p:strVal val="#ppt_w"/>
                                          </p:val>
                                        </p:tav>
                                      </p:tavLst>
                                    </p:anim>
                                    <p:anim calcmode="lin" valueType="num">
                                      <p:cBhvr>
                                        <p:cTn id="24" dur="750" fill="hold"/>
                                        <p:tgtEl>
                                          <p:spTgt spid="49"/>
                                        </p:tgtEl>
                                        <p:attrNameLst>
                                          <p:attrName>ppt_h</p:attrName>
                                        </p:attrNameLst>
                                      </p:cBhvr>
                                      <p:tavLst>
                                        <p:tav tm="0">
                                          <p:val>
                                            <p:fltVal val="0"/>
                                          </p:val>
                                        </p:tav>
                                        <p:tav tm="100000">
                                          <p:val>
                                            <p:strVal val="#ppt_h"/>
                                          </p:val>
                                        </p:tav>
                                      </p:tavLst>
                                    </p:anim>
                                    <p:animEffect transition="in" filter="fade">
                                      <p:cBhvr>
                                        <p:cTn id="25"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a:extLst>
              <a:ext uri="{FF2B5EF4-FFF2-40B4-BE49-F238E27FC236}">
                <a16:creationId xmlns:a16="http://schemas.microsoft.com/office/drawing/2014/main" xmlns="" id="{EE862FBC-EC8C-4B3E-AB36-8875D300EB37}"/>
              </a:ext>
            </a:extLst>
          </p:cNvPr>
          <p:cNvSpPr txBox="1"/>
          <p:nvPr/>
        </p:nvSpPr>
        <p:spPr>
          <a:xfrm rot="5400000">
            <a:off x="1924191" y="1934107"/>
            <a:ext cx="4149955" cy="1163395"/>
          </a:xfrm>
          <a:prstGeom prst="rect">
            <a:avLst/>
          </a:prstGeom>
          <a:noFill/>
        </p:spPr>
        <p:txBody>
          <a:bodyPr wrap="square" rtlCol="0">
            <a:spAutoFit/>
          </a:bodyPr>
          <a:lstStyle/>
          <a:p>
            <a:pPr algn="ctr"/>
            <a:r>
              <a:rPr lang="en-US" altLang="zh-CN" sz="6960" spc="-158" dirty="0">
                <a:solidFill>
                  <a:schemeClr val="dk2">
                    <a:alpha val="95000"/>
                  </a:schemeClr>
                </a:solidFill>
                <a:latin typeface="+mn-lt"/>
                <a:ea typeface="+mn-ea"/>
                <a:cs typeface="+mn-ea"/>
                <a:sym typeface="+mn-lt"/>
              </a:rPr>
              <a:t>CONTENTS</a:t>
            </a:r>
            <a:endParaRPr lang="zh-CN" altLang="en-US" sz="6960" spc="-158" dirty="0">
              <a:solidFill>
                <a:schemeClr val="dk2">
                  <a:alpha val="95000"/>
                </a:schemeClr>
              </a:solidFill>
              <a:latin typeface="+mn-lt"/>
              <a:ea typeface="+mn-ea"/>
              <a:cs typeface="+mn-ea"/>
              <a:sym typeface="+mn-lt"/>
            </a:endParaRPr>
          </a:p>
        </p:txBody>
      </p:sp>
      <p:cxnSp>
        <p:nvCxnSpPr>
          <p:cNvPr id="21" name="直接连接符 20">
            <a:extLst>
              <a:ext uri="{FF2B5EF4-FFF2-40B4-BE49-F238E27FC236}">
                <a16:creationId xmlns:a16="http://schemas.microsoft.com/office/drawing/2014/main" xmlns="" id="{6686B04D-62E8-4031-9CE3-50A828A06F19}"/>
              </a:ext>
            </a:extLst>
          </p:cNvPr>
          <p:cNvCxnSpPr/>
          <p:nvPr/>
        </p:nvCxnSpPr>
        <p:spPr>
          <a:xfrm>
            <a:off x="4560473" y="0"/>
            <a:ext cx="0" cy="5571819"/>
          </a:xfrm>
          <a:prstGeom prst="line">
            <a:avLst/>
          </a:prstGeom>
          <a:ln w="25400">
            <a:solidFill>
              <a:schemeClr val="dk2"/>
            </a:solidFill>
          </a:ln>
        </p:spPr>
        <p:style>
          <a:lnRef idx="1">
            <a:schemeClr val="accent1"/>
          </a:lnRef>
          <a:fillRef idx="0">
            <a:schemeClr val="accent1"/>
          </a:fillRef>
          <a:effectRef idx="0">
            <a:schemeClr val="accent1"/>
          </a:effectRef>
          <a:fontRef idx="minor">
            <a:schemeClr val="tx1"/>
          </a:fontRef>
        </p:style>
      </p:cxnSp>
      <p:grpSp>
        <p:nvGrpSpPr>
          <p:cNvPr id="22" name="组合 21">
            <a:extLst>
              <a:ext uri="{FF2B5EF4-FFF2-40B4-BE49-F238E27FC236}">
                <a16:creationId xmlns:a16="http://schemas.microsoft.com/office/drawing/2014/main" xmlns="" id="{ACA41F2B-AD9B-4212-8CC3-810D580C62A0}"/>
              </a:ext>
            </a:extLst>
          </p:cNvPr>
          <p:cNvGrpSpPr/>
          <p:nvPr/>
        </p:nvGrpSpPr>
        <p:grpSpPr>
          <a:xfrm>
            <a:off x="6014432" y="1477585"/>
            <a:ext cx="4819828" cy="810967"/>
            <a:chOff x="5702551" y="1401046"/>
            <a:chExt cx="4570162" cy="768959"/>
          </a:xfrm>
        </p:grpSpPr>
        <p:sp>
          <p:nvSpPr>
            <p:cNvPr id="23" name="椭圆 22">
              <a:extLst>
                <a:ext uri="{FF2B5EF4-FFF2-40B4-BE49-F238E27FC236}">
                  <a16:creationId xmlns:a16="http://schemas.microsoft.com/office/drawing/2014/main" xmlns="" id="{D1CA4F31-D387-44E0-AC7D-8397538AD80D}"/>
                </a:ext>
              </a:extLst>
            </p:cNvPr>
            <p:cNvSpPr/>
            <p:nvPr/>
          </p:nvSpPr>
          <p:spPr>
            <a:xfrm>
              <a:off x="5718834" y="1410571"/>
              <a:ext cx="759434" cy="759434"/>
            </a:xfrm>
            <a:prstGeom prst="ellipse">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文本框 23">
              <a:extLst>
                <a:ext uri="{FF2B5EF4-FFF2-40B4-BE49-F238E27FC236}">
                  <a16:creationId xmlns:a16="http://schemas.microsoft.com/office/drawing/2014/main" xmlns="" id="{6829D436-F5BD-4986-989A-1F6921C8113C}"/>
                </a:ext>
              </a:extLst>
            </p:cNvPr>
            <p:cNvSpPr txBox="1"/>
            <p:nvPr/>
          </p:nvSpPr>
          <p:spPr>
            <a:xfrm>
              <a:off x="5702551" y="1509250"/>
              <a:ext cx="791989" cy="518431"/>
            </a:xfrm>
            <a:prstGeom prst="rect">
              <a:avLst/>
            </a:prstGeom>
            <a:noFill/>
          </p:spPr>
          <p:txBody>
            <a:bodyPr wrap="square" rtlCol="0">
              <a:spAutoFit/>
            </a:bodyPr>
            <a:lstStyle/>
            <a:p>
              <a:pPr algn="ctr"/>
              <a:r>
                <a:rPr lang="en-US" altLang="zh-CN" sz="2953" dirty="0">
                  <a:solidFill>
                    <a:schemeClr val="bg1"/>
                  </a:solidFill>
                  <a:latin typeface="+mn-lt"/>
                  <a:ea typeface="+mn-ea"/>
                  <a:cs typeface="+mn-ea"/>
                  <a:sym typeface="+mn-lt"/>
                </a:rPr>
                <a:t>01</a:t>
              </a:r>
              <a:endParaRPr lang="zh-CN" altLang="en-US" sz="2953" dirty="0">
                <a:solidFill>
                  <a:schemeClr val="bg1"/>
                </a:solidFill>
                <a:latin typeface="+mn-lt"/>
                <a:ea typeface="+mn-ea"/>
                <a:cs typeface="+mn-ea"/>
                <a:sym typeface="+mn-lt"/>
              </a:endParaRPr>
            </a:p>
          </p:txBody>
        </p:sp>
        <p:sp>
          <p:nvSpPr>
            <p:cNvPr id="25" name="文本框 24">
              <a:extLst>
                <a:ext uri="{FF2B5EF4-FFF2-40B4-BE49-F238E27FC236}">
                  <a16:creationId xmlns:a16="http://schemas.microsoft.com/office/drawing/2014/main" xmlns="" id="{12781A33-5883-4CE7-919A-F7E309877DF7}"/>
                </a:ext>
              </a:extLst>
            </p:cNvPr>
            <p:cNvSpPr txBox="1"/>
            <p:nvPr/>
          </p:nvSpPr>
          <p:spPr>
            <a:xfrm>
              <a:off x="6832410" y="1401046"/>
              <a:ext cx="3440303" cy="518431"/>
            </a:xfrm>
            <a:prstGeom prst="rect">
              <a:avLst/>
            </a:prstGeom>
            <a:noFill/>
          </p:spPr>
          <p:txBody>
            <a:bodyPr wrap="square" rtlCol="0">
              <a:spAutoFit/>
            </a:bodyPr>
            <a:lstStyle/>
            <a:p>
              <a:r>
                <a:rPr lang="zh-CN" altLang="en-US" sz="2953" dirty="0">
                  <a:solidFill>
                    <a:schemeClr val="dk2"/>
                  </a:solidFill>
                  <a:latin typeface="+mn-lt"/>
                  <a:ea typeface="+mn-ea"/>
                  <a:cs typeface="+mn-ea"/>
                  <a:sym typeface="+mn-lt"/>
                </a:rPr>
                <a:t>企业文化</a:t>
              </a:r>
            </a:p>
          </p:txBody>
        </p:sp>
        <p:sp>
          <p:nvSpPr>
            <p:cNvPr id="26" name="文本框 25">
              <a:extLst>
                <a:ext uri="{FF2B5EF4-FFF2-40B4-BE49-F238E27FC236}">
                  <a16:creationId xmlns:a16="http://schemas.microsoft.com/office/drawing/2014/main" xmlns="" id="{00346C8E-42F9-423E-9A6E-09AD6E6611A1}"/>
                </a:ext>
              </a:extLst>
            </p:cNvPr>
            <p:cNvSpPr txBox="1"/>
            <p:nvPr/>
          </p:nvSpPr>
          <p:spPr>
            <a:xfrm>
              <a:off x="6851460" y="1814803"/>
              <a:ext cx="2798910" cy="302899"/>
            </a:xfrm>
            <a:prstGeom prst="rect">
              <a:avLst/>
            </a:prstGeom>
            <a:noFill/>
          </p:spPr>
          <p:txBody>
            <a:bodyPr wrap="square" rtlCol="0">
              <a:spAutoFit/>
            </a:bodyPr>
            <a:lstStyle/>
            <a:p>
              <a:r>
                <a:rPr lang="en-US" altLang="zh-CN" sz="1476" dirty="0">
                  <a:solidFill>
                    <a:schemeClr val="dk2"/>
                  </a:solidFill>
                  <a:latin typeface="+mn-lt"/>
                  <a:ea typeface="+mn-ea"/>
                  <a:cs typeface="+mn-ea"/>
                  <a:sym typeface="+mn-lt"/>
                </a:rPr>
                <a:t>Corporate Culture</a:t>
              </a:r>
              <a:endParaRPr lang="zh-CN" altLang="en-US" sz="1476" dirty="0">
                <a:solidFill>
                  <a:schemeClr val="dk2"/>
                </a:solidFill>
                <a:latin typeface="+mn-lt"/>
                <a:ea typeface="+mn-ea"/>
                <a:cs typeface="+mn-ea"/>
                <a:sym typeface="+mn-lt"/>
              </a:endParaRPr>
            </a:p>
          </p:txBody>
        </p:sp>
      </p:grpSp>
      <p:grpSp>
        <p:nvGrpSpPr>
          <p:cNvPr id="27" name="组合 26">
            <a:extLst>
              <a:ext uri="{FF2B5EF4-FFF2-40B4-BE49-F238E27FC236}">
                <a16:creationId xmlns:a16="http://schemas.microsoft.com/office/drawing/2014/main" xmlns="" id="{E1A9BC30-AE30-490E-AFF7-B461C9701452}"/>
              </a:ext>
            </a:extLst>
          </p:cNvPr>
          <p:cNvGrpSpPr/>
          <p:nvPr/>
        </p:nvGrpSpPr>
        <p:grpSpPr>
          <a:xfrm>
            <a:off x="6014432" y="2700458"/>
            <a:ext cx="4819828" cy="810967"/>
            <a:chOff x="5702551" y="2560574"/>
            <a:chExt cx="4570162" cy="768959"/>
          </a:xfrm>
        </p:grpSpPr>
        <p:sp>
          <p:nvSpPr>
            <p:cNvPr id="28" name="椭圆 27">
              <a:extLst>
                <a:ext uri="{FF2B5EF4-FFF2-40B4-BE49-F238E27FC236}">
                  <a16:creationId xmlns:a16="http://schemas.microsoft.com/office/drawing/2014/main" xmlns="" id="{42F28C21-50ED-4751-9FB0-1212E3DDA492}"/>
                </a:ext>
              </a:extLst>
            </p:cNvPr>
            <p:cNvSpPr/>
            <p:nvPr/>
          </p:nvSpPr>
          <p:spPr>
            <a:xfrm>
              <a:off x="5718834" y="2570099"/>
              <a:ext cx="759434" cy="759434"/>
            </a:xfrm>
            <a:prstGeom prst="ellipse">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文本框 28">
              <a:extLst>
                <a:ext uri="{FF2B5EF4-FFF2-40B4-BE49-F238E27FC236}">
                  <a16:creationId xmlns:a16="http://schemas.microsoft.com/office/drawing/2014/main" xmlns="" id="{1A6C35CA-FA03-4EF4-99BF-076682EF6A43}"/>
                </a:ext>
              </a:extLst>
            </p:cNvPr>
            <p:cNvSpPr txBox="1"/>
            <p:nvPr/>
          </p:nvSpPr>
          <p:spPr>
            <a:xfrm>
              <a:off x="5702551" y="2662510"/>
              <a:ext cx="791989" cy="518431"/>
            </a:xfrm>
            <a:prstGeom prst="rect">
              <a:avLst/>
            </a:prstGeom>
            <a:noFill/>
          </p:spPr>
          <p:txBody>
            <a:bodyPr wrap="square" rtlCol="0">
              <a:spAutoFit/>
            </a:bodyPr>
            <a:lstStyle/>
            <a:p>
              <a:pPr algn="ctr"/>
              <a:r>
                <a:rPr lang="en-US" altLang="zh-CN" sz="2953" dirty="0">
                  <a:solidFill>
                    <a:schemeClr val="bg1"/>
                  </a:solidFill>
                  <a:latin typeface="+mn-lt"/>
                  <a:ea typeface="+mn-ea"/>
                  <a:cs typeface="+mn-ea"/>
                  <a:sym typeface="+mn-lt"/>
                </a:rPr>
                <a:t>02</a:t>
              </a:r>
              <a:endParaRPr lang="zh-CN" altLang="en-US" sz="2953" dirty="0">
                <a:solidFill>
                  <a:schemeClr val="bg1"/>
                </a:solidFill>
                <a:latin typeface="+mn-lt"/>
                <a:ea typeface="+mn-ea"/>
                <a:cs typeface="+mn-ea"/>
                <a:sym typeface="+mn-lt"/>
              </a:endParaRPr>
            </a:p>
          </p:txBody>
        </p:sp>
        <p:sp>
          <p:nvSpPr>
            <p:cNvPr id="30" name="文本框 29">
              <a:extLst>
                <a:ext uri="{FF2B5EF4-FFF2-40B4-BE49-F238E27FC236}">
                  <a16:creationId xmlns:a16="http://schemas.microsoft.com/office/drawing/2014/main" xmlns="" id="{F8FFDC5F-22BB-475F-A76D-785D24CCEB47}"/>
                </a:ext>
              </a:extLst>
            </p:cNvPr>
            <p:cNvSpPr txBox="1"/>
            <p:nvPr/>
          </p:nvSpPr>
          <p:spPr>
            <a:xfrm>
              <a:off x="6832410" y="2560574"/>
              <a:ext cx="3440303" cy="518431"/>
            </a:xfrm>
            <a:prstGeom prst="rect">
              <a:avLst/>
            </a:prstGeom>
            <a:noFill/>
          </p:spPr>
          <p:txBody>
            <a:bodyPr wrap="square" rtlCol="0">
              <a:spAutoFit/>
            </a:bodyPr>
            <a:lstStyle/>
            <a:p>
              <a:r>
                <a:rPr lang="zh-CN" altLang="en-US" sz="2953" dirty="0">
                  <a:solidFill>
                    <a:schemeClr val="dk2"/>
                  </a:solidFill>
                  <a:latin typeface="+mn-lt"/>
                  <a:ea typeface="+mn-ea"/>
                  <a:cs typeface="+mn-ea"/>
                  <a:sym typeface="+mn-lt"/>
                </a:rPr>
                <a:t>企业品牌</a:t>
              </a:r>
            </a:p>
          </p:txBody>
        </p:sp>
        <p:sp>
          <p:nvSpPr>
            <p:cNvPr id="31" name="文本框 30">
              <a:extLst>
                <a:ext uri="{FF2B5EF4-FFF2-40B4-BE49-F238E27FC236}">
                  <a16:creationId xmlns:a16="http://schemas.microsoft.com/office/drawing/2014/main" xmlns="" id="{941CB627-2E08-4B3A-8120-8AA568AE9280}"/>
                </a:ext>
              </a:extLst>
            </p:cNvPr>
            <p:cNvSpPr txBox="1"/>
            <p:nvPr/>
          </p:nvSpPr>
          <p:spPr>
            <a:xfrm>
              <a:off x="6851460" y="2974331"/>
              <a:ext cx="2798910" cy="302899"/>
            </a:xfrm>
            <a:prstGeom prst="rect">
              <a:avLst/>
            </a:prstGeom>
            <a:noFill/>
          </p:spPr>
          <p:txBody>
            <a:bodyPr wrap="square" rtlCol="0">
              <a:spAutoFit/>
            </a:bodyPr>
            <a:lstStyle/>
            <a:p>
              <a:r>
                <a:rPr lang="en-US" altLang="zh-CN" sz="1476" dirty="0">
                  <a:solidFill>
                    <a:schemeClr val="dk2"/>
                  </a:solidFill>
                  <a:latin typeface="+mn-lt"/>
                  <a:ea typeface="+mn-ea"/>
                  <a:cs typeface="+mn-ea"/>
                  <a:sym typeface="+mn-lt"/>
                </a:rPr>
                <a:t>Enterprise Brand</a:t>
              </a:r>
              <a:endParaRPr lang="zh-CN" altLang="en-US" sz="1476" dirty="0">
                <a:solidFill>
                  <a:schemeClr val="dk2"/>
                </a:solidFill>
                <a:latin typeface="+mn-lt"/>
                <a:ea typeface="+mn-ea"/>
                <a:cs typeface="+mn-ea"/>
                <a:sym typeface="+mn-lt"/>
              </a:endParaRPr>
            </a:p>
          </p:txBody>
        </p:sp>
      </p:grpSp>
      <p:grpSp>
        <p:nvGrpSpPr>
          <p:cNvPr id="32" name="组合 31">
            <a:extLst>
              <a:ext uri="{FF2B5EF4-FFF2-40B4-BE49-F238E27FC236}">
                <a16:creationId xmlns:a16="http://schemas.microsoft.com/office/drawing/2014/main" xmlns="" id="{DF0B2BBA-04F2-4CB3-BC05-90504D73FB04}"/>
              </a:ext>
            </a:extLst>
          </p:cNvPr>
          <p:cNvGrpSpPr/>
          <p:nvPr/>
        </p:nvGrpSpPr>
        <p:grpSpPr>
          <a:xfrm>
            <a:off x="6014432" y="3923330"/>
            <a:ext cx="4822134" cy="810967"/>
            <a:chOff x="5702551" y="3720102"/>
            <a:chExt cx="4572348" cy="768959"/>
          </a:xfrm>
        </p:grpSpPr>
        <p:sp>
          <p:nvSpPr>
            <p:cNvPr id="33" name="椭圆 32">
              <a:extLst>
                <a:ext uri="{FF2B5EF4-FFF2-40B4-BE49-F238E27FC236}">
                  <a16:creationId xmlns:a16="http://schemas.microsoft.com/office/drawing/2014/main" xmlns="" id="{B9DC2759-62A0-417E-8F88-D6DF19D25D10}"/>
                </a:ext>
              </a:extLst>
            </p:cNvPr>
            <p:cNvSpPr/>
            <p:nvPr/>
          </p:nvSpPr>
          <p:spPr>
            <a:xfrm>
              <a:off x="5718834" y="3729627"/>
              <a:ext cx="759434" cy="759434"/>
            </a:xfrm>
            <a:prstGeom prst="ellipse">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文本框 33">
              <a:extLst>
                <a:ext uri="{FF2B5EF4-FFF2-40B4-BE49-F238E27FC236}">
                  <a16:creationId xmlns:a16="http://schemas.microsoft.com/office/drawing/2014/main" xmlns="" id="{D67F01EF-8BCA-435C-B1C4-1CC426183AEB}"/>
                </a:ext>
              </a:extLst>
            </p:cNvPr>
            <p:cNvSpPr txBox="1"/>
            <p:nvPr/>
          </p:nvSpPr>
          <p:spPr>
            <a:xfrm>
              <a:off x="5702551" y="3822038"/>
              <a:ext cx="791989" cy="518431"/>
            </a:xfrm>
            <a:prstGeom prst="rect">
              <a:avLst/>
            </a:prstGeom>
            <a:noFill/>
          </p:spPr>
          <p:txBody>
            <a:bodyPr wrap="square" rtlCol="0">
              <a:spAutoFit/>
            </a:bodyPr>
            <a:lstStyle/>
            <a:p>
              <a:pPr algn="ctr"/>
              <a:r>
                <a:rPr lang="en-US" altLang="zh-CN" sz="2953" dirty="0">
                  <a:solidFill>
                    <a:schemeClr val="bg1"/>
                  </a:solidFill>
                  <a:latin typeface="+mn-lt"/>
                  <a:ea typeface="+mn-ea"/>
                  <a:cs typeface="+mn-ea"/>
                  <a:sym typeface="+mn-lt"/>
                </a:rPr>
                <a:t>03</a:t>
              </a:r>
              <a:endParaRPr lang="zh-CN" altLang="en-US" sz="2953" dirty="0">
                <a:solidFill>
                  <a:schemeClr val="bg1"/>
                </a:solidFill>
                <a:latin typeface="+mn-lt"/>
                <a:ea typeface="+mn-ea"/>
                <a:cs typeface="+mn-ea"/>
                <a:sym typeface="+mn-lt"/>
              </a:endParaRPr>
            </a:p>
          </p:txBody>
        </p:sp>
        <p:sp>
          <p:nvSpPr>
            <p:cNvPr id="35" name="文本框 34">
              <a:extLst>
                <a:ext uri="{FF2B5EF4-FFF2-40B4-BE49-F238E27FC236}">
                  <a16:creationId xmlns:a16="http://schemas.microsoft.com/office/drawing/2014/main" xmlns="" id="{E5F4D933-E117-4525-BF26-D7720A5A78F0}"/>
                </a:ext>
              </a:extLst>
            </p:cNvPr>
            <p:cNvSpPr txBox="1"/>
            <p:nvPr/>
          </p:nvSpPr>
          <p:spPr>
            <a:xfrm>
              <a:off x="6832410" y="3720102"/>
              <a:ext cx="3442489" cy="518431"/>
            </a:xfrm>
            <a:prstGeom prst="rect">
              <a:avLst/>
            </a:prstGeom>
            <a:noFill/>
          </p:spPr>
          <p:txBody>
            <a:bodyPr wrap="square" rtlCol="0">
              <a:spAutoFit/>
            </a:bodyPr>
            <a:lstStyle/>
            <a:p>
              <a:r>
                <a:rPr lang="zh-CN" altLang="en-US" sz="2953" dirty="0">
                  <a:solidFill>
                    <a:schemeClr val="dk2"/>
                  </a:solidFill>
                  <a:latin typeface="+mn-lt"/>
                  <a:ea typeface="+mn-ea"/>
                  <a:cs typeface="+mn-ea"/>
                  <a:sym typeface="+mn-lt"/>
                </a:rPr>
                <a:t>发展历程</a:t>
              </a:r>
            </a:p>
          </p:txBody>
        </p:sp>
        <p:sp>
          <p:nvSpPr>
            <p:cNvPr id="36" name="文本框 35">
              <a:extLst>
                <a:ext uri="{FF2B5EF4-FFF2-40B4-BE49-F238E27FC236}">
                  <a16:creationId xmlns:a16="http://schemas.microsoft.com/office/drawing/2014/main" xmlns="" id="{B42E7514-2E6B-4BC5-BF64-54278D340BD1}"/>
                </a:ext>
              </a:extLst>
            </p:cNvPr>
            <p:cNvSpPr txBox="1"/>
            <p:nvPr/>
          </p:nvSpPr>
          <p:spPr>
            <a:xfrm>
              <a:off x="6851459" y="4133859"/>
              <a:ext cx="2801097" cy="302899"/>
            </a:xfrm>
            <a:prstGeom prst="rect">
              <a:avLst/>
            </a:prstGeom>
            <a:noFill/>
          </p:spPr>
          <p:txBody>
            <a:bodyPr wrap="square" rtlCol="0">
              <a:spAutoFit/>
            </a:bodyPr>
            <a:lstStyle/>
            <a:p>
              <a:r>
                <a:rPr lang="en-US" altLang="zh-CN" sz="1476" dirty="0">
                  <a:solidFill>
                    <a:schemeClr val="dk2"/>
                  </a:solidFill>
                  <a:latin typeface="+mn-lt"/>
                  <a:ea typeface="+mn-ea"/>
                  <a:cs typeface="+mn-ea"/>
                  <a:sym typeface="+mn-lt"/>
                </a:rPr>
                <a:t>Development History</a:t>
              </a:r>
              <a:endParaRPr lang="zh-CN" altLang="en-US" sz="1476" dirty="0">
                <a:solidFill>
                  <a:schemeClr val="dk2"/>
                </a:solidFill>
                <a:latin typeface="+mn-lt"/>
                <a:ea typeface="+mn-ea"/>
                <a:cs typeface="+mn-ea"/>
                <a:sym typeface="+mn-lt"/>
              </a:endParaRPr>
            </a:p>
          </p:txBody>
        </p:sp>
      </p:grpSp>
      <p:grpSp>
        <p:nvGrpSpPr>
          <p:cNvPr id="37" name="组合 36">
            <a:extLst>
              <a:ext uri="{FF2B5EF4-FFF2-40B4-BE49-F238E27FC236}">
                <a16:creationId xmlns:a16="http://schemas.microsoft.com/office/drawing/2014/main" xmlns="" id="{6BC16128-AA48-4F61-8C11-EF6683A8CBA6}"/>
              </a:ext>
            </a:extLst>
          </p:cNvPr>
          <p:cNvGrpSpPr/>
          <p:nvPr/>
        </p:nvGrpSpPr>
        <p:grpSpPr>
          <a:xfrm>
            <a:off x="6014432" y="5146202"/>
            <a:ext cx="4822134" cy="810967"/>
            <a:chOff x="5702551" y="4879629"/>
            <a:chExt cx="4572348" cy="768959"/>
          </a:xfrm>
        </p:grpSpPr>
        <p:sp>
          <p:nvSpPr>
            <p:cNvPr id="38" name="椭圆 37">
              <a:extLst>
                <a:ext uri="{FF2B5EF4-FFF2-40B4-BE49-F238E27FC236}">
                  <a16:creationId xmlns:a16="http://schemas.microsoft.com/office/drawing/2014/main" xmlns="" id="{F93E6799-D812-43FF-9F18-FED14B516DEA}"/>
                </a:ext>
              </a:extLst>
            </p:cNvPr>
            <p:cNvSpPr/>
            <p:nvPr/>
          </p:nvSpPr>
          <p:spPr>
            <a:xfrm>
              <a:off x="5718834" y="4889154"/>
              <a:ext cx="759434" cy="759434"/>
            </a:xfrm>
            <a:prstGeom prst="ellipse">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文本框 38">
              <a:extLst>
                <a:ext uri="{FF2B5EF4-FFF2-40B4-BE49-F238E27FC236}">
                  <a16:creationId xmlns:a16="http://schemas.microsoft.com/office/drawing/2014/main" xmlns="" id="{EC2E6FA3-F6DD-4E70-B9B1-F7FBCD58789B}"/>
                </a:ext>
              </a:extLst>
            </p:cNvPr>
            <p:cNvSpPr txBox="1"/>
            <p:nvPr/>
          </p:nvSpPr>
          <p:spPr>
            <a:xfrm>
              <a:off x="5702551" y="4995894"/>
              <a:ext cx="791989" cy="518431"/>
            </a:xfrm>
            <a:prstGeom prst="rect">
              <a:avLst/>
            </a:prstGeom>
            <a:noFill/>
          </p:spPr>
          <p:txBody>
            <a:bodyPr wrap="square" rtlCol="0">
              <a:spAutoFit/>
            </a:bodyPr>
            <a:lstStyle/>
            <a:p>
              <a:pPr algn="ctr"/>
              <a:r>
                <a:rPr lang="en-US" altLang="zh-CN" sz="2953" dirty="0">
                  <a:solidFill>
                    <a:schemeClr val="bg1"/>
                  </a:solidFill>
                  <a:latin typeface="+mn-lt"/>
                  <a:ea typeface="+mn-ea"/>
                  <a:cs typeface="+mn-ea"/>
                  <a:sym typeface="+mn-lt"/>
                </a:rPr>
                <a:t>04</a:t>
              </a:r>
              <a:endParaRPr lang="zh-CN" altLang="en-US" sz="2953" dirty="0">
                <a:solidFill>
                  <a:schemeClr val="bg1"/>
                </a:solidFill>
                <a:latin typeface="+mn-lt"/>
                <a:ea typeface="+mn-ea"/>
                <a:cs typeface="+mn-ea"/>
                <a:sym typeface="+mn-lt"/>
              </a:endParaRPr>
            </a:p>
          </p:txBody>
        </p:sp>
        <p:sp>
          <p:nvSpPr>
            <p:cNvPr id="40" name="文本框 39">
              <a:extLst>
                <a:ext uri="{FF2B5EF4-FFF2-40B4-BE49-F238E27FC236}">
                  <a16:creationId xmlns:a16="http://schemas.microsoft.com/office/drawing/2014/main" xmlns="" id="{803E35EC-EE37-467F-99DF-E6D8A06E9529}"/>
                </a:ext>
              </a:extLst>
            </p:cNvPr>
            <p:cNvSpPr txBox="1"/>
            <p:nvPr/>
          </p:nvSpPr>
          <p:spPr>
            <a:xfrm>
              <a:off x="6832410" y="4879629"/>
              <a:ext cx="3442489" cy="518431"/>
            </a:xfrm>
            <a:prstGeom prst="rect">
              <a:avLst/>
            </a:prstGeom>
            <a:noFill/>
          </p:spPr>
          <p:txBody>
            <a:bodyPr wrap="square" rtlCol="0">
              <a:spAutoFit/>
            </a:bodyPr>
            <a:lstStyle/>
            <a:p>
              <a:r>
                <a:rPr lang="zh-CN" altLang="en-US" sz="2953" dirty="0">
                  <a:solidFill>
                    <a:schemeClr val="dk2"/>
                  </a:solidFill>
                  <a:latin typeface="+mn-lt"/>
                  <a:ea typeface="+mn-ea"/>
                  <a:cs typeface="+mn-ea"/>
                  <a:sym typeface="+mn-lt"/>
                </a:rPr>
                <a:t>未来规划</a:t>
              </a:r>
            </a:p>
          </p:txBody>
        </p:sp>
        <p:sp>
          <p:nvSpPr>
            <p:cNvPr id="41" name="文本框 40">
              <a:extLst>
                <a:ext uri="{FF2B5EF4-FFF2-40B4-BE49-F238E27FC236}">
                  <a16:creationId xmlns:a16="http://schemas.microsoft.com/office/drawing/2014/main" xmlns="" id="{9E0E761F-9AAF-47AD-A10D-9E22AD23C709}"/>
                </a:ext>
              </a:extLst>
            </p:cNvPr>
            <p:cNvSpPr txBox="1"/>
            <p:nvPr/>
          </p:nvSpPr>
          <p:spPr>
            <a:xfrm>
              <a:off x="6851460" y="5293386"/>
              <a:ext cx="2801096" cy="302899"/>
            </a:xfrm>
            <a:prstGeom prst="rect">
              <a:avLst/>
            </a:prstGeom>
            <a:noFill/>
          </p:spPr>
          <p:txBody>
            <a:bodyPr wrap="square" rtlCol="0">
              <a:spAutoFit/>
            </a:bodyPr>
            <a:lstStyle/>
            <a:p>
              <a:r>
                <a:rPr lang="en-US" altLang="zh-CN" sz="1476" dirty="0">
                  <a:solidFill>
                    <a:schemeClr val="dk2"/>
                  </a:solidFill>
                  <a:latin typeface="+mn-lt"/>
                  <a:ea typeface="+mn-ea"/>
                  <a:cs typeface="+mn-ea"/>
                  <a:sym typeface="+mn-lt"/>
                </a:rPr>
                <a:t>Future Planning</a:t>
              </a:r>
              <a:endParaRPr lang="zh-CN" altLang="en-US" sz="1476" dirty="0">
                <a:solidFill>
                  <a:schemeClr val="dk2"/>
                </a:solidFill>
                <a:latin typeface="+mn-lt"/>
                <a:ea typeface="+mn-ea"/>
                <a:cs typeface="+mn-ea"/>
                <a:sym typeface="+mn-lt"/>
              </a:endParaRPr>
            </a:p>
          </p:txBody>
        </p:sp>
      </p:grpSp>
      <p:sp>
        <p:nvSpPr>
          <p:cNvPr id="2" name="文本框 1"/>
          <p:cNvSpPr txBox="1"/>
          <p:nvPr/>
        </p:nvSpPr>
        <p:spPr>
          <a:xfrm>
            <a:off x="1335455" y="2866225"/>
            <a:ext cx="1538883" cy="2734555"/>
          </a:xfrm>
          <a:prstGeom prst="rect">
            <a:avLst/>
          </a:prstGeom>
          <a:noFill/>
        </p:spPr>
        <p:txBody>
          <a:bodyPr vert="eaVert" wrap="square" rtlCol="0">
            <a:spAutoFit/>
          </a:bodyPr>
          <a:lstStyle/>
          <a:p>
            <a:pPr algn="dist"/>
            <a:r>
              <a:rPr lang="zh-CN" altLang="en-US" sz="8800" dirty="0" smtClean="0">
                <a:solidFill>
                  <a:schemeClr val="dk2"/>
                </a:solidFill>
                <a:latin typeface="+mn-lt"/>
                <a:ea typeface="+mn-ea"/>
                <a:cs typeface="+mn-ea"/>
                <a:sym typeface="+mn-lt"/>
              </a:rPr>
              <a:t>目录</a:t>
            </a:r>
            <a:endParaRPr lang="zh-CN" altLang="en-US" sz="8800" dirty="0">
              <a:solidFill>
                <a:schemeClr val="dk2"/>
              </a:solidFill>
              <a:latin typeface="+mn-lt"/>
              <a:ea typeface="+mn-ea"/>
              <a:cs typeface="+mn-ea"/>
              <a:sym typeface="+mn-lt"/>
            </a:endParaRPr>
          </a:p>
        </p:txBody>
      </p:sp>
    </p:spTree>
    <p:custDataLst>
      <p:tags r:id="rId1"/>
    </p:custDataLst>
    <p:extLst>
      <p:ext uri="{BB962C8B-B14F-4D97-AF65-F5344CB8AC3E}">
        <p14:creationId xmlns:p14="http://schemas.microsoft.com/office/powerpoint/2010/main" val="282702357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500" fill="hold"/>
                                        <p:tgtEl>
                                          <p:spTgt spid="22"/>
                                        </p:tgtEl>
                                        <p:attrNameLst>
                                          <p:attrName>ppt_x</p:attrName>
                                        </p:attrNameLst>
                                      </p:cBhvr>
                                      <p:tavLst>
                                        <p:tav tm="0">
                                          <p:val>
                                            <p:strVal val="1+#ppt_w/2"/>
                                          </p:val>
                                        </p:tav>
                                        <p:tav tm="100000">
                                          <p:val>
                                            <p:strVal val="#ppt_x"/>
                                          </p:val>
                                        </p:tav>
                                      </p:tavLst>
                                    </p:anim>
                                    <p:anim calcmode="lin" valueType="num">
                                      <p:cBhvr additive="base">
                                        <p:cTn id="17" dur="500" fill="hold"/>
                                        <p:tgtEl>
                                          <p:spTgt spid="22"/>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1+#ppt_w/2"/>
                                          </p:val>
                                        </p:tav>
                                        <p:tav tm="100000">
                                          <p:val>
                                            <p:strVal val="#ppt_x"/>
                                          </p:val>
                                        </p:tav>
                                      </p:tavLst>
                                    </p:anim>
                                    <p:anim calcmode="lin" valueType="num">
                                      <p:cBhvr additive="base">
                                        <p:cTn id="22" dur="500" fill="hold"/>
                                        <p:tgtEl>
                                          <p:spTgt spid="27"/>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additive="base">
                                        <p:cTn id="26" dur="500" fill="hold"/>
                                        <p:tgtEl>
                                          <p:spTgt spid="32"/>
                                        </p:tgtEl>
                                        <p:attrNameLst>
                                          <p:attrName>ppt_x</p:attrName>
                                        </p:attrNameLst>
                                      </p:cBhvr>
                                      <p:tavLst>
                                        <p:tav tm="0">
                                          <p:val>
                                            <p:strVal val="1+#ppt_w/2"/>
                                          </p:val>
                                        </p:tav>
                                        <p:tav tm="100000">
                                          <p:val>
                                            <p:strVal val="#ppt_x"/>
                                          </p:val>
                                        </p:tav>
                                      </p:tavLst>
                                    </p:anim>
                                    <p:anim calcmode="lin" valueType="num">
                                      <p:cBhvr additive="base">
                                        <p:cTn id="27" dur="500" fill="hold"/>
                                        <p:tgtEl>
                                          <p:spTgt spid="32"/>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500" fill="hold"/>
                                        <p:tgtEl>
                                          <p:spTgt spid="37"/>
                                        </p:tgtEl>
                                        <p:attrNameLst>
                                          <p:attrName>ppt_x</p:attrName>
                                        </p:attrNameLst>
                                      </p:cBhvr>
                                      <p:tavLst>
                                        <p:tav tm="0">
                                          <p:val>
                                            <p:strVal val="1+#ppt_w/2"/>
                                          </p:val>
                                        </p:tav>
                                        <p:tav tm="100000">
                                          <p:val>
                                            <p:strVal val="#ppt_x"/>
                                          </p:val>
                                        </p:tav>
                                      </p:tavLst>
                                    </p:anim>
                                    <p:anim calcmode="lin" valueType="num">
                                      <p:cBhvr additive="base">
                                        <p:cTn id="32"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任意多边形 75"/>
          <p:cNvSpPr/>
          <p:nvPr>
            <p:custDataLst>
              <p:tags r:id="rId1"/>
            </p:custDataLst>
          </p:nvPr>
        </p:nvSpPr>
        <p:spPr>
          <a:xfrm>
            <a:off x="2965771" y="2967299"/>
            <a:ext cx="1269313" cy="1269313"/>
          </a:xfrm>
          <a:custGeom>
            <a:avLst/>
            <a:gdLst>
              <a:gd name="connsiteX0" fmla="*/ 984194 w 1968387"/>
              <a:gd name="connsiteY0" fmla="*/ 0 h 1968387"/>
              <a:gd name="connsiteX1" fmla="*/ 1968387 w 1968387"/>
              <a:gd name="connsiteY1" fmla="*/ 984194 h 1968387"/>
              <a:gd name="connsiteX2" fmla="*/ 984194 w 1968387"/>
              <a:gd name="connsiteY2" fmla="*/ 1968387 h 1968387"/>
              <a:gd name="connsiteX3" fmla="*/ 0 w 1968387"/>
              <a:gd name="connsiteY3" fmla="*/ 984194 h 1968387"/>
              <a:gd name="connsiteX4" fmla="*/ 984194 w 1968387"/>
              <a:gd name="connsiteY4" fmla="*/ 0 h 1968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387" h="1968387">
                <a:moveTo>
                  <a:pt x="984194" y="0"/>
                </a:moveTo>
                <a:cubicBezTo>
                  <a:pt x="1527748" y="0"/>
                  <a:pt x="1968387" y="440640"/>
                  <a:pt x="1968387" y="984194"/>
                </a:cubicBezTo>
                <a:cubicBezTo>
                  <a:pt x="1968387" y="1527748"/>
                  <a:pt x="1527748" y="1968387"/>
                  <a:pt x="984194" y="1968387"/>
                </a:cubicBezTo>
                <a:cubicBezTo>
                  <a:pt x="440640" y="1968387"/>
                  <a:pt x="0" y="1527748"/>
                  <a:pt x="0" y="984194"/>
                </a:cubicBezTo>
                <a:cubicBezTo>
                  <a:pt x="0" y="440640"/>
                  <a:pt x="440640" y="0"/>
                  <a:pt x="984194" y="0"/>
                </a:cubicBezTo>
                <a:close/>
              </a:path>
            </a:pathLst>
          </a:custGeom>
          <a:gradFill flip="none" rotWithShape="1">
            <a:gsLst>
              <a:gs pos="100000">
                <a:schemeClr val="bg1"/>
              </a:gs>
              <a:gs pos="0">
                <a:srgbClr val="E0E0E0"/>
              </a:gs>
            </a:gsLst>
            <a:lin ang="8100000" scaled="0"/>
            <a:tileRect/>
          </a:gradFill>
          <a:ln w="25400">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lIns="142784" tIns="71390" rIns="142784" bIns="71390" anchor="ctr"/>
          <a:lstStyle/>
          <a:p>
            <a:pPr algn="ctr"/>
            <a:endParaRPr lang="zh-CN" altLang="en-US" sz="2531" dirty="0">
              <a:solidFill>
                <a:prstClr val="white"/>
              </a:solidFill>
              <a:latin typeface="字魂59号-创粗黑" panose="00000500000000000000" pitchFamily="2" charset="-122"/>
              <a:ea typeface="字魂59号-创粗黑" panose="00000500000000000000" pitchFamily="2" charset="-122"/>
              <a:sym typeface="+mn-lt"/>
            </a:endParaRPr>
          </a:p>
        </p:txBody>
      </p:sp>
      <p:sp>
        <p:nvSpPr>
          <p:cNvPr id="77" name="任意多边形 76"/>
          <p:cNvSpPr/>
          <p:nvPr>
            <p:custDataLst>
              <p:tags r:id="rId2"/>
            </p:custDataLst>
          </p:nvPr>
        </p:nvSpPr>
        <p:spPr>
          <a:xfrm>
            <a:off x="3904480" y="4937021"/>
            <a:ext cx="708711" cy="708711"/>
          </a:xfrm>
          <a:custGeom>
            <a:avLst/>
            <a:gdLst>
              <a:gd name="connsiteX0" fmla="*/ 984194 w 1968387"/>
              <a:gd name="connsiteY0" fmla="*/ 0 h 1968387"/>
              <a:gd name="connsiteX1" fmla="*/ 1968387 w 1968387"/>
              <a:gd name="connsiteY1" fmla="*/ 984194 h 1968387"/>
              <a:gd name="connsiteX2" fmla="*/ 984194 w 1968387"/>
              <a:gd name="connsiteY2" fmla="*/ 1968387 h 1968387"/>
              <a:gd name="connsiteX3" fmla="*/ 0 w 1968387"/>
              <a:gd name="connsiteY3" fmla="*/ 984194 h 1968387"/>
              <a:gd name="connsiteX4" fmla="*/ 984194 w 1968387"/>
              <a:gd name="connsiteY4" fmla="*/ 0 h 1968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387" h="1968387">
                <a:moveTo>
                  <a:pt x="984194" y="0"/>
                </a:moveTo>
                <a:cubicBezTo>
                  <a:pt x="1527748" y="0"/>
                  <a:pt x="1968387" y="440640"/>
                  <a:pt x="1968387" y="984194"/>
                </a:cubicBezTo>
                <a:cubicBezTo>
                  <a:pt x="1968387" y="1527748"/>
                  <a:pt x="1527748" y="1968387"/>
                  <a:pt x="984194" y="1968387"/>
                </a:cubicBezTo>
                <a:cubicBezTo>
                  <a:pt x="440640" y="1968387"/>
                  <a:pt x="0" y="1527748"/>
                  <a:pt x="0" y="984194"/>
                </a:cubicBezTo>
                <a:cubicBezTo>
                  <a:pt x="0" y="440640"/>
                  <a:pt x="440640" y="0"/>
                  <a:pt x="984194" y="0"/>
                </a:cubicBezTo>
                <a:close/>
              </a:path>
            </a:pathLst>
          </a:custGeom>
          <a:solidFill>
            <a:schemeClr val="accent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142784" tIns="71390" rIns="142784" bIns="71390" anchor="ctr"/>
          <a:lstStyle/>
          <a:p>
            <a:pPr algn="ctr"/>
            <a:endParaRPr lang="zh-CN" altLang="en-US" sz="2531" dirty="0">
              <a:solidFill>
                <a:prstClr val="white"/>
              </a:solidFill>
              <a:latin typeface="字魂59号-创粗黑" panose="00000500000000000000" pitchFamily="2" charset="-122"/>
              <a:ea typeface="字魂59号-创粗黑" panose="00000500000000000000" pitchFamily="2" charset="-122"/>
              <a:sym typeface="+mn-lt"/>
            </a:endParaRPr>
          </a:p>
        </p:txBody>
      </p:sp>
      <p:sp>
        <p:nvSpPr>
          <p:cNvPr id="78" name="任意多边形 77"/>
          <p:cNvSpPr/>
          <p:nvPr>
            <p:custDataLst>
              <p:tags r:id="rId3"/>
            </p:custDataLst>
          </p:nvPr>
        </p:nvSpPr>
        <p:spPr>
          <a:xfrm>
            <a:off x="1774498" y="5357929"/>
            <a:ext cx="422842" cy="422842"/>
          </a:xfrm>
          <a:custGeom>
            <a:avLst/>
            <a:gdLst>
              <a:gd name="connsiteX0" fmla="*/ 984194 w 1968387"/>
              <a:gd name="connsiteY0" fmla="*/ 0 h 1968387"/>
              <a:gd name="connsiteX1" fmla="*/ 1968387 w 1968387"/>
              <a:gd name="connsiteY1" fmla="*/ 984194 h 1968387"/>
              <a:gd name="connsiteX2" fmla="*/ 984194 w 1968387"/>
              <a:gd name="connsiteY2" fmla="*/ 1968387 h 1968387"/>
              <a:gd name="connsiteX3" fmla="*/ 0 w 1968387"/>
              <a:gd name="connsiteY3" fmla="*/ 984194 h 1968387"/>
              <a:gd name="connsiteX4" fmla="*/ 984194 w 1968387"/>
              <a:gd name="connsiteY4" fmla="*/ 0 h 1968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387" h="1968387">
                <a:moveTo>
                  <a:pt x="984194" y="0"/>
                </a:moveTo>
                <a:cubicBezTo>
                  <a:pt x="1527748" y="0"/>
                  <a:pt x="1968387" y="440640"/>
                  <a:pt x="1968387" y="984194"/>
                </a:cubicBezTo>
                <a:cubicBezTo>
                  <a:pt x="1968387" y="1527748"/>
                  <a:pt x="1527748" y="1968387"/>
                  <a:pt x="984194" y="1968387"/>
                </a:cubicBezTo>
                <a:cubicBezTo>
                  <a:pt x="440640" y="1968387"/>
                  <a:pt x="0" y="1527748"/>
                  <a:pt x="0" y="984194"/>
                </a:cubicBezTo>
                <a:cubicBezTo>
                  <a:pt x="0" y="440640"/>
                  <a:pt x="440640" y="0"/>
                  <a:pt x="984194" y="0"/>
                </a:cubicBezTo>
                <a:close/>
              </a:path>
            </a:pathLst>
          </a:custGeom>
          <a:solidFill>
            <a:schemeClr val="dk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2784" tIns="71390" rIns="142784" bIns="71390" anchor="ctr"/>
          <a:lstStyle/>
          <a:p>
            <a:pPr algn="ctr"/>
            <a:endParaRPr lang="zh-CN" altLang="en-US" sz="2531" dirty="0">
              <a:solidFill>
                <a:schemeClr val="tx2">
                  <a:lumMod val="50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79" name="任意多边形 78"/>
          <p:cNvSpPr/>
          <p:nvPr>
            <p:custDataLst>
              <p:tags r:id="rId4"/>
            </p:custDataLst>
          </p:nvPr>
        </p:nvSpPr>
        <p:spPr>
          <a:xfrm>
            <a:off x="1336553" y="3142321"/>
            <a:ext cx="422842" cy="422842"/>
          </a:xfrm>
          <a:custGeom>
            <a:avLst/>
            <a:gdLst>
              <a:gd name="connsiteX0" fmla="*/ 984194 w 1968387"/>
              <a:gd name="connsiteY0" fmla="*/ 0 h 1968387"/>
              <a:gd name="connsiteX1" fmla="*/ 1968387 w 1968387"/>
              <a:gd name="connsiteY1" fmla="*/ 984194 h 1968387"/>
              <a:gd name="connsiteX2" fmla="*/ 984194 w 1968387"/>
              <a:gd name="connsiteY2" fmla="*/ 1968387 h 1968387"/>
              <a:gd name="connsiteX3" fmla="*/ 0 w 1968387"/>
              <a:gd name="connsiteY3" fmla="*/ 984194 h 1968387"/>
              <a:gd name="connsiteX4" fmla="*/ 984194 w 1968387"/>
              <a:gd name="connsiteY4" fmla="*/ 0 h 1968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387" h="1968387">
                <a:moveTo>
                  <a:pt x="984194" y="0"/>
                </a:moveTo>
                <a:cubicBezTo>
                  <a:pt x="1527748" y="0"/>
                  <a:pt x="1968387" y="440640"/>
                  <a:pt x="1968387" y="984194"/>
                </a:cubicBezTo>
                <a:cubicBezTo>
                  <a:pt x="1968387" y="1527748"/>
                  <a:pt x="1527748" y="1968387"/>
                  <a:pt x="984194" y="1968387"/>
                </a:cubicBezTo>
                <a:cubicBezTo>
                  <a:pt x="440640" y="1968387"/>
                  <a:pt x="0" y="1527748"/>
                  <a:pt x="0" y="984194"/>
                </a:cubicBezTo>
                <a:cubicBezTo>
                  <a:pt x="0" y="440640"/>
                  <a:pt x="440640" y="0"/>
                  <a:pt x="984194" y="0"/>
                </a:cubicBezTo>
                <a:close/>
              </a:path>
            </a:pathLst>
          </a:custGeom>
          <a:solidFill>
            <a:schemeClr val="dk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2784" tIns="71390" rIns="142784" bIns="71390" anchor="ctr"/>
          <a:lstStyle/>
          <a:p>
            <a:pPr algn="ctr"/>
            <a:endParaRPr lang="zh-CN" altLang="en-US" sz="2531" dirty="0">
              <a:solidFill>
                <a:schemeClr val="tx2">
                  <a:lumMod val="50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80" name="椭圆 79"/>
          <p:cNvSpPr/>
          <p:nvPr/>
        </p:nvSpPr>
        <p:spPr bwMode="auto">
          <a:xfrm>
            <a:off x="1970817" y="4401115"/>
            <a:ext cx="747938" cy="748099"/>
          </a:xfrm>
          <a:prstGeom prst="ellipse">
            <a:avLst/>
          </a:prstGeom>
          <a:gradFill flip="none" rotWithShape="1">
            <a:gsLst>
              <a:gs pos="100000">
                <a:schemeClr val="bg1"/>
              </a:gs>
              <a:gs pos="0">
                <a:srgbClr val="E0E0E0"/>
              </a:gs>
            </a:gsLst>
            <a:lin ang="8100000" scaled="0"/>
            <a:tileRect/>
          </a:gradFill>
          <a:ln w="25400">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lIns="142784" tIns="71390" rIns="142784" bIns="71390" anchor="ctr"/>
          <a:lstStyle/>
          <a:p>
            <a:pPr algn="ctr"/>
            <a:endParaRPr lang="zh-CN" altLang="en-US" sz="2531" dirty="0">
              <a:solidFill>
                <a:prstClr val="white"/>
              </a:solidFill>
              <a:latin typeface="字魂59号-创粗黑" panose="00000500000000000000" pitchFamily="2" charset="-122"/>
              <a:ea typeface="字魂59号-创粗黑" panose="00000500000000000000" pitchFamily="2" charset="-122"/>
              <a:sym typeface="+mn-lt"/>
            </a:endParaRPr>
          </a:p>
        </p:txBody>
      </p:sp>
      <p:sp>
        <p:nvSpPr>
          <p:cNvPr id="81" name="椭圆 80"/>
          <p:cNvSpPr/>
          <p:nvPr/>
        </p:nvSpPr>
        <p:spPr bwMode="auto">
          <a:xfrm>
            <a:off x="4939919" y="4029985"/>
            <a:ext cx="375048" cy="375131"/>
          </a:xfrm>
          <a:prstGeom prst="ellipse">
            <a:avLst/>
          </a:prstGeom>
          <a:gradFill flip="none" rotWithShape="1">
            <a:gsLst>
              <a:gs pos="100000">
                <a:schemeClr val="bg1"/>
              </a:gs>
              <a:gs pos="0">
                <a:srgbClr val="E0E0E0"/>
              </a:gs>
            </a:gsLst>
            <a:lin ang="8100000" scaled="0"/>
            <a:tileRect/>
          </a:gradFill>
          <a:ln w="25400">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lIns="142784" tIns="71390" rIns="142784" bIns="71390" anchor="ctr"/>
          <a:lstStyle/>
          <a:p>
            <a:pPr algn="ctr"/>
            <a:endParaRPr lang="zh-CN" altLang="en-US" sz="2531" dirty="0">
              <a:solidFill>
                <a:prstClr val="white"/>
              </a:solidFill>
              <a:latin typeface="字魂59号-创粗黑" panose="00000500000000000000" pitchFamily="2" charset="-122"/>
              <a:ea typeface="字魂59号-创粗黑" panose="00000500000000000000" pitchFamily="2" charset="-122"/>
              <a:sym typeface="+mn-lt"/>
            </a:endParaRPr>
          </a:p>
        </p:txBody>
      </p:sp>
      <p:sp>
        <p:nvSpPr>
          <p:cNvPr id="82" name="任意多边形 81"/>
          <p:cNvSpPr/>
          <p:nvPr>
            <p:custDataLst>
              <p:tags r:id="rId5"/>
            </p:custDataLst>
          </p:nvPr>
        </p:nvSpPr>
        <p:spPr>
          <a:xfrm>
            <a:off x="4649394" y="2931794"/>
            <a:ext cx="759333" cy="759333"/>
          </a:xfrm>
          <a:custGeom>
            <a:avLst/>
            <a:gdLst>
              <a:gd name="connsiteX0" fmla="*/ 984194 w 1968387"/>
              <a:gd name="connsiteY0" fmla="*/ 0 h 1968387"/>
              <a:gd name="connsiteX1" fmla="*/ 1968387 w 1968387"/>
              <a:gd name="connsiteY1" fmla="*/ 984194 h 1968387"/>
              <a:gd name="connsiteX2" fmla="*/ 984194 w 1968387"/>
              <a:gd name="connsiteY2" fmla="*/ 1968387 h 1968387"/>
              <a:gd name="connsiteX3" fmla="*/ 0 w 1968387"/>
              <a:gd name="connsiteY3" fmla="*/ 984194 h 1968387"/>
              <a:gd name="connsiteX4" fmla="*/ 984194 w 1968387"/>
              <a:gd name="connsiteY4" fmla="*/ 0 h 1968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387" h="1968387">
                <a:moveTo>
                  <a:pt x="984194" y="0"/>
                </a:moveTo>
                <a:cubicBezTo>
                  <a:pt x="1527748" y="0"/>
                  <a:pt x="1968387" y="440640"/>
                  <a:pt x="1968387" y="984194"/>
                </a:cubicBezTo>
                <a:cubicBezTo>
                  <a:pt x="1968387" y="1527748"/>
                  <a:pt x="1527748" y="1968387"/>
                  <a:pt x="984194" y="1968387"/>
                </a:cubicBezTo>
                <a:cubicBezTo>
                  <a:pt x="440640" y="1968387"/>
                  <a:pt x="0" y="1527748"/>
                  <a:pt x="0" y="984194"/>
                </a:cubicBezTo>
                <a:cubicBezTo>
                  <a:pt x="0" y="440640"/>
                  <a:pt x="440640" y="0"/>
                  <a:pt x="984194" y="0"/>
                </a:cubicBezTo>
                <a:close/>
              </a:path>
            </a:pathLst>
          </a:custGeom>
          <a:solidFill>
            <a:schemeClr val="dk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2784" tIns="71390" rIns="142784" bIns="71390" anchor="ctr"/>
          <a:lstStyle/>
          <a:p>
            <a:pPr algn="ctr"/>
            <a:endParaRPr lang="zh-CN" altLang="en-US" sz="2531" dirty="0">
              <a:solidFill>
                <a:schemeClr val="tx2">
                  <a:lumMod val="50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83" name="椭圆 82"/>
          <p:cNvSpPr/>
          <p:nvPr/>
        </p:nvSpPr>
        <p:spPr bwMode="auto">
          <a:xfrm>
            <a:off x="2931976" y="1975879"/>
            <a:ext cx="375048" cy="375131"/>
          </a:xfrm>
          <a:prstGeom prst="ellipse">
            <a:avLst/>
          </a:prstGeom>
          <a:gradFill flip="none" rotWithShape="1">
            <a:gsLst>
              <a:gs pos="100000">
                <a:schemeClr val="bg1"/>
              </a:gs>
              <a:gs pos="0">
                <a:srgbClr val="E0E0E0"/>
              </a:gs>
            </a:gsLst>
            <a:lin ang="8100000" scaled="0"/>
            <a:tileRect/>
          </a:gradFill>
          <a:ln w="25400">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lIns="142784" tIns="71390" rIns="142784" bIns="71390" anchor="ctr"/>
          <a:lstStyle/>
          <a:p>
            <a:pPr algn="ctr"/>
            <a:endParaRPr lang="zh-CN" altLang="en-US" sz="2531" dirty="0">
              <a:solidFill>
                <a:prstClr val="white"/>
              </a:solidFill>
              <a:latin typeface="字魂59号-创粗黑" panose="00000500000000000000" pitchFamily="2" charset="-122"/>
              <a:ea typeface="字魂59号-创粗黑" panose="00000500000000000000" pitchFamily="2" charset="-122"/>
              <a:sym typeface="+mn-lt"/>
            </a:endParaRPr>
          </a:p>
        </p:txBody>
      </p:sp>
      <p:sp>
        <p:nvSpPr>
          <p:cNvPr id="84" name="椭圆 83"/>
          <p:cNvSpPr/>
          <p:nvPr/>
        </p:nvSpPr>
        <p:spPr bwMode="auto">
          <a:xfrm>
            <a:off x="4162146" y="4449437"/>
            <a:ext cx="187525" cy="187567"/>
          </a:xfrm>
          <a:prstGeom prst="ellipse">
            <a:avLst/>
          </a:prstGeom>
          <a:solidFill>
            <a:schemeClr val="accent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142784" tIns="71390" rIns="142784" bIns="71390" anchor="ctr"/>
          <a:lstStyle/>
          <a:p>
            <a:pPr algn="ctr"/>
            <a:endParaRPr lang="zh-CN" altLang="en-US" sz="2531" dirty="0">
              <a:solidFill>
                <a:prstClr val="white"/>
              </a:solidFill>
              <a:latin typeface="字魂59号-创粗黑" panose="00000500000000000000" pitchFamily="2" charset="-122"/>
              <a:ea typeface="字魂59号-创粗黑" panose="00000500000000000000" pitchFamily="2" charset="-122"/>
              <a:sym typeface="+mn-lt"/>
            </a:endParaRPr>
          </a:p>
        </p:txBody>
      </p:sp>
      <p:sp>
        <p:nvSpPr>
          <p:cNvPr id="85" name="椭圆 84"/>
          <p:cNvSpPr/>
          <p:nvPr/>
        </p:nvSpPr>
        <p:spPr bwMode="auto">
          <a:xfrm>
            <a:off x="4365677" y="2163515"/>
            <a:ext cx="187525" cy="187567"/>
          </a:xfrm>
          <a:prstGeom prst="ellipse">
            <a:avLst/>
          </a:prstGeom>
          <a:solidFill>
            <a:schemeClr val="accent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142784" tIns="71390" rIns="142784" bIns="71390" anchor="ctr"/>
          <a:lstStyle/>
          <a:p>
            <a:pPr algn="ctr"/>
            <a:endParaRPr lang="zh-CN" altLang="en-US" sz="2531" dirty="0">
              <a:solidFill>
                <a:prstClr val="white"/>
              </a:solidFill>
              <a:latin typeface="字魂59号-创粗黑" panose="00000500000000000000" pitchFamily="2" charset="-122"/>
              <a:ea typeface="字魂59号-创粗黑" panose="00000500000000000000" pitchFamily="2" charset="-122"/>
              <a:sym typeface="+mn-lt"/>
            </a:endParaRPr>
          </a:p>
        </p:txBody>
      </p:sp>
      <p:sp>
        <p:nvSpPr>
          <p:cNvPr id="86" name="椭圆 85"/>
          <p:cNvSpPr/>
          <p:nvPr/>
        </p:nvSpPr>
        <p:spPr bwMode="auto">
          <a:xfrm>
            <a:off x="5314966" y="5759747"/>
            <a:ext cx="187525" cy="187567"/>
          </a:xfrm>
          <a:prstGeom prst="ellipse">
            <a:avLst/>
          </a:prstGeom>
          <a:solidFill>
            <a:schemeClr val="accent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142784" tIns="71390" rIns="142784" bIns="71390" anchor="ctr"/>
          <a:lstStyle/>
          <a:p>
            <a:pPr algn="ctr"/>
            <a:endParaRPr lang="zh-CN" altLang="en-US" sz="2531" dirty="0">
              <a:solidFill>
                <a:prstClr val="white"/>
              </a:solidFill>
              <a:latin typeface="字魂59号-创粗黑" panose="00000500000000000000" pitchFamily="2" charset="-122"/>
              <a:ea typeface="字魂59号-创粗黑" panose="00000500000000000000" pitchFamily="2" charset="-122"/>
              <a:sym typeface="+mn-lt"/>
            </a:endParaRPr>
          </a:p>
        </p:txBody>
      </p:sp>
      <p:sp>
        <p:nvSpPr>
          <p:cNvPr id="87" name="TextBox 12"/>
          <p:cNvSpPr txBox="1"/>
          <p:nvPr/>
        </p:nvSpPr>
        <p:spPr>
          <a:xfrm>
            <a:off x="1985918" y="2568958"/>
            <a:ext cx="1391965" cy="577050"/>
          </a:xfrm>
          <a:prstGeom prst="rect">
            <a:avLst/>
          </a:prstGeom>
          <a:noFill/>
          <a:effectLst/>
        </p:spPr>
        <p:txBody>
          <a:bodyPr wrap="square" lIns="142784" tIns="71390" rIns="142784" bIns="71390" rtlCol="0">
            <a:spAutoFit/>
          </a:bodyPr>
          <a:lstStyle/>
          <a:p>
            <a:pPr algn="ctr">
              <a:buClr>
                <a:schemeClr val="tx1">
                  <a:lumMod val="90000"/>
                  <a:lumOff val="10000"/>
                </a:schemeClr>
              </a:buClr>
            </a:pPr>
            <a:r>
              <a:rPr lang="zh-CN" altLang="en-US" sz="2813" b="1"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mn-lt"/>
              </a:rPr>
              <a:t>远见</a:t>
            </a:r>
          </a:p>
        </p:txBody>
      </p:sp>
      <p:sp>
        <p:nvSpPr>
          <p:cNvPr id="88" name="TextBox 13"/>
          <p:cNvSpPr txBox="1"/>
          <p:nvPr/>
        </p:nvSpPr>
        <p:spPr>
          <a:xfrm>
            <a:off x="3550046" y="2411472"/>
            <a:ext cx="1391965" cy="577050"/>
          </a:xfrm>
          <a:prstGeom prst="rect">
            <a:avLst/>
          </a:prstGeom>
          <a:noFill/>
          <a:effectLst/>
        </p:spPr>
        <p:txBody>
          <a:bodyPr wrap="square" lIns="142784" tIns="71390" rIns="142784" bIns="71390" rtlCol="0">
            <a:spAutoFit/>
          </a:bodyPr>
          <a:lstStyle/>
          <a:p>
            <a:pPr algn="ctr">
              <a:buClr>
                <a:schemeClr val="tx1">
                  <a:lumMod val="90000"/>
                  <a:lumOff val="10000"/>
                </a:schemeClr>
              </a:buClr>
            </a:pPr>
            <a:r>
              <a:rPr lang="zh-CN" altLang="en-US" sz="2813" b="1"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mn-lt"/>
              </a:rPr>
              <a:t>决策</a:t>
            </a:r>
          </a:p>
        </p:txBody>
      </p:sp>
      <p:sp>
        <p:nvSpPr>
          <p:cNvPr id="89" name="TextBox 14"/>
          <p:cNvSpPr txBox="1"/>
          <p:nvPr/>
        </p:nvSpPr>
        <p:spPr>
          <a:xfrm>
            <a:off x="4258837" y="4406792"/>
            <a:ext cx="1391965" cy="577050"/>
          </a:xfrm>
          <a:prstGeom prst="rect">
            <a:avLst/>
          </a:prstGeom>
          <a:noFill/>
          <a:effectLst/>
        </p:spPr>
        <p:txBody>
          <a:bodyPr wrap="square" lIns="142784" tIns="71390" rIns="142784" bIns="71390" rtlCol="0">
            <a:spAutoFit/>
          </a:bodyPr>
          <a:lstStyle/>
          <a:p>
            <a:pPr algn="ctr">
              <a:buClr>
                <a:schemeClr val="tx1">
                  <a:lumMod val="90000"/>
                  <a:lumOff val="10000"/>
                </a:schemeClr>
              </a:buClr>
            </a:pPr>
            <a:r>
              <a:rPr lang="zh-CN" altLang="en-US" sz="2813" b="1"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mn-lt"/>
              </a:rPr>
              <a:t>团结</a:t>
            </a:r>
          </a:p>
        </p:txBody>
      </p:sp>
      <p:sp>
        <p:nvSpPr>
          <p:cNvPr id="90" name="TextBox 15"/>
          <p:cNvSpPr txBox="1"/>
          <p:nvPr/>
        </p:nvSpPr>
        <p:spPr>
          <a:xfrm>
            <a:off x="2584270" y="4928542"/>
            <a:ext cx="1391965" cy="577050"/>
          </a:xfrm>
          <a:prstGeom prst="rect">
            <a:avLst/>
          </a:prstGeom>
          <a:noFill/>
          <a:effectLst/>
        </p:spPr>
        <p:txBody>
          <a:bodyPr wrap="square" lIns="142784" tIns="71390" rIns="142784" bIns="71390" rtlCol="0">
            <a:spAutoFit/>
          </a:bodyPr>
          <a:lstStyle/>
          <a:p>
            <a:pPr algn="ctr">
              <a:buClr>
                <a:schemeClr val="tx1">
                  <a:lumMod val="90000"/>
                  <a:lumOff val="10000"/>
                </a:schemeClr>
              </a:buClr>
            </a:pPr>
            <a:r>
              <a:rPr lang="zh-CN" altLang="en-US" sz="2813" b="1"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mn-lt"/>
              </a:rPr>
              <a:t>创新</a:t>
            </a:r>
          </a:p>
        </p:txBody>
      </p:sp>
      <p:sp>
        <p:nvSpPr>
          <p:cNvPr id="91" name="TextBox 16"/>
          <p:cNvSpPr txBox="1"/>
          <p:nvPr/>
        </p:nvSpPr>
        <p:spPr>
          <a:xfrm>
            <a:off x="5954568" y="3089690"/>
            <a:ext cx="6277853" cy="1410098"/>
          </a:xfrm>
          <a:prstGeom prst="rect">
            <a:avLst/>
          </a:prstGeom>
          <a:noFill/>
          <a:effectLst/>
        </p:spPr>
        <p:txBody>
          <a:bodyPr wrap="square" lIns="142784" tIns="71390" rIns="142784" bIns="71390" rtlCol="0">
            <a:spAutoFit/>
          </a:bodyPr>
          <a:lstStyle/>
          <a:p>
            <a:pPr>
              <a:lnSpc>
                <a:spcPct val="150000"/>
              </a:lnSpc>
            </a:pPr>
            <a:r>
              <a:rPr lang="zh-CN" altLang="en-US" sz="1828"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mn-lt"/>
              </a:rPr>
              <a:t>       点击输人简要文字介绍，文字内容需概括精炼。不用多余的文字修饰，言简意赅的说明分项内容。点击输人简要文字介绍，文字内容需概括精炼。       </a:t>
            </a:r>
            <a:endParaRPr lang="en-US" altLang="zh-CN" sz="1828"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92" name="TextBox 17"/>
          <p:cNvSpPr txBox="1"/>
          <p:nvPr/>
        </p:nvSpPr>
        <p:spPr>
          <a:xfrm>
            <a:off x="5853311" y="1672109"/>
            <a:ext cx="3781749" cy="750046"/>
          </a:xfrm>
          <a:prstGeom prst="rect">
            <a:avLst/>
          </a:prstGeom>
          <a:noFill/>
          <a:effectLst/>
        </p:spPr>
        <p:txBody>
          <a:bodyPr wrap="square" lIns="142784" tIns="71390" rIns="142784" bIns="71390" rtlCol="0">
            <a:spAutoFit/>
          </a:bodyPr>
          <a:lstStyle/>
          <a:p>
            <a:r>
              <a:rPr lang="zh-CN" altLang="en-US" sz="3937" b="1" dirty="0">
                <a:solidFill>
                  <a:schemeClr val="dk2"/>
                </a:solidFill>
                <a:latin typeface="字魂59号-创粗黑" panose="00000500000000000000" pitchFamily="2" charset="-122"/>
                <a:ea typeface="字魂59号-创粗黑" panose="00000500000000000000" pitchFamily="2" charset="-122"/>
              </a:rPr>
              <a:t>诚信铸就品质</a:t>
            </a:r>
          </a:p>
        </p:txBody>
      </p:sp>
      <p:sp>
        <p:nvSpPr>
          <p:cNvPr id="93" name="TextBox 18"/>
          <p:cNvSpPr txBox="1"/>
          <p:nvPr/>
        </p:nvSpPr>
        <p:spPr>
          <a:xfrm>
            <a:off x="7473404" y="2339612"/>
            <a:ext cx="4050228" cy="750046"/>
          </a:xfrm>
          <a:prstGeom prst="rect">
            <a:avLst/>
          </a:prstGeom>
          <a:noFill/>
          <a:effectLst/>
        </p:spPr>
        <p:txBody>
          <a:bodyPr wrap="square" lIns="142784" tIns="71390" rIns="142784" bIns="71390" rtlCol="0">
            <a:spAutoFit/>
          </a:bodyPr>
          <a:lstStyle/>
          <a:p>
            <a:r>
              <a:rPr lang="zh-CN" altLang="en-US" sz="3937" b="1" dirty="0">
                <a:solidFill>
                  <a:schemeClr val="dk2"/>
                </a:solidFill>
                <a:latin typeface="字魂59号-创粗黑" panose="00000500000000000000" pitchFamily="2" charset="-122"/>
                <a:ea typeface="字魂59号-创粗黑" panose="00000500000000000000" pitchFamily="2" charset="-122"/>
              </a:rPr>
              <a:t>创新引领未来</a:t>
            </a:r>
          </a:p>
        </p:txBody>
      </p:sp>
      <p:sp>
        <p:nvSpPr>
          <p:cNvPr id="94" name="椭圆 93"/>
          <p:cNvSpPr/>
          <p:nvPr/>
        </p:nvSpPr>
        <p:spPr bwMode="auto">
          <a:xfrm>
            <a:off x="2572841" y="3755744"/>
            <a:ext cx="187525" cy="187567"/>
          </a:xfrm>
          <a:prstGeom prst="ellipse">
            <a:avLst/>
          </a:prstGeom>
          <a:solidFill>
            <a:schemeClr val="accent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142784" tIns="71390" rIns="142784" bIns="71390" anchor="ctr"/>
          <a:lstStyle/>
          <a:p>
            <a:pPr algn="ctr"/>
            <a:endParaRPr lang="zh-CN" altLang="en-US" sz="2531" dirty="0">
              <a:solidFill>
                <a:prstClr val="white"/>
              </a:solidFill>
              <a:latin typeface="字魂59号-创粗黑" panose="00000500000000000000" pitchFamily="2" charset="-122"/>
              <a:ea typeface="字魂59号-创粗黑" panose="00000500000000000000" pitchFamily="2" charset="-122"/>
              <a:sym typeface="+mn-lt"/>
            </a:endParaRPr>
          </a:p>
        </p:txBody>
      </p:sp>
      <p:sp>
        <p:nvSpPr>
          <p:cNvPr id="95" name="任意多边形 94"/>
          <p:cNvSpPr/>
          <p:nvPr>
            <p:custDataLst>
              <p:tags r:id="rId6"/>
            </p:custDataLst>
          </p:nvPr>
        </p:nvSpPr>
        <p:spPr>
          <a:xfrm>
            <a:off x="3027141" y="4476452"/>
            <a:ext cx="253111" cy="253111"/>
          </a:xfrm>
          <a:custGeom>
            <a:avLst/>
            <a:gdLst>
              <a:gd name="connsiteX0" fmla="*/ 984194 w 1968387"/>
              <a:gd name="connsiteY0" fmla="*/ 0 h 1968387"/>
              <a:gd name="connsiteX1" fmla="*/ 1968387 w 1968387"/>
              <a:gd name="connsiteY1" fmla="*/ 984194 h 1968387"/>
              <a:gd name="connsiteX2" fmla="*/ 984194 w 1968387"/>
              <a:gd name="connsiteY2" fmla="*/ 1968387 h 1968387"/>
              <a:gd name="connsiteX3" fmla="*/ 0 w 1968387"/>
              <a:gd name="connsiteY3" fmla="*/ 984194 h 1968387"/>
              <a:gd name="connsiteX4" fmla="*/ 984194 w 1968387"/>
              <a:gd name="connsiteY4" fmla="*/ 0 h 1968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387" h="1968387">
                <a:moveTo>
                  <a:pt x="984194" y="0"/>
                </a:moveTo>
                <a:cubicBezTo>
                  <a:pt x="1527748" y="0"/>
                  <a:pt x="1968387" y="440640"/>
                  <a:pt x="1968387" y="984194"/>
                </a:cubicBezTo>
                <a:cubicBezTo>
                  <a:pt x="1968387" y="1527748"/>
                  <a:pt x="1527748" y="1968387"/>
                  <a:pt x="984194" y="1968387"/>
                </a:cubicBezTo>
                <a:cubicBezTo>
                  <a:pt x="440640" y="1968387"/>
                  <a:pt x="0" y="1527748"/>
                  <a:pt x="0" y="984194"/>
                </a:cubicBezTo>
                <a:cubicBezTo>
                  <a:pt x="0" y="440640"/>
                  <a:pt x="440640" y="0"/>
                  <a:pt x="984194" y="0"/>
                </a:cubicBezTo>
                <a:close/>
              </a:path>
            </a:pathLst>
          </a:custGeom>
          <a:solidFill>
            <a:schemeClr val="dk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2784" tIns="71390" rIns="142784" bIns="71390" anchor="ctr"/>
          <a:lstStyle/>
          <a:p>
            <a:pPr algn="ctr"/>
            <a:endParaRPr lang="zh-CN" altLang="en-US" sz="2531" dirty="0">
              <a:solidFill>
                <a:schemeClr val="tx2">
                  <a:lumMod val="50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96" name="TextBox 23"/>
          <p:cNvSpPr txBox="1"/>
          <p:nvPr/>
        </p:nvSpPr>
        <p:spPr>
          <a:xfrm>
            <a:off x="5954568" y="4557145"/>
            <a:ext cx="6277853" cy="1410098"/>
          </a:xfrm>
          <a:prstGeom prst="rect">
            <a:avLst/>
          </a:prstGeom>
          <a:noFill/>
          <a:effectLst/>
        </p:spPr>
        <p:txBody>
          <a:bodyPr wrap="square" lIns="142784" tIns="71390" rIns="142784" bIns="71390" rtlCol="0">
            <a:spAutoFit/>
          </a:bodyPr>
          <a:lstStyle/>
          <a:p>
            <a:pPr>
              <a:lnSpc>
                <a:spcPct val="150000"/>
              </a:lnSpc>
            </a:pPr>
            <a:r>
              <a:rPr lang="zh-CN" altLang="en-US" sz="1828"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mn-lt"/>
              </a:rPr>
              <a:t>       点击输人简要文字介绍，文字内容需概括精炼。不用多余的文字修饰，言简意赅的说明分项内容。点击输人简要文字介绍，文字内容需概括精炼。       </a:t>
            </a:r>
            <a:endParaRPr lang="en-US" altLang="zh-CN" sz="1828"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97" name="TextBox 25"/>
          <p:cNvSpPr txBox="1"/>
          <p:nvPr/>
        </p:nvSpPr>
        <p:spPr>
          <a:xfrm>
            <a:off x="1180877" y="3663212"/>
            <a:ext cx="1391965" cy="577050"/>
          </a:xfrm>
          <a:prstGeom prst="rect">
            <a:avLst/>
          </a:prstGeom>
          <a:noFill/>
          <a:effectLst/>
        </p:spPr>
        <p:txBody>
          <a:bodyPr wrap="square" lIns="142784" tIns="71390" rIns="142784" bIns="71390" rtlCol="0">
            <a:spAutoFit/>
          </a:bodyPr>
          <a:lstStyle/>
          <a:p>
            <a:pPr algn="ctr">
              <a:buClr>
                <a:schemeClr val="tx1">
                  <a:lumMod val="90000"/>
                  <a:lumOff val="10000"/>
                </a:schemeClr>
              </a:buClr>
            </a:pPr>
            <a:r>
              <a:rPr lang="zh-CN" altLang="en-US" sz="2813" b="1"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mn-lt"/>
              </a:rPr>
              <a:t>坚持</a:t>
            </a:r>
          </a:p>
        </p:txBody>
      </p:sp>
      <p:sp>
        <p:nvSpPr>
          <p:cNvPr id="98"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cs typeface="+mn-ea"/>
                <a:sym typeface="+mn-lt"/>
              </a:rPr>
              <a:t>点击添加相关标题文字</a:t>
            </a:r>
            <a:endParaRPr lang="en-US" sz="2000" dirty="0">
              <a:solidFill>
                <a:schemeClr val="bg1">
                  <a:lumMod val="50000"/>
                </a:schemeClr>
              </a:solidFill>
              <a:cs typeface="+mn-ea"/>
              <a:sym typeface="+mn-lt"/>
            </a:endParaRPr>
          </a:p>
        </p:txBody>
      </p:sp>
      <p:sp>
        <p:nvSpPr>
          <p:cNvPr id="99"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cs typeface="+mn-ea"/>
                <a:sym typeface="+mn-lt"/>
              </a:rPr>
              <a:t>CLICK ON ADD RELATED TITLE WORDS</a:t>
            </a:r>
            <a:endParaRPr lang="en-US" sz="900" dirty="0">
              <a:solidFill>
                <a:schemeClr val="bg1">
                  <a:lumMod val="50000"/>
                </a:schemeClr>
              </a:solidFill>
              <a:cs typeface="+mn-ea"/>
              <a:sym typeface="+mn-lt"/>
            </a:endParaRPr>
          </a:p>
        </p:txBody>
      </p:sp>
    </p:spTree>
    <p:extLst>
      <p:ext uri="{BB962C8B-B14F-4D97-AF65-F5344CB8AC3E}">
        <p14:creationId xmlns:p14="http://schemas.microsoft.com/office/powerpoint/2010/main" val="15777426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50000">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14:bounceEnd="50000">
                                          <p:cBhvr additive="base">
                                            <p:cTn id="7" dur="1000" fill="hold"/>
                                            <p:tgtEl>
                                              <p:spTgt spid="7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6"/>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14:presetBounceEnd="50000">
                                      <p:stCondLst>
                                        <p:cond delay="0"/>
                                      </p:stCondLst>
                                      <p:childTnLst>
                                        <p:set>
                                          <p:cBhvr>
                                            <p:cTn id="10" dur="1" fill="hold">
                                              <p:stCondLst>
                                                <p:cond delay="0"/>
                                              </p:stCondLst>
                                            </p:cTn>
                                            <p:tgtEl>
                                              <p:spTgt spid="80"/>
                                            </p:tgtEl>
                                            <p:attrNameLst>
                                              <p:attrName>style.visibility</p:attrName>
                                            </p:attrNameLst>
                                          </p:cBhvr>
                                          <p:to>
                                            <p:strVal val="visible"/>
                                          </p:to>
                                        </p:set>
                                        <p:anim calcmode="lin" valueType="num" p14:bounceEnd="50000">
                                          <p:cBhvr additive="base">
                                            <p:cTn id="11" dur="1000" fill="hold"/>
                                            <p:tgtEl>
                                              <p:spTgt spid="8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0"/>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14:presetBounceEnd="50000">
                                      <p:stCondLst>
                                        <p:cond delay="0"/>
                                      </p:stCondLst>
                                      <p:childTnLst>
                                        <p:set>
                                          <p:cBhvr>
                                            <p:cTn id="14" dur="1" fill="hold">
                                              <p:stCondLst>
                                                <p:cond delay="0"/>
                                              </p:stCondLst>
                                            </p:cTn>
                                            <p:tgtEl>
                                              <p:spTgt spid="81"/>
                                            </p:tgtEl>
                                            <p:attrNameLst>
                                              <p:attrName>style.visibility</p:attrName>
                                            </p:attrNameLst>
                                          </p:cBhvr>
                                          <p:to>
                                            <p:strVal val="visible"/>
                                          </p:to>
                                        </p:set>
                                        <p:anim calcmode="lin" valueType="num" p14:bounceEnd="50000">
                                          <p:cBhvr additive="base">
                                            <p:cTn id="15" dur="1000" fill="hold"/>
                                            <p:tgtEl>
                                              <p:spTgt spid="8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81"/>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14:presetBounceEnd="50000">
                                      <p:stCondLst>
                                        <p:cond delay="0"/>
                                      </p:stCondLst>
                                      <p:childTnLst>
                                        <p:set>
                                          <p:cBhvr>
                                            <p:cTn id="18" dur="1" fill="hold">
                                              <p:stCondLst>
                                                <p:cond delay="0"/>
                                              </p:stCondLst>
                                            </p:cTn>
                                            <p:tgtEl>
                                              <p:spTgt spid="83"/>
                                            </p:tgtEl>
                                            <p:attrNameLst>
                                              <p:attrName>style.visibility</p:attrName>
                                            </p:attrNameLst>
                                          </p:cBhvr>
                                          <p:to>
                                            <p:strVal val="visible"/>
                                          </p:to>
                                        </p:set>
                                        <p:anim calcmode="lin" valueType="num" p14:bounceEnd="50000">
                                          <p:cBhvr additive="base">
                                            <p:cTn id="19" dur="1000" fill="hold"/>
                                            <p:tgtEl>
                                              <p:spTgt spid="83"/>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83"/>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14:presetBounceEnd="50000">
                                      <p:stCondLst>
                                        <p:cond delay="500"/>
                                      </p:stCondLst>
                                      <p:childTnLst>
                                        <p:set>
                                          <p:cBhvr>
                                            <p:cTn id="22" dur="1" fill="hold">
                                              <p:stCondLst>
                                                <p:cond delay="0"/>
                                              </p:stCondLst>
                                            </p:cTn>
                                            <p:tgtEl>
                                              <p:spTgt spid="79"/>
                                            </p:tgtEl>
                                            <p:attrNameLst>
                                              <p:attrName>style.visibility</p:attrName>
                                            </p:attrNameLst>
                                          </p:cBhvr>
                                          <p:to>
                                            <p:strVal val="visible"/>
                                          </p:to>
                                        </p:set>
                                        <p:anim calcmode="lin" valueType="num" p14:bounceEnd="50000">
                                          <p:cBhvr additive="base">
                                            <p:cTn id="23" dur="1000" fill="hold"/>
                                            <p:tgtEl>
                                              <p:spTgt spid="7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79"/>
                                            </p:tgtEl>
                                            <p:attrNameLst>
                                              <p:attrName>ppt_y</p:attrName>
                                            </p:attrNameLst>
                                          </p:cBhvr>
                                          <p:tavLst>
                                            <p:tav tm="0">
                                              <p:val>
                                                <p:strVal val="0-#ppt_h/2"/>
                                              </p:val>
                                            </p:tav>
                                            <p:tav tm="100000">
                                              <p:val>
                                                <p:strVal val="#ppt_y"/>
                                              </p:val>
                                            </p:tav>
                                          </p:tavLst>
                                        </p:anim>
                                      </p:childTnLst>
                                    </p:cTn>
                                  </p:par>
                                  <p:par>
                                    <p:cTn id="25" presetID="2" presetClass="entr" presetSubtype="9" fill="hold" grpId="0" nodeType="withEffect" p14:presetBounceEnd="50000">
                                      <p:stCondLst>
                                        <p:cond delay="500"/>
                                      </p:stCondLst>
                                      <p:childTnLst>
                                        <p:set>
                                          <p:cBhvr>
                                            <p:cTn id="26" dur="1" fill="hold">
                                              <p:stCondLst>
                                                <p:cond delay="0"/>
                                              </p:stCondLst>
                                            </p:cTn>
                                            <p:tgtEl>
                                              <p:spTgt spid="78"/>
                                            </p:tgtEl>
                                            <p:attrNameLst>
                                              <p:attrName>style.visibility</p:attrName>
                                            </p:attrNameLst>
                                          </p:cBhvr>
                                          <p:to>
                                            <p:strVal val="visible"/>
                                          </p:to>
                                        </p:set>
                                        <p:anim calcmode="lin" valueType="num" p14:bounceEnd="50000">
                                          <p:cBhvr additive="base">
                                            <p:cTn id="27" dur="1000" fill="hold"/>
                                            <p:tgtEl>
                                              <p:spTgt spid="78"/>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78"/>
                                            </p:tgtEl>
                                            <p:attrNameLst>
                                              <p:attrName>ppt_y</p:attrName>
                                            </p:attrNameLst>
                                          </p:cBhvr>
                                          <p:tavLst>
                                            <p:tav tm="0">
                                              <p:val>
                                                <p:strVal val="0-#ppt_h/2"/>
                                              </p:val>
                                            </p:tav>
                                            <p:tav tm="100000">
                                              <p:val>
                                                <p:strVal val="#ppt_y"/>
                                              </p:val>
                                            </p:tav>
                                          </p:tavLst>
                                        </p:anim>
                                      </p:childTnLst>
                                    </p:cTn>
                                  </p:par>
                                  <p:par>
                                    <p:cTn id="29" presetID="2" presetClass="entr" presetSubtype="9" fill="hold" grpId="0" nodeType="withEffect" p14:presetBounceEnd="50000">
                                      <p:stCondLst>
                                        <p:cond delay="500"/>
                                      </p:stCondLst>
                                      <p:childTnLst>
                                        <p:set>
                                          <p:cBhvr>
                                            <p:cTn id="30" dur="1" fill="hold">
                                              <p:stCondLst>
                                                <p:cond delay="0"/>
                                              </p:stCondLst>
                                            </p:cTn>
                                            <p:tgtEl>
                                              <p:spTgt spid="95"/>
                                            </p:tgtEl>
                                            <p:attrNameLst>
                                              <p:attrName>style.visibility</p:attrName>
                                            </p:attrNameLst>
                                          </p:cBhvr>
                                          <p:to>
                                            <p:strVal val="visible"/>
                                          </p:to>
                                        </p:set>
                                        <p:anim calcmode="lin" valueType="num" p14:bounceEnd="50000">
                                          <p:cBhvr additive="base">
                                            <p:cTn id="31" dur="1000" fill="hold"/>
                                            <p:tgtEl>
                                              <p:spTgt spid="95"/>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95"/>
                                            </p:tgtEl>
                                            <p:attrNameLst>
                                              <p:attrName>ppt_y</p:attrName>
                                            </p:attrNameLst>
                                          </p:cBhvr>
                                          <p:tavLst>
                                            <p:tav tm="0">
                                              <p:val>
                                                <p:strVal val="0-#ppt_h/2"/>
                                              </p:val>
                                            </p:tav>
                                            <p:tav tm="100000">
                                              <p:val>
                                                <p:strVal val="#ppt_y"/>
                                              </p:val>
                                            </p:tav>
                                          </p:tavLst>
                                        </p:anim>
                                      </p:childTnLst>
                                    </p:cTn>
                                  </p:par>
                                  <p:par>
                                    <p:cTn id="33" presetID="2" presetClass="entr" presetSubtype="9" fill="hold" grpId="0" nodeType="withEffect" p14:presetBounceEnd="50000">
                                      <p:stCondLst>
                                        <p:cond delay="500"/>
                                      </p:stCondLst>
                                      <p:childTnLst>
                                        <p:set>
                                          <p:cBhvr>
                                            <p:cTn id="34" dur="1" fill="hold">
                                              <p:stCondLst>
                                                <p:cond delay="0"/>
                                              </p:stCondLst>
                                            </p:cTn>
                                            <p:tgtEl>
                                              <p:spTgt spid="82"/>
                                            </p:tgtEl>
                                            <p:attrNameLst>
                                              <p:attrName>style.visibility</p:attrName>
                                            </p:attrNameLst>
                                          </p:cBhvr>
                                          <p:to>
                                            <p:strVal val="visible"/>
                                          </p:to>
                                        </p:set>
                                        <p:anim calcmode="lin" valueType="num" p14:bounceEnd="50000">
                                          <p:cBhvr additive="base">
                                            <p:cTn id="35" dur="1000" fill="hold"/>
                                            <p:tgtEl>
                                              <p:spTgt spid="8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82"/>
                                            </p:tgtEl>
                                            <p:attrNameLst>
                                              <p:attrName>ppt_y</p:attrName>
                                            </p:attrNameLst>
                                          </p:cBhvr>
                                          <p:tavLst>
                                            <p:tav tm="0">
                                              <p:val>
                                                <p:strVal val="0-#ppt_h/2"/>
                                              </p:val>
                                            </p:tav>
                                            <p:tav tm="100000">
                                              <p:val>
                                                <p:strVal val="#ppt_y"/>
                                              </p:val>
                                            </p:tav>
                                          </p:tavLst>
                                        </p:anim>
                                      </p:childTnLst>
                                    </p:cTn>
                                  </p:par>
                                  <p:par>
                                    <p:cTn id="37" presetID="2" presetClass="entr" presetSubtype="9" fill="hold" grpId="0" nodeType="withEffect" p14:presetBounceEnd="50000">
                                      <p:stCondLst>
                                        <p:cond delay="1000"/>
                                      </p:stCondLst>
                                      <p:childTnLst>
                                        <p:set>
                                          <p:cBhvr>
                                            <p:cTn id="38" dur="1" fill="hold">
                                              <p:stCondLst>
                                                <p:cond delay="0"/>
                                              </p:stCondLst>
                                            </p:cTn>
                                            <p:tgtEl>
                                              <p:spTgt spid="94"/>
                                            </p:tgtEl>
                                            <p:attrNameLst>
                                              <p:attrName>style.visibility</p:attrName>
                                            </p:attrNameLst>
                                          </p:cBhvr>
                                          <p:to>
                                            <p:strVal val="visible"/>
                                          </p:to>
                                        </p:set>
                                        <p:anim calcmode="lin" valueType="num" p14:bounceEnd="50000">
                                          <p:cBhvr additive="base">
                                            <p:cTn id="39" dur="1000" fill="hold"/>
                                            <p:tgtEl>
                                              <p:spTgt spid="94"/>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94"/>
                                            </p:tgtEl>
                                            <p:attrNameLst>
                                              <p:attrName>ppt_y</p:attrName>
                                            </p:attrNameLst>
                                          </p:cBhvr>
                                          <p:tavLst>
                                            <p:tav tm="0">
                                              <p:val>
                                                <p:strVal val="0-#ppt_h/2"/>
                                              </p:val>
                                            </p:tav>
                                            <p:tav tm="100000">
                                              <p:val>
                                                <p:strVal val="#ppt_y"/>
                                              </p:val>
                                            </p:tav>
                                          </p:tavLst>
                                        </p:anim>
                                      </p:childTnLst>
                                    </p:cTn>
                                  </p:par>
                                  <p:par>
                                    <p:cTn id="41" presetID="2" presetClass="entr" presetSubtype="9" fill="hold" grpId="0" nodeType="withEffect" p14:presetBounceEnd="50000">
                                      <p:stCondLst>
                                        <p:cond delay="1000"/>
                                      </p:stCondLst>
                                      <p:childTnLst>
                                        <p:set>
                                          <p:cBhvr>
                                            <p:cTn id="42" dur="1" fill="hold">
                                              <p:stCondLst>
                                                <p:cond delay="0"/>
                                              </p:stCondLst>
                                            </p:cTn>
                                            <p:tgtEl>
                                              <p:spTgt spid="84"/>
                                            </p:tgtEl>
                                            <p:attrNameLst>
                                              <p:attrName>style.visibility</p:attrName>
                                            </p:attrNameLst>
                                          </p:cBhvr>
                                          <p:to>
                                            <p:strVal val="visible"/>
                                          </p:to>
                                        </p:set>
                                        <p:anim calcmode="lin" valueType="num" p14:bounceEnd="50000">
                                          <p:cBhvr additive="base">
                                            <p:cTn id="43" dur="1000" fill="hold"/>
                                            <p:tgtEl>
                                              <p:spTgt spid="8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84"/>
                                            </p:tgtEl>
                                            <p:attrNameLst>
                                              <p:attrName>ppt_y</p:attrName>
                                            </p:attrNameLst>
                                          </p:cBhvr>
                                          <p:tavLst>
                                            <p:tav tm="0">
                                              <p:val>
                                                <p:strVal val="0-#ppt_h/2"/>
                                              </p:val>
                                            </p:tav>
                                            <p:tav tm="100000">
                                              <p:val>
                                                <p:strVal val="#ppt_y"/>
                                              </p:val>
                                            </p:tav>
                                          </p:tavLst>
                                        </p:anim>
                                      </p:childTnLst>
                                    </p:cTn>
                                  </p:par>
                                  <p:par>
                                    <p:cTn id="45" presetID="2" presetClass="entr" presetSubtype="9" fill="hold" grpId="0" nodeType="withEffect" p14:presetBounceEnd="50000">
                                      <p:stCondLst>
                                        <p:cond delay="1000"/>
                                      </p:stCondLst>
                                      <p:childTnLst>
                                        <p:set>
                                          <p:cBhvr>
                                            <p:cTn id="46" dur="1" fill="hold">
                                              <p:stCondLst>
                                                <p:cond delay="0"/>
                                              </p:stCondLst>
                                            </p:cTn>
                                            <p:tgtEl>
                                              <p:spTgt spid="77"/>
                                            </p:tgtEl>
                                            <p:attrNameLst>
                                              <p:attrName>style.visibility</p:attrName>
                                            </p:attrNameLst>
                                          </p:cBhvr>
                                          <p:to>
                                            <p:strVal val="visible"/>
                                          </p:to>
                                        </p:set>
                                        <p:anim calcmode="lin" valueType="num" p14:bounceEnd="50000">
                                          <p:cBhvr additive="base">
                                            <p:cTn id="47" dur="1000" fill="hold"/>
                                            <p:tgtEl>
                                              <p:spTgt spid="77"/>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77"/>
                                            </p:tgtEl>
                                            <p:attrNameLst>
                                              <p:attrName>ppt_y</p:attrName>
                                            </p:attrNameLst>
                                          </p:cBhvr>
                                          <p:tavLst>
                                            <p:tav tm="0">
                                              <p:val>
                                                <p:strVal val="0-#ppt_h/2"/>
                                              </p:val>
                                            </p:tav>
                                            <p:tav tm="100000">
                                              <p:val>
                                                <p:strVal val="#ppt_y"/>
                                              </p:val>
                                            </p:tav>
                                          </p:tavLst>
                                        </p:anim>
                                      </p:childTnLst>
                                    </p:cTn>
                                  </p:par>
                                  <p:par>
                                    <p:cTn id="49" presetID="2" presetClass="entr" presetSubtype="9" fill="hold" grpId="0" nodeType="withEffect" p14:presetBounceEnd="50000">
                                      <p:stCondLst>
                                        <p:cond delay="1000"/>
                                      </p:stCondLst>
                                      <p:childTnLst>
                                        <p:set>
                                          <p:cBhvr>
                                            <p:cTn id="50" dur="1" fill="hold">
                                              <p:stCondLst>
                                                <p:cond delay="0"/>
                                              </p:stCondLst>
                                            </p:cTn>
                                            <p:tgtEl>
                                              <p:spTgt spid="86"/>
                                            </p:tgtEl>
                                            <p:attrNameLst>
                                              <p:attrName>style.visibility</p:attrName>
                                            </p:attrNameLst>
                                          </p:cBhvr>
                                          <p:to>
                                            <p:strVal val="visible"/>
                                          </p:to>
                                        </p:set>
                                        <p:anim calcmode="lin" valueType="num" p14:bounceEnd="50000">
                                          <p:cBhvr additive="base">
                                            <p:cTn id="51" dur="1000" fill="hold"/>
                                            <p:tgtEl>
                                              <p:spTgt spid="8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86"/>
                                            </p:tgtEl>
                                            <p:attrNameLst>
                                              <p:attrName>ppt_y</p:attrName>
                                            </p:attrNameLst>
                                          </p:cBhvr>
                                          <p:tavLst>
                                            <p:tav tm="0">
                                              <p:val>
                                                <p:strVal val="0-#ppt_h/2"/>
                                              </p:val>
                                            </p:tav>
                                            <p:tav tm="100000">
                                              <p:val>
                                                <p:strVal val="#ppt_y"/>
                                              </p:val>
                                            </p:tav>
                                          </p:tavLst>
                                        </p:anim>
                                      </p:childTnLst>
                                    </p:cTn>
                                  </p:par>
                                  <p:par>
                                    <p:cTn id="53" presetID="2" presetClass="entr" presetSubtype="9" fill="hold" grpId="0" nodeType="withEffect" p14:presetBounceEnd="50000">
                                      <p:stCondLst>
                                        <p:cond delay="1000"/>
                                      </p:stCondLst>
                                      <p:childTnLst>
                                        <p:set>
                                          <p:cBhvr>
                                            <p:cTn id="54" dur="1" fill="hold">
                                              <p:stCondLst>
                                                <p:cond delay="0"/>
                                              </p:stCondLst>
                                            </p:cTn>
                                            <p:tgtEl>
                                              <p:spTgt spid="85"/>
                                            </p:tgtEl>
                                            <p:attrNameLst>
                                              <p:attrName>style.visibility</p:attrName>
                                            </p:attrNameLst>
                                          </p:cBhvr>
                                          <p:to>
                                            <p:strVal val="visible"/>
                                          </p:to>
                                        </p:set>
                                        <p:anim calcmode="lin" valueType="num" p14:bounceEnd="50000">
                                          <p:cBhvr additive="base">
                                            <p:cTn id="55" dur="1000" fill="hold"/>
                                            <p:tgtEl>
                                              <p:spTgt spid="85"/>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85"/>
                                            </p:tgtEl>
                                            <p:attrNameLst>
                                              <p:attrName>ppt_y</p:attrName>
                                            </p:attrNameLst>
                                          </p:cBhvr>
                                          <p:tavLst>
                                            <p:tav tm="0">
                                              <p:val>
                                                <p:strVal val="0-#ppt_h/2"/>
                                              </p:val>
                                            </p:tav>
                                            <p:tav tm="100000">
                                              <p:val>
                                                <p:strVal val="#ppt_y"/>
                                              </p:val>
                                            </p:tav>
                                          </p:tavLst>
                                        </p:anim>
                                      </p:childTnLst>
                                    </p:cTn>
                                  </p:par>
                                  <p:par>
                                    <p:cTn id="57" presetID="2" presetClass="entr" presetSubtype="9" fill="hold" grpId="0" nodeType="withEffect" p14:presetBounceEnd="50000">
                                      <p:stCondLst>
                                        <p:cond delay="1500"/>
                                      </p:stCondLst>
                                      <p:childTnLst>
                                        <p:set>
                                          <p:cBhvr>
                                            <p:cTn id="58" dur="1" fill="hold">
                                              <p:stCondLst>
                                                <p:cond delay="0"/>
                                              </p:stCondLst>
                                            </p:cTn>
                                            <p:tgtEl>
                                              <p:spTgt spid="87"/>
                                            </p:tgtEl>
                                            <p:attrNameLst>
                                              <p:attrName>style.visibility</p:attrName>
                                            </p:attrNameLst>
                                          </p:cBhvr>
                                          <p:to>
                                            <p:strVal val="visible"/>
                                          </p:to>
                                        </p:set>
                                        <p:anim calcmode="lin" valueType="num" p14:bounceEnd="50000">
                                          <p:cBhvr additive="base">
                                            <p:cTn id="59" dur="1000" fill="hold"/>
                                            <p:tgtEl>
                                              <p:spTgt spid="87"/>
                                            </p:tgtEl>
                                            <p:attrNameLst>
                                              <p:attrName>ppt_x</p:attrName>
                                            </p:attrNameLst>
                                          </p:cBhvr>
                                          <p:tavLst>
                                            <p:tav tm="0">
                                              <p:val>
                                                <p:strVal val="0-#ppt_w/2"/>
                                              </p:val>
                                            </p:tav>
                                            <p:tav tm="100000">
                                              <p:val>
                                                <p:strVal val="#ppt_x"/>
                                              </p:val>
                                            </p:tav>
                                          </p:tavLst>
                                        </p:anim>
                                        <p:anim calcmode="lin" valueType="num" p14:bounceEnd="50000">
                                          <p:cBhvr additive="base">
                                            <p:cTn id="60" dur="1000" fill="hold"/>
                                            <p:tgtEl>
                                              <p:spTgt spid="87"/>
                                            </p:tgtEl>
                                            <p:attrNameLst>
                                              <p:attrName>ppt_y</p:attrName>
                                            </p:attrNameLst>
                                          </p:cBhvr>
                                          <p:tavLst>
                                            <p:tav tm="0">
                                              <p:val>
                                                <p:strVal val="0-#ppt_h/2"/>
                                              </p:val>
                                            </p:tav>
                                            <p:tav tm="100000">
                                              <p:val>
                                                <p:strVal val="#ppt_y"/>
                                              </p:val>
                                            </p:tav>
                                          </p:tavLst>
                                        </p:anim>
                                      </p:childTnLst>
                                    </p:cTn>
                                  </p:par>
                                  <p:par>
                                    <p:cTn id="61" presetID="2" presetClass="entr" presetSubtype="9" fill="hold" grpId="0" nodeType="withEffect" p14:presetBounceEnd="50000">
                                      <p:stCondLst>
                                        <p:cond delay="1500"/>
                                      </p:stCondLst>
                                      <p:childTnLst>
                                        <p:set>
                                          <p:cBhvr>
                                            <p:cTn id="62" dur="1" fill="hold">
                                              <p:stCondLst>
                                                <p:cond delay="0"/>
                                              </p:stCondLst>
                                            </p:cTn>
                                            <p:tgtEl>
                                              <p:spTgt spid="90"/>
                                            </p:tgtEl>
                                            <p:attrNameLst>
                                              <p:attrName>style.visibility</p:attrName>
                                            </p:attrNameLst>
                                          </p:cBhvr>
                                          <p:to>
                                            <p:strVal val="visible"/>
                                          </p:to>
                                        </p:set>
                                        <p:anim calcmode="lin" valueType="num" p14:bounceEnd="50000">
                                          <p:cBhvr additive="base">
                                            <p:cTn id="63" dur="1000" fill="hold"/>
                                            <p:tgtEl>
                                              <p:spTgt spid="90"/>
                                            </p:tgtEl>
                                            <p:attrNameLst>
                                              <p:attrName>ppt_x</p:attrName>
                                            </p:attrNameLst>
                                          </p:cBhvr>
                                          <p:tavLst>
                                            <p:tav tm="0">
                                              <p:val>
                                                <p:strVal val="0-#ppt_w/2"/>
                                              </p:val>
                                            </p:tav>
                                            <p:tav tm="100000">
                                              <p:val>
                                                <p:strVal val="#ppt_x"/>
                                              </p:val>
                                            </p:tav>
                                          </p:tavLst>
                                        </p:anim>
                                        <p:anim calcmode="lin" valueType="num" p14:bounceEnd="50000">
                                          <p:cBhvr additive="base">
                                            <p:cTn id="64" dur="1000" fill="hold"/>
                                            <p:tgtEl>
                                              <p:spTgt spid="90"/>
                                            </p:tgtEl>
                                            <p:attrNameLst>
                                              <p:attrName>ppt_y</p:attrName>
                                            </p:attrNameLst>
                                          </p:cBhvr>
                                          <p:tavLst>
                                            <p:tav tm="0">
                                              <p:val>
                                                <p:strVal val="0-#ppt_h/2"/>
                                              </p:val>
                                            </p:tav>
                                            <p:tav tm="100000">
                                              <p:val>
                                                <p:strVal val="#ppt_y"/>
                                              </p:val>
                                            </p:tav>
                                          </p:tavLst>
                                        </p:anim>
                                      </p:childTnLst>
                                    </p:cTn>
                                  </p:par>
                                  <p:par>
                                    <p:cTn id="65" presetID="2" presetClass="entr" presetSubtype="9" fill="hold" grpId="0" nodeType="withEffect" p14:presetBounceEnd="50000">
                                      <p:stCondLst>
                                        <p:cond delay="1500"/>
                                      </p:stCondLst>
                                      <p:childTnLst>
                                        <p:set>
                                          <p:cBhvr>
                                            <p:cTn id="66" dur="1" fill="hold">
                                              <p:stCondLst>
                                                <p:cond delay="0"/>
                                              </p:stCondLst>
                                            </p:cTn>
                                            <p:tgtEl>
                                              <p:spTgt spid="89"/>
                                            </p:tgtEl>
                                            <p:attrNameLst>
                                              <p:attrName>style.visibility</p:attrName>
                                            </p:attrNameLst>
                                          </p:cBhvr>
                                          <p:to>
                                            <p:strVal val="visible"/>
                                          </p:to>
                                        </p:set>
                                        <p:anim calcmode="lin" valueType="num" p14:bounceEnd="50000">
                                          <p:cBhvr additive="base">
                                            <p:cTn id="67" dur="1000" fill="hold"/>
                                            <p:tgtEl>
                                              <p:spTgt spid="89"/>
                                            </p:tgtEl>
                                            <p:attrNameLst>
                                              <p:attrName>ppt_x</p:attrName>
                                            </p:attrNameLst>
                                          </p:cBhvr>
                                          <p:tavLst>
                                            <p:tav tm="0">
                                              <p:val>
                                                <p:strVal val="0-#ppt_w/2"/>
                                              </p:val>
                                            </p:tav>
                                            <p:tav tm="100000">
                                              <p:val>
                                                <p:strVal val="#ppt_x"/>
                                              </p:val>
                                            </p:tav>
                                          </p:tavLst>
                                        </p:anim>
                                        <p:anim calcmode="lin" valueType="num" p14:bounceEnd="50000">
                                          <p:cBhvr additive="base">
                                            <p:cTn id="68" dur="1000" fill="hold"/>
                                            <p:tgtEl>
                                              <p:spTgt spid="89"/>
                                            </p:tgtEl>
                                            <p:attrNameLst>
                                              <p:attrName>ppt_y</p:attrName>
                                            </p:attrNameLst>
                                          </p:cBhvr>
                                          <p:tavLst>
                                            <p:tav tm="0">
                                              <p:val>
                                                <p:strVal val="0-#ppt_h/2"/>
                                              </p:val>
                                            </p:tav>
                                            <p:tav tm="100000">
                                              <p:val>
                                                <p:strVal val="#ppt_y"/>
                                              </p:val>
                                            </p:tav>
                                          </p:tavLst>
                                        </p:anim>
                                      </p:childTnLst>
                                    </p:cTn>
                                  </p:par>
                                  <p:par>
                                    <p:cTn id="69" presetID="2" presetClass="entr" presetSubtype="9" fill="hold" grpId="0" nodeType="withEffect" p14:presetBounceEnd="50000">
                                      <p:stCondLst>
                                        <p:cond delay="1500"/>
                                      </p:stCondLst>
                                      <p:childTnLst>
                                        <p:set>
                                          <p:cBhvr>
                                            <p:cTn id="70" dur="1" fill="hold">
                                              <p:stCondLst>
                                                <p:cond delay="0"/>
                                              </p:stCondLst>
                                            </p:cTn>
                                            <p:tgtEl>
                                              <p:spTgt spid="88"/>
                                            </p:tgtEl>
                                            <p:attrNameLst>
                                              <p:attrName>style.visibility</p:attrName>
                                            </p:attrNameLst>
                                          </p:cBhvr>
                                          <p:to>
                                            <p:strVal val="visible"/>
                                          </p:to>
                                        </p:set>
                                        <p:anim calcmode="lin" valueType="num" p14:bounceEnd="50000">
                                          <p:cBhvr additive="base">
                                            <p:cTn id="71" dur="1000" fill="hold"/>
                                            <p:tgtEl>
                                              <p:spTgt spid="88"/>
                                            </p:tgtEl>
                                            <p:attrNameLst>
                                              <p:attrName>ppt_x</p:attrName>
                                            </p:attrNameLst>
                                          </p:cBhvr>
                                          <p:tavLst>
                                            <p:tav tm="0">
                                              <p:val>
                                                <p:strVal val="0-#ppt_w/2"/>
                                              </p:val>
                                            </p:tav>
                                            <p:tav tm="100000">
                                              <p:val>
                                                <p:strVal val="#ppt_x"/>
                                              </p:val>
                                            </p:tav>
                                          </p:tavLst>
                                        </p:anim>
                                        <p:anim calcmode="lin" valueType="num" p14:bounceEnd="50000">
                                          <p:cBhvr additive="base">
                                            <p:cTn id="72" dur="1000" fill="hold"/>
                                            <p:tgtEl>
                                              <p:spTgt spid="88"/>
                                            </p:tgtEl>
                                            <p:attrNameLst>
                                              <p:attrName>ppt_y</p:attrName>
                                            </p:attrNameLst>
                                          </p:cBhvr>
                                          <p:tavLst>
                                            <p:tav tm="0">
                                              <p:val>
                                                <p:strVal val="0-#ppt_h/2"/>
                                              </p:val>
                                            </p:tav>
                                            <p:tav tm="100000">
                                              <p:val>
                                                <p:strVal val="#ppt_y"/>
                                              </p:val>
                                            </p:tav>
                                          </p:tavLst>
                                        </p:anim>
                                      </p:childTnLst>
                                    </p:cTn>
                                  </p:par>
                                  <p:par>
                                    <p:cTn id="73" presetID="2" presetClass="entr" presetSubtype="9" fill="hold" grpId="0" nodeType="withEffect" p14:presetBounceEnd="50000">
                                      <p:stCondLst>
                                        <p:cond delay="1500"/>
                                      </p:stCondLst>
                                      <p:childTnLst>
                                        <p:set>
                                          <p:cBhvr>
                                            <p:cTn id="74" dur="1" fill="hold">
                                              <p:stCondLst>
                                                <p:cond delay="0"/>
                                              </p:stCondLst>
                                            </p:cTn>
                                            <p:tgtEl>
                                              <p:spTgt spid="97"/>
                                            </p:tgtEl>
                                            <p:attrNameLst>
                                              <p:attrName>style.visibility</p:attrName>
                                            </p:attrNameLst>
                                          </p:cBhvr>
                                          <p:to>
                                            <p:strVal val="visible"/>
                                          </p:to>
                                        </p:set>
                                        <p:anim calcmode="lin" valueType="num" p14:bounceEnd="50000">
                                          <p:cBhvr additive="base">
                                            <p:cTn id="75" dur="1000" fill="hold"/>
                                            <p:tgtEl>
                                              <p:spTgt spid="97"/>
                                            </p:tgtEl>
                                            <p:attrNameLst>
                                              <p:attrName>ppt_x</p:attrName>
                                            </p:attrNameLst>
                                          </p:cBhvr>
                                          <p:tavLst>
                                            <p:tav tm="0">
                                              <p:val>
                                                <p:strVal val="0-#ppt_w/2"/>
                                              </p:val>
                                            </p:tav>
                                            <p:tav tm="100000">
                                              <p:val>
                                                <p:strVal val="#ppt_x"/>
                                              </p:val>
                                            </p:tav>
                                          </p:tavLst>
                                        </p:anim>
                                        <p:anim calcmode="lin" valueType="num" p14:bounceEnd="50000">
                                          <p:cBhvr additive="base">
                                            <p:cTn id="76" dur="1000" fill="hold"/>
                                            <p:tgtEl>
                                              <p:spTgt spid="97"/>
                                            </p:tgtEl>
                                            <p:attrNameLst>
                                              <p:attrName>ppt_y</p:attrName>
                                            </p:attrNameLst>
                                          </p:cBhvr>
                                          <p:tavLst>
                                            <p:tav tm="0">
                                              <p:val>
                                                <p:strVal val="0-#ppt_h/2"/>
                                              </p:val>
                                            </p:tav>
                                            <p:tav tm="100000">
                                              <p:val>
                                                <p:strVal val="#ppt_y"/>
                                              </p:val>
                                            </p:tav>
                                          </p:tavLst>
                                        </p:anim>
                                      </p:childTnLst>
                                    </p:cTn>
                                  </p:par>
                                </p:childTnLst>
                              </p:cTn>
                            </p:par>
                            <p:par>
                              <p:cTn id="77" fill="hold">
                                <p:stCondLst>
                                  <p:cond delay="2500"/>
                                </p:stCondLst>
                                <p:childTnLst>
                                  <p:par>
                                    <p:cTn id="78" presetID="56" presetClass="entr" presetSubtype="0" fill="hold" grpId="0" nodeType="afterEffect">
                                      <p:stCondLst>
                                        <p:cond delay="0"/>
                                      </p:stCondLst>
                                      <p:iterate type="lt">
                                        <p:tmPct val="20000"/>
                                      </p:iterate>
                                      <p:childTnLst>
                                        <p:set>
                                          <p:cBhvr>
                                            <p:cTn id="79" dur="1" fill="hold">
                                              <p:stCondLst>
                                                <p:cond delay="0"/>
                                              </p:stCondLst>
                                            </p:cTn>
                                            <p:tgtEl>
                                              <p:spTgt spid="92"/>
                                            </p:tgtEl>
                                            <p:attrNameLst>
                                              <p:attrName>style.visibility</p:attrName>
                                            </p:attrNameLst>
                                          </p:cBhvr>
                                          <p:to>
                                            <p:strVal val="visible"/>
                                          </p:to>
                                        </p:set>
                                        <p:anim by="(-#ppt_w*2)" calcmode="lin" valueType="num">
                                          <p:cBhvr rctx="PPT">
                                            <p:cTn id="80" dur="250" autoRev="1" fill="hold">
                                              <p:stCondLst>
                                                <p:cond delay="0"/>
                                              </p:stCondLst>
                                            </p:cTn>
                                            <p:tgtEl>
                                              <p:spTgt spid="92"/>
                                            </p:tgtEl>
                                            <p:attrNameLst>
                                              <p:attrName>ppt_w</p:attrName>
                                            </p:attrNameLst>
                                          </p:cBhvr>
                                        </p:anim>
                                        <p:anim by="(#ppt_w*0.50)" calcmode="lin" valueType="num">
                                          <p:cBhvr>
                                            <p:cTn id="81" dur="250" decel="50000" autoRev="1" fill="hold">
                                              <p:stCondLst>
                                                <p:cond delay="0"/>
                                              </p:stCondLst>
                                            </p:cTn>
                                            <p:tgtEl>
                                              <p:spTgt spid="92"/>
                                            </p:tgtEl>
                                            <p:attrNameLst>
                                              <p:attrName>ppt_x</p:attrName>
                                            </p:attrNameLst>
                                          </p:cBhvr>
                                        </p:anim>
                                        <p:anim from="(-#ppt_h/2)" to="(#ppt_y)" calcmode="lin" valueType="num">
                                          <p:cBhvr>
                                            <p:cTn id="82" dur="500" fill="hold">
                                              <p:stCondLst>
                                                <p:cond delay="0"/>
                                              </p:stCondLst>
                                            </p:cTn>
                                            <p:tgtEl>
                                              <p:spTgt spid="92"/>
                                            </p:tgtEl>
                                            <p:attrNameLst>
                                              <p:attrName>ppt_y</p:attrName>
                                            </p:attrNameLst>
                                          </p:cBhvr>
                                        </p:anim>
                                        <p:animRot by="21600000">
                                          <p:cBhvr>
                                            <p:cTn id="83" dur="500" fill="hold">
                                              <p:stCondLst>
                                                <p:cond delay="0"/>
                                              </p:stCondLst>
                                            </p:cTn>
                                            <p:tgtEl>
                                              <p:spTgt spid="92"/>
                                            </p:tgtEl>
                                            <p:attrNameLst>
                                              <p:attrName>r</p:attrName>
                                            </p:attrNameLst>
                                          </p:cBhvr>
                                        </p:animRot>
                                      </p:childTnLst>
                                    </p:cTn>
                                  </p:par>
                                </p:childTnLst>
                              </p:cTn>
                            </p:par>
                            <p:par>
                              <p:cTn id="84" fill="hold">
                                <p:stCondLst>
                                  <p:cond delay="3500"/>
                                </p:stCondLst>
                                <p:childTnLst>
                                  <p:par>
                                    <p:cTn id="85" presetID="56" presetClass="entr" presetSubtype="0" fill="hold" grpId="0" nodeType="afterEffect">
                                      <p:stCondLst>
                                        <p:cond delay="0"/>
                                      </p:stCondLst>
                                      <p:iterate type="lt">
                                        <p:tmPct val="20000"/>
                                      </p:iterate>
                                      <p:childTnLst>
                                        <p:set>
                                          <p:cBhvr>
                                            <p:cTn id="86" dur="1" fill="hold">
                                              <p:stCondLst>
                                                <p:cond delay="0"/>
                                              </p:stCondLst>
                                            </p:cTn>
                                            <p:tgtEl>
                                              <p:spTgt spid="93"/>
                                            </p:tgtEl>
                                            <p:attrNameLst>
                                              <p:attrName>style.visibility</p:attrName>
                                            </p:attrNameLst>
                                          </p:cBhvr>
                                          <p:to>
                                            <p:strVal val="visible"/>
                                          </p:to>
                                        </p:set>
                                        <p:anim by="(-#ppt_w*2)" calcmode="lin" valueType="num">
                                          <p:cBhvr rctx="PPT">
                                            <p:cTn id="87" dur="250" autoRev="1" fill="hold">
                                              <p:stCondLst>
                                                <p:cond delay="0"/>
                                              </p:stCondLst>
                                            </p:cTn>
                                            <p:tgtEl>
                                              <p:spTgt spid="93"/>
                                            </p:tgtEl>
                                            <p:attrNameLst>
                                              <p:attrName>ppt_w</p:attrName>
                                            </p:attrNameLst>
                                          </p:cBhvr>
                                        </p:anim>
                                        <p:anim by="(#ppt_w*0.50)" calcmode="lin" valueType="num">
                                          <p:cBhvr>
                                            <p:cTn id="88" dur="250" decel="50000" autoRev="1" fill="hold">
                                              <p:stCondLst>
                                                <p:cond delay="0"/>
                                              </p:stCondLst>
                                            </p:cTn>
                                            <p:tgtEl>
                                              <p:spTgt spid="93"/>
                                            </p:tgtEl>
                                            <p:attrNameLst>
                                              <p:attrName>ppt_x</p:attrName>
                                            </p:attrNameLst>
                                          </p:cBhvr>
                                        </p:anim>
                                        <p:anim from="(-#ppt_h/2)" to="(#ppt_y)" calcmode="lin" valueType="num">
                                          <p:cBhvr>
                                            <p:cTn id="89" dur="500" fill="hold">
                                              <p:stCondLst>
                                                <p:cond delay="0"/>
                                              </p:stCondLst>
                                            </p:cTn>
                                            <p:tgtEl>
                                              <p:spTgt spid="93"/>
                                            </p:tgtEl>
                                            <p:attrNameLst>
                                              <p:attrName>ppt_y</p:attrName>
                                            </p:attrNameLst>
                                          </p:cBhvr>
                                        </p:anim>
                                        <p:animRot by="21600000">
                                          <p:cBhvr>
                                            <p:cTn id="90" dur="500" fill="hold">
                                              <p:stCondLst>
                                                <p:cond delay="0"/>
                                              </p:stCondLst>
                                            </p:cTn>
                                            <p:tgtEl>
                                              <p:spTgt spid="93"/>
                                            </p:tgtEl>
                                            <p:attrNameLst>
                                              <p:attrName>r</p:attrName>
                                            </p:attrNameLst>
                                          </p:cBhvr>
                                        </p:animRot>
                                      </p:childTnLst>
                                    </p:cTn>
                                  </p:par>
                                </p:childTnLst>
                              </p:cTn>
                            </p:par>
                            <p:par>
                              <p:cTn id="91" fill="hold">
                                <p:stCondLst>
                                  <p:cond delay="4500"/>
                                </p:stCondLst>
                                <p:childTnLst>
                                  <p:par>
                                    <p:cTn id="92" presetID="52" presetClass="entr" presetSubtype="0" fill="hold" grpId="0" nodeType="afterEffect">
                                      <p:stCondLst>
                                        <p:cond delay="0"/>
                                      </p:stCondLst>
                                      <p:childTnLst>
                                        <p:set>
                                          <p:cBhvr>
                                            <p:cTn id="93" dur="1" fill="hold">
                                              <p:stCondLst>
                                                <p:cond delay="0"/>
                                              </p:stCondLst>
                                            </p:cTn>
                                            <p:tgtEl>
                                              <p:spTgt spid="91"/>
                                            </p:tgtEl>
                                            <p:attrNameLst>
                                              <p:attrName>style.visibility</p:attrName>
                                            </p:attrNameLst>
                                          </p:cBhvr>
                                          <p:to>
                                            <p:strVal val="visible"/>
                                          </p:to>
                                        </p:set>
                                        <p:animScale>
                                          <p:cBhvr>
                                            <p:cTn id="94" dur="1500" decel="50000" fill="hold">
                                              <p:stCondLst>
                                                <p:cond delay="0"/>
                                              </p:stCondLst>
                                            </p:cTn>
                                            <p:tgtEl>
                                              <p:spTgt spid="9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5" dur="1500" decel="50000" fill="hold">
                                              <p:stCondLst>
                                                <p:cond delay="0"/>
                                              </p:stCondLst>
                                            </p:cTn>
                                            <p:tgtEl>
                                              <p:spTgt spid="91"/>
                                            </p:tgtEl>
                                            <p:attrNameLst>
                                              <p:attrName>ppt_x</p:attrName>
                                              <p:attrName>ppt_y</p:attrName>
                                            </p:attrNameLst>
                                          </p:cBhvr>
                                        </p:animMotion>
                                        <p:animEffect transition="in" filter="fade">
                                          <p:cBhvr>
                                            <p:cTn id="96" dur="1500"/>
                                            <p:tgtEl>
                                              <p:spTgt spid="91"/>
                                            </p:tgtEl>
                                          </p:cBhvr>
                                        </p:animEffect>
                                      </p:childTnLst>
                                    </p:cTn>
                                  </p:par>
                                  <p:par>
                                    <p:cTn id="97" presetID="52" presetClass="entr" presetSubtype="0" fill="hold" grpId="0" nodeType="withEffect">
                                      <p:stCondLst>
                                        <p:cond delay="750"/>
                                      </p:stCondLst>
                                      <p:childTnLst>
                                        <p:set>
                                          <p:cBhvr>
                                            <p:cTn id="98" dur="1" fill="hold">
                                              <p:stCondLst>
                                                <p:cond delay="0"/>
                                              </p:stCondLst>
                                            </p:cTn>
                                            <p:tgtEl>
                                              <p:spTgt spid="96"/>
                                            </p:tgtEl>
                                            <p:attrNameLst>
                                              <p:attrName>style.visibility</p:attrName>
                                            </p:attrNameLst>
                                          </p:cBhvr>
                                          <p:to>
                                            <p:strVal val="visible"/>
                                          </p:to>
                                        </p:set>
                                        <p:animScale>
                                          <p:cBhvr>
                                            <p:cTn id="99" dur="1500" decel="50000" fill="hold">
                                              <p:stCondLst>
                                                <p:cond delay="0"/>
                                              </p:stCondLst>
                                            </p:cTn>
                                            <p:tgtEl>
                                              <p:spTgt spid="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0" dur="1500" decel="50000" fill="hold">
                                              <p:stCondLst>
                                                <p:cond delay="0"/>
                                              </p:stCondLst>
                                            </p:cTn>
                                            <p:tgtEl>
                                              <p:spTgt spid="96"/>
                                            </p:tgtEl>
                                            <p:attrNameLst>
                                              <p:attrName>ppt_x</p:attrName>
                                              <p:attrName>ppt_y</p:attrName>
                                            </p:attrNameLst>
                                          </p:cBhvr>
                                        </p:animMotion>
                                        <p:animEffect transition="in" filter="fade">
                                          <p:cBhvr>
                                            <p:cTn id="101" dur="1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p:bldP spid="88" grpId="0"/>
          <p:bldP spid="89" grpId="0"/>
          <p:bldP spid="90" grpId="0"/>
          <p:bldP spid="91" grpId="0"/>
          <p:bldP spid="92" grpId="0"/>
          <p:bldP spid="93" grpId="0"/>
          <p:bldP spid="94" grpId="0" animBg="1"/>
          <p:bldP spid="95" grpId="0" animBg="1"/>
          <p:bldP spid="96" grpId="0"/>
          <p:bldP spid="9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1000" fill="hold"/>
                                            <p:tgtEl>
                                              <p:spTgt spid="76"/>
                                            </p:tgtEl>
                                            <p:attrNameLst>
                                              <p:attrName>ppt_x</p:attrName>
                                            </p:attrNameLst>
                                          </p:cBhvr>
                                          <p:tavLst>
                                            <p:tav tm="0">
                                              <p:val>
                                                <p:strVal val="0-#ppt_w/2"/>
                                              </p:val>
                                            </p:tav>
                                            <p:tav tm="100000">
                                              <p:val>
                                                <p:strVal val="#ppt_x"/>
                                              </p:val>
                                            </p:tav>
                                          </p:tavLst>
                                        </p:anim>
                                        <p:anim calcmode="lin" valueType="num">
                                          <p:cBhvr additive="base">
                                            <p:cTn id="8" dur="1000" fill="hold"/>
                                            <p:tgtEl>
                                              <p:spTgt spid="76"/>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80"/>
                                            </p:tgtEl>
                                            <p:attrNameLst>
                                              <p:attrName>style.visibility</p:attrName>
                                            </p:attrNameLst>
                                          </p:cBhvr>
                                          <p:to>
                                            <p:strVal val="visible"/>
                                          </p:to>
                                        </p:set>
                                        <p:anim calcmode="lin" valueType="num">
                                          <p:cBhvr additive="base">
                                            <p:cTn id="11" dur="1000" fill="hold"/>
                                            <p:tgtEl>
                                              <p:spTgt spid="80"/>
                                            </p:tgtEl>
                                            <p:attrNameLst>
                                              <p:attrName>ppt_x</p:attrName>
                                            </p:attrNameLst>
                                          </p:cBhvr>
                                          <p:tavLst>
                                            <p:tav tm="0">
                                              <p:val>
                                                <p:strVal val="0-#ppt_w/2"/>
                                              </p:val>
                                            </p:tav>
                                            <p:tav tm="100000">
                                              <p:val>
                                                <p:strVal val="#ppt_x"/>
                                              </p:val>
                                            </p:tav>
                                          </p:tavLst>
                                        </p:anim>
                                        <p:anim calcmode="lin" valueType="num">
                                          <p:cBhvr additive="base">
                                            <p:cTn id="12" dur="1000" fill="hold"/>
                                            <p:tgtEl>
                                              <p:spTgt spid="80"/>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81"/>
                                            </p:tgtEl>
                                            <p:attrNameLst>
                                              <p:attrName>style.visibility</p:attrName>
                                            </p:attrNameLst>
                                          </p:cBhvr>
                                          <p:to>
                                            <p:strVal val="visible"/>
                                          </p:to>
                                        </p:set>
                                        <p:anim calcmode="lin" valueType="num">
                                          <p:cBhvr additive="base">
                                            <p:cTn id="15" dur="1000" fill="hold"/>
                                            <p:tgtEl>
                                              <p:spTgt spid="81"/>
                                            </p:tgtEl>
                                            <p:attrNameLst>
                                              <p:attrName>ppt_x</p:attrName>
                                            </p:attrNameLst>
                                          </p:cBhvr>
                                          <p:tavLst>
                                            <p:tav tm="0">
                                              <p:val>
                                                <p:strVal val="0-#ppt_w/2"/>
                                              </p:val>
                                            </p:tav>
                                            <p:tav tm="100000">
                                              <p:val>
                                                <p:strVal val="#ppt_x"/>
                                              </p:val>
                                            </p:tav>
                                          </p:tavLst>
                                        </p:anim>
                                        <p:anim calcmode="lin" valueType="num">
                                          <p:cBhvr additive="base">
                                            <p:cTn id="16" dur="1000" fill="hold"/>
                                            <p:tgtEl>
                                              <p:spTgt spid="81"/>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83"/>
                                            </p:tgtEl>
                                            <p:attrNameLst>
                                              <p:attrName>style.visibility</p:attrName>
                                            </p:attrNameLst>
                                          </p:cBhvr>
                                          <p:to>
                                            <p:strVal val="visible"/>
                                          </p:to>
                                        </p:set>
                                        <p:anim calcmode="lin" valueType="num">
                                          <p:cBhvr additive="base">
                                            <p:cTn id="19" dur="1000" fill="hold"/>
                                            <p:tgtEl>
                                              <p:spTgt spid="83"/>
                                            </p:tgtEl>
                                            <p:attrNameLst>
                                              <p:attrName>ppt_x</p:attrName>
                                            </p:attrNameLst>
                                          </p:cBhvr>
                                          <p:tavLst>
                                            <p:tav tm="0">
                                              <p:val>
                                                <p:strVal val="0-#ppt_w/2"/>
                                              </p:val>
                                            </p:tav>
                                            <p:tav tm="100000">
                                              <p:val>
                                                <p:strVal val="#ppt_x"/>
                                              </p:val>
                                            </p:tav>
                                          </p:tavLst>
                                        </p:anim>
                                        <p:anim calcmode="lin" valueType="num">
                                          <p:cBhvr additive="base">
                                            <p:cTn id="20" dur="1000" fill="hold"/>
                                            <p:tgtEl>
                                              <p:spTgt spid="83"/>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500"/>
                                      </p:stCondLst>
                                      <p:childTnLst>
                                        <p:set>
                                          <p:cBhvr>
                                            <p:cTn id="22" dur="1" fill="hold">
                                              <p:stCondLst>
                                                <p:cond delay="0"/>
                                              </p:stCondLst>
                                            </p:cTn>
                                            <p:tgtEl>
                                              <p:spTgt spid="79"/>
                                            </p:tgtEl>
                                            <p:attrNameLst>
                                              <p:attrName>style.visibility</p:attrName>
                                            </p:attrNameLst>
                                          </p:cBhvr>
                                          <p:to>
                                            <p:strVal val="visible"/>
                                          </p:to>
                                        </p:set>
                                        <p:anim calcmode="lin" valueType="num">
                                          <p:cBhvr additive="base">
                                            <p:cTn id="23" dur="1000" fill="hold"/>
                                            <p:tgtEl>
                                              <p:spTgt spid="79"/>
                                            </p:tgtEl>
                                            <p:attrNameLst>
                                              <p:attrName>ppt_x</p:attrName>
                                            </p:attrNameLst>
                                          </p:cBhvr>
                                          <p:tavLst>
                                            <p:tav tm="0">
                                              <p:val>
                                                <p:strVal val="0-#ppt_w/2"/>
                                              </p:val>
                                            </p:tav>
                                            <p:tav tm="100000">
                                              <p:val>
                                                <p:strVal val="#ppt_x"/>
                                              </p:val>
                                            </p:tav>
                                          </p:tavLst>
                                        </p:anim>
                                        <p:anim calcmode="lin" valueType="num">
                                          <p:cBhvr additive="base">
                                            <p:cTn id="24" dur="1000" fill="hold"/>
                                            <p:tgtEl>
                                              <p:spTgt spid="79"/>
                                            </p:tgtEl>
                                            <p:attrNameLst>
                                              <p:attrName>ppt_y</p:attrName>
                                            </p:attrNameLst>
                                          </p:cBhvr>
                                          <p:tavLst>
                                            <p:tav tm="0">
                                              <p:val>
                                                <p:strVal val="0-#ppt_h/2"/>
                                              </p:val>
                                            </p:tav>
                                            <p:tav tm="100000">
                                              <p:val>
                                                <p:strVal val="#ppt_y"/>
                                              </p:val>
                                            </p:tav>
                                          </p:tavLst>
                                        </p:anim>
                                      </p:childTnLst>
                                    </p:cTn>
                                  </p:par>
                                  <p:par>
                                    <p:cTn id="25" presetID="2" presetClass="entr" presetSubtype="9" fill="hold" grpId="0" nodeType="withEffect">
                                      <p:stCondLst>
                                        <p:cond delay="500"/>
                                      </p:stCondLst>
                                      <p:childTnLst>
                                        <p:set>
                                          <p:cBhvr>
                                            <p:cTn id="26" dur="1" fill="hold">
                                              <p:stCondLst>
                                                <p:cond delay="0"/>
                                              </p:stCondLst>
                                            </p:cTn>
                                            <p:tgtEl>
                                              <p:spTgt spid="78"/>
                                            </p:tgtEl>
                                            <p:attrNameLst>
                                              <p:attrName>style.visibility</p:attrName>
                                            </p:attrNameLst>
                                          </p:cBhvr>
                                          <p:to>
                                            <p:strVal val="visible"/>
                                          </p:to>
                                        </p:set>
                                        <p:anim calcmode="lin" valueType="num">
                                          <p:cBhvr additive="base">
                                            <p:cTn id="27" dur="1000" fill="hold"/>
                                            <p:tgtEl>
                                              <p:spTgt spid="78"/>
                                            </p:tgtEl>
                                            <p:attrNameLst>
                                              <p:attrName>ppt_x</p:attrName>
                                            </p:attrNameLst>
                                          </p:cBhvr>
                                          <p:tavLst>
                                            <p:tav tm="0">
                                              <p:val>
                                                <p:strVal val="0-#ppt_w/2"/>
                                              </p:val>
                                            </p:tav>
                                            <p:tav tm="100000">
                                              <p:val>
                                                <p:strVal val="#ppt_x"/>
                                              </p:val>
                                            </p:tav>
                                          </p:tavLst>
                                        </p:anim>
                                        <p:anim calcmode="lin" valueType="num">
                                          <p:cBhvr additive="base">
                                            <p:cTn id="28" dur="1000" fill="hold"/>
                                            <p:tgtEl>
                                              <p:spTgt spid="78"/>
                                            </p:tgtEl>
                                            <p:attrNameLst>
                                              <p:attrName>ppt_y</p:attrName>
                                            </p:attrNameLst>
                                          </p:cBhvr>
                                          <p:tavLst>
                                            <p:tav tm="0">
                                              <p:val>
                                                <p:strVal val="0-#ppt_h/2"/>
                                              </p:val>
                                            </p:tav>
                                            <p:tav tm="100000">
                                              <p:val>
                                                <p:strVal val="#ppt_y"/>
                                              </p:val>
                                            </p:tav>
                                          </p:tavLst>
                                        </p:anim>
                                      </p:childTnLst>
                                    </p:cTn>
                                  </p:par>
                                  <p:par>
                                    <p:cTn id="29" presetID="2" presetClass="entr" presetSubtype="9" fill="hold" grpId="0" nodeType="withEffect">
                                      <p:stCondLst>
                                        <p:cond delay="500"/>
                                      </p:stCondLst>
                                      <p:childTnLst>
                                        <p:set>
                                          <p:cBhvr>
                                            <p:cTn id="30" dur="1" fill="hold">
                                              <p:stCondLst>
                                                <p:cond delay="0"/>
                                              </p:stCondLst>
                                            </p:cTn>
                                            <p:tgtEl>
                                              <p:spTgt spid="95"/>
                                            </p:tgtEl>
                                            <p:attrNameLst>
                                              <p:attrName>style.visibility</p:attrName>
                                            </p:attrNameLst>
                                          </p:cBhvr>
                                          <p:to>
                                            <p:strVal val="visible"/>
                                          </p:to>
                                        </p:set>
                                        <p:anim calcmode="lin" valueType="num">
                                          <p:cBhvr additive="base">
                                            <p:cTn id="31" dur="1000" fill="hold"/>
                                            <p:tgtEl>
                                              <p:spTgt spid="95"/>
                                            </p:tgtEl>
                                            <p:attrNameLst>
                                              <p:attrName>ppt_x</p:attrName>
                                            </p:attrNameLst>
                                          </p:cBhvr>
                                          <p:tavLst>
                                            <p:tav tm="0">
                                              <p:val>
                                                <p:strVal val="0-#ppt_w/2"/>
                                              </p:val>
                                            </p:tav>
                                            <p:tav tm="100000">
                                              <p:val>
                                                <p:strVal val="#ppt_x"/>
                                              </p:val>
                                            </p:tav>
                                          </p:tavLst>
                                        </p:anim>
                                        <p:anim calcmode="lin" valueType="num">
                                          <p:cBhvr additive="base">
                                            <p:cTn id="32" dur="1000" fill="hold"/>
                                            <p:tgtEl>
                                              <p:spTgt spid="95"/>
                                            </p:tgtEl>
                                            <p:attrNameLst>
                                              <p:attrName>ppt_y</p:attrName>
                                            </p:attrNameLst>
                                          </p:cBhvr>
                                          <p:tavLst>
                                            <p:tav tm="0">
                                              <p:val>
                                                <p:strVal val="0-#ppt_h/2"/>
                                              </p:val>
                                            </p:tav>
                                            <p:tav tm="100000">
                                              <p:val>
                                                <p:strVal val="#ppt_y"/>
                                              </p:val>
                                            </p:tav>
                                          </p:tavLst>
                                        </p:anim>
                                      </p:childTnLst>
                                    </p:cTn>
                                  </p:par>
                                  <p:par>
                                    <p:cTn id="33" presetID="2" presetClass="entr" presetSubtype="9" fill="hold" grpId="0" nodeType="withEffect">
                                      <p:stCondLst>
                                        <p:cond delay="500"/>
                                      </p:stCondLst>
                                      <p:childTnLst>
                                        <p:set>
                                          <p:cBhvr>
                                            <p:cTn id="34" dur="1" fill="hold">
                                              <p:stCondLst>
                                                <p:cond delay="0"/>
                                              </p:stCondLst>
                                            </p:cTn>
                                            <p:tgtEl>
                                              <p:spTgt spid="82"/>
                                            </p:tgtEl>
                                            <p:attrNameLst>
                                              <p:attrName>style.visibility</p:attrName>
                                            </p:attrNameLst>
                                          </p:cBhvr>
                                          <p:to>
                                            <p:strVal val="visible"/>
                                          </p:to>
                                        </p:set>
                                        <p:anim calcmode="lin" valueType="num">
                                          <p:cBhvr additive="base">
                                            <p:cTn id="35" dur="1000" fill="hold"/>
                                            <p:tgtEl>
                                              <p:spTgt spid="82"/>
                                            </p:tgtEl>
                                            <p:attrNameLst>
                                              <p:attrName>ppt_x</p:attrName>
                                            </p:attrNameLst>
                                          </p:cBhvr>
                                          <p:tavLst>
                                            <p:tav tm="0">
                                              <p:val>
                                                <p:strVal val="0-#ppt_w/2"/>
                                              </p:val>
                                            </p:tav>
                                            <p:tav tm="100000">
                                              <p:val>
                                                <p:strVal val="#ppt_x"/>
                                              </p:val>
                                            </p:tav>
                                          </p:tavLst>
                                        </p:anim>
                                        <p:anim calcmode="lin" valueType="num">
                                          <p:cBhvr additive="base">
                                            <p:cTn id="36" dur="1000" fill="hold"/>
                                            <p:tgtEl>
                                              <p:spTgt spid="82"/>
                                            </p:tgtEl>
                                            <p:attrNameLst>
                                              <p:attrName>ppt_y</p:attrName>
                                            </p:attrNameLst>
                                          </p:cBhvr>
                                          <p:tavLst>
                                            <p:tav tm="0">
                                              <p:val>
                                                <p:strVal val="0-#ppt_h/2"/>
                                              </p:val>
                                            </p:tav>
                                            <p:tav tm="100000">
                                              <p:val>
                                                <p:strVal val="#ppt_y"/>
                                              </p:val>
                                            </p:tav>
                                          </p:tavLst>
                                        </p:anim>
                                      </p:childTnLst>
                                    </p:cTn>
                                  </p:par>
                                  <p:par>
                                    <p:cTn id="37" presetID="2" presetClass="entr" presetSubtype="9" fill="hold" grpId="0" nodeType="withEffect">
                                      <p:stCondLst>
                                        <p:cond delay="1000"/>
                                      </p:stCondLst>
                                      <p:childTnLst>
                                        <p:set>
                                          <p:cBhvr>
                                            <p:cTn id="38" dur="1" fill="hold">
                                              <p:stCondLst>
                                                <p:cond delay="0"/>
                                              </p:stCondLst>
                                            </p:cTn>
                                            <p:tgtEl>
                                              <p:spTgt spid="94"/>
                                            </p:tgtEl>
                                            <p:attrNameLst>
                                              <p:attrName>style.visibility</p:attrName>
                                            </p:attrNameLst>
                                          </p:cBhvr>
                                          <p:to>
                                            <p:strVal val="visible"/>
                                          </p:to>
                                        </p:set>
                                        <p:anim calcmode="lin" valueType="num">
                                          <p:cBhvr additive="base">
                                            <p:cTn id="39" dur="1000" fill="hold"/>
                                            <p:tgtEl>
                                              <p:spTgt spid="94"/>
                                            </p:tgtEl>
                                            <p:attrNameLst>
                                              <p:attrName>ppt_x</p:attrName>
                                            </p:attrNameLst>
                                          </p:cBhvr>
                                          <p:tavLst>
                                            <p:tav tm="0">
                                              <p:val>
                                                <p:strVal val="0-#ppt_w/2"/>
                                              </p:val>
                                            </p:tav>
                                            <p:tav tm="100000">
                                              <p:val>
                                                <p:strVal val="#ppt_x"/>
                                              </p:val>
                                            </p:tav>
                                          </p:tavLst>
                                        </p:anim>
                                        <p:anim calcmode="lin" valueType="num">
                                          <p:cBhvr additive="base">
                                            <p:cTn id="40" dur="1000" fill="hold"/>
                                            <p:tgtEl>
                                              <p:spTgt spid="94"/>
                                            </p:tgtEl>
                                            <p:attrNameLst>
                                              <p:attrName>ppt_y</p:attrName>
                                            </p:attrNameLst>
                                          </p:cBhvr>
                                          <p:tavLst>
                                            <p:tav tm="0">
                                              <p:val>
                                                <p:strVal val="0-#ppt_h/2"/>
                                              </p:val>
                                            </p:tav>
                                            <p:tav tm="100000">
                                              <p:val>
                                                <p:strVal val="#ppt_y"/>
                                              </p:val>
                                            </p:tav>
                                          </p:tavLst>
                                        </p:anim>
                                      </p:childTnLst>
                                    </p:cTn>
                                  </p:par>
                                  <p:par>
                                    <p:cTn id="41" presetID="2" presetClass="entr" presetSubtype="9" fill="hold" grpId="0" nodeType="withEffect">
                                      <p:stCondLst>
                                        <p:cond delay="1000"/>
                                      </p:stCondLst>
                                      <p:childTnLst>
                                        <p:set>
                                          <p:cBhvr>
                                            <p:cTn id="42" dur="1" fill="hold">
                                              <p:stCondLst>
                                                <p:cond delay="0"/>
                                              </p:stCondLst>
                                            </p:cTn>
                                            <p:tgtEl>
                                              <p:spTgt spid="84"/>
                                            </p:tgtEl>
                                            <p:attrNameLst>
                                              <p:attrName>style.visibility</p:attrName>
                                            </p:attrNameLst>
                                          </p:cBhvr>
                                          <p:to>
                                            <p:strVal val="visible"/>
                                          </p:to>
                                        </p:set>
                                        <p:anim calcmode="lin" valueType="num">
                                          <p:cBhvr additive="base">
                                            <p:cTn id="43" dur="1000" fill="hold"/>
                                            <p:tgtEl>
                                              <p:spTgt spid="84"/>
                                            </p:tgtEl>
                                            <p:attrNameLst>
                                              <p:attrName>ppt_x</p:attrName>
                                            </p:attrNameLst>
                                          </p:cBhvr>
                                          <p:tavLst>
                                            <p:tav tm="0">
                                              <p:val>
                                                <p:strVal val="0-#ppt_w/2"/>
                                              </p:val>
                                            </p:tav>
                                            <p:tav tm="100000">
                                              <p:val>
                                                <p:strVal val="#ppt_x"/>
                                              </p:val>
                                            </p:tav>
                                          </p:tavLst>
                                        </p:anim>
                                        <p:anim calcmode="lin" valueType="num">
                                          <p:cBhvr additive="base">
                                            <p:cTn id="44" dur="1000" fill="hold"/>
                                            <p:tgtEl>
                                              <p:spTgt spid="84"/>
                                            </p:tgtEl>
                                            <p:attrNameLst>
                                              <p:attrName>ppt_y</p:attrName>
                                            </p:attrNameLst>
                                          </p:cBhvr>
                                          <p:tavLst>
                                            <p:tav tm="0">
                                              <p:val>
                                                <p:strVal val="0-#ppt_h/2"/>
                                              </p:val>
                                            </p:tav>
                                            <p:tav tm="100000">
                                              <p:val>
                                                <p:strVal val="#ppt_y"/>
                                              </p:val>
                                            </p:tav>
                                          </p:tavLst>
                                        </p:anim>
                                      </p:childTnLst>
                                    </p:cTn>
                                  </p:par>
                                  <p:par>
                                    <p:cTn id="45" presetID="2" presetClass="entr" presetSubtype="9" fill="hold" grpId="0" nodeType="withEffect">
                                      <p:stCondLst>
                                        <p:cond delay="1000"/>
                                      </p:stCondLst>
                                      <p:childTnLst>
                                        <p:set>
                                          <p:cBhvr>
                                            <p:cTn id="46" dur="1" fill="hold">
                                              <p:stCondLst>
                                                <p:cond delay="0"/>
                                              </p:stCondLst>
                                            </p:cTn>
                                            <p:tgtEl>
                                              <p:spTgt spid="77"/>
                                            </p:tgtEl>
                                            <p:attrNameLst>
                                              <p:attrName>style.visibility</p:attrName>
                                            </p:attrNameLst>
                                          </p:cBhvr>
                                          <p:to>
                                            <p:strVal val="visible"/>
                                          </p:to>
                                        </p:set>
                                        <p:anim calcmode="lin" valueType="num">
                                          <p:cBhvr additive="base">
                                            <p:cTn id="47" dur="1000" fill="hold"/>
                                            <p:tgtEl>
                                              <p:spTgt spid="77"/>
                                            </p:tgtEl>
                                            <p:attrNameLst>
                                              <p:attrName>ppt_x</p:attrName>
                                            </p:attrNameLst>
                                          </p:cBhvr>
                                          <p:tavLst>
                                            <p:tav tm="0">
                                              <p:val>
                                                <p:strVal val="0-#ppt_w/2"/>
                                              </p:val>
                                            </p:tav>
                                            <p:tav tm="100000">
                                              <p:val>
                                                <p:strVal val="#ppt_x"/>
                                              </p:val>
                                            </p:tav>
                                          </p:tavLst>
                                        </p:anim>
                                        <p:anim calcmode="lin" valueType="num">
                                          <p:cBhvr additive="base">
                                            <p:cTn id="48" dur="1000" fill="hold"/>
                                            <p:tgtEl>
                                              <p:spTgt spid="77"/>
                                            </p:tgtEl>
                                            <p:attrNameLst>
                                              <p:attrName>ppt_y</p:attrName>
                                            </p:attrNameLst>
                                          </p:cBhvr>
                                          <p:tavLst>
                                            <p:tav tm="0">
                                              <p:val>
                                                <p:strVal val="0-#ppt_h/2"/>
                                              </p:val>
                                            </p:tav>
                                            <p:tav tm="100000">
                                              <p:val>
                                                <p:strVal val="#ppt_y"/>
                                              </p:val>
                                            </p:tav>
                                          </p:tavLst>
                                        </p:anim>
                                      </p:childTnLst>
                                    </p:cTn>
                                  </p:par>
                                  <p:par>
                                    <p:cTn id="49" presetID="2" presetClass="entr" presetSubtype="9" fill="hold" grpId="0" nodeType="withEffect">
                                      <p:stCondLst>
                                        <p:cond delay="1000"/>
                                      </p:stCondLst>
                                      <p:childTnLst>
                                        <p:set>
                                          <p:cBhvr>
                                            <p:cTn id="50" dur="1" fill="hold">
                                              <p:stCondLst>
                                                <p:cond delay="0"/>
                                              </p:stCondLst>
                                            </p:cTn>
                                            <p:tgtEl>
                                              <p:spTgt spid="86"/>
                                            </p:tgtEl>
                                            <p:attrNameLst>
                                              <p:attrName>style.visibility</p:attrName>
                                            </p:attrNameLst>
                                          </p:cBhvr>
                                          <p:to>
                                            <p:strVal val="visible"/>
                                          </p:to>
                                        </p:set>
                                        <p:anim calcmode="lin" valueType="num">
                                          <p:cBhvr additive="base">
                                            <p:cTn id="51" dur="1000" fill="hold"/>
                                            <p:tgtEl>
                                              <p:spTgt spid="86"/>
                                            </p:tgtEl>
                                            <p:attrNameLst>
                                              <p:attrName>ppt_x</p:attrName>
                                            </p:attrNameLst>
                                          </p:cBhvr>
                                          <p:tavLst>
                                            <p:tav tm="0">
                                              <p:val>
                                                <p:strVal val="0-#ppt_w/2"/>
                                              </p:val>
                                            </p:tav>
                                            <p:tav tm="100000">
                                              <p:val>
                                                <p:strVal val="#ppt_x"/>
                                              </p:val>
                                            </p:tav>
                                          </p:tavLst>
                                        </p:anim>
                                        <p:anim calcmode="lin" valueType="num">
                                          <p:cBhvr additive="base">
                                            <p:cTn id="52" dur="1000" fill="hold"/>
                                            <p:tgtEl>
                                              <p:spTgt spid="86"/>
                                            </p:tgtEl>
                                            <p:attrNameLst>
                                              <p:attrName>ppt_y</p:attrName>
                                            </p:attrNameLst>
                                          </p:cBhvr>
                                          <p:tavLst>
                                            <p:tav tm="0">
                                              <p:val>
                                                <p:strVal val="0-#ppt_h/2"/>
                                              </p:val>
                                            </p:tav>
                                            <p:tav tm="100000">
                                              <p:val>
                                                <p:strVal val="#ppt_y"/>
                                              </p:val>
                                            </p:tav>
                                          </p:tavLst>
                                        </p:anim>
                                      </p:childTnLst>
                                    </p:cTn>
                                  </p:par>
                                  <p:par>
                                    <p:cTn id="53" presetID="2" presetClass="entr" presetSubtype="9" fill="hold" grpId="0" nodeType="withEffect">
                                      <p:stCondLst>
                                        <p:cond delay="1000"/>
                                      </p:stCondLst>
                                      <p:childTnLst>
                                        <p:set>
                                          <p:cBhvr>
                                            <p:cTn id="54" dur="1" fill="hold">
                                              <p:stCondLst>
                                                <p:cond delay="0"/>
                                              </p:stCondLst>
                                            </p:cTn>
                                            <p:tgtEl>
                                              <p:spTgt spid="85"/>
                                            </p:tgtEl>
                                            <p:attrNameLst>
                                              <p:attrName>style.visibility</p:attrName>
                                            </p:attrNameLst>
                                          </p:cBhvr>
                                          <p:to>
                                            <p:strVal val="visible"/>
                                          </p:to>
                                        </p:set>
                                        <p:anim calcmode="lin" valueType="num">
                                          <p:cBhvr additive="base">
                                            <p:cTn id="55" dur="1000" fill="hold"/>
                                            <p:tgtEl>
                                              <p:spTgt spid="85"/>
                                            </p:tgtEl>
                                            <p:attrNameLst>
                                              <p:attrName>ppt_x</p:attrName>
                                            </p:attrNameLst>
                                          </p:cBhvr>
                                          <p:tavLst>
                                            <p:tav tm="0">
                                              <p:val>
                                                <p:strVal val="0-#ppt_w/2"/>
                                              </p:val>
                                            </p:tav>
                                            <p:tav tm="100000">
                                              <p:val>
                                                <p:strVal val="#ppt_x"/>
                                              </p:val>
                                            </p:tav>
                                          </p:tavLst>
                                        </p:anim>
                                        <p:anim calcmode="lin" valueType="num">
                                          <p:cBhvr additive="base">
                                            <p:cTn id="56" dur="1000" fill="hold"/>
                                            <p:tgtEl>
                                              <p:spTgt spid="85"/>
                                            </p:tgtEl>
                                            <p:attrNameLst>
                                              <p:attrName>ppt_y</p:attrName>
                                            </p:attrNameLst>
                                          </p:cBhvr>
                                          <p:tavLst>
                                            <p:tav tm="0">
                                              <p:val>
                                                <p:strVal val="0-#ppt_h/2"/>
                                              </p:val>
                                            </p:tav>
                                            <p:tav tm="100000">
                                              <p:val>
                                                <p:strVal val="#ppt_y"/>
                                              </p:val>
                                            </p:tav>
                                          </p:tavLst>
                                        </p:anim>
                                      </p:childTnLst>
                                    </p:cTn>
                                  </p:par>
                                  <p:par>
                                    <p:cTn id="57" presetID="2" presetClass="entr" presetSubtype="9" fill="hold" grpId="0" nodeType="withEffect">
                                      <p:stCondLst>
                                        <p:cond delay="1500"/>
                                      </p:stCondLst>
                                      <p:childTnLst>
                                        <p:set>
                                          <p:cBhvr>
                                            <p:cTn id="58" dur="1" fill="hold">
                                              <p:stCondLst>
                                                <p:cond delay="0"/>
                                              </p:stCondLst>
                                            </p:cTn>
                                            <p:tgtEl>
                                              <p:spTgt spid="87"/>
                                            </p:tgtEl>
                                            <p:attrNameLst>
                                              <p:attrName>style.visibility</p:attrName>
                                            </p:attrNameLst>
                                          </p:cBhvr>
                                          <p:to>
                                            <p:strVal val="visible"/>
                                          </p:to>
                                        </p:set>
                                        <p:anim calcmode="lin" valueType="num">
                                          <p:cBhvr additive="base">
                                            <p:cTn id="59" dur="1000" fill="hold"/>
                                            <p:tgtEl>
                                              <p:spTgt spid="87"/>
                                            </p:tgtEl>
                                            <p:attrNameLst>
                                              <p:attrName>ppt_x</p:attrName>
                                            </p:attrNameLst>
                                          </p:cBhvr>
                                          <p:tavLst>
                                            <p:tav tm="0">
                                              <p:val>
                                                <p:strVal val="0-#ppt_w/2"/>
                                              </p:val>
                                            </p:tav>
                                            <p:tav tm="100000">
                                              <p:val>
                                                <p:strVal val="#ppt_x"/>
                                              </p:val>
                                            </p:tav>
                                          </p:tavLst>
                                        </p:anim>
                                        <p:anim calcmode="lin" valueType="num">
                                          <p:cBhvr additive="base">
                                            <p:cTn id="60" dur="1000" fill="hold"/>
                                            <p:tgtEl>
                                              <p:spTgt spid="87"/>
                                            </p:tgtEl>
                                            <p:attrNameLst>
                                              <p:attrName>ppt_y</p:attrName>
                                            </p:attrNameLst>
                                          </p:cBhvr>
                                          <p:tavLst>
                                            <p:tav tm="0">
                                              <p:val>
                                                <p:strVal val="0-#ppt_h/2"/>
                                              </p:val>
                                            </p:tav>
                                            <p:tav tm="100000">
                                              <p:val>
                                                <p:strVal val="#ppt_y"/>
                                              </p:val>
                                            </p:tav>
                                          </p:tavLst>
                                        </p:anim>
                                      </p:childTnLst>
                                    </p:cTn>
                                  </p:par>
                                  <p:par>
                                    <p:cTn id="61" presetID="2" presetClass="entr" presetSubtype="9" fill="hold" grpId="0" nodeType="withEffect">
                                      <p:stCondLst>
                                        <p:cond delay="1500"/>
                                      </p:stCondLst>
                                      <p:childTnLst>
                                        <p:set>
                                          <p:cBhvr>
                                            <p:cTn id="62" dur="1" fill="hold">
                                              <p:stCondLst>
                                                <p:cond delay="0"/>
                                              </p:stCondLst>
                                            </p:cTn>
                                            <p:tgtEl>
                                              <p:spTgt spid="90"/>
                                            </p:tgtEl>
                                            <p:attrNameLst>
                                              <p:attrName>style.visibility</p:attrName>
                                            </p:attrNameLst>
                                          </p:cBhvr>
                                          <p:to>
                                            <p:strVal val="visible"/>
                                          </p:to>
                                        </p:set>
                                        <p:anim calcmode="lin" valueType="num">
                                          <p:cBhvr additive="base">
                                            <p:cTn id="63" dur="1000" fill="hold"/>
                                            <p:tgtEl>
                                              <p:spTgt spid="90"/>
                                            </p:tgtEl>
                                            <p:attrNameLst>
                                              <p:attrName>ppt_x</p:attrName>
                                            </p:attrNameLst>
                                          </p:cBhvr>
                                          <p:tavLst>
                                            <p:tav tm="0">
                                              <p:val>
                                                <p:strVal val="0-#ppt_w/2"/>
                                              </p:val>
                                            </p:tav>
                                            <p:tav tm="100000">
                                              <p:val>
                                                <p:strVal val="#ppt_x"/>
                                              </p:val>
                                            </p:tav>
                                          </p:tavLst>
                                        </p:anim>
                                        <p:anim calcmode="lin" valueType="num">
                                          <p:cBhvr additive="base">
                                            <p:cTn id="64" dur="1000" fill="hold"/>
                                            <p:tgtEl>
                                              <p:spTgt spid="90"/>
                                            </p:tgtEl>
                                            <p:attrNameLst>
                                              <p:attrName>ppt_y</p:attrName>
                                            </p:attrNameLst>
                                          </p:cBhvr>
                                          <p:tavLst>
                                            <p:tav tm="0">
                                              <p:val>
                                                <p:strVal val="0-#ppt_h/2"/>
                                              </p:val>
                                            </p:tav>
                                            <p:tav tm="100000">
                                              <p:val>
                                                <p:strVal val="#ppt_y"/>
                                              </p:val>
                                            </p:tav>
                                          </p:tavLst>
                                        </p:anim>
                                      </p:childTnLst>
                                    </p:cTn>
                                  </p:par>
                                  <p:par>
                                    <p:cTn id="65" presetID="2" presetClass="entr" presetSubtype="9" fill="hold" grpId="0" nodeType="withEffect">
                                      <p:stCondLst>
                                        <p:cond delay="1500"/>
                                      </p:stCondLst>
                                      <p:childTnLst>
                                        <p:set>
                                          <p:cBhvr>
                                            <p:cTn id="66" dur="1" fill="hold">
                                              <p:stCondLst>
                                                <p:cond delay="0"/>
                                              </p:stCondLst>
                                            </p:cTn>
                                            <p:tgtEl>
                                              <p:spTgt spid="89"/>
                                            </p:tgtEl>
                                            <p:attrNameLst>
                                              <p:attrName>style.visibility</p:attrName>
                                            </p:attrNameLst>
                                          </p:cBhvr>
                                          <p:to>
                                            <p:strVal val="visible"/>
                                          </p:to>
                                        </p:set>
                                        <p:anim calcmode="lin" valueType="num">
                                          <p:cBhvr additive="base">
                                            <p:cTn id="67" dur="1000" fill="hold"/>
                                            <p:tgtEl>
                                              <p:spTgt spid="89"/>
                                            </p:tgtEl>
                                            <p:attrNameLst>
                                              <p:attrName>ppt_x</p:attrName>
                                            </p:attrNameLst>
                                          </p:cBhvr>
                                          <p:tavLst>
                                            <p:tav tm="0">
                                              <p:val>
                                                <p:strVal val="0-#ppt_w/2"/>
                                              </p:val>
                                            </p:tav>
                                            <p:tav tm="100000">
                                              <p:val>
                                                <p:strVal val="#ppt_x"/>
                                              </p:val>
                                            </p:tav>
                                          </p:tavLst>
                                        </p:anim>
                                        <p:anim calcmode="lin" valueType="num">
                                          <p:cBhvr additive="base">
                                            <p:cTn id="68" dur="1000" fill="hold"/>
                                            <p:tgtEl>
                                              <p:spTgt spid="89"/>
                                            </p:tgtEl>
                                            <p:attrNameLst>
                                              <p:attrName>ppt_y</p:attrName>
                                            </p:attrNameLst>
                                          </p:cBhvr>
                                          <p:tavLst>
                                            <p:tav tm="0">
                                              <p:val>
                                                <p:strVal val="0-#ppt_h/2"/>
                                              </p:val>
                                            </p:tav>
                                            <p:tav tm="100000">
                                              <p:val>
                                                <p:strVal val="#ppt_y"/>
                                              </p:val>
                                            </p:tav>
                                          </p:tavLst>
                                        </p:anim>
                                      </p:childTnLst>
                                    </p:cTn>
                                  </p:par>
                                  <p:par>
                                    <p:cTn id="69" presetID="2" presetClass="entr" presetSubtype="9" fill="hold" grpId="0" nodeType="withEffect">
                                      <p:stCondLst>
                                        <p:cond delay="1500"/>
                                      </p:stCondLst>
                                      <p:childTnLst>
                                        <p:set>
                                          <p:cBhvr>
                                            <p:cTn id="70" dur="1" fill="hold">
                                              <p:stCondLst>
                                                <p:cond delay="0"/>
                                              </p:stCondLst>
                                            </p:cTn>
                                            <p:tgtEl>
                                              <p:spTgt spid="88"/>
                                            </p:tgtEl>
                                            <p:attrNameLst>
                                              <p:attrName>style.visibility</p:attrName>
                                            </p:attrNameLst>
                                          </p:cBhvr>
                                          <p:to>
                                            <p:strVal val="visible"/>
                                          </p:to>
                                        </p:set>
                                        <p:anim calcmode="lin" valueType="num">
                                          <p:cBhvr additive="base">
                                            <p:cTn id="71" dur="1000" fill="hold"/>
                                            <p:tgtEl>
                                              <p:spTgt spid="88"/>
                                            </p:tgtEl>
                                            <p:attrNameLst>
                                              <p:attrName>ppt_x</p:attrName>
                                            </p:attrNameLst>
                                          </p:cBhvr>
                                          <p:tavLst>
                                            <p:tav tm="0">
                                              <p:val>
                                                <p:strVal val="0-#ppt_w/2"/>
                                              </p:val>
                                            </p:tav>
                                            <p:tav tm="100000">
                                              <p:val>
                                                <p:strVal val="#ppt_x"/>
                                              </p:val>
                                            </p:tav>
                                          </p:tavLst>
                                        </p:anim>
                                        <p:anim calcmode="lin" valueType="num">
                                          <p:cBhvr additive="base">
                                            <p:cTn id="72" dur="1000" fill="hold"/>
                                            <p:tgtEl>
                                              <p:spTgt spid="88"/>
                                            </p:tgtEl>
                                            <p:attrNameLst>
                                              <p:attrName>ppt_y</p:attrName>
                                            </p:attrNameLst>
                                          </p:cBhvr>
                                          <p:tavLst>
                                            <p:tav tm="0">
                                              <p:val>
                                                <p:strVal val="0-#ppt_h/2"/>
                                              </p:val>
                                            </p:tav>
                                            <p:tav tm="100000">
                                              <p:val>
                                                <p:strVal val="#ppt_y"/>
                                              </p:val>
                                            </p:tav>
                                          </p:tavLst>
                                        </p:anim>
                                      </p:childTnLst>
                                    </p:cTn>
                                  </p:par>
                                  <p:par>
                                    <p:cTn id="73" presetID="2" presetClass="entr" presetSubtype="9" fill="hold" grpId="0" nodeType="withEffect">
                                      <p:stCondLst>
                                        <p:cond delay="1500"/>
                                      </p:stCondLst>
                                      <p:childTnLst>
                                        <p:set>
                                          <p:cBhvr>
                                            <p:cTn id="74" dur="1" fill="hold">
                                              <p:stCondLst>
                                                <p:cond delay="0"/>
                                              </p:stCondLst>
                                            </p:cTn>
                                            <p:tgtEl>
                                              <p:spTgt spid="97"/>
                                            </p:tgtEl>
                                            <p:attrNameLst>
                                              <p:attrName>style.visibility</p:attrName>
                                            </p:attrNameLst>
                                          </p:cBhvr>
                                          <p:to>
                                            <p:strVal val="visible"/>
                                          </p:to>
                                        </p:set>
                                        <p:anim calcmode="lin" valueType="num">
                                          <p:cBhvr additive="base">
                                            <p:cTn id="75" dur="1000" fill="hold"/>
                                            <p:tgtEl>
                                              <p:spTgt spid="97"/>
                                            </p:tgtEl>
                                            <p:attrNameLst>
                                              <p:attrName>ppt_x</p:attrName>
                                            </p:attrNameLst>
                                          </p:cBhvr>
                                          <p:tavLst>
                                            <p:tav tm="0">
                                              <p:val>
                                                <p:strVal val="0-#ppt_w/2"/>
                                              </p:val>
                                            </p:tav>
                                            <p:tav tm="100000">
                                              <p:val>
                                                <p:strVal val="#ppt_x"/>
                                              </p:val>
                                            </p:tav>
                                          </p:tavLst>
                                        </p:anim>
                                        <p:anim calcmode="lin" valueType="num">
                                          <p:cBhvr additive="base">
                                            <p:cTn id="76" dur="1000" fill="hold"/>
                                            <p:tgtEl>
                                              <p:spTgt spid="97"/>
                                            </p:tgtEl>
                                            <p:attrNameLst>
                                              <p:attrName>ppt_y</p:attrName>
                                            </p:attrNameLst>
                                          </p:cBhvr>
                                          <p:tavLst>
                                            <p:tav tm="0">
                                              <p:val>
                                                <p:strVal val="0-#ppt_h/2"/>
                                              </p:val>
                                            </p:tav>
                                            <p:tav tm="100000">
                                              <p:val>
                                                <p:strVal val="#ppt_y"/>
                                              </p:val>
                                            </p:tav>
                                          </p:tavLst>
                                        </p:anim>
                                      </p:childTnLst>
                                    </p:cTn>
                                  </p:par>
                                </p:childTnLst>
                              </p:cTn>
                            </p:par>
                            <p:par>
                              <p:cTn id="77" fill="hold">
                                <p:stCondLst>
                                  <p:cond delay="2500"/>
                                </p:stCondLst>
                                <p:childTnLst>
                                  <p:par>
                                    <p:cTn id="78" presetID="56" presetClass="entr" presetSubtype="0" fill="hold" grpId="0" nodeType="afterEffect">
                                      <p:stCondLst>
                                        <p:cond delay="0"/>
                                      </p:stCondLst>
                                      <p:iterate type="lt">
                                        <p:tmPct val="20000"/>
                                      </p:iterate>
                                      <p:childTnLst>
                                        <p:set>
                                          <p:cBhvr>
                                            <p:cTn id="79" dur="1" fill="hold">
                                              <p:stCondLst>
                                                <p:cond delay="0"/>
                                              </p:stCondLst>
                                            </p:cTn>
                                            <p:tgtEl>
                                              <p:spTgt spid="92"/>
                                            </p:tgtEl>
                                            <p:attrNameLst>
                                              <p:attrName>style.visibility</p:attrName>
                                            </p:attrNameLst>
                                          </p:cBhvr>
                                          <p:to>
                                            <p:strVal val="visible"/>
                                          </p:to>
                                        </p:set>
                                        <p:anim by="(-#ppt_w*2)" calcmode="lin" valueType="num">
                                          <p:cBhvr rctx="PPT">
                                            <p:cTn id="80" dur="250" autoRev="1" fill="hold">
                                              <p:stCondLst>
                                                <p:cond delay="0"/>
                                              </p:stCondLst>
                                            </p:cTn>
                                            <p:tgtEl>
                                              <p:spTgt spid="92"/>
                                            </p:tgtEl>
                                            <p:attrNameLst>
                                              <p:attrName>ppt_w</p:attrName>
                                            </p:attrNameLst>
                                          </p:cBhvr>
                                        </p:anim>
                                        <p:anim by="(#ppt_w*0.50)" calcmode="lin" valueType="num">
                                          <p:cBhvr>
                                            <p:cTn id="81" dur="250" decel="50000" autoRev="1" fill="hold">
                                              <p:stCondLst>
                                                <p:cond delay="0"/>
                                              </p:stCondLst>
                                            </p:cTn>
                                            <p:tgtEl>
                                              <p:spTgt spid="92"/>
                                            </p:tgtEl>
                                            <p:attrNameLst>
                                              <p:attrName>ppt_x</p:attrName>
                                            </p:attrNameLst>
                                          </p:cBhvr>
                                        </p:anim>
                                        <p:anim from="(-#ppt_h/2)" to="(#ppt_y)" calcmode="lin" valueType="num">
                                          <p:cBhvr>
                                            <p:cTn id="82" dur="500" fill="hold">
                                              <p:stCondLst>
                                                <p:cond delay="0"/>
                                              </p:stCondLst>
                                            </p:cTn>
                                            <p:tgtEl>
                                              <p:spTgt spid="92"/>
                                            </p:tgtEl>
                                            <p:attrNameLst>
                                              <p:attrName>ppt_y</p:attrName>
                                            </p:attrNameLst>
                                          </p:cBhvr>
                                        </p:anim>
                                        <p:animRot by="21600000">
                                          <p:cBhvr>
                                            <p:cTn id="83" dur="500" fill="hold">
                                              <p:stCondLst>
                                                <p:cond delay="0"/>
                                              </p:stCondLst>
                                            </p:cTn>
                                            <p:tgtEl>
                                              <p:spTgt spid="92"/>
                                            </p:tgtEl>
                                            <p:attrNameLst>
                                              <p:attrName>r</p:attrName>
                                            </p:attrNameLst>
                                          </p:cBhvr>
                                        </p:animRot>
                                      </p:childTnLst>
                                    </p:cTn>
                                  </p:par>
                                </p:childTnLst>
                              </p:cTn>
                            </p:par>
                            <p:par>
                              <p:cTn id="84" fill="hold">
                                <p:stCondLst>
                                  <p:cond delay="3500"/>
                                </p:stCondLst>
                                <p:childTnLst>
                                  <p:par>
                                    <p:cTn id="85" presetID="56" presetClass="entr" presetSubtype="0" fill="hold" grpId="0" nodeType="afterEffect">
                                      <p:stCondLst>
                                        <p:cond delay="0"/>
                                      </p:stCondLst>
                                      <p:iterate type="lt">
                                        <p:tmPct val="20000"/>
                                      </p:iterate>
                                      <p:childTnLst>
                                        <p:set>
                                          <p:cBhvr>
                                            <p:cTn id="86" dur="1" fill="hold">
                                              <p:stCondLst>
                                                <p:cond delay="0"/>
                                              </p:stCondLst>
                                            </p:cTn>
                                            <p:tgtEl>
                                              <p:spTgt spid="93"/>
                                            </p:tgtEl>
                                            <p:attrNameLst>
                                              <p:attrName>style.visibility</p:attrName>
                                            </p:attrNameLst>
                                          </p:cBhvr>
                                          <p:to>
                                            <p:strVal val="visible"/>
                                          </p:to>
                                        </p:set>
                                        <p:anim by="(-#ppt_w*2)" calcmode="lin" valueType="num">
                                          <p:cBhvr rctx="PPT">
                                            <p:cTn id="87" dur="250" autoRev="1" fill="hold">
                                              <p:stCondLst>
                                                <p:cond delay="0"/>
                                              </p:stCondLst>
                                            </p:cTn>
                                            <p:tgtEl>
                                              <p:spTgt spid="93"/>
                                            </p:tgtEl>
                                            <p:attrNameLst>
                                              <p:attrName>ppt_w</p:attrName>
                                            </p:attrNameLst>
                                          </p:cBhvr>
                                        </p:anim>
                                        <p:anim by="(#ppt_w*0.50)" calcmode="lin" valueType="num">
                                          <p:cBhvr>
                                            <p:cTn id="88" dur="250" decel="50000" autoRev="1" fill="hold">
                                              <p:stCondLst>
                                                <p:cond delay="0"/>
                                              </p:stCondLst>
                                            </p:cTn>
                                            <p:tgtEl>
                                              <p:spTgt spid="93"/>
                                            </p:tgtEl>
                                            <p:attrNameLst>
                                              <p:attrName>ppt_x</p:attrName>
                                            </p:attrNameLst>
                                          </p:cBhvr>
                                        </p:anim>
                                        <p:anim from="(-#ppt_h/2)" to="(#ppt_y)" calcmode="lin" valueType="num">
                                          <p:cBhvr>
                                            <p:cTn id="89" dur="500" fill="hold">
                                              <p:stCondLst>
                                                <p:cond delay="0"/>
                                              </p:stCondLst>
                                            </p:cTn>
                                            <p:tgtEl>
                                              <p:spTgt spid="93"/>
                                            </p:tgtEl>
                                            <p:attrNameLst>
                                              <p:attrName>ppt_y</p:attrName>
                                            </p:attrNameLst>
                                          </p:cBhvr>
                                        </p:anim>
                                        <p:animRot by="21600000">
                                          <p:cBhvr>
                                            <p:cTn id="90" dur="500" fill="hold">
                                              <p:stCondLst>
                                                <p:cond delay="0"/>
                                              </p:stCondLst>
                                            </p:cTn>
                                            <p:tgtEl>
                                              <p:spTgt spid="93"/>
                                            </p:tgtEl>
                                            <p:attrNameLst>
                                              <p:attrName>r</p:attrName>
                                            </p:attrNameLst>
                                          </p:cBhvr>
                                        </p:animRot>
                                      </p:childTnLst>
                                    </p:cTn>
                                  </p:par>
                                </p:childTnLst>
                              </p:cTn>
                            </p:par>
                            <p:par>
                              <p:cTn id="91" fill="hold">
                                <p:stCondLst>
                                  <p:cond delay="4500"/>
                                </p:stCondLst>
                                <p:childTnLst>
                                  <p:par>
                                    <p:cTn id="92" presetID="52" presetClass="entr" presetSubtype="0" fill="hold" grpId="0" nodeType="afterEffect">
                                      <p:stCondLst>
                                        <p:cond delay="0"/>
                                      </p:stCondLst>
                                      <p:childTnLst>
                                        <p:set>
                                          <p:cBhvr>
                                            <p:cTn id="93" dur="1" fill="hold">
                                              <p:stCondLst>
                                                <p:cond delay="0"/>
                                              </p:stCondLst>
                                            </p:cTn>
                                            <p:tgtEl>
                                              <p:spTgt spid="91"/>
                                            </p:tgtEl>
                                            <p:attrNameLst>
                                              <p:attrName>style.visibility</p:attrName>
                                            </p:attrNameLst>
                                          </p:cBhvr>
                                          <p:to>
                                            <p:strVal val="visible"/>
                                          </p:to>
                                        </p:set>
                                        <p:animScale>
                                          <p:cBhvr>
                                            <p:cTn id="94" dur="1500" decel="50000" fill="hold">
                                              <p:stCondLst>
                                                <p:cond delay="0"/>
                                              </p:stCondLst>
                                            </p:cTn>
                                            <p:tgtEl>
                                              <p:spTgt spid="9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5" dur="1500" decel="50000" fill="hold">
                                              <p:stCondLst>
                                                <p:cond delay="0"/>
                                              </p:stCondLst>
                                            </p:cTn>
                                            <p:tgtEl>
                                              <p:spTgt spid="91"/>
                                            </p:tgtEl>
                                            <p:attrNameLst>
                                              <p:attrName>ppt_x</p:attrName>
                                              <p:attrName>ppt_y</p:attrName>
                                            </p:attrNameLst>
                                          </p:cBhvr>
                                        </p:animMotion>
                                        <p:animEffect transition="in" filter="fade">
                                          <p:cBhvr>
                                            <p:cTn id="96" dur="1500"/>
                                            <p:tgtEl>
                                              <p:spTgt spid="91"/>
                                            </p:tgtEl>
                                          </p:cBhvr>
                                        </p:animEffect>
                                      </p:childTnLst>
                                    </p:cTn>
                                  </p:par>
                                  <p:par>
                                    <p:cTn id="97" presetID="52" presetClass="entr" presetSubtype="0" fill="hold" grpId="0" nodeType="withEffect">
                                      <p:stCondLst>
                                        <p:cond delay="750"/>
                                      </p:stCondLst>
                                      <p:childTnLst>
                                        <p:set>
                                          <p:cBhvr>
                                            <p:cTn id="98" dur="1" fill="hold">
                                              <p:stCondLst>
                                                <p:cond delay="0"/>
                                              </p:stCondLst>
                                            </p:cTn>
                                            <p:tgtEl>
                                              <p:spTgt spid="96"/>
                                            </p:tgtEl>
                                            <p:attrNameLst>
                                              <p:attrName>style.visibility</p:attrName>
                                            </p:attrNameLst>
                                          </p:cBhvr>
                                          <p:to>
                                            <p:strVal val="visible"/>
                                          </p:to>
                                        </p:set>
                                        <p:animScale>
                                          <p:cBhvr>
                                            <p:cTn id="99" dur="1500" decel="50000" fill="hold">
                                              <p:stCondLst>
                                                <p:cond delay="0"/>
                                              </p:stCondLst>
                                            </p:cTn>
                                            <p:tgtEl>
                                              <p:spTgt spid="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0" dur="1500" decel="50000" fill="hold">
                                              <p:stCondLst>
                                                <p:cond delay="0"/>
                                              </p:stCondLst>
                                            </p:cTn>
                                            <p:tgtEl>
                                              <p:spTgt spid="96"/>
                                            </p:tgtEl>
                                            <p:attrNameLst>
                                              <p:attrName>ppt_x</p:attrName>
                                              <p:attrName>ppt_y</p:attrName>
                                            </p:attrNameLst>
                                          </p:cBhvr>
                                        </p:animMotion>
                                        <p:animEffect transition="in" filter="fade">
                                          <p:cBhvr>
                                            <p:cTn id="101" dur="1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p:bldP spid="88" grpId="0"/>
          <p:bldP spid="89" grpId="0"/>
          <p:bldP spid="90" grpId="0"/>
          <p:bldP spid="91" grpId="0"/>
          <p:bldP spid="92" grpId="0"/>
          <p:bldP spid="93" grpId="0"/>
          <p:bldP spid="94" grpId="0" animBg="1"/>
          <p:bldP spid="95" grpId="0" animBg="1"/>
          <p:bldP spid="96" grpId="0"/>
          <p:bldP spid="97"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dk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cs typeface="+mn-ea"/>
                <a:sym typeface="+mn-lt"/>
              </a:endParaRPr>
            </a:p>
          </p:txBody>
        </p:sp>
        <p:sp>
          <p:nvSpPr>
            <p:cNvPr id="5" name="Oval 4"/>
            <p:cNvSpPr/>
            <p:nvPr/>
          </p:nvSpPr>
          <p:spPr>
            <a:xfrm>
              <a:off x="4474266" y="3178519"/>
              <a:ext cx="3190968" cy="1655497"/>
            </a:xfrm>
            <a:prstGeom prst="ellipse">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cs typeface="+mn-ea"/>
                <a:sym typeface="+mn-lt"/>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dk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cs typeface="+mn-ea"/>
                <a:sym typeface="+mn-lt"/>
              </a:endParaRPr>
            </a:p>
          </p:txBody>
        </p:sp>
        <p:sp>
          <p:nvSpPr>
            <p:cNvPr id="8" name="Oval 7"/>
            <p:cNvSpPr/>
            <p:nvPr/>
          </p:nvSpPr>
          <p:spPr>
            <a:xfrm>
              <a:off x="4885109" y="2840610"/>
              <a:ext cx="2386425" cy="1240523"/>
            </a:xfrm>
            <a:prstGeom prst="ellipse">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cs typeface="+mn-ea"/>
                <a:sym typeface="+mn-lt"/>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cs typeface="+mn-ea"/>
                <a:sym typeface="+mn-lt"/>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cs typeface="+mn-ea"/>
                <a:sym typeface="+mn-lt"/>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dk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cs typeface="+mn-ea"/>
                <a:sym typeface="+mn-lt"/>
              </a:endParaRPr>
            </a:p>
          </p:txBody>
        </p:sp>
        <p:sp>
          <p:nvSpPr>
            <p:cNvPr id="14" name="Oval 13"/>
            <p:cNvSpPr/>
            <p:nvPr/>
          </p:nvSpPr>
          <p:spPr>
            <a:xfrm>
              <a:off x="5567255" y="2130730"/>
              <a:ext cx="1055562" cy="547438"/>
            </a:xfrm>
            <a:prstGeom prst="ellipse">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cs typeface="+mn-ea"/>
                <a:sym typeface="+mn-lt"/>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r>
              <a:rPr lang="zh-CN" altLang="en-US" sz="800" dirty="0" smtClean="0">
                <a:solidFill>
                  <a:schemeClr val="bg1">
                    <a:lumMod val="65000"/>
                  </a:schemeClr>
                </a:solidFill>
                <a:latin typeface="+mn-lt"/>
                <a:ea typeface="+mn-ea"/>
                <a:cs typeface="+mn-ea"/>
                <a:sym typeface="+mn-lt"/>
              </a:rPr>
              <a:t>。</a:t>
            </a:r>
            <a:endParaRPr lang="id-ID" altLang="zh-CN" sz="800" dirty="0">
              <a:solidFill>
                <a:schemeClr val="bg1">
                  <a:lumMod val="65000"/>
                </a:schemeClr>
              </a:solidFill>
              <a:latin typeface="+mn-lt"/>
              <a:ea typeface="+mn-ea"/>
              <a:cs typeface="+mn-ea"/>
              <a:sym typeface="+mn-lt"/>
            </a:endParaRPr>
          </a:p>
        </p:txBody>
      </p:sp>
      <p:sp>
        <p:nvSpPr>
          <p:cNvPr id="19" name="TextBox 18"/>
          <p:cNvSpPr txBox="1"/>
          <p:nvPr/>
        </p:nvSpPr>
        <p:spPr>
          <a:xfrm>
            <a:off x="1585991" y="2376806"/>
            <a:ext cx="1579977" cy="337015"/>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mn-lt"/>
                <a:ea typeface="+mn-ea"/>
                <a:cs typeface="+mn-ea"/>
                <a:sym typeface="+mn-lt"/>
              </a:rPr>
              <a:t>请替换文字内容</a:t>
            </a:r>
            <a:endParaRPr lang="id-ID" sz="1400" dirty="0">
              <a:solidFill>
                <a:schemeClr val="bg1">
                  <a:lumMod val="65000"/>
                </a:schemeClr>
              </a:solidFill>
              <a:latin typeface="+mn-lt"/>
              <a:ea typeface="+mn-ea"/>
              <a:cs typeface="+mn-ea"/>
              <a:sym typeface="+mn-lt"/>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r>
              <a:rPr lang="zh-CN" altLang="en-US" sz="800" dirty="0" smtClean="0">
                <a:solidFill>
                  <a:schemeClr val="bg1">
                    <a:lumMod val="65000"/>
                  </a:schemeClr>
                </a:solidFill>
                <a:latin typeface="+mn-lt"/>
                <a:ea typeface="+mn-ea"/>
                <a:cs typeface="+mn-ea"/>
                <a:sym typeface="+mn-lt"/>
              </a:rPr>
              <a:t>。</a:t>
            </a:r>
            <a:endParaRPr lang="id-ID" altLang="zh-CN" sz="800" dirty="0">
              <a:solidFill>
                <a:schemeClr val="bg1">
                  <a:lumMod val="65000"/>
                </a:schemeClr>
              </a:solidFill>
              <a:latin typeface="+mn-lt"/>
              <a:ea typeface="+mn-ea"/>
              <a:cs typeface="+mn-ea"/>
              <a:sym typeface="+mn-lt"/>
            </a:endParaRPr>
          </a:p>
        </p:txBody>
      </p:sp>
      <p:sp>
        <p:nvSpPr>
          <p:cNvPr id="21" name="TextBox 20"/>
          <p:cNvSpPr txBox="1"/>
          <p:nvPr/>
        </p:nvSpPr>
        <p:spPr>
          <a:xfrm>
            <a:off x="1957122" y="3390983"/>
            <a:ext cx="1579977" cy="337015"/>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mn-lt"/>
                <a:ea typeface="+mn-ea"/>
                <a:cs typeface="+mn-ea"/>
                <a:sym typeface="+mn-lt"/>
              </a:rPr>
              <a:t>请替换文字内容</a:t>
            </a:r>
            <a:endParaRPr lang="id-ID" sz="1400" dirty="0">
              <a:solidFill>
                <a:schemeClr val="bg1">
                  <a:lumMod val="65000"/>
                </a:schemeClr>
              </a:solidFill>
              <a:latin typeface="+mn-lt"/>
              <a:ea typeface="+mn-ea"/>
              <a:cs typeface="+mn-ea"/>
              <a:sym typeface="+mn-lt"/>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r>
              <a:rPr lang="zh-CN" altLang="en-US" sz="800" dirty="0" smtClean="0">
                <a:solidFill>
                  <a:schemeClr val="bg1">
                    <a:lumMod val="65000"/>
                  </a:schemeClr>
                </a:solidFill>
                <a:latin typeface="+mn-lt"/>
                <a:ea typeface="+mn-ea"/>
                <a:cs typeface="+mn-ea"/>
                <a:sym typeface="+mn-lt"/>
              </a:rPr>
              <a:t>。</a:t>
            </a:r>
            <a:endParaRPr lang="id-ID" altLang="zh-CN" sz="800" dirty="0">
              <a:solidFill>
                <a:schemeClr val="bg1">
                  <a:lumMod val="65000"/>
                </a:schemeClr>
              </a:solidFill>
              <a:latin typeface="+mn-lt"/>
              <a:ea typeface="+mn-ea"/>
              <a:cs typeface="+mn-ea"/>
              <a:sym typeface="+mn-lt"/>
            </a:endParaRPr>
          </a:p>
        </p:txBody>
      </p:sp>
      <p:sp>
        <p:nvSpPr>
          <p:cNvPr id="26" name="TextBox 25"/>
          <p:cNvSpPr txBox="1"/>
          <p:nvPr/>
        </p:nvSpPr>
        <p:spPr>
          <a:xfrm>
            <a:off x="2320013" y="4249342"/>
            <a:ext cx="1579977" cy="337015"/>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mn-lt"/>
                <a:ea typeface="+mn-ea"/>
                <a:cs typeface="+mn-ea"/>
                <a:sym typeface="+mn-lt"/>
              </a:rPr>
              <a:t>请替换文字内容</a:t>
            </a:r>
            <a:endParaRPr lang="id-ID" sz="1400" dirty="0">
              <a:solidFill>
                <a:schemeClr val="bg1">
                  <a:lumMod val="65000"/>
                </a:schemeClr>
              </a:solidFill>
              <a:latin typeface="+mn-lt"/>
              <a:ea typeface="+mn-ea"/>
              <a:cs typeface="+mn-ea"/>
              <a:sym typeface="+mn-lt"/>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r>
              <a:rPr lang="zh-CN" altLang="en-US" sz="800" dirty="0" smtClean="0">
                <a:solidFill>
                  <a:schemeClr val="bg1">
                    <a:lumMod val="65000"/>
                  </a:schemeClr>
                </a:solidFill>
                <a:latin typeface="+mn-lt"/>
                <a:ea typeface="+mn-ea"/>
                <a:cs typeface="+mn-ea"/>
                <a:sym typeface="+mn-lt"/>
              </a:rPr>
              <a:t>。</a:t>
            </a:r>
            <a:endParaRPr lang="id-ID" altLang="zh-CN" sz="800" dirty="0">
              <a:solidFill>
                <a:schemeClr val="bg1">
                  <a:lumMod val="65000"/>
                </a:schemeClr>
              </a:solidFill>
              <a:latin typeface="+mn-lt"/>
              <a:ea typeface="+mn-ea"/>
              <a:cs typeface="+mn-ea"/>
              <a:sym typeface="+mn-lt"/>
            </a:endParaRPr>
          </a:p>
        </p:txBody>
      </p:sp>
      <p:sp>
        <p:nvSpPr>
          <p:cNvPr id="28" name="TextBox 27"/>
          <p:cNvSpPr txBox="1"/>
          <p:nvPr/>
        </p:nvSpPr>
        <p:spPr>
          <a:xfrm>
            <a:off x="2834746" y="5263517"/>
            <a:ext cx="1579977" cy="337015"/>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mn-lt"/>
                <a:ea typeface="+mn-ea"/>
                <a:cs typeface="+mn-ea"/>
                <a:sym typeface="+mn-lt"/>
              </a:rPr>
              <a:t>请替换文字内容</a:t>
            </a:r>
            <a:endParaRPr lang="id-ID" sz="1400" dirty="0">
              <a:solidFill>
                <a:schemeClr val="bg1">
                  <a:lumMod val="65000"/>
                </a:schemeClr>
              </a:solidFill>
              <a:latin typeface="+mn-lt"/>
              <a:ea typeface="+mn-ea"/>
              <a:cs typeface="+mn-ea"/>
              <a:sym typeface="+mn-lt"/>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cs typeface="+mn-ea"/>
                <a:sym typeface="+mn-lt"/>
              </a:rPr>
              <a:t>点击添加相关标题文字</a:t>
            </a:r>
            <a:endParaRPr lang="en-US" sz="2000" dirty="0">
              <a:solidFill>
                <a:schemeClr val="bg1">
                  <a:lumMod val="50000"/>
                </a:schemeClr>
              </a:solidFill>
              <a:cs typeface="+mn-ea"/>
              <a:sym typeface="+mn-lt"/>
            </a:endParaRPr>
          </a:p>
        </p:txBody>
      </p:sp>
      <p:sp>
        <p:nvSpPr>
          <p:cNvPr id="34"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cs typeface="+mn-ea"/>
                <a:sym typeface="+mn-lt"/>
              </a:rPr>
              <a:t>CLICK ON ADD RELATED TITLE WORDS</a:t>
            </a:r>
            <a:endParaRPr lang="en-US" sz="900" dirty="0">
              <a:solidFill>
                <a:schemeClr val="bg1">
                  <a:lumMod val="50000"/>
                </a:schemeClr>
              </a:solidFill>
              <a:cs typeface="+mn-ea"/>
              <a:sym typeface="+mn-lt"/>
            </a:endParaRPr>
          </a:p>
        </p:txBody>
      </p:sp>
    </p:spTree>
    <p:extLst>
      <p:ext uri="{BB962C8B-B14F-4D97-AF65-F5344CB8AC3E}">
        <p14:creationId xmlns:p14="http://schemas.microsoft.com/office/powerpoint/2010/main" val="301886636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72"/>
          <p:cNvCxnSpPr>
            <a:cxnSpLocks noChangeShapeType="1"/>
          </p:cNvCxnSpPr>
          <p:nvPr/>
        </p:nvCxnSpPr>
        <p:spPr bwMode="auto">
          <a:xfrm>
            <a:off x="9715146" y="2702330"/>
            <a:ext cx="787061" cy="259710"/>
          </a:xfrm>
          <a:prstGeom prst="line">
            <a:avLst/>
          </a:prstGeom>
          <a:noFill/>
          <a:ln w="28575">
            <a:solidFill>
              <a:srgbClr val="5F5F5F"/>
            </a:solidFill>
            <a:miter lim="800000"/>
            <a:headEnd/>
            <a:tailEnd/>
          </a:ln>
          <a:effectLst/>
          <a:extLst>
            <a:ext uri="{909E8E84-426E-40DD-AFC4-6F175D3DCCD1}">
              <a14:hiddenFill xmlns:a14="http://schemas.microsoft.com/office/drawing/2010/main">
                <a:noFill/>
              </a14:hiddenFill>
            </a:ext>
          </a:extLst>
        </p:spPr>
      </p:cxnSp>
      <p:cxnSp>
        <p:nvCxnSpPr>
          <p:cNvPr id="5" name="直接连接符 20"/>
          <p:cNvCxnSpPr>
            <a:cxnSpLocks noChangeShapeType="1"/>
          </p:cNvCxnSpPr>
          <p:nvPr/>
        </p:nvCxnSpPr>
        <p:spPr bwMode="auto">
          <a:xfrm flipV="1">
            <a:off x="6911994" y="3176624"/>
            <a:ext cx="961716" cy="874945"/>
          </a:xfrm>
          <a:prstGeom prst="line">
            <a:avLst/>
          </a:prstGeom>
          <a:noFill/>
          <a:ln w="28575">
            <a:solidFill>
              <a:srgbClr val="5F5F5F"/>
            </a:solidFill>
            <a:miter lim="800000"/>
            <a:headEnd/>
            <a:tailEnd/>
          </a:ln>
          <a:effectLst/>
          <a:extLst>
            <a:ext uri="{909E8E84-426E-40DD-AFC4-6F175D3DCCD1}">
              <a14:hiddenFill xmlns:a14="http://schemas.microsoft.com/office/drawing/2010/main">
                <a:noFill/>
              </a14:hiddenFill>
            </a:ext>
          </a:extLst>
        </p:spPr>
      </p:cxnSp>
      <p:cxnSp>
        <p:nvCxnSpPr>
          <p:cNvPr id="15" name="直接连接符 14"/>
          <p:cNvCxnSpPr>
            <a:cxnSpLocks noChangeShapeType="1"/>
          </p:cNvCxnSpPr>
          <p:nvPr/>
        </p:nvCxnSpPr>
        <p:spPr bwMode="auto">
          <a:xfrm flipV="1">
            <a:off x="2837562" y="3552778"/>
            <a:ext cx="582089" cy="452912"/>
          </a:xfrm>
          <a:prstGeom prst="line">
            <a:avLst/>
          </a:prstGeom>
          <a:noFill/>
          <a:ln w="28575">
            <a:solidFill>
              <a:srgbClr val="5F5F5F"/>
            </a:solidFill>
            <a:miter lim="800000"/>
            <a:headEnd/>
            <a:tailEnd/>
          </a:ln>
          <a:effectLst/>
          <a:extLst>
            <a:ext uri="{909E8E84-426E-40DD-AFC4-6F175D3DCCD1}">
              <a14:hiddenFill xmlns:a14="http://schemas.microsoft.com/office/drawing/2010/main">
                <a:noFill/>
              </a14:hiddenFill>
            </a:ext>
          </a:extLst>
        </p:spPr>
      </p:cxnSp>
      <p:cxnSp>
        <p:nvCxnSpPr>
          <p:cNvPr id="16" name="直接连接符 17"/>
          <p:cNvCxnSpPr>
            <a:cxnSpLocks noChangeShapeType="1"/>
          </p:cNvCxnSpPr>
          <p:nvPr/>
        </p:nvCxnSpPr>
        <p:spPr bwMode="auto">
          <a:xfrm>
            <a:off x="4791242" y="3359758"/>
            <a:ext cx="958058" cy="690673"/>
          </a:xfrm>
          <a:prstGeom prst="line">
            <a:avLst/>
          </a:prstGeom>
          <a:noFill/>
          <a:ln w="28575">
            <a:solidFill>
              <a:srgbClr val="5F5F5F"/>
            </a:solidFill>
            <a:miter lim="800000"/>
            <a:headEnd/>
            <a:tailEnd/>
          </a:ln>
          <a:effectLst/>
          <a:extLst>
            <a:ext uri="{909E8E84-426E-40DD-AFC4-6F175D3DCCD1}">
              <a14:hiddenFill xmlns:a14="http://schemas.microsoft.com/office/drawing/2010/main">
                <a:noFill/>
              </a14:hiddenFill>
            </a:ext>
          </a:extLst>
        </p:spPr>
      </p:cxnSp>
      <p:cxnSp>
        <p:nvCxnSpPr>
          <p:cNvPr id="17" name="直接连接符 23"/>
          <p:cNvCxnSpPr>
            <a:cxnSpLocks noChangeShapeType="1"/>
          </p:cNvCxnSpPr>
          <p:nvPr/>
        </p:nvCxnSpPr>
        <p:spPr bwMode="auto">
          <a:xfrm>
            <a:off x="1259812" y="3620728"/>
            <a:ext cx="511824" cy="340426"/>
          </a:xfrm>
          <a:prstGeom prst="line">
            <a:avLst/>
          </a:prstGeom>
          <a:noFill/>
          <a:ln w="28575">
            <a:solidFill>
              <a:srgbClr val="5F5F5F"/>
            </a:solidFill>
            <a:miter lim="800000"/>
            <a:headEnd/>
            <a:tailEnd/>
          </a:ln>
          <a:effectLst/>
          <a:extLst>
            <a:ext uri="{909E8E84-426E-40DD-AFC4-6F175D3DCCD1}">
              <a14:hiddenFill xmlns:a14="http://schemas.microsoft.com/office/drawing/2010/main">
                <a:noFill/>
              </a14:hiddenFill>
            </a:ext>
          </a:extLst>
        </p:spPr>
      </p:cxnSp>
      <p:cxnSp>
        <p:nvCxnSpPr>
          <p:cNvPr id="18" name="直接连接符 43"/>
          <p:cNvCxnSpPr>
            <a:cxnSpLocks noChangeShapeType="1"/>
          </p:cNvCxnSpPr>
          <p:nvPr/>
        </p:nvCxnSpPr>
        <p:spPr bwMode="auto">
          <a:xfrm flipV="1">
            <a:off x="5325307" y="5215528"/>
            <a:ext cx="423991" cy="391338"/>
          </a:xfrm>
          <a:prstGeom prst="line">
            <a:avLst/>
          </a:prstGeom>
          <a:noFill/>
          <a:ln w="28575">
            <a:solidFill>
              <a:srgbClr val="5F5F5F"/>
            </a:solidFill>
            <a:miter lim="800000"/>
            <a:headEnd/>
            <a:tailEnd/>
          </a:ln>
          <a:effectLst/>
          <a:extLst>
            <a:ext uri="{909E8E84-426E-40DD-AFC4-6F175D3DCCD1}">
              <a14:hiddenFill xmlns:a14="http://schemas.microsoft.com/office/drawing/2010/main">
                <a:noFill/>
              </a14:hiddenFill>
            </a:ext>
          </a:extLst>
        </p:spPr>
      </p:cxnSp>
      <p:sp>
        <p:nvSpPr>
          <p:cNvPr id="41" name="椭圆 40"/>
          <p:cNvSpPr/>
          <p:nvPr/>
        </p:nvSpPr>
        <p:spPr>
          <a:xfrm>
            <a:off x="1647705" y="3665497"/>
            <a:ext cx="1212891" cy="1212891"/>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25400">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31" dirty="0">
              <a:solidFill>
                <a:prstClr val="white"/>
              </a:solidFill>
              <a:latin typeface="字魂59号-创粗黑" panose="00000500000000000000" pitchFamily="2" charset="-122"/>
              <a:ea typeface="字魂59号-创粗黑" panose="00000500000000000000" pitchFamily="2" charset="-122"/>
            </a:endParaRPr>
          </a:p>
        </p:txBody>
      </p:sp>
      <p:sp>
        <p:nvSpPr>
          <p:cNvPr id="42" name="椭圆 41"/>
          <p:cNvSpPr/>
          <p:nvPr/>
        </p:nvSpPr>
        <p:spPr>
          <a:xfrm>
            <a:off x="10335015" y="2635193"/>
            <a:ext cx="860578" cy="860578"/>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9050">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31" dirty="0">
              <a:solidFill>
                <a:prstClr val="white"/>
              </a:solidFill>
              <a:latin typeface="字魂59号-创粗黑" panose="00000500000000000000" pitchFamily="2" charset="-122"/>
              <a:ea typeface="字魂59号-创粗黑" panose="00000500000000000000" pitchFamily="2" charset="-122"/>
            </a:endParaRPr>
          </a:p>
        </p:txBody>
      </p:sp>
      <p:sp>
        <p:nvSpPr>
          <p:cNvPr id="43" name="椭圆 42"/>
          <p:cNvSpPr/>
          <p:nvPr/>
        </p:nvSpPr>
        <p:spPr>
          <a:xfrm>
            <a:off x="5444879" y="3770154"/>
            <a:ext cx="1713726" cy="1713726"/>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38100">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31" dirty="0">
              <a:solidFill>
                <a:prstClr val="white"/>
              </a:solidFill>
              <a:latin typeface="字魂59号-创粗黑" panose="00000500000000000000" pitchFamily="2" charset="-122"/>
              <a:ea typeface="字魂59号-创粗黑" panose="00000500000000000000" pitchFamily="2" charset="-122"/>
            </a:endParaRPr>
          </a:p>
        </p:txBody>
      </p:sp>
      <p:sp>
        <p:nvSpPr>
          <p:cNvPr id="7" name="椭圆 6"/>
          <p:cNvSpPr/>
          <p:nvPr/>
        </p:nvSpPr>
        <p:spPr>
          <a:xfrm>
            <a:off x="7543521" y="1186190"/>
            <a:ext cx="2329338" cy="2329338"/>
          </a:xfrm>
          <a:prstGeom prst="ellipse">
            <a:avLst/>
          </a:prstGeom>
          <a:solidFill>
            <a:schemeClr val="dk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1" dirty="0">
              <a:solidFill>
                <a:prstClr val="white"/>
              </a:solidFill>
              <a:latin typeface="字魂59号-创粗黑" panose="00000500000000000000" pitchFamily="2" charset="-122"/>
              <a:ea typeface="字魂59号-创粗黑" panose="00000500000000000000" pitchFamily="2" charset="-122"/>
            </a:endParaRPr>
          </a:p>
        </p:txBody>
      </p:sp>
      <p:sp>
        <p:nvSpPr>
          <p:cNvPr id="10" name="椭圆 9"/>
          <p:cNvSpPr/>
          <p:nvPr/>
        </p:nvSpPr>
        <p:spPr>
          <a:xfrm>
            <a:off x="4734120" y="5483922"/>
            <a:ext cx="724909" cy="724909"/>
          </a:xfrm>
          <a:prstGeom prst="ellipse">
            <a:avLst/>
          </a:prstGeom>
          <a:solidFill>
            <a:schemeClr val="dk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1" dirty="0">
              <a:solidFill>
                <a:prstClr val="white"/>
              </a:solidFill>
              <a:latin typeface="字魂59号-创粗黑" panose="00000500000000000000" pitchFamily="2" charset="-122"/>
              <a:ea typeface="字魂59号-创粗黑" panose="00000500000000000000" pitchFamily="2" charset="-122"/>
            </a:endParaRPr>
          </a:p>
        </p:txBody>
      </p:sp>
      <p:sp>
        <p:nvSpPr>
          <p:cNvPr id="13" name="椭圆 12"/>
          <p:cNvSpPr/>
          <p:nvPr/>
        </p:nvSpPr>
        <p:spPr>
          <a:xfrm>
            <a:off x="3167416" y="2030167"/>
            <a:ext cx="1750401" cy="1750401"/>
          </a:xfrm>
          <a:prstGeom prst="ellipse">
            <a:avLst/>
          </a:prstGeom>
          <a:solidFill>
            <a:schemeClr val="dk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1" dirty="0">
              <a:solidFill>
                <a:prstClr val="white"/>
              </a:solidFill>
              <a:latin typeface="字魂59号-创粗黑" panose="00000500000000000000" pitchFamily="2" charset="-122"/>
              <a:ea typeface="字魂59号-创粗黑" panose="00000500000000000000" pitchFamily="2" charset="-122"/>
            </a:endParaRPr>
          </a:p>
        </p:txBody>
      </p:sp>
      <p:sp>
        <p:nvSpPr>
          <p:cNvPr id="28" name="文本框 37"/>
          <p:cNvSpPr>
            <a:spLocks noChangeArrowheads="1"/>
          </p:cNvSpPr>
          <p:nvPr/>
        </p:nvSpPr>
        <p:spPr bwMode="auto">
          <a:xfrm>
            <a:off x="8110911" y="1759674"/>
            <a:ext cx="1194558" cy="1304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3937" dirty="0">
                <a:solidFill>
                  <a:schemeClr val="bg1">
                    <a:lumMod val="95000"/>
                  </a:schemeClr>
                </a:solidFill>
                <a:latin typeface="字魂59号-创粗黑" panose="00000500000000000000" pitchFamily="2" charset="-122"/>
                <a:ea typeface="字魂59号-创粗黑" panose="00000500000000000000" pitchFamily="2" charset="-122"/>
                <a:sym typeface="微软雅黑" pitchFamily="34" charset="-122"/>
              </a:rPr>
              <a:t>高端</a:t>
            </a:r>
            <a:endParaRPr lang="en-US" altLang="zh-CN" sz="3937" dirty="0">
              <a:solidFill>
                <a:schemeClr val="bg1">
                  <a:lumMod val="95000"/>
                </a:schemeClr>
              </a:solidFill>
              <a:latin typeface="字魂59号-创粗黑" panose="00000500000000000000" pitchFamily="2" charset="-122"/>
              <a:ea typeface="字魂59号-创粗黑" panose="00000500000000000000" pitchFamily="2" charset="-122"/>
              <a:sym typeface="微软雅黑" pitchFamily="34" charset="-122"/>
            </a:endParaRPr>
          </a:p>
          <a:p>
            <a:pPr algn="ctr">
              <a:spcBef>
                <a:spcPct val="0"/>
              </a:spcBef>
              <a:buNone/>
            </a:pPr>
            <a:r>
              <a:rPr lang="zh-CN" altLang="en-US" sz="3937" dirty="0">
                <a:solidFill>
                  <a:schemeClr val="bg1">
                    <a:lumMod val="95000"/>
                  </a:schemeClr>
                </a:solidFill>
                <a:latin typeface="字魂59号-创粗黑" panose="00000500000000000000" pitchFamily="2" charset="-122"/>
                <a:ea typeface="字魂59号-创粗黑" panose="00000500000000000000" pitchFamily="2" charset="-122"/>
                <a:sym typeface="微软雅黑" pitchFamily="34" charset="-122"/>
              </a:rPr>
              <a:t>市场</a:t>
            </a:r>
          </a:p>
        </p:txBody>
      </p:sp>
      <p:sp>
        <p:nvSpPr>
          <p:cNvPr id="29" name="文本框 37"/>
          <p:cNvSpPr>
            <a:spLocks noChangeArrowheads="1"/>
          </p:cNvSpPr>
          <p:nvPr/>
        </p:nvSpPr>
        <p:spPr bwMode="auto">
          <a:xfrm>
            <a:off x="5890494" y="4172631"/>
            <a:ext cx="822661" cy="8712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2531" b="1" dirty="0">
                <a:solidFill>
                  <a:schemeClr val="dk2"/>
                </a:solidFill>
                <a:latin typeface="字魂59号-创粗黑" panose="00000500000000000000" pitchFamily="2" charset="-122"/>
                <a:ea typeface="字魂59号-创粗黑" panose="00000500000000000000" pitchFamily="2" charset="-122"/>
                <a:sym typeface="微软雅黑" pitchFamily="34" charset="-122"/>
              </a:rPr>
              <a:t>细分</a:t>
            </a:r>
            <a:endParaRPr lang="en-US" altLang="zh-CN" sz="2531" b="1" dirty="0">
              <a:solidFill>
                <a:schemeClr val="dk2"/>
              </a:solidFill>
              <a:latin typeface="字魂59号-创粗黑" panose="00000500000000000000" pitchFamily="2" charset="-122"/>
              <a:ea typeface="字魂59号-创粗黑" panose="00000500000000000000" pitchFamily="2" charset="-122"/>
              <a:sym typeface="微软雅黑" pitchFamily="34" charset="-122"/>
            </a:endParaRPr>
          </a:p>
          <a:p>
            <a:pPr algn="ctr">
              <a:spcBef>
                <a:spcPct val="0"/>
              </a:spcBef>
              <a:buNone/>
            </a:pPr>
            <a:r>
              <a:rPr lang="zh-CN" altLang="en-US" sz="2531" b="1" dirty="0">
                <a:solidFill>
                  <a:schemeClr val="dk2"/>
                </a:solidFill>
                <a:latin typeface="字魂59号-创粗黑" panose="00000500000000000000" pitchFamily="2" charset="-122"/>
                <a:ea typeface="字魂59号-创粗黑" panose="00000500000000000000" pitchFamily="2" charset="-122"/>
                <a:sym typeface="微软雅黑" pitchFamily="34" charset="-122"/>
              </a:rPr>
              <a:t>市场</a:t>
            </a:r>
          </a:p>
        </p:txBody>
      </p:sp>
      <p:sp>
        <p:nvSpPr>
          <p:cNvPr id="30" name="文本框 37"/>
          <p:cNvSpPr>
            <a:spLocks noChangeArrowheads="1"/>
          </p:cNvSpPr>
          <p:nvPr/>
        </p:nvSpPr>
        <p:spPr bwMode="auto">
          <a:xfrm>
            <a:off x="3607251" y="2429303"/>
            <a:ext cx="870751" cy="9143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2671" dirty="0">
                <a:solidFill>
                  <a:schemeClr val="bg1">
                    <a:lumMod val="95000"/>
                  </a:schemeClr>
                </a:solidFill>
                <a:latin typeface="字魂59号-创粗黑" panose="00000500000000000000" pitchFamily="2" charset="-122"/>
                <a:ea typeface="字魂59号-创粗黑" panose="00000500000000000000" pitchFamily="2" charset="-122"/>
                <a:sym typeface="微软雅黑" pitchFamily="34" charset="-122"/>
              </a:rPr>
              <a:t>周边</a:t>
            </a:r>
            <a:endParaRPr lang="en-US" altLang="zh-CN" sz="2671" dirty="0">
              <a:solidFill>
                <a:schemeClr val="bg1">
                  <a:lumMod val="95000"/>
                </a:schemeClr>
              </a:solidFill>
              <a:latin typeface="字魂59号-创粗黑" panose="00000500000000000000" pitchFamily="2" charset="-122"/>
              <a:ea typeface="字魂59号-创粗黑" panose="00000500000000000000" pitchFamily="2" charset="-122"/>
              <a:sym typeface="微软雅黑" pitchFamily="34" charset="-122"/>
            </a:endParaRPr>
          </a:p>
          <a:p>
            <a:pPr algn="ctr">
              <a:spcBef>
                <a:spcPct val="0"/>
              </a:spcBef>
              <a:buNone/>
            </a:pPr>
            <a:r>
              <a:rPr lang="zh-CN" altLang="en-US" sz="2671" dirty="0">
                <a:solidFill>
                  <a:schemeClr val="bg1">
                    <a:lumMod val="95000"/>
                  </a:schemeClr>
                </a:solidFill>
                <a:latin typeface="字魂59号-创粗黑" panose="00000500000000000000" pitchFamily="2" charset="-122"/>
                <a:ea typeface="字魂59号-创粗黑" panose="00000500000000000000" pitchFamily="2" charset="-122"/>
                <a:sym typeface="微软雅黑" pitchFamily="34" charset="-122"/>
              </a:rPr>
              <a:t>市场</a:t>
            </a:r>
          </a:p>
        </p:txBody>
      </p:sp>
      <p:sp>
        <p:nvSpPr>
          <p:cNvPr id="31" name="文本框 37"/>
          <p:cNvSpPr>
            <a:spLocks noChangeArrowheads="1"/>
          </p:cNvSpPr>
          <p:nvPr/>
        </p:nvSpPr>
        <p:spPr bwMode="auto">
          <a:xfrm>
            <a:off x="1913384" y="3904031"/>
            <a:ext cx="681597" cy="6983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1969" b="1" dirty="0">
                <a:solidFill>
                  <a:schemeClr val="dk2"/>
                </a:solidFill>
                <a:latin typeface="字魂59号-创粗黑" panose="00000500000000000000" pitchFamily="2" charset="-122"/>
                <a:ea typeface="字魂59号-创粗黑" panose="00000500000000000000" pitchFamily="2" charset="-122"/>
                <a:sym typeface="微软雅黑" pitchFamily="34" charset="-122"/>
              </a:rPr>
              <a:t>本地</a:t>
            </a:r>
            <a:endParaRPr lang="en-US" altLang="zh-CN" sz="1969" b="1" dirty="0">
              <a:solidFill>
                <a:schemeClr val="dk2"/>
              </a:solidFill>
              <a:latin typeface="字魂59号-创粗黑" panose="00000500000000000000" pitchFamily="2" charset="-122"/>
              <a:ea typeface="字魂59号-创粗黑" panose="00000500000000000000" pitchFamily="2" charset="-122"/>
              <a:sym typeface="微软雅黑" pitchFamily="34" charset="-122"/>
            </a:endParaRPr>
          </a:p>
          <a:p>
            <a:pPr algn="ctr">
              <a:spcBef>
                <a:spcPct val="0"/>
              </a:spcBef>
              <a:buNone/>
            </a:pPr>
            <a:r>
              <a:rPr lang="zh-CN" altLang="en-US" sz="1969" b="1" dirty="0">
                <a:solidFill>
                  <a:schemeClr val="dk2"/>
                </a:solidFill>
                <a:latin typeface="字魂59号-创粗黑" panose="00000500000000000000" pitchFamily="2" charset="-122"/>
                <a:ea typeface="字魂59号-创粗黑" panose="00000500000000000000" pitchFamily="2" charset="-122"/>
                <a:sym typeface="微软雅黑" pitchFamily="34" charset="-122"/>
              </a:rPr>
              <a:t>市场</a:t>
            </a:r>
          </a:p>
        </p:txBody>
      </p:sp>
      <p:sp>
        <p:nvSpPr>
          <p:cNvPr id="32" name="矩形 76"/>
          <p:cNvSpPr>
            <a:spLocks noChangeArrowheads="1"/>
          </p:cNvSpPr>
          <p:nvPr/>
        </p:nvSpPr>
        <p:spPr bwMode="auto">
          <a:xfrm>
            <a:off x="1049165" y="5158187"/>
            <a:ext cx="2481695" cy="347948"/>
          </a:xfrm>
          <a:prstGeom prst="rect">
            <a:avLst/>
          </a:prstGeom>
          <a:no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wrap="square" lIns="187872" tIns="0" rIns="187872" bIns="0" rtlCol="0" anchor="t">
            <a:noAutofit/>
          </a:bodyPr>
          <a:lstStyle/>
          <a:p>
            <a:pPr algn="ctr"/>
            <a:r>
              <a:rPr lang="zh-CN" altLang="en-US" sz="2109"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微软雅黑" pitchFamily="34" charset="-122"/>
              </a:rPr>
              <a:t>点击添加描述</a:t>
            </a:r>
          </a:p>
        </p:txBody>
      </p:sp>
      <p:sp>
        <p:nvSpPr>
          <p:cNvPr id="33" name="矩形 80"/>
          <p:cNvSpPr>
            <a:spLocks noChangeArrowheads="1"/>
          </p:cNvSpPr>
          <p:nvPr/>
        </p:nvSpPr>
        <p:spPr bwMode="auto">
          <a:xfrm>
            <a:off x="2798099" y="3943119"/>
            <a:ext cx="2481695" cy="347948"/>
          </a:xfrm>
          <a:prstGeom prst="rect">
            <a:avLst/>
          </a:prstGeom>
          <a:no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wrap="square" lIns="187872" tIns="0" rIns="187872" bIns="0" rtlCol="0" anchor="t">
            <a:noAutofit/>
          </a:bodyPr>
          <a:lstStyle/>
          <a:p>
            <a:pPr algn="ctr"/>
            <a:r>
              <a:rPr lang="zh-CN" altLang="en-US" sz="2109"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微软雅黑" pitchFamily="34" charset="-122"/>
              </a:rPr>
              <a:t>点击添加描述</a:t>
            </a:r>
            <a:r>
              <a:rPr lang="en-US" altLang="zh-CN" sz="2109"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微软雅黑" pitchFamily="34" charset="-122"/>
              </a:rPr>
              <a:t> </a:t>
            </a:r>
            <a:endParaRPr lang="zh-CN" altLang="en-US" sz="2109"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微软雅黑" pitchFamily="34" charset="-122"/>
            </a:endParaRPr>
          </a:p>
        </p:txBody>
      </p:sp>
      <p:sp>
        <p:nvSpPr>
          <p:cNvPr id="34" name="矩形 81"/>
          <p:cNvSpPr>
            <a:spLocks noChangeArrowheads="1"/>
          </p:cNvSpPr>
          <p:nvPr/>
        </p:nvSpPr>
        <p:spPr bwMode="auto">
          <a:xfrm>
            <a:off x="5194168" y="5664465"/>
            <a:ext cx="2481695" cy="347948"/>
          </a:xfrm>
          <a:prstGeom prst="rect">
            <a:avLst/>
          </a:prstGeom>
          <a:no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wrap="square" lIns="187872" tIns="0" rIns="187872" bIns="0" rtlCol="0" anchor="t">
            <a:noAutofit/>
          </a:bodyPr>
          <a:lstStyle/>
          <a:p>
            <a:pPr algn="ctr"/>
            <a:r>
              <a:rPr lang="zh-CN" altLang="en-US" sz="2109"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微软雅黑" pitchFamily="34" charset="-122"/>
              </a:rPr>
              <a:t>点击添加描述</a:t>
            </a:r>
            <a:r>
              <a:rPr lang="en-US" altLang="zh-CN" sz="2109"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微软雅黑" pitchFamily="34" charset="-122"/>
              </a:rPr>
              <a:t> </a:t>
            </a:r>
            <a:endParaRPr lang="zh-CN" altLang="en-US" sz="2109"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微软雅黑" pitchFamily="34" charset="-122"/>
            </a:endParaRPr>
          </a:p>
        </p:txBody>
      </p:sp>
      <p:sp>
        <p:nvSpPr>
          <p:cNvPr id="35" name="矩形 82"/>
          <p:cNvSpPr>
            <a:spLocks noChangeArrowheads="1"/>
          </p:cNvSpPr>
          <p:nvPr/>
        </p:nvSpPr>
        <p:spPr bwMode="auto">
          <a:xfrm>
            <a:off x="7491629" y="3683532"/>
            <a:ext cx="2481695" cy="347948"/>
          </a:xfrm>
          <a:prstGeom prst="rect">
            <a:avLst/>
          </a:prstGeom>
          <a:no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wrap="square" lIns="187872" tIns="0" rIns="187872" bIns="0" rtlCol="0" anchor="t">
            <a:noAutofit/>
          </a:bodyPr>
          <a:lstStyle/>
          <a:p>
            <a:pPr algn="ctr"/>
            <a:r>
              <a:rPr lang="zh-CN" altLang="en-US" sz="2109"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微软雅黑" pitchFamily="34" charset="-122"/>
              </a:rPr>
              <a:t>点击添加描述</a:t>
            </a:r>
          </a:p>
        </p:txBody>
      </p:sp>
      <p:sp>
        <p:nvSpPr>
          <p:cNvPr id="39" name="椭圆 38"/>
          <p:cNvSpPr/>
          <p:nvPr/>
        </p:nvSpPr>
        <p:spPr>
          <a:xfrm>
            <a:off x="936426" y="3239421"/>
            <a:ext cx="591939" cy="591939"/>
          </a:xfrm>
          <a:prstGeom prst="ellipse">
            <a:avLst/>
          </a:prstGeom>
          <a:solidFill>
            <a:schemeClr val="dk2"/>
          </a:solidFill>
          <a:ln w="25400" cap="flat" cmpd="sng" algn="ctr">
            <a:noFill/>
            <a:prstDash val="solid"/>
          </a:ln>
          <a:effectLst/>
        </p:spPr>
        <p:txBody>
          <a:bodyPr rtlCol="0" anchor="ctr"/>
          <a:lstStyle/>
          <a:p>
            <a:pPr algn="ctr" defTabSz="1285737">
              <a:defRPr/>
            </a:pPr>
            <a:endParaRPr lang="zh-CN" altLang="en-US" sz="2531" kern="0" dirty="0">
              <a:solidFill>
                <a:sysClr val="window" lastClr="FFFFFF"/>
              </a:solidFill>
              <a:latin typeface="字魂59号-创粗黑" panose="00000500000000000000" pitchFamily="2" charset="-122"/>
              <a:ea typeface="字魂59号-创粗黑" panose="00000500000000000000" pitchFamily="2" charset="-122"/>
            </a:endParaRPr>
          </a:p>
        </p:txBody>
      </p:sp>
      <p:sp>
        <p:nvSpPr>
          <p:cNvPr id="44" name="矩形 43"/>
          <p:cNvSpPr>
            <a:spLocks noChangeArrowheads="1"/>
          </p:cNvSpPr>
          <p:nvPr/>
        </p:nvSpPr>
        <p:spPr bwMode="auto">
          <a:xfrm>
            <a:off x="7441934" y="4291025"/>
            <a:ext cx="3266948" cy="473728"/>
          </a:xfrm>
          <a:prstGeom prst="rect">
            <a:avLst/>
          </a:prstGeom>
          <a:no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wrap="square" lIns="187872" tIns="0" rIns="187872" bIns="0" rtlCol="0" anchor="t">
            <a:noAutofit/>
          </a:bodyPr>
          <a:lstStyle/>
          <a:p>
            <a:pPr>
              <a:lnSpc>
                <a:spcPct val="120000"/>
              </a:lnSpc>
              <a:buClr>
                <a:srgbClr val="C00000"/>
              </a:buClr>
            </a:pPr>
            <a:r>
              <a:rPr lang="zh-CN" altLang="en-US" sz="2391" b="1" dirty="0">
                <a:solidFill>
                  <a:schemeClr val="dk2"/>
                </a:solidFill>
                <a:latin typeface="字魂59号-创粗黑" panose="00000500000000000000" pitchFamily="2" charset="-122"/>
                <a:ea typeface="字魂59号-创粗黑" panose="00000500000000000000" pitchFamily="2" charset="-122"/>
                <a:cs typeface="+mn-ea"/>
                <a:sym typeface="微软雅黑" pitchFamily="34" charset="-122"/>
              </a:rPr>
              <a:t>添加主要标题内容</a:t>
            </a:r>
            <a:endParaRPr lang="zh-CN" altLang="en-US" sz="2391" b="1" dirty="0">
              <a:solidFill>
                <a:schemeClr val="dk2"/>
              </a:solidFill>
              <a:latin typeface="字魂59号-创粗黑" panose="00000500000000000000" pitchFamily="2" charset="-122"/>
              <a:ea typeface="字魂59号-创粗黑" panose="00000500000000000000" pitchFamily="2" charset="-122"/>
              <a:cs typeface="+mn-ea"/>
            </a:endParaRPr>
          </a:p>
        </p:txBody>
      </p:sp>
      <p:sp>
        <p:nvSpPr>
          <p:cNvPr id="45" name="文本框 13"/>
          <p:cNvSpPr txBox="1"/>
          <p:nvPr/>
        </p:nvSpPr>
        <p:spPr>
          <a:xfrm>
            <a:off x="7491870" y="4792366"/>
            <a:ext cx="5012848" cy="172632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187872" tIns="0" rIns="187872" bIns="0" rtlCol="0" anchor="t">
            <a:noAutofit/>
          </a:bodyPr>
          <a:lstStyle>
            <a:defPPr>
              <a:defRPr lang="zh-CN"/>
            </a:defPPr>
            <a:lvl1pPr>
              <a:defRPr sz="1100">
                <a:solidFill>
                  <a:schemeClr val="bg1">
                    <a:lumMod val="50000"/>
                  </a:schemeClr>
                </a:solidFill>
                <a:cs typeface="+mn-ea"/>
              </a:defRPr>
            </a:lvl1pPr>
          </a:lstStyle>
          <a:p>
            <a:pPr>
              <a:lnSpc>
                <a:spcPct val="120000"/>
              </a:lnSpc>
            </a:pPr>
            <a:r>
              <a:rPr lang="zh-CN" altLang="en-US" sz="1547" dirty="0">
                <a:solidFill>
                  <a:schemeClr val="tx1">
                    <a:lumMod val="65000"/>
                    <a:lumOff val="35000"/>
                  </a:schemeClr>
                </a:solidFill>
                <a:latin typeface="字魂59号-创粗黑" panose="00000500000000000000" pitchFamily="2" charset="-122"/>
                <a:ea typeface="字魂59号-创粗黑" panose="00000500000000000000" pitchFamily="2" charset="-122"/>
                <a:sym typeface="微软雅黑" pitchFamily="34" charset="-122"/>
              </a:rPr>
              <a:t>发现问题是解决问题的先决条件，但仅仅满足提出问题是不够的，提出问题的目的就是为了有效的解决问题。人生就是解决一系列问题的过程。个体克服生活、学习、实践中新的矛盾时的复杂心理活动，其中主要是思维活动。教育心理学着重研究学生学习知识、应用知识中的问题解决。</a:t>
            </a:r>
          </a:p>
        </p:txBody>
      </p:sp>
    </p:spTree>
    <p:extLst>
      <p:ext uri="{BB962C8B-B14F-4D97-AF65-F5344CB8AC3E}">
        <p14:creationId xmlns:p14="http://schemas.microsoft.com/office/powerpoint/2010/main" val="145057346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accel="52000" fill="hold" grpId="0" nodeType="withEffect" p14:presetBounceEnd="38000">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14:bounceEnd="38000">
                                          <p:cBhvr additive="base">
                                            <p:cTn id="7" dur="750" fill="hold"/>
                                            <p:tgtEl>
                                              <p:spTgt spid="39"/>
                                            </p:tgtEl>
                                            <p:attrNameLst>
                                              <p:attrName>ppt_x</p:attrName>
                                            </p:attrNameLst>
                                          </p:cBhvr>
                                          <p:tavLst>
                                            <p:tav tm="0">
                                              <p:val>
                                                <p:strVal val="0-#ppt_w/2"/>
                                              </p:val>
                                            </p:tav>
                                            <p:tav tm="100000">
                                              <p:val>
                                                <p:strVal val="#ppt_x"/>
                                              </p:val>
                                            </p:tav>
                                          </p:tavLst>
                                        </p:anim>
                                        <p:anim calcmode="lin" valueType="num" p14:bounceEnd="38000">
                                          <p:cBhvr additive="base">
                                            <p:cTn id="8" dur="750" fill="hold"/>
                                            <p:tgtEl>
                                              <p:spTgt spid="39"/>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2" presetClass="entr" presetSubtype="8"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par>
                                    <p:cTn id="13" presetID="2" presetClass="entr" presetSubtype="3" fill="hold" grpId="0" nodeType="withEffect" p14:presetBounceEnd="50000">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14:bounceEnd="50000">
                                          <p:cBhvr additive="base">
                                            <p:cTn id="15" dur="750" fill="hold"/>
                                            <p:tgtEl>
                                              <p:spTgt spid="41"/>
                                            </p:tgtEl>
                                            <p:attrNameLst>
                                              <p:attrName>ppt_x</p:attrName>
                                            </p:attrNameLst>
                                          </p:cBhvr>
                                          <p:tavLst>
                                            <p:tav tm="0">
                                              <p:val>
                                                <p:strVal val="1+#ppt_w/2"/>
                                              </p:val>
                                            </p:tav>
                                            <p:tav tm="100000">
                                              <p:val>
                                                <p:strVal val="#ppt_x"/>
                                              </p:val>
                                            </p:tav>
                                          </p:tavLst>
                                        </p:anim>
                                        <p:anim calcmode="lin" valueType="num" p14:bounceEnd="50000">
                                          <p:cBhvr additive="base">
                                            <p:cTn id="16" dur="750" fill="hold"/>
                                            <p:tgtEl>
                                              <p:spTgt spid="41"/>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p:cTn id="20" dur="500" fill="hold"/>
                                            <p:tgtEl>
                                              <p:spTgt spid="31"/>
                                            </p:tgtEl>
                                            <p:attrNameLst>
                                              <p:attrName>ppt_w</p:attrName>
                                            </p:attrNameLst>
                                          </p:cBhvr>
                                          <p:tavLst>
                                            <p:tav tm="0">
                                              <p:val>
                                                <p:fltVal val="0"/>
                                              </p:val>
                                            </p:tav>
                                            <p:tav tm="100000">
                                              <p:val>
                                                <p:strVal val="#ppt_w"/>
                                              </p:val>
                                            </p:tav>
                                          </p:tavLst>
                                        </p:anim>
                                        <p:anim calcmode="lin" valueType="num">
                                          <p:cBhvr>
                                            <p:cTn id="21" dur="500" fill="hold"/>
                                            <p:tgtEl>
                                              <p:spTgt spid="31"/>
                                            </p:tgtEl>
                                            <p:attrNameLst>
                                              <p:attrName>ppt_h</p:attrName>
                                            </p:attrNameLst>
                                          </p:cBhvr>
                                          <p:tavLst>
                                            <p:tav tm="0">
                                              <p:val>
                                                <p:fltVal val="0"/>
                                              </p:val>
                                            </p:tav>
                                            <p:tav tm="100000">
                                              <p:val>
                                                <p:strVal val="#ppt_h"/>
                                              </p:val>
                                            </p:tav>
                                          </p:tavLst>
                                        </p:anim>
                                        <p:animEffect transition="in" filter="fade">
                                          <p:cBhvr>
                                            <p:cTn id="22" dur="500"/>
                                            <p:tgtEl>
                                              <p:spTgt spid="31"/>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par>
                                    <p:cTn id="27" presetID="2" presetClass="entr" presetSubtype="12" accel="52000" fill="hold" grpId="0" nodeType="withEffect" p14:presetBounceEnd="38000">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14:bounceEnd="38000">
                                          <p:cBhvr additive="base">
                                            <p:cTn id="29" dur="750" fill="hold"/>
                                            <p:tgtEl>
                                              <p:spTgt spid="13"/>
                                            </p:tgtEl>
                                            <p:attrNameLst>
                                              <p:attrName>ppt_x</p:attrName>
                                            </p:attrNameLst>
                                          </p:cBhvr>
                                          <p:tavLst>
                                            <p:tav tm="0">
                                              <p:val>
                                                <p:strVal val="0-#ppt_w/2"/>
                                              </p:val>
                                            </p:tav>
                                            <p:tav tm="100000">
                                              <p:val>
                                                <p:strVal val="#ppt_x"/>
                                              </p:val>
                                            </p:tav>
                                          </p:tavLst>
                                        </p:anim>
                                        <p:anim calcmode="lin" valueType="num" p14:bounceEnd="38000">
                                          <p:cBhvr additive="base">
                                            <p:cTn id="30" dur="750" fill="hold"/>
                                            <p:tgtEl>
                                              <p:spTgt spid="13"/>
                                            </p:tgtEl>
                                            <p:attrNameLst>
                                              <p:attrName>ppt_y</p:attrName>
                                            </p:attrNameLst>
                                          </p:cBhvr>
                                          <p:tavLst>
                                            <p:tav tm="0">
                                              <p:val>
                                                <p:strVal val="1+#ppt_h/2"/>
                                              </p:val>
                                            </p:tav>
                                            <p:tav tm="100000">
                                              <p:val>
                                                <p:strVal val="#ppt_y"/>
                                              </p:val>
                                            </p:tav>
                                          </p:tavLst>
                                        </p:anim>
                                      </p:childTnLst>
                                    </p:cTn>
                                  </p:par>
                                </p:childTnLst>
                              </p:cTn>
                            </p:par>
                            <p:par>
                              <p:cTn id="31" fill="hold">
                                <p:stCondLst>
                                  <p:cond delay="2750"/>
                                </p:stCondLst>
                                <p:childTnLst>
                                  <p:par>
                                    <p:cTn id="32" presetID="53" presetClass="entr" presetSubtype="16"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Effect transition="in" filter="fade">
                                          <p:cBhvr>
                                            <p:cTn id="36" dur="500"/>
                                            <p:tgtEl>
                                              <p:spTgt spid="30"/>
                                            </p:tgtEl>
                                          </p:cBhvr>
                                        </p:animEffect>
                                      </p:childTnLst>
                                    </p:cTn>
                                  </p:par>
                                </p:childTnLst>
                              </p:cTn>
                            </p:par>
                            <p:par>
                              <p:cTn id="37" fill="hold">
                                <p:stCondLst>
                                  <p:cond delay="3250"/>
                                </p:stCondLst>
                                <p:childTnLst>
                                  <p:par>
                                    <p:cTn id="38" presetID="22" presetClass="entr" presetSubtype="8"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500"/>
                                            <p:tgtEl>
                                              <p:spTgt spid="16"/>
                                            </p:tgtEl>
                                          </p:cBhvr>
                                        </p:animEffect>
                                      </p:childTnLst>
                                    </p:cTn>
                                  </p:par>
                                  <p:par>
                                    <p:cTn id="41" presetID="2" presetClass="entr" presetSubtype="3" accel="52000" fill="hold" grpId="0" nodeType="withEffect" p14:presetBounceEnd="38000">
                                      <p:stCondLst>
                                        <p:cond delay="0"/>
                                      </p:stCondLst>
                                      <p:childTnLst>
                                        <p:set>
                                          <p:cBhvr>
                                            <p:cTn id="42" dur="1" fill="hold">
                                              <p:stCondLst>
                                                <p:cond delay="0"/>
                                              </p:stCondLst>
                                            </p:cTn>
                                            <p:tgtEl>
                                              <p:spTgt spid="43"/>
                                            </p:tgtEl>
                                            <p:attrNameLst>
                                              <p:attrName>style.visibility</p:attrName>
                                            </p:attrNameLst>
                                          </p:cBhvr>
                                          <p:to>
                                            <p:strVal val="visible"/>
                                          </p:to>
                                        </p:set>
                                        <p:anim calcmode="lin" valueType="num" p14:bounceEnd="38000">
                                          <p:cBhvr additive="base">
                                            <p:cTn id="43" dur="750" fill="hold"/>
                                            <p:tgtEl>
                                              <p:spTgt spid="43"/>
                                            </p:tgtEl>
                                            <p:attrNameLst>
                                              <p:attrName>ppt_x</p:attrName>
                                            </p:attrNameLst>
                                          </p:cBhvr>
                                          <p:tavLst>
                                            <p:tav tm="0">
                                              <p:val>
                                                <p:strVal val="1+#ppt_w/2"/>
                                              </p:val>
                                            </p:tav>
                                            <p:tav tm="100000">
                                              <p:val>
                                                <p:strVal val="#ppt_x"/>
                                              </p:val>
                                            </p:tav>
                                          </p:tavLst>
                                        </p:anim>
                                        <p:anim calcmode="lin" valueType="num" p14:bounceEnd="38000">
                                          <p:cBhvr additive="base">
                                            <p:cTn id="44" dur="750" fill="hold"/>
                                            <p:tgtEl>
                                              <p:spTgt spid="43"/>
                                            </p:tgtEl>
                                            <p:attrNameLst>
                                              <p:attrName>ppt_y</p:attrName>
                                            </p:attrNameLst>
                                          </p:cBhvr>
                                          <p:tavLst>
                                            <p:tav tm="0">
                                              <p:val>
                                                <p:strVal val="0-#ppt_h/2"/>
                                              </p:val>
                                            </p:tav>
                                            <p:tav tm="100000">
                                              <p:val>
                                                <p:strVal val="#ppt_y"/>
                                              </p:val>
                                            </p:tav>
                                          </p:tavLst>
                                        </p:anim>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animEffect transition="in" filter="fade">
                                          <p:cBhvr>
                                            <p:cTn id="50" dur="500"/>
                                            <p:tgtEl>
                                              <p:spTgt spid="29"/>
                                            </p:tgtEl>
                                          </p:cBhvr>
                                        </p:animEffect>
                                      </p:childTnLst>
                                    </p:cTn>
                                  </p:par>
                                </p:childTnLst>
                              </p:cTn>
                            </p:par>
                            <p:par>
                              <p:cTn id="51" fill="hold">
                                <p:stCondLst>
                                  <p:cond delay="4500"/>
                                </p:stCondLst>
                                <p:childTnLst>
                                  <p:par>
                                    <p:cTn id="52" presetID="22" presetClass="entr" presetSubtype="2"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right)">
                                          <p:cBhvr>
                                            <p:cTn id="54" dur="500"/>
                                            <p:tgtEl>
                                              <p:spTgt spid="18"/>
                                            </p:tgtEl>
                                          </p:cBhvr>
                                        </p:animEffect>
                                      </p:childTnLst>
                                    </p:cTn>
                                  </p:par>
                                  <p:par>
                                    <p:cTn id="55" presetID="22" presetClass="entr" presetSubtype="8"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left)">
                                          <p:cBhvr>
                                            <p:cTn id="57" dur="500"/>
                                            <p:tgtEl>
                                              <p:spTgt spid="5"/>
                                            </p:tgtEl>
                                          </p:cBhvr>
                                        </p:animEffect>
                                      </p:childTnLst>
                                    </p:cTn>
                                  </p:par>
                                  <p:par>
                                    <p:cTn id="58" presetID="2" presetClass="entr" presetSubtype="12" accel="52000" fill="hold" grpId="0" nodeType="withEffect" p14:presetBounceEnd="38000">
                                      <p:stCondLst>
                                        <p:cond delay="0"/>
                                      </p:stCondLst>
                                      <p:childTnLst>
                                        <p:set>
                                          <p:cBhvr>
                                            <p:cTn id="59" dur="1" fill="hold">
                                              <p:stCondLst>
                                                <p:cond delay="0"/>
                                              </p:stCondLst>
                                            </p:cTn>
                                            <p:tgtEl>
                                              <p:spTgt spid="10"/>
                                            </p:tgtEl>
                                            <p:attrNameLst>
                                              <p:attrName>style.visibility</p:attrName>
                                            </p:attrNameLst>
                                          </p:cBhvr>
                                          <p:to>
                                            <p:strVal val="visible"/>
                                          </p:to>
                                        </p:set>
                                        <p:anim calcmode="lin" valueType="num" p14:bounceEnd="38000">
                                          <p:cBhvr additive="base">
                                            <p:cTn id="60" dur="750" fill="hold"/>
                                            <p:tgtEl>
                                              <p:spTgt spid="10"/>
                                            </p:tgtEl>
                                            <p:attrNameLst>
                                              <p:attrName>ppt_x</p:attrName>
                                            </p:attrNameLst>
                                          </p:cBhvr>
                                          <p:tavLst>
                                            <p:tav tm="0">
                                              <p:val>
                                                <p:strVal val="0-#ppt_w/2"/>
                                              </p:val>
                                            </p:tav>
                                            <p:tav tm="100000">
                                              <p:val>
                                                <p:strVal val="#ppt_x"/>
                                              </p:val>
                                            </p:tav>
                                          </p:tavLst>
                                        </p:anim>
                                        <p:anim calcmode="lin" valueType="num" p14:bounceEnd="38000">
                                          <p:cBhvr additive="base">
                                            <p:cTn id="61" dur="750" fill="hold"/>
                                            <p:tgtEl>
                                              <p:spTgt spid="10"/>
                                            </p:tgtEl>
                                            <p:attrNameLst>
                                              <p:attrName>ppt_y</p:attrName>
                                            </p:attrNameLst>
                                          </p:cBhvr>
                                          <p:tavLst>
                                            <p:tav tm="0">
                                              <p:val>
                                                <p:strVal val="1+#ppt_h/2"/>
                                              </p:val>
                                            </p:tav>
                                            <p:tav tm="100000">
                                              <p:val>
                                                <p:strVal val="#ppt_y"/>
                                              </p:val>
                                            </p:tav>
                                          </p:tavLst>
                                        </p:anim>
                                      </p:childTnLst>
                                    </p:cTn>
                                  </p:par>
                                  <p:par>
                                    <p:cTn id="62" presetID="2" presetClass="entr" presetSubtype="3" accel="52000" fill="hold" grpId="0" nodeType="withEffect" p14:presetBounceEnd="38000">
                                      <p:stCondLst>
                                        <p:cond delay="0"/>
                                      </p:stCondLst>
                                      <p:childTnLst>
                                        <p:set>
                                          <p:cBhvr>
                                            <p:cTn id="63" dur="1" fill="hold">
                                              <p:stCondLst>
                                                <p:cond delay="0"/>
                                              </p:stCondLst>
                                            </p:cTn>
                                            <p:tgtEl>
                                              <p:spTgt spid="7"/>
                                            </p:tgtEl>
                                            <p:attrNameLst>
                                              <p:attrName>style.visibility</p:attrName>
                                            </p:attrNameLst>
                                          </p:cBhvr>
                                          <p:to>
                                            <p:strVal val="visible"/>
                                          </p:to>
                                        </p:set>
                                        <p:anim calcmode="lin" valueType="num" p14:bounceEnd="38000">
                                          <p:cBhvr additive="base">
                                            <p:cTn id="64" dur="750" fill="hold"/>
                                            <p:tgtEl>
                                              <p:spTgt spid="7"/>
                                            </p:tgtEl>
                                            <p:attrNameLst>
                                              <p:attrName>ppt_x</p:attrName>
                                            </p:attrNameLst>
                                          </p:cBhvr>
                                          <p:tavLst>
                                            <p:tav tm="0">
                                              <p:val>
                                                <p:strVal val="1+#ppt_w/2"/>
                                              </p:val>
                                            </p:tav>
                                            <p:tav tm="100000">
                                              <p:val>
                                                <p:strVal val="#ppt_x"/>
                                              </p:val>
                                            </p:tav>
                                          </p:tavLst>
                                        </p:anim>
                                        <p:anim calcmode="lin" valueType="num" p14:bounceEnd="38000">
                                          <p:cBhvr additive="base">
                                            <p:cTn id="65" dur="750" fill="hold"/>
                                            <p:tgtEl>
                                              <p:spTgt spid="7"/>
                                            </p:tgtEl>
                                            <p:attrNameLst>
                                              <p:attrName>ppt_y</p:attrName>
                                            </p:attrNameLst>
                                          </p:cBhvr>
                                          <p:tavLst>
                                            <p:tav tm="0">
                                              <p:val>
                                                <p:strVal val="0-#ppt_h/2"/>
                                              </p:val>
                                            </p:tav>
                                            <p:tav tm="100000">
                                              <p:val>
                                                <p:strVal val="#ppt_y"/>
                                              </p:val>
                                            </p:tav>
                                          </p:tavLst>
                                        </p:anim>
                                      </p:childTnLst>
                                    </p:cTn>
                                  </p:par>
                                </p:childTnLst>
                              </p:cTn>
                            </p:par>
                            <p:par>
                              <p:cTn id="66" fill="hold">
                                <p:stCondLst>
                                  <p:cond delay="5250"/>
                                </p:stCondLst>
                                <p:childTnLst>
                                  <p:par>
                                    <p:cTn id="67" presetID="53" presetClass="entr" presetSubtype="16"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 calcmode="lin" valueType="num">
                                          <p:cBhvr>
                                            <p:cTn id="69" dur="500" fill="hold"/>
                                            <p:tgtEl>
                                              <p:spTgt spid="28"/>
                                            </p:tgtEl>
                                            <p:attrNameLst>
                                              <p:attrName>ppt_w</p:attrName>
                                            </p:attrNameLst>
                                          </p:cBhvr>
                                          <p:tavLst>
                                            <p:tav tm="0">
                                              <p:val>
                                                <p:fltVal val="0"/>
                                              </p:val>
                                            </p:tav>
                                            <p:tav tm="100000">
                                              <p:val>
                                                <p:strVal val="#ppt_w"/>
                                              </p:val>
                                            </p:tav>
                                          </p:tavLst>
                                        </p:anim>
                                        <p:anim calcmode="lin" valueType="num">
                                          <p:cBhvr>
                                            <p:cTn id="70" dur="500" fill="hold"/>
                                            <p:tgtEl>
                                              <p:spTgt spid="28"/>
                                            </p:tgtEl>
                                            <p:attrNameLst>
                                              <p:attrName>ppt_h</p:attrName>
                                            </p:attrNameLst>
                                          </p:cBhvr>
                                          <p:tavLst>
                                            <p:tav tm="0">
                                              <p:val>
                                                <p:fltVal val="0"/>
                                              </p:val>
                                            </p:tav>
                                            <p:tav tm="100000">
                                              <p:val>
                                                <p:strVal val="#ppt_h"/>
                                              </p:val>
                                            </p:tav>
                                          </p:tavLst>
                                        </p:anim>
                                        <p:animEffect transition="in" filter="fade">
                                          <p:cBhvr>
                                            <p:cTn id="71" dur="500"/>
                                            <p:tgtEl>
                                              <p:spTgt spid="28"/>
                                            </p:tgtEl>
                                          </p:cBhvr>
                                        </p:animEffect>
                                      </p:childTnLst>
                                    </p:cTn>
                                  </p:par>
                                </p:childTnLst>
                              </p:cTn>
                            </p:par>
                            <p:par>
                              <p:cTn id="72" fill="hold">
                                <p:stCondLst>
                                  <p:cond delay="5750"/>
                                </p:stCondLst>
                                <p:childTnLst>
                                  <p:par>
                                    <p:cTn id="73" presetID="22" presetClass="entr" presetSubtype="8" fill="hold"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wipe(left)">
                                          <p:cBhvr>
                                            <p:cTn id="75" dur="500"/>
                                            <p:tgtEl>
                                              <p:spTgt spid="4"/>
                                            </p:tgtEl>
                                          </p:cBhvr>
                                        </p:animEffect>
                                      </p:childTnLst>
                                    </p:cTn>
                                  </p:par>
                                  <p:par>
                                    <p:cTn id="76" presetID="2" presetClass="entr" presetSubtype="2" accel="52000" fill="hold" grpId="0" nodeType="withEffect" p14:presetBounceEnd="38000">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14:bounceEnd="38000">
                                          <p:cBhvr additive="base">
                                            <p:cTn id="78" dur="750" fill="hold"/>
                                            <p:tgtEl>
                                              <p:spTgt spid="42"/>
                                            </p:tgtEl>
                                            <p:attrNameLst>
                                              <p:attrName>ppt_x</p:attrName>
                                            </p:attrNameLst>
                                          </p:cBhvr>
                                          <p:tavLst>
                                            <p:tav tm="0">
                                              <p:val>
                                                <p:strVal val="1+#ppt_w/2"/>
                                              </p:val>
                                            </p:tav>
                                            <p:tav tm="100000">
                                              <p:val>
                                                <p:strVal val="#ppt_x"/>
                                              </p:val>
                                            </p:tav>
                                          </p:tavLst>
                                        </p:anim>
                                        <p:anim calcmode="lin" valueType="num" p14:bounceEnd="38000">
                                          <p:cBhvr additive="base">
                                            <p:cTn id="79" dur="750" fill="hold"/>
                                            <p:tgtEl>
                                              <p:spTgt spid="42"/>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400"/>
                                            <p:tgtEl>
                                              <p:spTgt spid="32"/>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500"/>
                                            <p:tgtEl>
                                              <p:spTgt spid="33"/>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34"/>
                                            </p:tgtEl>
                                            <p:attrNameLst>
                                              <p:attrName>style.visibility</p:attrName>
                                            </p:attrNameLst>
                                          </p:cBhvr>
                                          <p:to>
                                            <p:strVal val="visible"/>
                                          </p:to>
                                        </p:set>
                                        <p:animEffect transition="in" filter="fade">
                                          <p:cBhvr>
                                            <p:cTn id="88" dur="400"/>
                                            <p:tgtEl>
                                              <p:spTgt spid="34"/>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35"/>
                                            </p:tgtEl>
                                            <p:attrNameLst>
                                              <p:attrName>style.visibility</p:attrName>
                                            </p:attrNameLst>
                                          </p:cBhvr>
                                          <p:to>
                                            <p:strVal val="visible"/>
                                          </p:to>
                                        </p:set>
                                        <p:animEffect transition="in" filter="fade">
                                          <p:cBhvr>
                                            <p:cTn id="91" dur="500"/>
                                            <p:tgtEl>
                                              <p:spTgt spid="35"/>
                                            </p:tgtEl>
                                          </p:cBhvr>
                                        </p:animEffect>
                                      </p:childTnLst>
                                    </p:cTn>
                                  </p:par>
                                </p:childTnLst>
                              </p:cTn>
                            </p:par>
                            <p:par>
                              <p:cTn id="92" fill="hold">
                                <p:stCondLst>
                                  <p:cond delay="6500"/>
                                </p:stCondLst>
                                <p:childTnLst>
                                  <p:par>
                                    <p:cTn id="93" presetID="22" presetClass="entr" presetSubtype="2"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right)">
                                          <p:cBhvr>
                                            <p:cTn id="95" dur="500"/>
                                            <p:tgtEl>
                                              <p:spTgt spid="44"/>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right)">
                                          <p:cBhvr>
                                            <p:cTn id="98" dur="75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7" grpId="0" animBg="1"/>
          <p:bldP spid="10" grpId="0" animBg="1"/>
          <p:bldP spid="13" grpId="0" animBg="1"/>
          <p:bldP spid="28" grpId="0"/>
          <p:bldP spid="29" grpId="0"/>
          <p:bldP spid="30" grpId="0"/>
          <p:bldP spid="31" grpId="0"/>
          <p:bldP spid="32" grpId="0"/>
          <p:bldP spid="33" grpId="0"/>
          <p:bldP spid="34" grpId="0"/>
          <p:bldP spid="35" grpId="0"/>
          <p:bldP spid="39" grpId="0" animBg="1"/>
          <p:bldP spid="44" grpId="0"/>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accel="52000"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750" fill="hold"/>
                                            <p:tgtEl>
                                              <p:spTgt spid="39"/>
                                            </p:tgtEl>
                                            <p:attrNameLst>
                                              <p:attrName>ppt_x</p:attrName>
                                            </p:attrNameLst>
                                          </p:cBhvr>
                                          <p:tavLst>
                                            <p:tav tm="0">
                                              <p:val>
                                                <p:strVal val="0-#ppt_w/2"/>
                                              </p:val>
                                            </p:tav>
                                            <p:tav tm="100000">
                                              <p:val>
                                                <p:strVal val="#ppt_x"/>
                                              </p:val>
                                            </p:tav>
                                          </p:tavLst>
                                        </p:anim>
                                        <p:anim calcmode="lin" valueType="num">
                                          <p:cBhvr additive="base">
                                            <p:cTn id="8" dur="750" fill="hold"/>
                                            <p:tgtEl>
                                              <p:spTgt spid="39"/>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2" presetClass="entr" presetSubtype="8"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par>
                                    <p:cTn id="13" presetID="2" presetClass="entr" presetSubtype="3"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750" fill="hold"/>
                                            <p:tgtEl>
                                              <p:spTgt spid="41"/>
                                            </p:tgtEl>
                                            <p:attrNameLst>
                                              <p:attrName>ppt_x</p:attrName>
                                            </p:attrNameLst>
                                          </p:cBhvr>
                                          <p:tavLst>
                                            <p:tav tm="0">
                                              <p:val>
                                                <p:strVal val="1+#ppt_w/2"/>
                                              </p:val>
                                            </p:tav>
                                            <p:tav tm="100000">
                                              <p:val>
                                                <p:strVal val="#ppt_x"/>
                                              </p:val>
                                            </p:tav>
                                          </p:tavLst>
                                        </p:anim>
                                        <p:anim calcmode="lin" valueType="num">
                                          <p:cBhvr additive="base">
                                            <p:cTn id="16" dur="750" fill="hold"/>
                                            <p:tgtEl>
                                              <p:spTgt spid="41"/>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p:cTn id="20" dur="500" fill="hold"/>
                                            <p:tgtEl>
                                              <p:spTgt spid="31"/>
                                            </p:tgtEl>
                                            <p:attrNameLst>
                                              <p:attrName>ppt_w</p:attrName>
                                            </p:attrNameLst>
                                          </p:cBhvr>
                                          <p:tavLst>
                                            <p:tav tm="0">
                                              <p:val>
                                                <p:fltVal val="0"/>
                                              </p:val>
                                            </p:tav>
                                            <p:tav tm="100000">
                                              <p:val>
                                                <p:strVal val="#ppt_w"/>
                                              </p:val>
                                            </p:tav>
                                          </p:tavLst>
                                        </p:anim>
                                        <p:anim calcmode="lin" valueType="num">
                                          <p:cBhvr>
                                            <p:cTn id="21" dur="500" fill="hold"/>
                                            <p:tgtEl>
                                              <p:spTgt spid="31"/>
                                            </p:tgtEl>
                                            <p:attrNameLst>
                                              <p:attrName>ppt_h</p:attrName>
                                            </p:attrNameLst>
                                          </p:cBhvr>
                                          <p:tavLst>
                                            <p:tav tm="0">
                                              <p:val>
                                                <p:fltVal val="0"/>
                                              </p:val>
                                            </p:tav>
                                            <p:tav tm="100000">
                                              <p:val>
                                                <p:strVal val="#ppt_h"/>
                                              </p:val>
                                            </p:tav>
                                          </p:tavLst>
                                        </p:anim>
                                        <p:animEffect transition="in" filter="fade">
                                          <p:cBhvr>
                                            <p:cTn id="22" dur="500"/>
                                            <p:tgtEl>
                                              <p:spTgt spid="31"/>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par>
                                    <p:cTn id="27" presetID="2" presetClass="entr" presetSubtype="12" accel="5200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750" fill="hold"/>
                                            <p:tgtEl>
                                              <p:spTgt spid="13"/>
                                            </p:tgtEl>
                                            <p:attrNameLst>
                                              <p:attrName>ppt_x</p:attrName>
                                            </p:attrNameLst>
                                          </p:cBhvr>
                                          <p:tavLst>
                                            <p:tav tm="0">
                                              <p:val>
                                                <p:strVal val="0-#ppt_w/2"/>
                                              </p:val>
                                            </p:tav>
                                            <p:tav tm="100000">
                                              <p:val>
                                                <p:strVal val="#ppt_x"/>
                                              </p:val>
                                            </p:tav>
                                          </p:tavLst>
                                        </p:anim>
                                        <p:anim calcmode="lin" valueType="num">
                                          <p:cBhvr additive="base">
                                            <p:cTn id="30" dur="750" fill="hold"/>
                                            <p:tgtEl>
                                              <p:spTgt spid="13"/>
                                            </p:tgtEl>
                                            <p:attrNameLst>
                                              <p:attrName>ppt_y</p:attrName>
                                            </p:attrNameLst>
                                          </p:cBhvr>
                                          <p:tavLst>
                                            <p:tav tm="0">
                                              <p:val>
                                                <p:strVal val="1+#ppt_h/2"/>
                                              </p:val>
                                            </p:tav>
                                            <p:tav tm="100000">
                                              <p:val>
                                                <p:strVal val="#ppt_y"/>
                                              </p:val>
                                            </p:tav>
                                          </p:tavLst>
                                        </p:anim>
                                      </p:childTnLst>
                                    </p:cTn>
                                  </p:par>
                                </p:childTnLst>
                              </p:cTn>
                            </p:par>
                            <p:par>
                              <p:cTn id="31" fill="hold">
                                <p:stCondLst>
                                  <p:cond delay="2750"/>
                                </p:stCondLst>
                                <p:childTnLst>
                                  <p:par>
                                    <p:cTn id="32" presetID="53" presetClass="entr" presetSubtype="16"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Effect transition="in" filter="fade">
                                          <p:cBhvr>
                                            <p:cTn id="36" dur="500"/>
                                            <p:tgtEl>
                                              <p:spTgt spid="30"/>
                                            </p:tgtEl>
                                          </p:cBhvr>
                                        </p:animEffect>
                                      </p:childTnLst>
                                    </p:cTn>
                                  </p:par>
                                </p:childTnLst>
                              </p:cTn>
                            </p:par>
                            <p:par>
                              <p:cTn id="37" fill="hold">
                                <p:stCondLst>
                                  <p:cond delay="3250"/>
                                </p:stCondLst>
                                <p:childTnLst>
                                  <p:par>
                                    <p:cTn id="38" presetID="22" presetClass="entr" presetSubtype="8"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500"/>
                                            <p:tgtEl>
                                              <p:spTgt spid="16"/>
                                            </p:tgtEl>
                                          </p:cBhvr>
                                        </p:animEffect>
                                      </p:childTnLst>
                                    </p:cTn>
                                  </p:par>
                                  <p:par>
                                    <p:cTn id="41" presetID="2" presetClass="entr" presetSubtype="3" accel="52000" fill="hold" grpId="0" nodeType="withEffect">
                                      <p:stCondLst>
                                        <p:cond delay="0"/>
                                      </p:stCondLst>
                                      <p:childTnLst>
                                        <p:set>
                                          <p:cBhvr>
                                            <p:cTn id="42" dur="1" fill="hold">
                                              <p:stCondLst>
                                                <p:cond delay="0"/>
                                              </p:stCondLst>
                                            </p:cTn>
                                            <p:tgtEl>
                                              <p:spTgt spid="43"/>
                                            </p:tgtEl>
                                            <p:attrNameLst>
                                              <p:attrName>style.visibility</p:attrName>
                                            </p:attrNameLst>
                                          </p:cBhvr>
                                          <p:to>
                                            <p:strVal val="visible"/>
                                          </p:to>
                                        </p:set>
                                        <p:anim calcmode="lin" valueType="num">
                                          <p:cBhvr additive="base">
                                            <p:cTn id="43" dur="750" fill="hold"/>
                                            <p:tgtEl>
                                              <p:spTgt spid="43"/>
                                            </p:tgtEl>
                                            <p:attrNameLst>
                                              <p:attrName>ppt_x</p:attrName>
                                            </p:attrNameLst>
                                          </p:cBhvr>
                                          <p:tavLst>
                                            <p:tav tm="0">
                                              <p:val>
                                                <p:strVal val="1+#ppt_w/2"/>
                                              </p:val>
                                            </p:tav>
                                            <p:tav tm="100000">
                                              <p:val>
                                                <p:strVal val="#ppt_x"/>
                                              </p:val>
                                            </p:tav>
                                          </p:tavLst>
                                        </p:anim>
                                        <p:anim calcmode="lin" valueType="num">
                                          <p:cBhvr additive="base">
                                            <p:cTn id="44" dur="750" fill="hold"/>
                                            <p:tgtEl>
                                              <p:spTgt spid="43"/>
                                            </p:tgtEl>
                                            <p:attrNameLst>
                                              <p:attrName>ppt_y</p:attrName>
                                            </p:attrNameLst>
                                          </p:cBhvr>
                                          <p:tavLst>
                                            <p:tav tm="0">
                                              <p:val>
                                                <p:strVal val="0-#ppt_h/2"/>
                                              </p:val>
                                            </p:tav>
                                            <p:tav tm="100000">
                                              <p:val>
                                                <p:strVal val="#ppt_y"/>
                                              </p:val>
                                            </p:tav>
                                          </p:tavLst>
                                        </p:anim>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animEffect transition="in" filter="fade">
                                          <p:cBhvr>
                                            <p:cTn id="50" dur="500"/>
                                            <p:tgtEl>
                                              <p:spTgt spid="29"/>
                                            </p:tgtEl>
                                          </p:cBhvr>
                                        </p:animEffect>
                                      </p:childTnLst>
                                    </p:cTn>
                                  </p:par>
                                </p:childTnLst>
                              </p:cTn>
                            </p:par>
                            <p:par>
                              <p:cTn id="51" fill="hold">
                                <p:stCondLst>
                                  <p:cond delay="4500"/>
                                </p:stCondLst>
                                <p:childTnLst>
                                  <p:par>
                                    <p:cTn id="52" presetID="22" presetClass="entr" presetSubtype="2"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right)">
                                          <p:cBhvr>
                                            <p:cTn id="54" dur="500"/>
                                            <p:tgtEl>
                                              <p:spTgt spid="18"/>
                                            </p:tgtEl>
                                          </p:cBhvr>
                                        </p:animEffect>
                                      </p:childTnLst>
                                    </p:cTn>
                                  </p:par>
                                  <p:par>
                                    <p:cTn id="55" presetID="22" presetClass="entr" presetSubtype="8"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left)">
                                          <p:cBhvr>
                                            <p:cTn id="57" dur="500"/>
                                            <p:tgtEl>
                                              <p:spTgt spid="5"/>
                                            </p:tgtEl>
                                          </p:cBhvr>
                                        </p:animEffect>
                                      </p:childTnLst>
                                    </p:cTn>
                                  </p:par>
                                  <p:par>
                                    <p:cTn id="58" presetID="2" presetClass="entr" presetSubtype="12" accel="52000"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 calcmode="lin" valueType="num">
                                          <p:cBhvr additive="base">
                                            <p:cTn id="60" dur="750" fill="hold"/>
                                            <p:tgtEl>
                                              <p:spTgt spid="10"/>
                                            </p:tgtEl>
                                            <p:attrNameLst>
                                              <p:attrName>ppt_x</p:attrName>
                                            </p:attrNameLst>
                                          </p:cBhvr>
                                          <p:tavLst>
                                            <p:tav tm="0">
                                              <p:val>
                                                <p:strVal val="0-#ppt_w/2"/>
                                              </p:val>
                                            </p:tav>
                                            <p:tav tm="100000">
                                              <p:val>
                                                <p:strVal val="#ppt_x"/>
                                              </p:val>
                                            </p:tav>
                                          </p:tavLst>
                                        </p:anim>
                                        <p:anim calcmode="lin" valueType="num">
                                          <p:cBhvr additive="base">
                                            <p:cTn id="61" dur="750" fill="hold"/>
                                            <p:tgtEl>
                                              <p:spTgt spid="10"/>
                                            </p:tgtEl>
                                            <p:attrNameLst>
                                              <p:attrName>ppt_y</p:attrName>
                                            </p:attrNameLst>
                                          </p:cBhvr>
                                          <p:tavLst>
                                            <p:tav tm="0">
                                              <p:val>
                                                <p:strVal val="1+#ppt_h/2"/>
                                              </p:val>
                                            </p:tav>
                                            <p:tav tm="100000">
                                              <p:val>
                                                <p:strVal val="#ppt_y"/>
                                              </p:val>
                                            </p:tav>
                                          </p:tavLst>
                                        </p:anim>
                                      </p:childTnLst>
                                    </p:cTn>
                                  </p:par>
                                  <p:par>
                                    <p:cTn id="62" presetID="2" presetClass="entr" presetSubtype="3" accel="52000" fill="hold" grpId="0" nodeType="withEffect">
                                      <p:stCondLst>
                                        <p:cond delay="0"/>
                                      </p:stCondLst>
                                      <p:childTnLst>
                                        <p:set>
                                          <p:cBhvr>
                                            <p:cTn id="63" dur="1" fill="hold">
                                              <p:stCondLst>
                                                <p:cond delay="0"/>
                                              </p:stCondLst>
                                            </p:cTn>
                                            <p:tgtEl>
                                              <p:spTgt spid="7"/>
                                            </p:tgtEl>
                                            <p:attrNameLst>
                                              <p:attrName>style.visibility</p:attrName>
                                            </p:attrNameLst>
                                          </p:cBhvr>
                                          <p:to>
                                            <p:strVal val="visible"/>
                                          </p:to>
                                        </p:set>
                                        <p:anim calcmode="lin" valueType="num">
                                          <p:cBhvr additive="base">
                                            <p:cTn id="64" dur="750" fill="hold"/>
                                            <p:tgtEl>
                                              <p:spTgt spid="7"/>
                                            </p:tgtEl>
                                            <p:attrNameLst>
                                              <p:attrName>ppt_x</p:attrName>
                                            </p:attrNameLst>
                                          </p:cBhvr>
                                          <p:tavLst>
                                            <p:tav tm="0">
                                              <p:val>
                                                <p:strVal val="1+#ppt_w/2"/>
                                              </p:val>
                                            </p:tav>
                                            <p:tav tm="100000">
                                              <p:val>
                                                <p:strVal val="#ppt_x"/>
                                              </p:val>
                                            </p:tav>
                                          </p:tavLst>
                                        </p:anim>
                                        <p:anim calcmode="lin" valueType="num">
                                          <p:cBhvr additive="base">
                                            <p:cTn id="65" dur="750" fill="hold"/>
                                            <p:tgtEl>
                                              <p:spTgt spid="7"/>
                                            </p:tgtEl>
                                            <p:attrNameLst>
                                              <p:attrName>ppt_y</p:attrName>
                                            </p:attrNameLst>
                                          </p:cBhvr>
                                          <p:tavLst>
                                            <p:tav tm="0">
                                              <p:val>
                                                <p:strVal val="0-#ppt_h/2"/>
                                              </p:val>
                                            </p:tav>
                                            <p:tav tm="100000">
                                              <p:val>
                                                <p:strVal val="#ppt_y"/>
                                              </p:val>
                                            </p:tav>
                                          </p:tavLst>
                                        </p:anim>
                                      </p:childTnLst>
                                    </p:cTn>
                                  </p:par>
                                </p:childTnLst>
                              </p:cTn>
                            </p:par>
                            <p:par>
                              <p:cTn id="66" fill="hold">
                                <p:stCondLst>
                                  <p:cond delay="5250"/>
                                </p:stCondLst>
                                <p:childTnLst>
                                  <p:par>
                                    <p:cTn id="67" presetID="53" presetClass="entr" presetSubtype="16"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 calcmode="lin" valueType="num">
                                          <p:cBhvr>
                                            <p:cTn id="69" dur="500" fill="hold"/>
                                            <p:tgtEl>
                                              <p:spTgt spid="28"/>
                                            </p:tgtEl>
                                            <p:attrNameLst>
                                              <p:attrName>ppt_w</p:attrName>
                                            </p:attrNameLst>
                                          </p:cBhvr>
                                          <p:tavLst>
                                            <p:tav tm="0">
                                              <p:val>
                                                <p:fltVal val="0"/>
                                              </p:val>
                                            </p:tav>
                                            <p:tav tm="100000">
                                              <p:val>
                                                <p:strVal val="#ppt_w"/>
                                              </p:val>
                                            </p:tav>
                                          </p:tavLst>
                                        </p:anim>
                                        <p:anim calcmode="lin" valueType="num">
                                          <p:cBhvr>
                                            <p:cTn id="70" dur="500" fill="hold"/>
                                            <p:tgtEl>
                                              <p:spTgt spid="28"/>
                                            </p:tgtEl>
                                            <p:attrNameLst>
                                              <p:attrName>ppt_h</p:attrName>
                                            </p:attrNameLst>
                                          </p:cBhvr>
                                          <p:tavLst>
                                            <p:tav tm="0">
                                              <p:val>
                                                <p:fltVal val="0"/>
                                              </p:val>
                                            </p:tav>
                                            <p:tav tm="100000">
                                              <p:val>
                                                <p:strVal val="#ppt_h"/>
                                              </p:val>
                                            </p:tav>
                                          </p:tavLst>
                                        </p:anim>
                                        <p:animEffect transition="in" filter="fade">
                                          <p:cBhvr>
                                            <p:cTn id="71" dur="500"/>
                                            <p:tgtEl>
                                              <p:spTgt spid="28"/>
                                            </p:tgtEl>
                                          </p:cBhvr>
                                        </p:animEffect>
                                      </p:childTnLst>
                                    </p:cTn>
                                  </p:par>
                                </p:childTnLst>
                              </p:cTn>
                            </p:par>
                            <p:par>
                              <p:cTn id="72" fill="hold">
                                <p:stCondLst>
                                  <p:cond delay="5750"/>
                                </p:stCondLst>
                                <p:childTnLst>
                                  <p:par>
                                    <p:cTn id="73" presetID="22" presetClass="entr" presetSubtype="8" fill="hold"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wipe(left)">
                                          <p:cBhvr>
                                            <p:cTn id="75" dur="500"/>
                                            <p:tgtEl>
                                              <p:spTgt spid="4"/>
                                            </p:tgtEl>
                                          </p:cBhvr>
                                        </p:animEffect>
                                      </p:childTnLst>
                                    </p:cTn>
                                  </p:par>
                                  <p:par>
                                    <p:cTn id="76" presetID="2" presetClass="entr" presetSubtype="2" accel="52000"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additive="base">
                                            <p:cTn id="78" dur="750" fill="hold"/>
                                            <p:tgtEl>
                                              <p:spTgt spid="42"/>
                                            </p:tgtEl>
                                            <p:attrNameLst>
                                              <p:attrName>ppt_x</p:attrName>
                                            </p:attrNameLst>
                                          </p:cBhvr>
                                          <p:tavLst>
                                            <p:tav tm="0">
                                              <p:val>
                                                <p:strVal val="1+#ppt_w/2"/>
                                              </p:val>
                                            </p:tav>
                                            <p:tav tm="100000">
                                              <p:val>
                                                <p:strVal val="#ppt_x"/>
                                              </p:val>
                                            </p:tav>
                                          </p:tavLst>
                                        </p:anim>
                                        <p:anim calcmode="lin" valueType="num">
                                          <p:cBhvr additive="base">
                                            <p:cTn id="79" dur="750" fill="hold"/>
                                            <p:tgtEl>
                                              <p:spTgt spid="42"/>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400"/>
                                            <p:tgtEl>
                                              <p:spTgt spid="32"/>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500"/>
                                            <p:tgtEl>
                                              <p:spTgt spid="33"/>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34"/>
                                            </p:tgtEl>
                                            <p:attrNameLst>
                                              <p:attrName>style.visibility</p:attrName>
                                            </p:attrNameLst>
                                          </p:cBhvr>
                                          <p:to>
                                            <p:strVal val="visible"/>
                                          </p:to>
                                        </p:set>
                                        <p:animEffect transition="in" filter="fade">
                                          <p:cBhvr>
                                            <p:cTn id="88" dur="400"/>
                                            <p:tgtEl>
                                              <p:spTgt spid="34"/>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35"/>
                                            </p:tgtEl>
                                            <p:attrNameLst>
                                              <p:attrName>style.visibility</p:attrName>
                                            </p:attrNameLst>
                                          </p:cBhvr>
                                          <p:to>
                                            <p:strVal val="visible"/>
                                          </p:to>
                                        </p:set>
                                        <p:animEffect transition="in" filter="fade">
                                          <p:cBhvr>
                                            <p:cTn id="91" dur="500"/>
                                            <p:tgtEl>
                                              <p:spTgt spid="35"/>
                                            </p:tgtEl>
                                          </p:cBhvr>
                                        </p:animEffect>
                                      </p:childTnLst>
                                    </p:cTn>
                                  </p:par>
                                </p:childTnLst>
                              </p:cTn>
                            </p:par>
                            <p:par>
                              <p:cTn id="92" fill="hold">
                                <p:stCondLst>
                                  <p:cond delay="6500"/>
                                </p:stCondLst>
                                <p:childTnLst>
                                  <p:par>
                                    <p:cTn id="93" presetID="22" presetClass="entr" presetSubtype="2"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right)">
                                          <p:cBhvr>
                                            <p:cTn id="95" dur="500"/>
                                            <p:tgtEl>
                                              <p:spTgt spid="44"/>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right)">
                                          <p:cBhvr>
                                            <p:cTn id="98" dur="75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7" grpId="0" animBg="1"/>
          <p:bldP spid="10" grpId="0" animBg="1"/>
          <p:bldP spid="13" grpId="0" animBg="1"/>
          <p:bldP spid="28" grpId="0"/>
          <p:bldP spid="29" grpId="0"/>
          <p:bldP spid="30" grpId="0"/>
          <p:bldP spid="31" grpId="0"/>
          <p:bldP spid="32" grpId="0"/>
          <p:bldP spid="33" grpId="0"/>
          <p:bldP spid="34" grpId="0"/>
          <p:bldP spid="35" grpId="0"/>
          <p:bldP spid="39" grpId="0" animBg="1"/>
          <p:bldP spid="44" grpId="0"/>
          <p:bldP spid="45"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994572"/>
            <a:ext cx="12982104" cy="5219220"/>
          </a:xfrm>
          <a:prstGeom prst="rect">
            <a:avLst/>
          </a:prstGeom>
        </p:spPr>
      </p:pic>
      <p:sp>
        <p:nvSpPr>
          <p:cNvPr id="9" name="圆角矩形 8"/>
          <p:cNvSpPr/>
          <p:nvPr/>
        </p:nvSpPr>
        <p:spPr>
          <a:xfrm>
            <a:off x="5781199" y="3552481"/>
            <a:ext cx="1871977" cy="442523"/>
          </a:xfrm>
          <a:prstGeom prst="round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259"/>
          <p:cNvSpPr>
            <a:spLocks noChangeArrowheads="1"/>
          </p:cNvSpPr>
          <p:nvPr/>
        </p:nvSpPr>
        <p:spPr bwMode="auto">
          <a:xfrm>
            <a:off x="2612950" y="1168053"/>
            <a:ext cx="820847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cap="all" dirty="0" smtClean="0">
                <a:solidFill>
                  <a:schemeClr val="dk2"/>
                </a:solidFill>
                <a:latin typeface="+mn-lt"/>
                <a:ea typeface="+mn-ea"/>
                <a:cs typeface="+mn-ea"/>
                <a:sym typeface="+mn-lt"/>
              </a:rPr>
              <a:t>感谢聆听 批评指导</a:t>
            </a:r>
            <a:endParaRPr lang="zh-CN" altLang="en-US" sz="6000" cap="all" dirty="0">
              <a:solidFill>
                <a:schemeClr val="dk2"/>
              </a:solidFill>
              <a:latin typeface="+mn-lt"/>
              <a:ea typeface="+mn-ea"/>
              <a:cs typeface="+mn-ea"/>
              <a:sym typeface="+mn-lt"/>
            </a:endParaRPr>
          </a:p>
        </p:txBody>
      </p:sp>
      <p:sp>
        <p:nvSpPr>
          <p:cNvPr id="15" name="矩形 259"/>
          <p:cNvSpPr>
            <a:spLocks noChangeArrowheads="1"/>
          </p:cNvSpPr>
          <p:nvPr/>
        </p:nvSpPr>
        <p:spPr bwMode="auto">
          <a:xfrm>
            <a:off x="2918767" y="2293534"/>
            <a:ext cx="75968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400" dirty="0">
                <a:solidFill>
                  <a:schemeClr val="dk2"/>
                </a:solidFill>
                <a:latin typeface="+mn-lt"/>
                <a:ea typeface="+mn-ea"/>
                <a:cs typeface="+mn-ea"/>
                <a:sym typeface="+mn-lt"/>
              </a:rPr>
              <a:t>Company introduction product promotion PPT</a:t>
            </a:r>
          </a:p>
        </p:txBody>
      </p:sp>
      <p:sp>
        <p:nvSpPr>
          <p:cNvPr id="16" name="矩形 259"/>
          <p:cNvSpPr>
            <a:spLocks noChangeArrowheads="1"/>
          </p:cNvSpPr>
          <p:nvPr/>
        </p:nvSpPr>
        <p:spPr bwMode="auto">
          <a:xfrm>
            <a:off x="3117007" y="2812361"/>
            <a:ext cx="781308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1000" cap="all" dirty="0">
                <a:solidFill>
                  <a:schemeClr val="dk2"/>
                </a:solidFill>
                <a:latin typeface="+mn-lt"/>
                <a:ea typeface="+mn-ea"/>
                <a:cs typeface="+mn-ea"/>
                <a:sym typeface="+mn-lt"/>
              </a:rPr>
              <a:t>Enterprises to introduce the product </a:t>
            </a:r>
            <a:r>
              <a:rPr lang="en-US" altLang="zh-CN" sz="1000" cap="all" dirty="0" err="1">
                <a:solidFill>
                  <a:schemeClr val="dk2"/>
                </a:solidFill>
                <a:latin typeface="+mn-lt"/>
                <a:ea typeface="+mn-ea"/>
                <a:cs typeface="+mn-ea"/>
                <a:sym typeface="+mn-lt"/>
              </a:rPr>
              <a:t>publicityEnterprises</a:t>
            </a:r>
            <a:r>
              <a:rPr lang="en-US" altLang="zh-CN" sz="1000" cap="all" dirty="0">
                <a:solidFill>
                  <a:schemeClr val="dk2"/>
                </a:solidFill>
                <a:latin typeface="+mn-lt"/>
                <a:ea typeface="+mn-ea"/>
                <a:cs typeface="+mn-ea"/>
                <a:sym typeface="+mn-lt"/>
              </a:rPr>
              <a:t> </a:t>
            </a:r>
            <a:r>
              <a:rPr lang="en-US" altLang="zh-CN" sz="1000" cap="all" dirty="0" err="1">
                <a:solidFill>
                  <a:schemeClr val="dk2"/>
                </a:solidFill>
                <a:latin typeface="+mn-lt"/>
                <a:ea typeface="+mn-ea"/>
                <a:cs typeface="+mn-ea"/>
                <a:sym typeface="+mn-lt"/>
              </a:rPr>
              <a:t>tointroduce</a:t>
            </a:r>
            <a:r>
              <a:rPr lang="en-US" altLang="zh-CN" sz="1000" cap="all" dirty="0">
                <a:solidFill>
                  <a:schemeClr val="dk2"/>
                </a:solidFill>
                <a:latin typeface="+mn-lt"/>
                <a:ea typeface="+mn-ea"/>
                <a:cs typeface="+mn-ea"/>
                <a:sym typeface="+mn-lt"/>
              </a:rPr>
              <a:t> the product </a:t>
            </a:r>
            <a:r>
              <a:rPr lang="en-US" altLang="zh-CN" sz="1000" cap="all" dirty="0" err="1">
                <a:solidFill>
                  <a:schemeClr val="dk2"/>
                </a:solidFill>
                <a:latin typeface="+mn-lt"/>
                <a:ea typeface="+mn-ea"/>
                <a:cs typeface="+mn-ea"/>
                <a:sym typeface="+mn-lt"/>
              </a:rPr>
              <a:t>publicityEnterprises</a:t>
            </a:r>
            <a:r>
              <a:rPr lang="en-US" altLang="zh-CN" sz="1000" cap="all" dirty="0">
                <a:solidFill>
                  <a:schemeClr val="dk2"/>
                </a:solidFill>
                <a:latin typeface="+mn-lt"/>
                <a:ea typeface="+mn-ea"/>
                <a:cs typeface="+mn-ea"/>
                <a:sym typeface="+mn-lt"/>
              </a:rPr>
              <a:t> to introduce the product </a:t>
            </a:r>
            <a:r>
              <a:rPr lang="en-US" altLang="zh-CN" sz="1000" cap="all" dirty="0" err="1">
                <a:solidFill>
                  <a:schemeClr val="dk2"/>
                </a:solidFill>
                <a:latin typeface="+mn-lt"/>
                <a:ea typeface="+mn-ea"/>
                <a:cs typeface="+mn-ea"/>
                <a:sym typeface="+mn-lt"/>
              </a:rPr>
              <a:t>publicityEnterprises</a:t>
            </a:r>
            <a:r>
              <a:rPr lang="en-US" altLang="zh-CN" sz="1000" cap="all" dirty="0">
                <a:solidFill>
                  <a:schemeClr val="dk2"/>
                </a:solidFill>
                <a:latin typeface="+mn-lt"/>
                <a:ea typeface="+mn-ea"/>
                <a:cs typeface="+mn-ea"/>
                <a:sym typeface="+mn-lt"/>
              </a:rPr>
              <a:t> to introduce the product </a:t>
            </a:r>
            <a:r>
              <a:rPr lang="en-US" altLang="zh-CN" sz="1000" cap="all" dirty="0" smtClean="0">
                <a:solidFill>
                  <a:schemeClr val="dk2"/>
                </a:solidFill>
                <a:latin typeface="+mn-lt"/>
                <a:ea typeface="+mn-ea"/>
                <a:cs typeface="+mn-ea"/>
                <a:sym typeface="+mn-lt"/>
              </a:rPr>
              <a:t>publicity</a:t>
            </a:r>
            <a:endParaRPr lang="zh-CN" altLang="en-US" sz="1000" cap="all" dirty="0">
              <a:solidFill>
                <a:schemeClr val="dk2"/>
              </a:solidFill>
              <a:latin typeface="+mn-lt"/>
              <a:ea typeface="+mn-ea"/>
              <a:cs typeface="+mn-ea"/>
              <a:sym typeface="+mn-lt"/>
            </a:endParaRPr>
          </a:p>
        </p:txBody>
      </p:sp>
      <p:sp>
        <p:nvSpPr>
          <p:cNvPr id="17" name="矩形 259"/>
          <p:cNvSpPr>
            <a:spLocks noChangeArrowheads="1"/>
          </p:cNvSpPr>
          <p:nvPr/>
        </p:nvSpPr>
        <p:spPr bwMode="auto">
          <a:xfrm>
            <a:off x="5968753" y="3581718"/>
            <a:ext cx="1496868" cy="307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400" b="1" cap="all" dirty="0">
                <a:solidFill>
                  <a:schemeClr val="bg1"/>
                </a:solidFill>
                <a:latin typeface="+mn-lt"/>
                <a:ea typeface="+mn-ea"/>
                <a:cs typeface="+mn-ea"/>
                <a:sym typeface="+mn-lt"/>
              </a:rPr>
              <a:t>汇报人</a:t>
            </a:r>
            <a:r>
              <a:rPr lang="zh-CN" altLang="en-US" sz="1400" b="1" cap="all" dirty="0" smtClean="0">
                <a:solidFill>
                  <a:schemeClr val="bg1"/>
                </a:solidFill>
                <a:latin typeface="+mn-lt"/>
                <a:ea typeface="+mn-ea"/>
                <a:cs typeface="+mn-ea"/>
                <a:sym typeface="+mn-lt"/>
              </a:rPr>
              <a:t>：</a:t>
            </a:r>
            <a:r>
              <a:rPr lang="en-US" altLang="zh-CN" sz="1400" cap="all" dirty="0" smtClean="0">
                <a:solidFill>
                  <a:schemeClr val="bg1"/>
                </a:solidFill>
                <a:latin typeface="+mn-lt"/>
                <a:ea typeface="+mn-ea"/>
                <a:cs typeface="+mn-ea"/>
                <a:sym typeface="+mn-lt"/>
              </a:rPr>
              <a:t>XXX</a:t>
            </a:r>
            <a:endParaRPr lang="zh-CN" altLang="en-US" sz="1400" cap="all" dirty="0">
              <a:solidFill>
                <a:schemeClr val="bg1"/>
              </a:solidFill>
              <a:latin typeface="+mn-lt"/>
              <a:ea typeface="+mn-ea"/>
              <a:cs typeface="+mn-ea"/>
              <a:sym typeface="+mn-lt"/>
            </a:endParaRPr>
          </a:p>
        </p:txBody>
      </p:sp>
    </p:spTree>
    <p:extLst>
      <p:ext uri="{BB962C8B-B14F-4D97-AF65-F5344CB8AC3E}">
        <p14:creationId xmlns:p14="http://schemas.microsoft.com/office/powerpoint/2010/main" val="133350267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8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14"/>
                                        </p:tgtEl>
                                      </p:cBhvr>
                                    </p:animEffect>
                                    <p:animScale>
                                      <p:cBhvr>
                                        <p:cTn id="15" dur="250" autoRev="1" fill="hold"/>
                                        <p:tgtEl>
                                          <p:spTgt spid="14"/>
                                        </p:tgtEl>
                                      </p:cBhvr>
                                      <p:by x="105000" y="105000"/>
                                    </p:animScale>
                                  </p:childTnLst>
                                </p:cTn>
                              </p:par>
                            </p:childTnLst>
                          </p:cTn>
                        </p:par>
                        <p:par>
                          <p:cTn id="16" fill="hold">
                            <p:stCondLst>
                              <p:cond delay="13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5"/>
                                        </p:tgtEl>
                                        <p:attrNameLst>
                                          <p:attrName>ppt_y</p:attrName>
                                        </p:attrNameLst>
                                      </p:cBhvr>
                                      <p:tavLst>
                                        <p:tav tm="0">
                                          <p:val>
                                            <p:strVal val="#ppt_y"/>
                                          </p:val>
                                        </p:tav>
                                        <p:tav tm="100000">
                                          <p:val>
                                            <p:strVal val="#ppt_y"/>
                                          </p:val>
                                        </p:tav>
                                      </p:tavLst>
                                    </p:anim>
                                    <p:anim calcmode="lin" valueType="num">
                                      <p:cBhvr>
                                        <p:cTn id="21"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5"/>
                                        </p:tgtEl>
                                      </p:cBhvr>
                                    </p:animEffect>
                                  </p:childTnLst>
                                </p:cTn>
                              </p:par>
                            </p:childTnLst>
                          </p:cTn>
                        </p:par>
                        <p:par>
                          <p:cTn id="24" fill="hold">
                            <p:stCondLst>
                              <p:cond delay="37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15"/>
                                        </p:tgtEl>
                                      </p:cBhvr>
                                    </p:animEffect>
                                    <p:animScale>
                                      <p:cBhvr>
                                        <p:cTn id="27" dur="250" autoRev="1" fill="hold"/>
                                        <p:tgtEl>
                                          <p:spTgt spid="15"/>
                                        </p:tgtEl>
                                      </p:cBhvr>
                                      <p:by x="105000" y="105000"/>
                                    </p:animScale>
                                  </p:childTnLst>
                                </p:cTn>
                              </p:par>
                            </p:childTnLst>
                          </p:cTn>
                        </p:par>
                        <p:par>
                          <p:cTn id="28" fill="hold">
                            <p:stCondLst>
                              <p:cond delay="42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16"/>
                                        </p:tgtEl>
                                        <p:attrNameLst>
                                          <p:attrName>ppt_y</p:attrName>
                                        </p:attrNameLst>
                                      </p:cBhvr>
                                      <p:tavLst>
                                        <p:tav tm="0">
                                          <p:val>
                                            <p:strVal val="#ppt_y"/>
                                          </p:val>
                                        </p:tav>
                                        <p:tav tm="100000">
                                          <p:val>
                                            <p:strVal val="#ppt_y"/>
                                          </p:val>
                                        </p:tav>
                                      </p:tavLst>
                                    </p:anim>
                                    <p:anim calcmode="lin" valueType="num">
                                      <p:cBhvr>
                                        <p:cTn id="33"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16"/>
                                        </p:tgtEl>
                                      </p:cBhvr>
                                    </p:animEffect>
                                  </p:childTnLst>
                                </p:cTn>
                              </p:par>
                            </p:childTnLst>
                          </p:cTn>
                        </p:par>
                        <p:par>
                          <p:cTn id="36" fill="hold">
                            <p:stCondLst>
                              <p:cond delay="12850"/>
                            </p:stCondLst>
                            <p:childTnLst>
                              <p:par>
                                <p:cTn id="37" presetID="26" presetClass="emph" presetSubtype="0" fill="hold" grpId="1" nodeType="afterEffect">
                                  <p:stCondLst>
                                    <p:cond delay="0"/>
                                  </p:stCondLst>
                                  <p:iterate type="lt">
                                    <p:tmPct val="0"/>
                                  </p:iterate>
                                  <p:childTnLst>
                                    <p:animEffect transition="out" filter="fade">
                                      <p:cBhvr>
                                        <p:cTn id="38" dur="500" tmFilter="0, 0; .2, .5; .8, .5; 1, 0"/>
                                        <p:tgtEl>
                                          <p:spTgt spid="16"/>
                                        </p:tgtEl>
                                      </p:cBhvr>
                                    </p:animEffect>
                                    <p:animScale>
                                      <p:cBhvr>
                                        <p:cTn id="39" dur="250" autoRev="1" fill="hold"/>
                                        <p:tgtEl>
                                          <p:spTgt spid="16"/>
                                        </p:tgtEl>
                                      </p:cBhvr>
                                      <p:by x="105000" y="105000"/>
                                    </p:animScale>
                                  </p:childTnLst>
                                </p:cTn>
                              </p:par>
                            </p:childTnLst>
                          </p:cTn>
                        </p:par>
                        <p:par>
                          <p:cTn id="40" fill="hold">
                            <p:stCondLst>
                              <p:cond delay="13350"/>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childTnLst>
                          </p:cTn>
                        </p:par>
                        <p:par>
                          <p:cTn id="46" fill="hold">
                            <p:stCondLst>
                              <p:cond delay="13850"/>
                            </p:stCondLst>
                            <p:childTnLst>
                              <p:par>
                                <p:cTn id="47" presetID="53" presetClass="entr" presetSubtype="16"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p:bldP spid="14" grpId="1"/>
      <p:bldP spid="15" grpId="0"/>
      <p:bldP spid="15" grpId="1"/>
      <p:bldP spid="16" grpId="0"/>
      <p:bldP spid="16" grpId="1"/>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365378" y="3107212"/>
            <a:ext cx="629508" cy="69267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987169" y="3111016"/>
            <a:ext cx="9871228" cy="69312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9833" tIns="0" rIns="189833" bIns="0" anchor="ctr"/>
          <a:lstStyle/>
          <a:p>
            <a:pPr algn="ctr" fontAlgn="auto">
              <a:spcBef>
                <a:spcPts val="0"/>
              </a:spcBef>
              <a:spcAft>
                <a:spcPts val="0"/>
              </a:spcAft>
              <a:defRPr/>
            </a:pPr>
            <a:r>
              <a:rPr lang="en-US" altLang="zh-CN" sz="2953">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953"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354" y="2301299"/>
            <a:ext cx="9821002" cy="81763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3375" spc="211"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821355" y="2297039"/>
            <a:ext cx="900338" cy="821891"/>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2723228" y="4135227"/>
            <a:ext cx="7283704" cy="1785246"/>
          </a:xfrm>
          <a:prstGeom prst="rect">
            <a:avLst/>
          </a:prstGeom>
          <a:noFill/>
          <a:ln w="25400" cap="flat" cmpd="sng" algn="ctr">
            <a:noFill/>
            <a:prstDash val="solid"/>
          </a:ln>
          <a:effectLst/>
        </p:spPr>
        <p:txBody>
          <a:bodyPr rtlCol="0" anchor="ctr"/>
          <a:lstStyle/>
          <a:p>
            <a:pPr fontAlgn="auto">
              <a:lnSpc>
                <a:spcPts val="2531"/>
              </a:lnSpc>
              <a:spcBef>
                <a:spcPts val="0"/>
              </a:spcBef>
              <a:spcAft>
                <a:spcPts val="0"/>
              </a:spcAft>
            </a:pP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66"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531"/>
              </a:lnSpc>
              <a:spcBef>
                <a:spcPts val="0"/>
              </a:spcBef>
              <a:spcAft>
                <a:spcPts val="0"/>
              </a:spcAft>
            </a:pP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66"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531"/>
              </a:lnSpc>
              <a:spcBef>
                <a:spcPts val="0"/>
              </a:spcBef>
              <a:spcAft>
                <a:spcPts val="0"/>
              </a:spcAft>
            </a:pP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66"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531"/>
              </a:lnSpc>
              <a:spcBef>
                <a:spcPts val="0"/>
              </a:spcBef>
              <a:spcAft>
                <a:spcPts val="0"/>
              </a:spcAft>
            </a:pP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66"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015782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3470" y="7144282"/>
            <a:ext cx="3214291" cy="87922"/>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200821" y="7144282"/>
            <a:ext cx="3214291" cy="879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6415111" y="7144282"/>
            <a:ext cx="3214291" cy="87922"/>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9629402" y="7144282"/>
            <a:ext cx="3214291" cy="879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0"/>
          <p:cNvSpPr>
            <a:spLocks noChangeAspect="1"/>
          </p:cNvSpPr>
          <p:nvPr/>
        </p:nvSpPr>
        <p:spPr>
          <a:xfrm>
            <a:off x="4751851" y="1604797"/>
            <a:ext cx="2496277" cy="2185899"/>
          </a:xfrm>
          <a:prstGeom prst="hexagon">
            <a:avLst/>
          </a:prstGeom>
          <a:solidFill>
            <a:schemeClr val="dk2"/>
          </a:solidFill>
          <a:ln w="15875">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21" name="文本框 8"/>
          <p:cNvSpPr>
            <a:spLocks noChangeArrowheads="1"/>
          </p:cNvSpPr>
          <p:nvPr/>
        </p:nvSpPr>
        <p:spPr bwMode="auto">
          <a:xfrm>
            <a:off x="4189164" y="3995810"/>
            <a:ext cx="3813672" cy="933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21" tIns="45712" rIns="91421" bIns="45712">
            <a:spAutoFit/>
          </a:bodyPr>
          <a:lstStyle/>
          <a:p>
            <a:pPr algn="ctr"/>
            <a:r>
              <a:rPr lang="zh-CN" altLang="en-US" sz="5467" b="1" dirty="0">
                <a:solidFill>
                  <a:schemeClr val="dk2"/>
                </a:solidFill>
                <a:latin typeface="+mn-lt"/>
                <a:ea typeface="+mn-ea"/>
                <a:cs typeface="+mn-ea"/>
                <a:sym typeface="+mn-lt"/>
              </a:rPr>
              <a:t>关于我们</a:t>
            </a:r>
          </a:p>
        </p:txBody>
      </p:sp>
      <p:sp>
        <p:nvSpPr>
          <p:cNvPr id="22" name="矩形 51"/>
          <p:cNvSpPr>
            <a:spLocks noChangeArrowheads="1"/>
          </p:cNvSpPr>
          <p:nvPr/>
        </p:nvSpPr>
        <p:spPr bwMode="auto">
          <a:xfrm>
            <a:off x="4226762" y="5134561"/>
            <a:ext cx="3738477" cy="50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21" tIns="45712" rIns="91421" bIns="45712">
            <a:spAutoFit/>
          </a:bodyPr>
          <a:lstStyle/>
          <a:p>
            <a:pPr algn="ctr">
              <a:spcBef>
                <a:spcPct val="20000"/>
              </a:spcBef>
            </a:pPr>
            <a:r>
              <a:rPr lang="en-US" altLang="zh-CN" sz="2667" dirty="0">
                <a:solidFill>
                  <a:schemeClr val="tx1">
                    <a:lumMod val="65000"/>
                    <a:lumOff val="35000"/>
                  </a:schemeClr>
                </a:solidFill>
                <a:latin typeface="+mn-lt"/>
                <a:ea typeface="+mn-ea"/>
                <a:cs typeface="+mn-ea"/>
                <a:sym typeface="+mn-lt"/>
              </a:rPr>
              <a:t>ABOUT US</a:t>
            </a:r>
            <a:endParaRPr lang="zh-CN" altLang="en-US" sz="2667" dirty="0">
              <a:solidFill>
                <a:schemeClr val="tx1">
                  <a:lumMod val="65000"/>
                  <a:lumOff val="35000"/>
                </a:schemeClr>
              </a:solidFill>
              <a:latin typeface="+mn-lt"/>
              <a:ea typeface="+mn-ea"/>
              <a:cs typeface="+mn-ea"/>
              <a:sym typeface="+mn-lt"/>
            </a:endParaRPr>
          </a:p>
        </p:txBody>
      </p:sp>
      <p:sp>
        <p:nvSpPr>
          <p:cNvPr id="23" name="KSO_Shape"/>
          <p:cNvSpPr>
            <a:spLocks noChangeAspect="1"/>
          </p:cNvSpPr>
          <p:nvPr/>
        </p:nvSpPr>
        <p:spPr bwMode="auto">
          <a:xfrm>
            <a:off x="5489587" y="1962060"/>
            <a:ext cx="1031080" cy="1379115"/>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a:effectLs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latin typeface="+mn-lt"/>
              <a:ea typeface="+mn-ea"/>
              <a:cs typeface="+mn-ea"/>
              <a:sym typeface="+mn-lt"/>
            </a:endParaRPr>
          </a:p>
        </p:txBody>
      </p:sp>
    </p:spTree>
    <p:custDataLst>
      <p:tags r:id="rId1"/>
    </p:custDataLst>
    <p:extLst>
      <p:ext uri="{BB962C8B-B14F-4D97-AF65-F5344CB8AC3E}">
        <p14:creationId xmlns:p14="http://schemas.microsoft.com/office/powerpoint/2010/main" val="6637308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childTnLst>
                              </p:cTn>
                            </p:par>
                            <p:par>
                              <p:cTn id="17" fill="hold">
                                <p:stCondLst>
                                  <p:cond delay="500"/>
                                </p:stCondLst>
                                <p:childTnLst>
                                  <p:par>
                                    <p:cTn id="18" presetID="2" presetClass="entr" presetSubtype="12" fill="hold" grpId="0" nodeType="afterEffect" p14:presetBounceEnd="50000">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14:bounceEnd="50000">
                                          <p:cBhvr additive="base">
                                            <p:cTn id="20" dur="15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21" dur="1500" fill="hold"/>
                                            <p:tgtEl>
                                              <p:spTgt spid="18"/>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Effect transition="in" filter="fade">
                                          <p:cBhvr>
                                            <p:cTn id="27" dur="500"/>
                                            <p:tgtEl>
                                              <p:spTgt spid="23"/>
                                            </p:tgtEl>
                                          </p:cBhvr>
                                        </p:animEffect>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p:tgtEl>
                                              <p:spTgt spid="21"/>
                                            </p:tgtEl>
                                            <p:attrNameLst>
                                              <p:attrName>ppt_y</p:attrName>
                                            </p:attrNameLst>
                                          </p:cBhvr>
                                          <p:tavLst>
                                            <p:tav tm="0">
                                              <p:val>
                                                <p:strVal val="#ppt_y+#ppt_h*1.125000"/>
                                              </p:val>
                                            </p:tav>
                                            <p:tav tm="100000">
                                              <p:val>
                                                <p:strVal val="#ppt_y"/>
                                              </p:val>
                                            </p:tav>
                                          </p:tavLst>
                                        </p:anim>
                                        <p:animEffect>
                                          <p:cBhvr>
                                            <p:cTn id="32" dur="500"/>
                                            <p:tgtEl>
                                              <p:spTgt spid="21"/>
                                            </p:tgtEl>
                                          </p:cBhvr>
                                        </p:animEffect>
                                      </p:childTnLst>
                                    </p:cTn>
                                  </p:par>
                                  <p:par>
                                    <p:cTn id="33" presetID="12" presetClass="entr" presetSubtype="1" fill="hold" grpId="0" nodeType="withEffect">
                                      <p:stCondLst>
                                        <p:cond delay="5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p:tgtEl>
                                              <p:spTgt spid="22"/>
                                            </p:tgtEl>
                                            <p:attrNameLst>
                                              <p:attrName>ppt_y</p:attrName>
                                            </p:attrNameLst>
                                          </p:cBhvr>
                                          <p:tavLst>
                                            <p:tav tm="0">
                                              <p:val>
                                                <p:strVal val="#ppt_y-#ppt_h*1.125000"/>
                                              </p:val>
                                            </p:tav>
                                            <p:tav tm="100000">
                                              <p:val>
                                                <p:strVal val="#ppt_y"/>
                                              </p:val>
                                            </p:tav>
                                          </p:tavLst>
                                        </p:anim>
                                        <p:animEffect>
                                          <p:cBhvr>
                                            <p:cTn id="3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8" grpId="0" animBg="1"/>
          <p:bldP spid="21" grpId="0" bldLvl="0" autoUpdateAnimBg="0"/>
          <p:bldP spid="22" grpId="0" bldLvl="0" autoUpdateAnimBg="0"/>
          <p:bldP spid="23"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childTnLst>
                              </p:cTn>
                            </p:par>
                            <p:par>
                              <p:cTn id="17" fill="hold">
                                <p:stCondLst>
                                  <p:cond delay="500"/>
                                </p:stCondLst>
                                <p:childTnLst>
                                  <p:par>
                                    <p:cTn id="18" presetID="2" presetClass="entr" presetSubtype="12"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1500" fill="hold"/>
                                            <p:tgtEl>
                                              <p:spTgt spid="18"/>
                                            </p:tgtEl>
                                            <p:attrNameLst>
                                              <p:attrName>ppt_x</p:attrName>
                                            </p:attrNameLst>
                                          </p:cBhvr>
                                          <p:tavLst>
                                            <p:tav tm="0">
                                              <p:val>
                                                <p:strVal val="0-#ppt_w/2"/>
                                              </p:val>
                                            </p:tav>
                                            <p:tav tm="100000">
                                              <p:val>
                                                <p:strVal val="#ppt_x"/>
                                              </p:val>
                                            </p:tav>
                                          </p:tavLst>
                                        </p:anim>
                                        <p:anim calcmode="lin" valueType="num">
                                          <p:cBhvr additive="base">
                                            <p:cTn id="21" dur="1500" fill="hold"/>
                                            <p:tgtEl>
                                              <p:spTgt spid="18"/>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Effect transition="in" filter="fade">
                                          <p:cBhvr>
                                            <p:cTn id="27" dur="500"/>
                                            <p:tgtEl>
                                              <p:spTgt spid="23"/>
                                            </p:tgtEl>
                                          </p:cBhvr>
                                        </p:animEffect>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p:tgtEl>
                                              <p:spTgt spid="21"/>
                                            </p:tgtEl>
                                            <p:attrNameLst>
                                              <p:attrName>ppt_y</p:attrName>
                                            </p:attrNameLst>
                                          </p:cBhvr>
                                          <p:tavLst>
                                            <p:tav tm="0">
                                              <p:val>
                                                <p:strVal val="#ppt_y+#ppt_h*1.125000"/>
                                              </p:val>
                                            </p:tav>
                                            <p:tav tm="100000">
                                              <p:val>
                                                <p:strVal val="#ppt_y"/>
                                              </p:val>
                                            </p:tav>
                                          </p:tavLst>
                                        </p:anim>
                                        <p:animEffect>
                                          <p:cBhvr>
                                            <p:cTn id="32" dur="500"/>
                                            <p:tgtEl>
                                              <p:spTgt spid="21"/>
                                            </p:tgtEl>
                                          </p:cBhvr>
                                        </p:animEffect>
                                      </p:childTnLst>
                                    </p:cTn>
                                  </p:par>
                                  <p:par>
                                    <p:cTn id="33" presetID="12" presetClass="entr" presetSubtype="1" fill="hold" grpId="0" nodeType="withEffect">
                                      <p:stCondLst>
                                        <p:cond delay="5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p:tgtEl>
                                              <p:spTgt spid="22"/>
                                            </p:tgtEl>
                                            <p:attrNameLst>
                                              <p:attrName>ppt_y</p:attrName>
                                            </p:attrNameLst>
                                          </p:cBhvr>
                                          <p:tavLst>
                                            <p:tav tm="0">
                                              <p:val>
                                                <p:strVal val="#ppt_y-#ppt_h*1.125000"/>
                                              </p:val>
                                            </p:tav>
                                            <p:tav tm="100000">
                                              <p:val>
                                                <p:strVal val="#ppt_y"/>
                                              </p:val>
                                            </p:tav>
                                          </p:tavLst>
                                        </p:anim>
                                        <p:animEffect>
                                          <p:cBhvr>
                                            <p:cTn id="3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8" grpId="0" animBg="1"/>
          <p:bldP spid="21" grpId="0" bldLvl="0" autoUpdateAnimBg="0"/>
          <p:bldP spid="22" grpId="0" bldLvl="0" autoUpdateAnimBg="0"/>
          <p:bldP spid="23"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dk2">
                <a:lumMod val="10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mn-lt"/>
                <a:ea typeface="+mn-ea"/>
                <a:cs typeface="+mn-ea"/>
                <a:sym typeface="+mn-lt"/>
              </a:endParaRPr>
            </a:p>
          </p:txBody>
        </p:sp>
        <p:sp>
          <p:nvSpPr>
            <p:cNvPr id="7" name="Rectangle 6"/>
            <p:cNvSpPr>
              <a:spLocks noChangeArrowheads="1"/>
            </p:cNvSpPr>
            <p:nvPr/>
          </p:nvSpPr>
          <p:spPr bwMode="auto">
            <a:xfrm>
              <a:off x="3563938" y="3713163"/>
              <a:ext cx="2019300" cy="90488"/>
            </a:xfrm>
            <a:prstGeom prst="rect">
              <a:avLst/>
            </a:prstGeom>
            <a:solidFill>
              <a:schemeClr val="dk2">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mn-lt"/>
                <a:ea typeface="+mn-ea"/>
                <a:cs typeface="+mn-ea"/>
                <a:sym typeface="+mn-lt"/>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mn-lt"/>
                <a:ea typeface="+mn-ea"/>
                <a:cs typeface="+mn-ea"/>
                <a:sym typeface="+mn-lt"/>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mn-lt"/>
                <a:ea typeface="+mn-ea"/>
                <a:cs typeface="+mn-ea"/>
                <a:sym typeface="+mn-lt"/>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mn-lt"/>
                <a:ea typeface="+mn-ea"/>
                <a:cs typeface="+mn-ea"/>
                <a:sym typeface="+mn-lt"/>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mn-lt"/>
                <a:ea typeface="+mn-ea"/>
                <a:cs typeface="+mn-ea"/>
                <a:sym typeface="+mn-lt"/>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mn-lt"/>
                <a:ea typeface="+mn-ea"/>
                <a:cs typeface="+mn-ea"/>
                <a:sym typeface="+mn-lt"/>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mn-lt"/>
                <a:ea typeface="+mn-ea"/>
                <a:cs typeface="+mn-ea"/>
                <a:sym typeface="+mn-lt"/>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mn-lt"/>
                <a:ea typeface="+mn-ea"/>
                <a:cs typeface="+mn-ea"/>
                <a:sym typeface="+mn-lt"/>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mn-lt"/>
                <a:ea typeface="+mn-ea"/>
                <a:cs typeface="+mn-ea"/>
                <a:sym typeface="+mn-lt"/>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mn-lt"/>
                <a:ea typeface="+mn-ea"/>
                <a:cs typeface="+mn-ea"/>
                <a:sym typeface="+mn-lt"/>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mn-lt"/>
                <a:ea typeface="+mn-ea"/>
                <a:cs typeface="+mn-ea"/>
                <a:sym typeface="+mn-lt"/>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mn-lt"/>
                <a:ea typeface="+mn-ea"/>
                <a:cs typeface="+mn-ea"/>
                <a:sym typeface="+mn-lt"/>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mn-lt"/>
                <a:ea typeface="+mn-ea"/>
                <a:cs typeface="+mn-ea"/>
                <a:sym typeface="+mn-lt"/>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mn-lt"/>
                <a:ea typeface="+mn-ea"/>
                <a:cs typeface="+mn-ea"/>
                <a:sym typeface="+mn-lt"/>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mn-lt"/>
                <a:ea typeface="+mn-ea"/>
                <a:cs typeface="+mn-ea"/>
                <a:sym typeface="+mn-lt"/>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mn-lt"/>
                <a:ea typeface="+mn-ea"/>
                <a:cs typeface="+mn-ea"/>
                <a:sym typeface="+mn-lt"/>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dk2">
                <a:lumMod val="10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mn-lt"/>
                <a:ea typeface="+mn-ea"/>
                <a:cs typeface="+mn-ea"/>
                <a:sym typeface="+mn-lt"/>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dk2">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mn-lt"/>
                <a:ea typeface="+mn-ea"/>
                <a:cs typeface="+mn-ea"/>
                <a:sym typeface="+mn-lt"/>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mn-lt"/>
                <a:ea typeface="+mn-ea"/>
                <a:cs typeface="+mn-ea"/>
                <a:sym typeface="+mn-lt"/>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75055"/>
            </a:xfrm>
            <a:prstGeom prst="rect">
              <a:avLst/>
            </a:prstGeom>
            <a:noFill/>
          </p:spPr>
          <p:txBody>
            <a:bodyPr wrap="square" lIns="0" tIns="0" rIns="0" bIns="0" rtlCol="0" anchor="t">
              <a:spAutoFit/>
            </a:bodyPr>
            <a:lstStyle/>
            <a:p>
              <a:pPr>
                <a:lnSpc>
                  <a:spcPct val="120000"/>
                </a:lnSpc>
              </a:pPr>
              <a:r>
                <a:rPr lang="zh-CN" altLang="en-US" sz="1400" smtClean="0">
                  <a:solidFill>
                    <a:schemeClr val="dk2">
                      <a:lumMod val="100000"/>
                    </a:schemeClr>
                  </a:solidFill>
                  <a:latin typeface="+mn-lt"/>
                  <a:ea typeface="+mn-ea"/>
                  <a:cs typeface="+mn-ea"/>
                  <a:sym typeface="+mn-lt"/>
                </a:rPr>
                <a:t>请替换文字内容</a:t>
              </a:r>
              <a:endParaRPr lang="en-US" sz="1400" dirty="0">
                <a:solidFill>
                  <a:schemeClr val="dk2">
                    <a:lumMod val="100000"/>
                  </a:schemeClr>
                </a:solidFill>
                <a:latin typeface="+mn-lt"/>
                <a:ea typeface="+mn-ea"/>
                <a:cs typeface="+mn-ea"/>
                <a:sym typeface="+mn-lt"/>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altLang="zh-CN" sz="800" dirty="0">
                <a:solidFill>
                  <a:schemeClr val="bg1">
                    <a:lumMod val="65000"/>
                  </a:schemeClr>
                </a:solidFill>
                <a:latin typeface="+mn-lt"/>
                <a:ea typeface="+mn-ea"/>
                <a:cs typeface="+mn-ea"/>
                <a:sym typeface="+mn-lt"/>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74006"/>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mn-lt"/>
                  <a:ea typeface="+mn-ea"/>
                  <a:cs typeface="+mn-ea"/>
                  <a:sym typeface="+mn-lt"/>
                </a:rPr>
                <a:t>请替换文字内容</a:t>
              </a:r>
              <a:endParaRPr lang="en-US" sz="1400" dirty="0">
                <a:solidFill>
                  <a:schemeClr val="accent6"/>
                </a:solidFill>
                <a:latin typeface="+mn-lt"/>
                <a:ea typeface="+mn-ea"/>
                <a:cs typeface="+mn-ea"/>
                <a:sym typeface="+mn-lt"/>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altLang="zh-CN" sz="800" dirty="0">
                <a:solidFill>
                  <a:schemeClr val="bg1">
                    <a:lumMod val="65000"/>
                  </a:schemeClr>
                </a:solidFill>
                <a:latin typeface="+mn-lt"/>
                <a:ea typeface="+mn-ea"/>
                <a:cs typeface="+mn-ea"/>
                <a:sym typeface="+mn-lt"/>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75055"/>
            </a:xfrm>
            <a:prstGeom prst="rect">
              <a:avLst/>
            </a:prstGeom>
            <a:noFill/>
          </p:spPr>
          <p:txBody>
            <a:bodyPr wrap="square" lIns="0" tIns="0" rIns="0" bIns="0" rtlCol="0" anchor="t">
              <a:spAutoFit/>
            </a:bodyPr>
            <a:lstStyle/>
            <a:p>
              <a:pPr>
                <a:lnSpc>
                  <a:spcPct val="120000"/>
                </a:lnSpc>
              </a:pPr>
              <a:r>
                <a:rPr lang="zh-CN" altLang="en-US" sz="1400" smtClean="0">
                  <a:solidFill>
                    <a:schemeClr val="dk2">
                      <a:lumMod val="100000"/>
                    </a:schemeClr>
                  </a:solidFill>
                  <a:latin typeface="+mn-lt"/>
                  <a:ea typeface="+mn-ea"/>
                  <a:cs typeface="+mn-ea"/>
                  <a:sym typeface="+mn-lt"/>
                </a:rPr>
                <a:t>请替换文字内容</a:t>
              </a:r>
              <a:endParaRPr lang="en-US" sz="1400" dirty="0">
                <a:solidFill>
                  <a:schemeClr val="dk2">
                    <a:lumMod val="100000"/>
                  </a:schemeClr>
                </a:solidFill>
                <a:latin typeface="+mn-lt"/>
                <a:ea typeface="+mn-ea"/>
                <a:cs typeface="+mn-ea"/>
                <a:sym typeface="+mn-lt"/>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altLang="zh-CN" sz="800" dirty="0">
                <a:solidFill>
                  <a:schemeClr val="bg1">
                    <a:lumMod val="65000"/>
                  </a:schemeClr>
                </a:solidFill>
                <a:latin typeface="+mn-lt"/>
                <a:ea typeface="+mn-ea"/>
                <a:cs typeface="+mn-ea"/>
                <a:sym typeface="+mn-lt"/>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74006"/>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mn-lt"/>
                  <a:ea typeface="+mn-ea"/>
                  <a:cs typeface="+mn-ea"/>
                  <a:sym typeface="+mn-lt"/>
                </a:rPr>
                <a:t>请替换文字内容</a:t>
              </a:r>
              <a:endParaRPr lang="en-US" sz="1400" dirty="0">
                <a:solidFill>
                  <a:schemeClr val="accent2"/>
                </a:solidFill>
                <a:latin typeface="+mn-lt"/>
                <a:ea typeface="+mn-ea"/>
                <a:cs typeface="+mn-ea"/>
                <a:sym typeface="+mn-lt"/>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altLang="zh-CN" sz="800" dirty="0">
                <a:solidFill>
                  <a:schemeClr val="bg1">
                    <a:lumMod val="65000"/>
                  </a:schemeClr>
                </a:solidFill>
                <a:latin typeface="+mn-lt"/>
                <a:ea typeface="+mn-ea"/>
                <a:cs typeface="+mn-ea"/>
                <a:sym typeface="+mn-lt"/>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75055"/>
            </a:xfrm>
            <a:prstGeom prst="rect">
              <a:avLst/>
            </a:prstGeom>
            <a:noFill/>
          </p:spPr>
          <p:txBody>
            <a:bodyPr wrap="square" lIns="0" tIns="0" rIns="0" bIns="0" rtlCol="0" anchor="t">
              <a:spAutoFit/>
            </a:bodyPr>
            <a:lstStyle/>
            <a:p>
              <a:pPr algn="r">
                <a:lnSpc>
                  <a:spcPct val="120000"/>
                </a:lnSpc>
              </a:pPr>
              <a:r>
                <a:rPr lang="zh-CN" altLang="en-US" sz="1400" dirty="0" smtClean="0">
                  <a:solidFill>
                    <a:schemeClr val="dk2">
                      <a:lumMod val="100000"/>
                    </a:schemeClr>
                  </a:solidFill>
                  <a:latin typeface="+mn-lt"/>
                  <a:ea typeface="+mn-ea"/>
                  <a:cs typeface="+mn-ea"/>
                  <a:sym typeface="+mn-lt"/>
                </a:rPr>
                <a:t>请替换文字内容</a:t>
              </a:r>
              <a:endParaRPr lang="en-US" sz="1400" dirty="0">
                <a:solidFill>
                  <a:schemeClr val="dk2">
                    <a:lumMod val="100000"/>
                  </a:schemeClr>
                </a:solidFill>
                <a:latin typeface="+mn-lt"/>
                <a:ea typeface="+mn-ea"/>
                <a:cs typeface="+mn-ea"/>
                <a:sym typeface="+mn-lt"/>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altLang="zh-CN" sz="800" dirty="0">
                <a:solidFill>
                  <a:schemeClr val="bg1">
                    <a:lumMod val="65000"/>
                  </a:schemeClr>
                </a:solidFill>
                <a:latin typeface="+mn-lt"/>
                <a:ea typeface="+mn-ea"/>
                <a:cs typeface="+mn-ea"/>
                <a:sym typeface="+mn-lt"/>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74006"/>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mn-lt"/>
                  <a:ea typeface="+mn-ea"/>
                  <a:cs typeface="+mn-ea"/>
                  <a:sym typeface="+mn-lt"/>
                </a:rPr>
                <a:t>请替换文字内容</a:t>
              </a:r>
              <a:endParaRPr lang="en-US" sz="1400" dirty="0">
                <a:solidFill>
                  <a:schemeClr val="accent2"/>
                </a:solidFill>
                <a:latin typeface="+mn-lt"/>
                <a:ea typeface="+mn-ea"/>
                <a:cs typeface="+mn-ea"/>
                <a:sym typeface="+mn-lt"/>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altLang="zh-CN" sz="800" dirty="0">
                <a:solidFill>
                  <a:schemeClr val="bg1">
                    <a:lumMod val="65000"/>
                  </a:schemeClr>
                </a:solidFill>
                <a:latin typeface="+mn-lt"/>
                <a:ea typeface="+mn-ea"/>
                <a:cs typeface="+mn-ea"/>
                <a:sym typeface="+mn-lt"/>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75055"/>
            </a:xfrm>
            <a:prstGeom prst="rect">
              <a:avLst/>
            </a:prstGeom>
            <a:noFill/>
          </p:spPr>
          <p:txBody>
            <a:bodyPr wrap="square" lIns="0" tIns="0" rIns="0" bIns="0" rtlCol="0" anchor="t">
              <a:spAutoFit/>
            </a:bodyPr>
            <a:lstStyle/>
            <a:p>
              <a:pPr algn="r">
                <a:lnSpc>
                  <a:spcPct val="120000"/>
                </a:lnSpc>
              </a:pPr>
              <a:r>
                <a:rPr lang="zh-CN" altLang="en-US" sz="1400" smtClean="0">
                  <a:solidFill>
                    <a:schemeClr val="dk2">
                      <a:lumMod val="100000"/>
                    </a:schemeClr>
                  </a:solidFill>
                  <a:latin typeface="+mn-lt"/>
                  <a:ea typeface="+mn-ea"/>
                  <a:cs typeface="+mn-ea"/>
                  <a:sym typeface="+mn-lt"/>
                </a:rPr>
                <a:t>请替换文字内容</a:t>
              </a:r>
              <a:endParaRPr lang="en-US" sz="1400" dirty="0">
                <a:solidFill>
                  <a:schemeClr val="dk2">
                    <a:lumMod val="100000"/>
                  </a:schemeClr>
                </a:solidFill>
                <a:latin typeface="+mn-lt"/>
                <a:ea typeface="+mn-ea"/>
                <a:cs typeface="+mn-ea"/>
                <a:sym typeface="+mn-lt"/>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altLang="zh-CN" sz="800" dirty="0">
                <a:solidFill>
                  <a:schemeClr val="bg1">
                    <a:lumMod val="65000"/>
                  </a:schemeClr>
                </a:solidFill>
                <a:latin typeface="+mn-lt"/>
                <a:ea typeface="+mn-ea"/>
                <a:cs typeface="+mn-ea"/>
                <a:sym typeface="+mn-lt"/>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74006"/>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mn-lt"/>
                  <a:ea typeface="+mn-ea"/>
                  <a:cs typeface="+mn-ea"/>
                  <a:sym typeface="+mn-lt"/>
                </a:rPr>
                <a:t>请替换文字内容</a:t>
              </a:r>
              <a:endParaRPr lang="en-US" sz="1400" dirty="0">
                <a:solidFill>
                  <a:schemeClr val="accent4"/>
                </a:solidFill>
                <a:latin typeface="+mn-lt"/>
                <a:ea typeface="+mn-ea"/>
                <a:cs typeface="+mn-ea"/>
                <a:sym typeface="+mn-lt"/>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endParaRPr lang="en-US" altLang="zh-CN" sz="800" dirty="0">
                <a:solidFill>
                  <a:schemeClr val="bg1">
                    <a:lumMod val="65000"/>
                  </a:schemeClr>
                </a:solidFill>
                <a:latin typeface="+mn-lt"/>
                <a:ea typeface="+mn-ea"/>
                <a:cs typeface="+mn-ea"/>
                <a:sym typeface="+mn-lt"/>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cs typeface="+mn-ea"/>
                <a:sym typeface="+mn-lt"/>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mn-lt"/>
                <a:ea typeface="+mn-ea"/>
                <a:cs typeface="+mn-ea"/>
                <a:sym typeface="+mn-lt"/>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cs typeface="+mn-ea"/>
                <a:sym typeface="+mn-lt"/>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mn-lt"/>
                <a:ea typeface="+mn-ea"/>
                <a:cs typeface="+mn-ea"/>
                <a:sym typeface="+mn-lt"/>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cs typeface="+mn-ea"/>
                <a:sym typeface="+mn-lt"/>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mn-lt"/>
                <a:ea typeface="+mn-ea"/>
                <a:cs typeface="+mn-ea"/>
                <a:sym typeface="+mn-lt"/>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cs typeface="+mn-ea"/>
                <a:sym typeface="+mn-lt"/>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mn-lt"/>
                <a:ea typeface="+mn-ea"/>
                <a:cs typeface="+mn-ea"/>
                <a:sym typeface="+mn-lt"/>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cs typeface="+mn-ea"/>
                <a:sym typeface="+mn-lt"/>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mn-lt"/>
                <a:ea typeface="+mn-ea"/>
                <a:cs typeface="+mn-ea"/>
                <a:sym typeface="+mn-lt"/>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cs typeface="+mn-ea"/>
                <a:sym typeface="+mn-lt"/>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mn-lt"/>
                <a:ea typeface="+mn-ea"/>
                <a:cs typeface="+mn-ea"/>
                <a:sym typeface="+mn-lt"/>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cs typeface="+mn-ea"/>
                <a:sym typeface="+mn-lt"/>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mn-lt"/>
                <a:ea typeface="+mn-ea"/>
                <a:cs typeface="+mn-ea"/>
                <a:sym typeface="+mn-lt"/>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cs typeface="+mn-ea"/>
                <a:sym typeface="+mn-lt"/>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mn-lt"/>
                <a:ea typeface="+mn-ea"/>
                <a:cs typeface="+mn-ea"/>
                <a:sym typeface="+mn-lt"/>
              </a:endParaRPr>
            </a:p>
          </p:txBody>
        </p:sp>
      </p:grpSp>
      <p:sp>
        <p:nvSpPr>
          <p:cNvPr id="7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cs typeface="+mn-ea"/>
                <a:sym typeface="+mn-lt"/>
              </a:rPr>
              <a:t>点击添加相关标题文字</a:t>
            </a:r>
            <a:endParaRPr lang="en-US" sz="2000" dirty="0">
              <a:solidFill>
                <a:schemeClr val="bg1">
                  <a:lumMod val="50000"/>
                </a:schemeClr>
              </a:solidFill>
              <a:cs typeface="+mn-ea"/>
              <a:sym typeface="+mn-lt"/>
            </a:endParaRPr>
          </a:p>
        </p:txBody>
      </p:sp>
      <p:sp>
        <p:nvSpPr>
          <p:cNvPr id="7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cs typeface="+mn-ea"/>
                <a:sym typeface="+mn-lt"/>
              </a:rPr>
              <a:t>CLICK ON ADD RELATED TITLE WORDS</a:t>
            </a:r>
            <a:endParaRPr lang="en-US" sz="900" dirty="0">
              <a:solidFill>
                <a:schemeClr val="bg1">
                  <a:lumMod val="50000"/>
                </a:schemeClr>
              </a:solidFill>
              <a:cs typeface="+mn-ea"/>
              <a:sym typeface="+mn-lt"/>
            </a:endParaRPr>
          </a:p>
        </p:txBody>
      </p:sp>
    </p:spTree>
    <p:extLst>
      <p:ext uri="{BB962C8B-B14F-4D97-AF65-F5344CB8AC3E}">
        <p14:creationId xmlns:p14="http://schemas.microsoft.com/office/powerpoint/2010/main" val="335878342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339733" y="2236764"/>
            <a:ext cx="3000210" cy="3000210"/>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cs typeface="+mn-ea"/>
              <a:sym typeface="+mn-lt"/>
            </a:endParaRPr>
          </a:p>
        </p:txBody>
      </p:sp>
      <p:sp>
        <p:nvSpPr>
          <p:cNvPr id="5" name="椭圆 4"/>
          <p:cNvSpPr/>
          <p:nvPr/>
        </p:nvSpPr>
        <p:spPr>
          <a:xfrm>
            <a:off x="5036420" y="2236764"/>
            <a:ext cx="3000210" cy="3000210"/>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cs typeface="+mn-ea"/>
              <a:sym typeface="+mn-lt"/>
            </a:endParaRPr>
          </a:p>
        </p:txBody>
      </p:sp>
      <p:sp>
        <p:nvSpPr>
          <p:cNvPr id="6" name="椭圆 5"/>
          <p:cNvSpPr/>
          <p:nvPr/>
        </p:nvSpPr>
        <p:spPr>
          <a:xfrm>
            <a:off x="8733108" y="2236764"/>
            <a:ext cx="3000210" cy="3000210"/>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cs typeface="+mn-ea"/>
              <a:sym typeface="+mn-lt"/>
            </a:endParaRPr>
          </a:p>
        </p:txBody>
      </p:sp>
      <p:grpSp>
        <p:nvGrpSpPr>
          <p:cNvPr id="20" name="组合 29"/>
          <p:cNvGrpSpPr>
            <a:grpSpLocks/>
          </p:cNvGrpSpPr>
          <p:nvPr/>
        </p:nvGrpSpPr>
        <p:grpSpPr bwMode="auto">
          <a:xfrm>
            <a:off x="3493900" y="2334985"/>
            <a:ext cx="662992" cy="665225"/>
            <a:chOff x="2484120" y="1661160"/>
            <a:chExt cx="472440" cy="472440"/>
          </a:xfrm>
        </p:grpSpPr>
        <p:sp>
          <p:nvSpPr>
            <p:cNvPr id="24" name="椭圆 23"/>
            <p:cNvSpPr/>
            <p:nvPr/>
          </p:nvSpPr>
          <p:spPr>
            <a:xfrm>
              <a:off x="2484120" y="1661160"/>
              <a:ext cx="472440" cy="472440"/>
            </a:xfrm>
            <a:prstGeom prst="ellipse">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cs typeface="+mn-ea"/>
                <a:sym typeface="+mn-lt"/>
              </a:endParaRPr>
            </a:p>
          </p:txBody>
        </p:sp>
        <p:sp>
          <p:nvSpPr>
            <p:cNvPr id="32788" name="矩形 26"/>
            <p:cNvSpPr>
              <a:spLocks noChangeArrowheads="1"/>
            </p:cNvSpPr>
            <p:nvPr/>
          </p:nvSpPr>
          <p:spPr bwMode="auto">
            <a:xfrm>
              <a:off x="2547824" y="1745731"/>
              <a:ext cx="314355"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mn-lt"/>
                  <a:ea typeface="+mn-ea"/>
                  <a:cs typeface="+mn-ea"/>
                  <a:sym typeface="+mn-lt"/>
                </a:rPr>
                <a:t>01</a:t>
              </a:r>
              <a:endParaRPr lang="zh-CN" altLang="en-US" sz="1828">
                <a:solidFill>
                  <a:schemeClr val="bg1"/>
                </a:solidFill>
                <a:latin typeface="+mn-lt"/>
                <a:ea typeface="+mn-ea"/>
                <a:cs typeface="+mn-ea"/>
                <a:sym typeface="+mn-lt"/>
              </a:endParaRPr>
            </a:p>
          </p:txBody>
        </p:sp>
      </p:grpSp>
      <p:grpSp>
        <p:nvGrpSpPr>
          <p:cNvPr id="27" name="组合 30"/>
          <p:cNvGrpSpPr>
            <a:grpSpLocks/>
          </p:cNvGrpSpPr>
          <p:nvPr/>
        </p:nvGrpSpPr>
        <p:grpSpPr bwMode="auto">
          <a:xfrm>
            <a:off x="7244168" y="2334985"/>
            <a:ext cx="662992" cy="665225"/>
            <a:chOff x="5151120" y="1661160"/>
            <a:chExt cx="472440" cy="472440"/>
          </a:xfrm>
        </p:grpSpPr>
        <p:sp>
          <p:nvSpPr>
            <p:cNvPr id="25" name="椭圆 24"/>
            <p:cNvSpPr/>
            <p:nvPr/>
          </p:nvSpPr>
          <p:spPr>
            <a:xfrm>
              <a:off x="5151120" y="1661160"/>
              <a:ext cx="472440" cy="4724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cs typeface="+mn-ea"/>
                <a:sym typeface="+mn-lt"/>
              </a:endParaRPr>
            </a:p>
          </p:txBody>
        </p:sp>
        <p:sp>
          <p:nvSpPr>
            <p:cNvPr id="32786" name="矩形 27"/>
            <p:cNvSpPr>
              <a:spLocks noChangeArrowheads="1"/>
            </p:cNvSpPr>
            <p:nvPr/>
          </p:nvSpPr>
          <p:spPr bwMode="auto">
            <a:xfrm>
              <a:off x="5199584" y="1745731"/>
              <a:ext cx="314355"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dirty="0">
                  <a:solidFill>
                    <a:schemeClr val="bg1"/>
                  </a:solidFill>
                  <a:latin typeface="+mn-lt"/>
                  <a:ea typeface="+mn-ea"/>
                  <a:cs typeface="+mn-ea"/>
                  <a:sym typeface="+mn-lt"/>
                </a:rPr>
                <a:t>02</a:t>
              </a:r>
              <a:endParaRPr lang="zh-CN" altLang="en-US" sz="1828" dirty="0">
                <a:solidFill>
                  <a:schemeClr val="bg1"/>
                </a:solidFill>
                <a:latin typeface="+mn-lt"/>
                <a:ea typeface="+mn-ea"/>
                <a:cs typeface="+mn-ea"/>
                <a:sym typeface="+mn-lt"/>
              </a:endParaRPr>
            </a:p>
          </p:txBody>
        </p:sp>
      </p:grpSp>
      <p:grpSp>
        <p:nvGrpSpPr>
          <p:cNvPr id="28" name="组合 31"/>
          <p:cNvGrpSpPr>
            <a:grpSpLocks/>
          </p:cNvGrpSpPr>
          <p:nvPr/>
        </p:nvGrpSpPr>
        <p:grpSpPr bwMode="auto">
          <a:xfrm>
            <a:off x="11048000" y="2334985"/>
            <a:ext cx="662992" cy="665225"/>
            <a:chOff x="7856220" y="1661160"/>
            <a:chExt cx="472440" cy="472440"/>
          </a:xfrm>
        </p:grpSpPr>
        <p:sp>
          <p:nvSpPr>
            <p:cNvPr id="26" name="椭圆 25"/>
            <p:cNvSpPr/>
            <p:nvPr/>
          </p:nvSpPr>
          <p:spPr>
            <a:xfrm>
              <a:off x="7856220" y="1661160"/>
              <a:ext cx="472440" cy="472440"/>
            </a:xfrm>
            <a:prstGeom prst="ellipse">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cs typeface="+mn-ea"/>
                <a:sym typeface="+mn-lt"/>
              </a:endParaRPr>
            </a:p>
          </p:txBody>
        </p:sp>
        <p:sp>
          <p:nvSpPr>
            <p:cNvPr id="32784" name="矩形 28"/>
            <p:cNvSpPr>
              <a:spLocks noChangeArrowheads="1"/>
            </p:cNvSpPr>
            <p:nvPr/>
          </p:nvSpPr>
          <p:spPr bwMode="auto">
            <a:xfrm>
              <a:off x="7912304" y="1745731"/>
              <a:ext cx="314355"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mn-lt"/>
                  <a:ea typeface="+mn-ea"/>
                  <a:cs typeface="+mn-ea"/>
                  <a:sym typeface="+mn-lt"/>
                </a:rPr>
                <a:t>03</a:t>
              </a:r>
              <a:endParaRPr lang="zh-CN" altLang="en-US" sz="1828">
                <a:solidFill>
                  <a:schemeClr val="bg1"/>
                </a:solidFill>
                <a:latin typeface="+mn-lt"/>
                <a:ea typeface="+mn-ea"/>
                <a:cs typeface="+mn-ea"/>
                <a:sym typeface="+mn-lt"/>
              </a:endParaRPr>
            </a:p>
          </p:txBody>
        </p:sp>
      </p:grpSp>
      <p:sp>
        <p:nvSpPr>
          <p:cNvPr id="32" name="TextBox 15"/>
          <p:cNvSpPr txBox="1"/>
          <p:nvPr/>
        </p:nvSpPr>
        <p:spPr>
          <a:xfrm>
            <a:off x="16776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mn-lt"/>
                <a:ea typeface="+mn-ea"/>
                <a:cs typeface="+mn-ea"/>
                <a:sym typeface="+mn-lt"/>
              </a:rPr>
              <a:t>请替换文字内容，点击添加相关标题文字，修改文字内容，也可以直接复制你的内容到此。请替换文字内容，点击添加相关标题文字，修改文字内容，也可以直接复制你的内容到此。</a:t>
            </a:r>
          </a:p>
        </p:txBody>
      </p:sp>
      <p:sp>
        <p:nvSpPr>
          <p:cNvPr id="33" name="TextBox 16"/>
          <p:cNvSpPr txBox="1"/>
          <p:nvPr/>
        </p:nvSpPr>
        <p:spPr>
          <a:xfrm>
            <a:off x="16776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mn-lt"/>
                <a:ea typeface="+mn-ea"/>
                <a:cs typeface="+mn-ea"/>
                <a:sym typeface="+mn-lt"/>
              </a:rPr>
              <a:t>点击请替换文字内容</a:t>
            </a:r>
            <a:endParaRPr lang="zh-CN" altLang="en-US" sz="1400" dirty="0">
              <a:solidFill>
                <a:schemeClr val="bg1">
                  <a:lumMod val="65000"/>
                </a:schemeClr>
              </a:solidFill>
              <a:latin typeface="+mn-lt"/>
              <a:ea typeface="+mn-ea"/>
              <a:cs typeface="+mn-ea"/>
              <a:sym typeface="+mn-lt"/>
            </a:endParaRPr>
          </a:p>
        </p:txBody>
      </p:sp>
      <p:sp>
        <p:nvSpPr>
          <p:cNvPr id="34" name="TextBox 15"/>
          <p:cNvSpPr txBox="1"/>
          <p:nvPr/>
        </p:nvSpPr>
        <p:spPr>
          <a:xfrm>
            <a:off x="5478170"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mn-lt"/>
                <a:ea typeface="+mn-ea"/>
                <a:cs typeface="+mn-ea"/>
                <a:sym typeface="+mn-lt"/>
              </a:rPr>
              <a:t>请替换文字内容，点击添加相关标题文字，修改文字内容，也可以直接复制你的内容到此。请替换文字内容，点击添加相关标题文字，修改文字内容，也可以直接复制你的内容到此。</a:t>
            </a:r>
          </a:p>
        </p:txBody>
      </p:sp>
      <p:sp>
        <p:nvSpPr>
          <p:cNvPr id="35" name="TextBox 16"/>
          <p:cNvSpPr txBox="1"/>
          <p:nvPr/>
        </p:nvSpPr>
        <p:spPr>
          <a:xfrm>
            <a:off x="5478170"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mn-lt"/>
                <a:ea typeface="+mn-ea"/>
                <a:cs typeface="+mn-ea"/>
                <a:sym typeface="+mn-lt"/>
              </a:rPr>
              <a:t>点击请替换文字内容</a:t>
            </a:r>
            <a:endParaRPr lang="zh-CN" altLang="en-US" sz="1400" dirty="0">
              <a:solidFill>
                <a:schemeClr val="bg1">
                  <a:lumMod val="65000"/>
                </a:schemeClr>
              </a:solidFill>
              <a:latin typeface="+mn-lt"/>
              <a:ea typeface="+mn-ea"/>
              <a:cs typeface="+mn-ea"/>
              <a:sym typeface="+mn-lt"/>
            </a:endParaRPr>
          </a:p>
        </p:txBody>
      </p:sp>
      <p:sp>
        <p:nvSpPr>
          <p:cNvPr id="36" name="TextBox 15"/>
          <p:cNvSpPr txBox="1"/>
          <p:nvPr/>
        </p:nvSpPr>
        <p:spPr>
          <a:xfrm>
            <a:off x="90690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mn-lt"/>
                <a:ea typeface="+mn-ea"/>
                <a:cs typeface="+mn-ea"/>
                <a:sym typeface="+mn-lt"/>
              </a:rPr>
              <a:t>请替换文字内容，点击添加相关标题文字，修改文字内容，也可以直接复制你的内容到此。请替换文字内容，点击添加相关标题文字，修改文字内容，也可以直接复制你的内容到此。</a:t>
            </a:r>
          </a:p>
        </p:txBody>
      </p:sp>
      <p:sp>
        <p:nvSpPr>
          <p:cNvPr id="37" name="TextBox 16"/>
          <p:cNvSpPr txBox="1"/>
          <p:nvPr/>
        </p:nvSpPr>
        <p:spPr>
          <a:xfrm>
            <a:off x="90690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mn-lt"/>
                <a:ea typeface="+mn-ea"/>
                <a:cs typeface="+mn-ea"/>
                <a:sym typeface="+mn-lt"/>
              </a:rPr>
              <a:t>点击请替换文字内容</a:t>
            </a:r>
            <a:endParaRPr lang="zh-CN" altLang="en-US" sz="1400" dirty="0">
              <a:solidFill>
                <a:schemeClr val="bg1">
                  <a:lumMod val="65000"/>
                </a:schemeClr>
              </a:solidFill>
              <a:latin typeface="+mn-lt"/>
              <a:ea typeface="+mn-ea"/>
              <a:cs typeface="+mn-ea"/>
              <a:sym typeface="+mn-lt"/>
            </a:endParaRPr>
          </a:p>
        </p:txBody>
      </p:sp>
      <p:sp>
        <p:nvSpPr>
          <p:cNvPr id="21"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cs typeface="+mn-ea"/>
                <a:sym typeface="+mn-lt"/>
              </a:rPr>
              <a:t>点击添加相关标题文字</a:t>
            </a:r>
            <a:endParaRPr lang="en-US" sz="2000" dirty="0">
              <a:solidFill>
                <a:schemeClr val="bg1">
                  <a:lumMod val="50000"/>
                </a:schemeClr>
              </a:solidFill>
              <a:cs typeface="+mn-ea"/>
              <a:sym typeface="+mn-lt"/>
            </a:endParaRPr>
          </a:p>
        </p:txBody>
      </p:sp>
      <p:sp>
        <p:nvSpPr>
          <p:cNvPr id="2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cs typeface="+mn-ea"/>
                <a:sym typeface="+mn-lt"/>
              </a:rPr>
              <a:t>CLICK ON ADD RELATED TITLE WORDS</a:t>
            </a:r>
            <a:endParaRPr lang="en-US" sz="900" dirty="0">
              <a:solidFill>
                <a:schemeClr val="bg1">
                  <a:lumMod val="50000"/>
                </a:schemeClr>
              </a:solidFill>
              <a:cs typeface="+mn-ea"/>
              <a:sym typeface="+mn-lt"/>
            </a:endParaRPr>
          </a:p>
        </p:txBody>
      </p:sp>
    </p:spTree>
    <p:extLst>
      <p:ext uri="{BB962C8B-B14F-4D97-AF65-F5344CB8AC3E}">
        <p14:creationId xmlns:p14="http://schemas.microsoft.com/office/powerpoint/2010/main" val="304745950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7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750" fill="hold"/>
                                        <p:tgtEl>
                                          <p:spTgt spid="20"/>
                                        </p:tgtEl>
                                        <p:attrNameLst>
                                          <p:attrName>ppt_w</p:attrName>
                                        </p:attrNameLst>
                                      </p:cBhvr>
                                      <p:tavLst>
                                        <p:tav tm="0">
                                          <p:val>
                                            <p:fltVal val="0"/>
                                          </p:val>
                                        </p:tav>
                                        <p:tav tm="100000">
                                          <p:val>
                                            <p:strVal val="#ppt_w"/>
                                          </p:val>
                                        </p:tav>
                                      </p:tavLst>
                                    </p:anim>
                                    <p:anim calcmode="lin" valueType="num">
                                      <p:cBhvr>
                                        <p:cTn id="23" dur="750" fill="hold"/>
                                        <p:tgtEl>
                                          <p:spTgt spid="20"/>
                                        </p:tgtEl>
                                        <p:attrNameLst>
                                          <p:attrName>ppt_h</p:attrName>
                                        </p:attrNameLst>
                                      </p:cBhvr>
                                      <p:tavLst>
                                        <p:tav tm="0">
                                          <p:val>
                                            <p:fltVal val="0"/>
                                          </p:val>
                                        </p:tav>
                                        <p:tav tm="100000">
                                          <p:val>
                                            <p:strVal val="#ppt_h"/>
                                          </p:val>
                                        </p:tav>
                                      </p:tavLst>
                                    </p:anim>
                                    <p:animEffect transition="in" filter="fade">
                                      <p:cBhvr>
                                        <p:cTn id="24" dur="750"/>
                                        <p:tgtEl>
                                          <p:spTgt spid="20"/>
                                        </p:tgtEl>
                                      </p:cBhvr>
                                    </p:animEffect>
                                  </p:childTnLst>
                                </p:cTn>
                              </p:par>
                              <p:par>
                                <p:cTn id="25" presetID="53" presetClass="entr" presetSubtype="16" fill="hold" nodeType="withEffect">
                                  <p:stCondLst>
                                    <p:cond delay="9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750" fill="hold"/>
                                        <p:tgtEl>
                                          <p:spTgt spid="27"/>
                                        </p:tgtEl>
                                        <p:attrNameLst>
                                          <p:attrName>ppt_w</p:attrName>
                                        </p:attrNameLst>
                                      </p:cBhvr>
                                      <p:tavLst>
                                        <p:tav tm="0">
                                          <p:val>
                                            <p:fltVal val="0"/>
                                          </p:val>
                                        </p:tav>
                                        <p:tav tm="100000">
                                          <p:val>
                                            <p:strVal val="#ppt_w"/>
                                          </p:val>
                                        </p:tav>
                                      </p:tavLst>
                                    </p:anim>
                                    <p:anim calcmode="lin" valueType="num">
                                      <p:cBhvr>
                                        <p:cTn id="28" dur="750" fill="hold"/>
                                        <p:tgtEl>
                                          <p:spTgt spid="27"/>
                                        </p:tgtEl>
                                        <p:attrNameLst>
                                          <p:attrName>ppt_h</p:attrName>
                                        </p:attrNameLst>
                                      </p:cBhvr>
                                      <p:tavLst>
                                        <p:tav tm="0">
                                          <p:val>
                                            <p:fltVal val="0"/>
                                          </p:val>
                                        </p:tav>
                                        <p:tav tm="100000">
                                          <p:val>
                                            <p:strVal val="#ppt_h"/>
                                          </p:val>
                                        </p:tav>
                                      </p:tavLst>
                                    </p:anim>
                                    <p:animEffect transition="in" filter="fade">
                                      <p:cBhvr>
                                        <p:cTn id="29" dur="750"/>
                                        <p:tgtEl>
                                          <p:spTgt spid="27"/>
                                        </p:tgtEl>
                                      </p:cBhvr>
                                    </p:animEffect>
                                  </p:childTnLst>
                                </p:cTn>
                              </p:par>
                              <p:par>
                                <p:cTn id="30" presetID="53" presetClass="entr" presetSubtype="16" fill="hold" nodeType="withEffect">
                                  <p:stCondLst>
                                    <p:cond delay="1100"/>
                                  </p:stCondLst>
                                  <p:childTnLst>
                                    <p:set>
                                      <p:cBhvr>
                                        <p:cTn id="31" dur="1" fill="hold">
                                          <p:stCondLst>
                                            <p:cond delay="0"/>
                                          </p:stCondLst>
                                        </p:cTn>
                                        <p:tgtEl>
                                          <p:spTgt spid="28"/>
                                        </p:tgtEl>
                                        <p:attrNameLst>
                                          <p:attrName>style.visibility</p:attrName>
                                        </p:attrNameLst>
                                      </p:cBhvr>
                                      <p:to>
                                        <p:strVal val="visible"/>
                                      </p:to>
                                    </p:set>
                                    <p:anim calcmode="lin" valueType="num">
                                      <p:cBhvr>
                                        <p:cTn id="32" dur="750" fill="hold"/>
                                        <p:tgtEl>
                                          <p:spTgt spid="28"/>
                                        </p:tgtEl>
                                        <p:attrNameLst>
                                          <p:attrName>ppt_w</p:attrName>
                                        </p:attrNameLst>
                                      </p:cBhvr>
                                      <p:tavLst>
                                        <p:tav tm="0">
                                          <p:val>
                                            <p:fltVal val="0"/>
                                          </p:val>
                                        </p:tav>
                                        <p:tav tm="100000">
                                          <p:val>
                                            <p:strVal val="#ppt_w"/>
                                          </p:val>
                                        </p:tav>
                                      </p:tavLst>
                                    </p:anim>
                                    <p:anim calcmode="lin" valueType="num">
                                      <p:cBhvr>
                                        <p:cTn id="33" dur="750" fill="hold"/>
                                        <p:tgtEl>
                                          <p:spTgt spid="28"/>
                                        </p:tgtEl>
                                        <p:attrNameLst>
                                          <p:attrName>ppt_h</p:attrName>
                                        </p:attrNameLst>
                                      </p:cBhvr>
                                      <p:tavLst>
                                        <p:tav tm="0">
                                          <p:val>
                                            <p:fltVal val="0"/>
                                          </p:val>
                                        </p:tav>
                                        <p:tav tm="100000">
                                          <p:val>
                                            <p:strVal val="#ppt_h"/>
                                          </p:val>
                                        </p:tav>
                                      </p:tavLst>
                                    </p:anim>
                                    <p:animEffect transition="in" filter="fade">
                                      <p:cBhvr>
                                        <p:cTn id="34" dur="750"/>
                                        <p:tgtEl>
                                          <p:spTgt spid="28"/>
                                        </p:tgtEl>
                                      </p:cBhvr>
                                    </p:animEffect>
                                  </p:childTnLst>
                                </p:cTn>
                              </p:par>
                              <p:par>
                                <p:cTn id="35" presetID="17" presetClass="entr" presetSubtype="1" fill="hold" grpId="0" nodeType="withEffect">
                                  <p:stCondLst>
                                    <p:cond delay="1100"/>
                                  </p:stCondLst>
                                  <p:iterate type="lt">
                                    <p:tmPct val="40000"/>
                                  </p:iterate>
                                  <p:childTnLst>
                                    <p:set>
                                      <p:cBhvr>
                                        <p:cTn id="36" dur="1" fill="hold">
                                          <p:stCondLst>
                                            <p:cond delay="0"/>
                                          </p:stCondLst>
                                        </p:cTn>
                                        <p:tgtEl>
                                          <p:spTgt spid="33"/>
                                        </p:tgtEl>
                                        <p:attrNameLst>
                                          <p:attrName>style.visibility</p:attrName>
                                        </p:attrNameLst>
                                      </p:cBhvr>
                                      <p:to>
                                        <p:strVal val="visible"/>
                                      </p:to>
                                    </p:set>
                                    <p:anim calcmode="lin" valueType="num">
                                      <p:cBhvr>
                                        <p:cTn id="37" dur="700" fill="hold"/>
                                        <p:tgtEl>
                                          <p:spTgt spid="33"/>
                                        </p:tgtEl>
                                        <p:attrNameLst>
                                          <p:attrName>ppt_x</p:attrName>
                                        </p:attrNameLst>
                                      </p:cBhvr>
                                      <p:tavLst>
                                        <p:tav tm="0">
                                          <p:val>
                                            <p:strVal val="#ppt_x"/>
                                          </p:val>
                                        </p:tav>
                                        <p:tav tm="100000">
                                          <p:val>
                                            <p:strVal val="#ppt_x"/>
                                          </p:val>
                                        </p:tav>
                                      </p:tavLst>
                                    </p:anim>
                                    <p:anim calcmode="lin" valueType="num">
                                      <p:cBhvr>
                                        <p:cTn id="38" dur="700" fill="hold"/>
                                        <p:tgtEl>
                                          <p:spTgt spid="33"/>
                                        </p:tgtEl>
                                        <p:attrNameLst>
                                          <p:attrName>ppt_y</p:attrName>
                                        </p:attrNameLst>
                                      </p:cBhvr>
                                      <p:tavLst>
                                        <p:tav tm="0">
                                          <p:val>
                                            <p:strVal val="#ppt_y-#ppt_h/2"/>
                                          </p:val>
                                        </p:tav>
                                        <p:tav tm="100000">
                                          <p:val>
                                            <p:strVal val="#ppt_y"/>
                                          </p:val>
                                        </p:tav>
                                      </p:tavLst>
                                    </p:anim>
                                    <p:anim calcmode="lin" valueType="num">
                                      <p:cBhvr>
                                        <p:cTn id="39" dur="700" fill="hold"/>
                                        <p:tgtEl>
                                          <p:spTgt spid="33"/>
                                        </p:tgtEl>
                                        <p:attrNameLst>
                                          <p:attrName>ppt_w</p:attrName>
                                        </p:attrNameLst>
                                      </p:cBhvr>
                                      <p:tavLst>
                                        <p:tav tm="0">
                                          <p:val>
                                            <p:strVal val="#ppt_w"/>
                                          </p:val>
                                        </p:tav>
                                        <p:tav tm="100000">
                                          <p:val>
                                            <p:strVal val="#ppt_w"/>
                                          </p:val>
                                        </p:tav>
                                      </p:tavLst>
                                    </p:anim>
                                    <p:anim calcmode="lin" valueType="num">
                                      <p:cBhvr>
                                        <p:cTn id="40" dur="700" fill="hold"/>
                                        <p:tgtEl>
                                          <p:spTgt spid="33"/>
                                        </p:tgtEl>
                                        <p:attrNameLst>
                                          <p:attrName>ppt_h</p:attrName>
                                        </p:attrNameLst>
                                      </p:cBhvr>
                                      <p:tavLst>
                                        <p:tav tm="0">
                                          <p:val>
                                            <p:fltVal val="0"/>
                                          </p:val>
                                        </p:tav>
                                        <p:tav tm="100000">
                                          <p:val>
                                            <p:strVal val="#ppt_h"/>
                                          </p:val>
                                        </p:tav>
                                      </p:tavLst>
                                    </p:anim>
                                  </p:childTnLst>
                                </p:cTn>
                              </p:par>
                              <p:par>
                                <p:cTn id="41" presetID="22" presetClass="entr" presetSubtype="8" fill="hold" grpId="0" nodeType="withEffect">
                                  <p:stCondLst>
                                    <p:cond delay="11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700"/>
                                        <p:tgtEl>
                                          <p:spTgt spid="32"/>
                                        </p:tgtEl>
                                      </p:cBhvr>
                                    </p:animEffect>
                                  </p:childTnLst>
                                </p:cTn>
                              </p:par>
                              <p:par>
                                <p:cTn id="44" presetID="17" presetClass="entr" presetSubtype="1" fill="hold" grpId="0" nodeType="withEffect">
                                  <p:stCondLst>
                                    <p:cond delay="1400"/>
                                  </p:stCondLst>
                                  <p:iterate type="lt">
                                    <p:tmPct val="40000"/>
                                  </p:iterate>
                                  <p:childTnLst>
                                    <p:set>
                                      <p:cBhvr>
                                        <p:cTn id="45" dur="1" fill="hold">
                                          <p:stCondLst>
                                            <p:cond delay="0"/>
                                          </p:stCondLst>
                                        </p:cTn>
                                        <p:tgtEl>
                                          <p:spTgt spid="35"/>
                                        </p:tgtEl>
                                        <p:attrNameLst>
                                          <p:attrName>style.visibility</p:attrName>
                                        </p:attrNameLst>
                                      </p:cBhvr>
                                      <p:to>
                                        <p:strVal val="visible"/>
                                      </p:to>
                                    </p:set>
                                    <p:anim calcmode="lin" valueType="num">
                                      <p:cBhvr>
                                        <p:cTn id="46" dur="700" fill="hold"/>
                                        <p:tgtEl>
                                          <p:spTgt spid="35"/>
                                        </p:tgtEl>
                                        <p:attrNameLst>
                                          <p:attrName>ppt_x</p:attrName>
                                        </p:attrNameLst>
                                      </p:cBhvr>
                                      <p:tavLst>
                                        <p:tav tm="0">
                                          <p:val>
                                            <p:strVal val="#ppt_x"/>
                                          </p:val>
                                        </p:tav>
                                        <p:tav tm="100000">
                                          <p:val>
                                            <p:strVal val="#ppt_x"/>
                                          </p:val>
                                        </p:tav>
                                      </p:tavLst>
                                    </p:anim>
                                    <p:anim calcmode="lin" valueType="num">
                                      <p:cBhvr>
                                        <p:cTn id="47" dur="700" fill="hold"/>
                                        <p:tgtEl>
                                          <p:spTgt spid="35"/>
                                        </p:tgtEl>
                                        <p:attrNameLst>
                                          <p:attrName>ppt_y</p:attrName>
                                        </p:attrNameLst>
                                      </p:cBhvr>
                                      <p:tavLst>
                                        <p:tav tm="0">
                                          <p:val>
                                            <p:strVal val="#ppt_y-#ppt_h/2"/>
                                          </p:val>
                                        </p:tav>
                                        <p:tav tm="100000">
                                          <p:val>
                                            <p:strVal val="#ppt_y"/>
                                          </p:val>
                                        </p:tav>
                                      </p:tavLst>
                                    </p:anim>
                                    <p:anim calcmode="lin" valueType="num">
                                      <p:cBhvr>
                                        <p:cTn id="48" dur="700" fill="hold"/>
                                        <p:tgtEl>
                                          <p:spTgt spid="35"/>
                                        </p:tgtEl>
                                        <p:attrNameLst>
                                          <p:attrName>ppt_w</p:attrName>
                                        </p:attrNameLst>
                                      </p:cBhvr>
                                      <p:tavLst>
                                        <p:tav tm="0">
                                          <p:val>
                                            <p:strVal val="#ppt_w"/>
                                          </p:val>
                                        </p:tav>
                                        <p:tav tm="100000">
                                          <p:val>
                                            <p:strVal val="#ppt_w"/>
                                          </p:val>
                                        </p:tav>
                                      </p:tavLst>
                                    </p:anim>
                                    <p:anim calcmode="lin" valueType="num">
                                      <p:cBhvr>
                                        <p:cTn id="49" dur="700" fill="hold"/>
                                        <p:tgtEl>
                                          <p:spTgt spid="35"/>
                                        </p:tgtEl>
                                        <p:attrNameLst>
                                          <p:attrName>ppt_h</p:attrName>
                                        </p:attrNameLst>
                                      </p:cBhvr>
                                      <p:tavLst>
                                        <p:tav tm="0">
                                          <p:val>
                                            <p:fltVal val="0"/>
                                          </p:val>
                                        </p:tav>
                                        <p:tav tm="100000">
                                          <p:val>
                                            <p:strVal val="#ppt_h"/>
                                          </p:val>
                                        </p:tav>
                                      </p:tavLst>
                                    </p:anim>
                                  </p:childTnLst>
                                </p:cTn>
                              </p:par>
                              <p:par>
                                <p:cTn id="50" presetID="22" presetClass="entr" presetSubtype="8" fill="hold" grpId="0" nodeType="withEffect">
                                  <p:stCondLst>
                                    <p:cond delay="140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700"/>
                                        <p:tgtEl>
                                          <p:spTgt spid="34"/>
                                        </p:tgtEl>
                                      </p:cBhvr>
                                    </p:animEffect>
                                  </p:childTnLst>
                                </p:cTn>
                              </p:par>
                              <p:par>
                                <p:cTn id="53" presetID="17" presetClass="entr" presetSubtype="1" fill="hold" grpId="0" nodeType="withEffect">
                                  <p:stCondLst>
                                    <p:cond delay="1600"/>
                                  </p:stCondLst>
                                  <p:iterate type="lt">
                                    <p:tmPct val="40000"/>
                                  </p:iterate>
                                  <p:childTnLst>
                                    <p:set>
                                      <p:cBhvr>
                                        <p:cTn id="54" dur="1" fill="hold">
                                          <p:stCondLst>
                                            <p:cond delay="0"/>
                                          </p:stCondLst>
                                        </p:cTn>
                                        <p:tgtEl>
                                          <p:spTgt spid="37"/>
                                        </p:tgtEl>
                                        <p:attrNameLst>
                                          <p:attrName>style.visibility</p:attrName>
                                        </p:attrNameLst>
                                      </p:cBhvr>
                                      <p:to>
                                        <p:strVal val="visible"/>
                                      </p:to>
                                    </p:set>
                                    <p:anim calcmode="lin" valueType="num">
                                      <p:cBhvr>
                                        <p:cTn id="55" dur="700" fill="hold"/>
                                        <p:tgtEl>
                                          <p:spTgt spid="37"/>
                                        </p:tgtEl>
                                        <p:attrNameLst>
                                          <p:attrName>ppt_x</p:attrName>
                                        </p:attrNameLst>
                                      </p:cBhvr>
                                      <p:tavLst>
                                        <p:tav tm="0">
                                          <p:val>
                                            <p:strVal val="#ppt_x"/>
                                          </p:val>
                                        </p:tav>
                                        <p:tav tm="100000">
                                          <p:val>
                                            <p:strVal val="#ppt_x"/>
                                          </p:val>
                                        </p:tav>
                                      </p:tavLst>
                                    </p:anim>
                                    <p:anim calcmode="lin" valueType="num">
                                      <p:cBhvr>
                                        <p:cTn id="56" dur="700" fill="hold"/>
                                        <p:tgtEl>
                                          <p:spTgt spid="37"/>
                                        </p:tgtEl>
                                        <p:attrNameLst>
                                          <p:attrName>ppt_y</p:attrName>
                                        </p:attrNameLst>
                                      </p:cBhvr>
                                      <p:tavLst>
                                        <p:tav tm="0">
                                          <p:val>
                                            <p:strVal val="#ppt_y-#ppt_h/2"/>
                                          </p:val>
                                        </p:tav>
                                        <p:tav tm="100000">
                                          <p:val>
                                            <p:strVal val="#ppt_y"/>
                                          </p:val>
                                        </p:tav>
                                      </p:tavLst>
                                    </p:anim>
                                    <p:anim calcmode="lin" valueType="num">
                                      <p:cBhvr>
                                        <p:cTn id="57" dur="700" fill="hold"/>
                                        <p:tgtEl>
                                          <p:spTgt spid="37"/>
                                        </p:tgtEl>
                                        <p:attrNameLst>
                                          <p:attrName>ppt_w</p:attrName>
                                        </p:attrNameLst>
                                      </p:cBhvr>
                                      <p:tavLst>
                                        <p:tav tm="0">
                                          <p:val>
                                            <p:strVal val="#ppt_w"/>
                                          </p:val>
                                        </p:tav>
                                        <p:tav tm="100000">
                                          <p:val>
                                            <p:strVal val="#ppt_w"/>
                                          </p:val>
                                        </p:tav>
                                      </p:tavLst>
                                    </p:anim>
                                    <p:anim calcmode="lin" valueType="num">
                                      <p:cBhvr>
                                        <p:cTn id="58" dur="700" fill="hold"/>
                                        <p:tgtEl>
                                          <p:spTgt spid="37"/>
                                        </p:tgtEl>
                                        <p:attrNameLst>
                                          <p:attrName>ppt_h</p:attrName>
                                        </p:attrNameLst>
                                      </p:cBhvr>
                                      <p:tavLst>
                                        <p:tav tm="0">
                                          <p:val>
                                            <p:fltVal val="0"/>
                                          </p:val>
                                        </p:tav>
                                        <p:tav tm="100000">
                                          <p:val>
                                            <p:strVal val="#ppt_h"/>
                                          </p:val>
                                        </p:tav>
                                      </p:tavLst>
                                    </p:anim>
                                  </p:childTnLst>
                                </p:cTn>
                              </p:par>
                              <p:par>
                                <p:cTn id="59" presetID="22" presetClass="entr" presetSubtype="8" fill="hold" grpId="0" nodeType="withEffect">
                                  <p:stCondLst>
                                    <p:cond delay="160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7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2" grpId="0"/>
      <p:bldP spid="33" grpId="0"/>
      <p:bldP spid="34" grpId="0"/>
      <p:bldP spid="35" grpId="0"/>
      <p:bldP spid="36" grpId="0"/>
      <p:bldP spid="3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7"/>
          <p:cNvCxnSpPr/>
          <p:nvPr/>
        </p:nvCxnSpPr>
        <p:spPr>
          <a:xfrm>
            <a:off x="6411087" y="1541333"/>
            <a:ext cx="0" cy="4954609"/>
          </a:xfrm>
          <a:prstGeom prst="line">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6308677" y="1878528"/>
            <a:ext cx="980210" cy="204820"/>
            <a:chOff x="5964215" y="1531583"/>
            <a:chExt cx="1070244" cy="223633"/>
          </a:xfrm>
        </p:grpSpPr>
        <p:sp>
          <p:nvSpPr>
            <p:cNvPr id="5" name="椭圆 8"/>
            <p:cNvSpPr/>
            <p:nvPr/>
          </p:nvSpPr>
          <p:spPr>
            <a:xfrm>
              <a:off x="5964215" y="153158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cs typeface="+mn-ea"/>
                <a:sym typeface="+mn-lt"/>
              </a:endParaRPr>
            </a:p>
          </p:txBody>
        </p:sp>
        <p:cxnSp>
          <p:nvCxnSpPr>
            <p:cNvPr id="8" name="直接连接符 12"/>
            <p:cNvCxnSpPr>
              <a:stCxn id="5" idx="6"/>
            </p:cNvCxnSpPr>
            <p:nvPr/>
          </p:nvCxnSpPr>
          <p:spPr>
            <a:xfrm flipV="1">
              <a:off x="6187848" y="1643399"/>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308676" y="4863192"/>
            <a:ext cx="981941" cy="204820"/>
            <a:chOff x="5964215" y="4790393"/>
            <a:chExt cx="1072134" cy="223633"/>
          </a:xfrm>
        </p:grpSpPr>
        <p:sp>
          <p:nvSpPr>
            <p:cNvPr id="7" name="椭圆 10"/>
            <p:cNvSpPr/>
            <p:nvPr/>
          </p:nvSpPr>
          <p:spPr>
            <a:xfrm>
              <a:off x="5964215" y="479039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cs typeface="+mn-ea"/>
                <a:sym typeface="+mn-lt"/>
              </a:endParaRPr>
            </a:p>
          </p:txBody>
        </p:sp>
        <p:cxnSp>
          <p:nvCxnSpPr>
            <p:cNvPr id="10" name="直接连接符 14"/>
            <p:cNvCxnSpPr/>
            <p:nvPr/>
          </p:nvCxnSpPr>
          <p:spPr>
            <a:xfrm flipV="1">
              <a:off x="6189738" y="4902208"/>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6308676" y="3253894"/>
            <a:ext cx="981941" cy="204820"/>
            <a:chOff x="5964215" y="3033279"/>
            <a:chExt cx="1072134" cy="223633"/>
          </a:xfrm>
        </p:grpSpPr>
        <p:sp>
          <p:nvSpPr>
            <p:cNvPr id="6" name="椭圆 9"/>
            <p:cNvSpPr/>
            <p:nvPr/>
          </p:nvSpPr>
          <p:spPr>
            <a:xfrm>
              <a:off x="5964215" y="3033279"/>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cs typeface="+mn-ea"/>
                <a:sym typeface="+mn-lt"/>
              </a:endParaRPr>
            </a:p>
          </p:txBody>
        </p:sp>
        <p:cxnSp>
          <p:nvCxnSpPr>
            <p:cNvPr id="12" name="直接连接符 16"/>
            <p:cNvCxnSpPr/>
            <p:nvPr/>
          </p:nvCxnSpPr>
          <p:spPr>
            <a:xfrm flipV="1">
              <a:off x="6189738" y="3145093"/>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7407229" y="1817792"/>
            <a:ext cx="601447" cy="368049"/>
          </a:xfrm>
          <a:prstGeom prst="rect">
            <a:avLst/>
          </a:prstGeom>
          <a:noFill/>
        </p:spPr>
        <p:txBody>
          <a:bodyPr wrap="none" rtlCol="0">
            <a:spAutoFit/>
          </a:bodyPr>
          <a:lstStyle/>
          <a:p>
            <a:pPr algn="just">
              <a:lnSpc>
                <a:spcPct val="120000"/>
              </a:lnSpc>
            </a:pPr>
            <a:r>
              <a:rPr lang="en-US" sz="1600">
                <a:solidFill>
                  <a:schemeClr val="bg1">
                    <a:lumMod val="65000"/>
                  </a:schemeClr>
                </a:solidFill>
                <a:latin typeface="+mn-lt"/>
                <a:ea typeface="+mn-ea"/>
                <a:cs typeface="+mn-ea"/>
                <a:sym typeface="+mn-lt"/>
              </a:rPr>
              <a:t>2015</a:t>
            </a:r>
            <a:endParaRPr lang="en-GB" sz="1600">
              <a:solidFill>
                <a:schemeClr val="bg1">
                  <a:lumMod val="65000"/>
                </a:schemeClr>
              </a:solidFill>
              <a:latin typeface="+mn-lt"/>
              <a:ea typeface="+mn-ea"/>
              <a:cs typeface="+mn-ea"/>
              <a:sym typeface="+mn-lt"/>
            </a:endParaRPr>
          </a:p>
        </p:txBody>
      </p:sp>
      <p:sp>
        <p:nvSpPr>
          <p:cNvPr id="31" name="TextBox 30"/>
          <p:cNvSpPr txBox="1"/>
          <p:nvPr/>
        </p:nvSpPr>
        <p:spPr>
          <a:xfrm>
            <a:off x="7407228" y="3192811"/>
            <a:ext cx="601447" cy="368049"/>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mn-lt"/>
                <a:ea typeface="+mn-ea"/>
                <a:cs typeface="+mn-ea"/>
                <a:sym typeface="+mn-lt"/>
              </a:rPr>
              <a:t>2014</a:t>
            </a:r>
            <a:endParaRPr lang="en-GB" sz="1600" dirty="0">
              <a:solidFill>
                <a:schemeClr val="bg1">
                  <a:lumMod val="65000"/>
                </a:schemeClr>
              </a:solidFill>
              <a:latin typeface="+mn-lt"/>
              <a:ea typeface="+mn-ea"/>
              <a:cs typeface="+mn-ea"/>
              <a:sym typeface="+mn-lt"/>
            </a:endParaRPr>
          </a:p>
        </p:txBody>
      </p:sp>
      <p:sp>
        <p:nvSpPr>
          <p:cNvPr id="32" name="TextBox 31"/>
          <p:cNvSpPr txBox="1"/>
          <p:nvPr/>
        </p:nvSpPr>
        <p:spPr>
          <a:xfrm>
            <a:off x="7407228" y="4812879"/>
            <a:ext cx="601447" cy="368049"/>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mn-lt"/>
                <a:ea typeface="+mn-ea"/>
                <a:cs typeface="+mn-ea"/>
                <a:sym typeface="+mn-lt"/>
              </a:rPr>
              <a:t>2013</a:t>
            </a:r>
            <a:endParaRPr lang="en-GB" sz="1600" dirty="0">
              <a:solidFill>
                <a:schemeClr val="bg1">
                  <a:lumMod val="65000"/>
                </a:schemeClr>
              </a:solidFill>
              <a:latin typeface="+mn-lt"/>
              <a:ea typeface="+mn-ea"/>
              <a:cs typeface="+mn-ea"/>
              <a:sym typeface="+mn-lt"/>
            </a:endParaRPr>
          </a:p>
        </p:txBody>
      </p:sp>
      <p:grpSp>
        <p:nvGrpSpPr>
          <p:cNvPr id="35" name="Group 34"/>
          <p:cNvGrpSpPr/>
          <p:nvPr/>
        </p:nvGrpSpPr>
        <p:grpSpPr>
          <a:xfrm>
            <a:off x="2364657" y="2138535"/>
            <a:ext cx="2561167" cy="831542"/>
            <a:chOff x="-158386" y="2124222"/>
            <a:chExt cx="4463257" cy="907922"/>
          </a:xfrm>
        </p:grpSpPr>
        <p:sp>
          <p:nvSpPr>
            <p:cNvPr id="33" name="TextBox 32"/>
            <p:cNvSpPr txBox="1"/>
            <p:nvPr/>
          </p:nvSpPr>
          <p:spPr>
            <a:xfrm>
              <a:off x="1792958" y="2124222"/>
              <a:ext cx="2511913" cy="367971"/>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mn-lt"/>
                  <a:ea typeface="+mn-ea"/>
                  <a:cs typeface="+mn-ea"/>
                  <a:sym typeface="+mn-lt"/>
                </a:rPr>
                <a:t>请替换文字内容</a:t>
              </a:r>
              <a:endParaRPr lang="en-GB" sz="1400" dirty="0">
                <a:solidFill>
                  <a:schemeClr val="bg1">
                    <a:lumMod val="65000"/>
                  </a:schemeClr>
                </a:solidFill>
                <a:latin typeface="+mn-lt"/>
                <a:ea typeface="+mn-ea"/>
                <a:cs typeface="+mn-ea"/>
                <a:sym typeface="+mn-lt"/>
              </a:endParaRPr>
            </a:p>
          </p:txBody>
        </p:sp>
        <p:sp>
          <p:nvSpPr>
            <p:cNvPr id="34" name="Rectangle 33"/>
            <p:cNvSpPr/>
            <p:nvPr/>
          </p:nvSpPr>
          <p:spPr>
            <a:xfrm>
              <a:off x="-158386" y="2447422"/>
              <a:ext cx="4451858"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r>
                <a:rPr lang="zh-CN" altLang="en-US" sz="800" dirty="0" smtClean="0">
                  <a:solidFill>
                    <a:schemeClr val="bg1">
                      <a:lumMod val="65000"/>
                    </a:schemeClr>
                  </a:solidFill>
                  <a:latin typeface="+mn-lt"/>
                  <a:ea typeface="+mn-ea"/>
                  <a:cs typeface="+mn-ea"/>
                  <a:sym typeface="+mn-lt"/>
                </a:rPr>
                <a:t>。</a:t>
              </a:r>
              <a:endParaRPr lang="en-GB" altLang="zh-CN" sz="800" dirty="0">
                <a:solidFill>
                  <a:schemeClr val="bg1">
                    <a:lumMod val="65000"/>
                  </a:schemeClr>
                </a:solidFill>
                <a:latin typeface="+mn-lt"/>
                <a:ea typeface="+mn-ea"/>
                <a:cs typeface="+mn-ea"/>
                <a:sym typeface="+mn-lt"/>
              </a:endParaRPr>
            </a:p>
          </p:txBody>
        </p:sp>
      </p:grpSp>
      <p:grpSp>
        <p:nvGrpSpPr>
          <p:cNvPr id="36" name="Group 35"/>
          <p:cNvGrpSpPr/>
          <p:nvPr/>
        </p:nvGrpSpPr>
        <p:grpSpPr>
          <a:xfrm>
            <a:off x="2364657" y="5210834"/>
            <a:ext cx="2562925" cy="831542"/>
            <a:chOff x="-159167" y="2124222"/>
            <a:chExt cx="4466319" cy="907922"/>
          </a:xfrm>
        </p:grpSpPr>
        <p:sp>
          <p:nvSpPr>
            <p:cNvPr id="37" name="TextBox 36"/>
            <p:cNvSpPr txBox="1"/>
            <p:nvPr/>
          </p:nvSpPr>
          <p:spPr>
            <a:xfrm>
              <a:off x="1795240" y="2124222"/>
              <a:ext cx="2511912" cy="367971"/>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mn-lt"/>
                  <a:ea typeface="+mn-ea"/>
                  <a:cs typeface="+mn-ea"/>
                  <a:sym typeface="+mn-lt"/>
                </a:rPr>
                <a:t>请替换文字内容</a:t>
              </a:r>
              <a:endParaRPr lang="en-GB" sz="1400" dirty="0">
                <a:solidFill>
                  <a:schemeClr val="bg1">
                    <a:lumMod val="65000"/>
                  </a:schemeClr>
                </a:solidFill>
                <a:latin typeface="+mn-lt"/>
                <a:ea typeface="+mn-ea"/>
                <a:cs typeface="+mn-ea"/>
                <a:sym typeface="+mn-lt"/>
              </a:endParaRPr>
            </a:p>
          </p:txBody>
        </p:sp>
        <p:sp>
          <p:nvSpPr>
            <p:cNvPr id="38" name="Rectangle 37"/>
            <p:cNvSpPr/>
            <p:nvPr/>
          </p:nvSpPr>
          <p:spPr>
            <a:xfrm>
              <a:off x="-159167" y="2447422"/>
              <a:ext cx="4452636"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r>
                <a:rPr lang="zh-CN" altLang="en-US" sz="800" dirty="0" smtClean="0">
                  <a:solidFill>
                    <a:schemeClr val="bg1">
                      <a:lumMod val="65000"/>
                    </a:schemeClr>
                  </a:solidFill>
                  <a:latin typeface="+mn-lt"/>
                  <a:ea typeface="+mn-ea"/>
                  <a:cs typeface="+mn-ea"/>
                  <a:sym typeface="+mn-lt"/>
                </a:rPr>
                <a:t>。</a:t>
              </a:r>
              <a:endParaRPr lang="en-GB" altLang="zh-CN" sz="800" dirty="0">
                <a:solidFill>
                  <a:schemeClr val="bg1">
                    <a:lumMod val="65000"/>
                  </a:schemeClr>
                </a:solidFill>
                <a:latin typeface="+mn-lt"/>
                <a:ea typeface="+mn-ea"/>
                <a:cs typeface="+mn-ea"/>
                <a:sym typeface="+mn-lt"/>
              </a:endParaRPr>
            </a:p>
          </p:txBody>
        </p:sp>
      </p:grpSp>
      <p:grpSp>
        <p:nvGrpSpPr>
          <p:cNvPr id="39" name="Group 38"/>
          <p:cNvGrpSpPr/>
          <p:nvPr/>
        </p:nvGrpSpPr>
        <p:grpSpPr>
          <a:xfrm>
            <a:off x="7393769" y="3636455"/>
            <a:ext cx="2725120" cy="676754"/>
            <a:chOff x="257395" y="2124222"/>
            <a:chExt cx="4036076" cy="738917"/>
          </a:xfrm>
        </p:grpSpPr>
        <p:sp>
          <p:nvSpPr>
            <p:cNvPr id="40" name="TextBox 39"/>
            <p:cNvSpPr txBox="1"/>
            <p:nvPr/>
          </p:nvSpPr>
          <p:spPr>
            <a:xfrm>
              <a:off x="257395" y="2124222"/>
              <a:ext cx="2134835" cy="367971"/>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mn-lt"/>
                  <a:ea typeface="+mn-ea"/>
                  <a:cs typeface="+mn-ea"/>
                  <a:sym typeface="+mn-lt"/>
                </a:rPr>
                <a:t>请替换文字内容</a:t>
              </a:r>
              <a:endParaRPr lang="en-GB" sz="1400" dirty="0">
                <a:solidFill>
                  <a:schemeClr val="bg1">
                    <a:lumMod val="65000"/>
                  </a:schemeClr>
                </a:solidFill>
                <a:latin typeface="+mn-lt"/>
                <a:ea typeface="+mn-ea"/>
                <a:cs typeface="+mn-ea"/>
                <a:sym typeface="+mn-lt"/>
              </a:endParaRPr>
            </a:p>
          </p:txBody>
        </p:sp>
        <p:sp>
          <p:nvSpPr>
            <p:cNvPr id="41" name="Rectangle 40"/>
            <p:cNvSpPr/>
            <p:nvPr/>
          </p:nvSpPr>
          <p:spPr>
            <a:xfrm>
              <a:off x="276738" y="2447421"/>
              <a:ext cx="4016733" cy="41571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mn-lt"/>
                  <a:ea typeface="+mn-ea"/>
                  <a:cs typeface="+mn-ea"/>
                  <a:sym typeface="+mn-lt"/>
                </a:rPr>
                <a:t>Please replace text, click add relevant headline, modify the text content, also can copy your content to this directly.</a:t>
              </a:r>
              <a:r>
                <a:rPr lang="zh-CN" altLang="en-US" sz="800" dirty="0" smtClean="0">
                  <a:solidFill>
                    <a:schemeClr val="bg1">
                      <a:lumMod val="65000"/>
                    </a:schemeClr>
                  </a:solidFill>
                  <a:latin typeface="+mn-lt"/>
                  <a:ea typeface="+mn-ea"/>
                  <a:cs typeface="+mn-ea"/>
                  <a:sym typeface="+mn-lt"/>
                </a:rPr>
                <a:t>。</a:t>
              </a:r>
              <a:endParaRPr lang="en-GB" altLang="zh-CN" sz="800" dirty="0">
                <a:solidFill>
                  <a:schemeClr val="bg1">
                    <a:lumMod val="65000"/>
                  </a:schemeClr>
                </a:solidFill>
                <a:latin typeface="+mn-lt"/>
                <a:ea typeface="+mn-ea"/>
                <a:cs typeface="+mn-ea"/>
                <a:sym typeface="+mn-lt"/>
              </a:endParaRPr>
            </a:p>
          </p:txBody>
        </p:sp>
      </p:grpSp>
      <p:grpSp>
        <p:nvGrpSpPr>
          <p:cNvPr id="15" name="Group 14"/>
          <p:cNvGrpSpPr/>
          <p:nvPr/>
        </p:nvGrpSpPr>
        <p:grpSpPr>
          <a:xfrm>
            <a:off x="5745423" y="2317574"/>
            <a:ext cx="3913520" cy="614460"/>
            <a:chOff x="5349226" y="2010956"/>
            <a:chExt cx="4272984" cy="670899"/>
          </a:xfrm>
        </p:grpSpPr>
        <p:sp>
          <p:nvSpPr>
            <p:cNvPr id="14" name="燕尾形 18"/>
            <p:cNvSpPr/>
            <p:nvPr/>
          </p:nvSpPr>
          <p:spPr>
            <a:xfrm rot="10800000">
              <a:off x="5349226" y="2010956"/>
              <a:ext cx="4272984" cy="670899"/>
            </a:xfrm>
            <a:prstGeom prst="chevron">
              <a:avLst>
                <a:gd name="adj" fmla="val 67746"/>
              </a:avLst>
            </a:prstGeom>
            <a:solidFill>
              <a:schemeClr val="dk2">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cs typeface="+mn-ea"/>
                <a:sym typeface="+mn-lt"/>
              </a:endParaRPr>
            </a:p>
          </p:txBody>
        </p:sp>
        <p:sp>
          <p:nvSpPr>
            <p:cNvPr id="42" name="TextBox 41"/>
            <p:cNvSpPr txBox="1"/>
            <p:nvPr/>
          </p:nvSpPr>
          <p:spPr>
            <a:xfrm>
              <a:off x="5986016" y="216257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mn-lt"/>
                  <a:ea typeface="+mn-ea"/>
                  <a:cs typeface="+mn-ea"/>
                  <a:sym typeface="+mn-lt"/>
                </a:rPr>
                <a:t>请替换文字内容</a:t>
              </a:r>
              <a:endParaRPr lang="en-GB" sz="1400" dirty="0">
                <a:solidFill>
                  <a:schemeClr val="bg1"/>
                </a:solidFill>
                <a:latin typeface="+mn-lt"/>
                <a:ea typeface="+mn-ea"/>
                <a:cs typeface="+mn-ea"/>
                <a:sym typeface="+mn-lt"/>
              </a:endParaRPr>
            </a:p>
          </p:txBody>
        </p:sp>
      </p:grpSp>
      <p:grpSp>
        <p:nvGrpSpPr>
          <p:cNvPr id="16" name="Group 15"/>
          <p:cNvGrpSpPr/>
          <p:nvPr/>
        </p:nvGrpSpPr>
        <p:grpSpPr>
          <a:xfrm>
            <a:off x="3199806" y="3815499"/>
            <a:ext cx="3913520" cy="614460"/>
            <a:chOff x="2569789" y="3646467"/>
            <a:chExt cx="4272984" cy="670899"/>
          </a:xfrm>
        </p:grpSpPr>
        <p:sp>
          <p:nvSpPr>
            <p:cNvPr id="17" name="燕尾形 20"/>
            <p:cNvSpPr/>
            <p:nvPr/>
          </p:nvSpPr>
          <p:spPr>
            <a:xfrm>
              <a:off x="2569789" y="3646467"/>
              <a:ext cx="4272984" cy="670899"/>
            </a:xfrm>
            <a:prstGeom prst="chevron">
              <a:avLst>
                <a:gd name="adj" fmla="val 677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cs typeface="+mn-ea"/>
                <a:sym typeface="+mn-lt"/>
              </a:endParaRPr>
            </a:p>
          </p:txBody>
        </p:sp>
        <p:sp>
          <p:nvSpPr>
            <p:cNvPr id="43" name="TextBox 42"/>
            <p:cNvSpPr txBox="1"/>
            <p:nvPr/>
          </p:nvSpPr>
          <p:spPr>
            <a:xfrm>
              <a:off x="3206579" y="3795078"/>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mn-lt"/>
                  <a:ea typeface="+mn-ea"/>
                  <a:cs typeface="+mn-ea"/>
                  <a:sym typeface="+mn-lt"/>
                </a:rPr>
                <a:t>请替换文字内容</a:t>
              </a:r>
              <a:endParaRPr lang="en-GB" sz="1400" dirty="0">
                <a:solidFill>
                  <a:schemeClr val="bg1"/>
                </a:solidFill>
                <a:latin typeface="+mn-lt"/>
                <a:ea typeface="+mn-ea"/>
                <a:cs typeface="+mn-ea"/>
                <a:sym typeface="+mn-lt"/>
              </a:endParaRPr>
            </a:p>
          </p:txBody>
        </p:sp>
      </p:grpSp>
      <p:grpSp>
        <p:nvGrpSpPr>
          <p:cNvPr id="18" name="Group 17"/>
          <p:cNvGrpSpPr/>
          <p:nvPr/>
        </p:nvGrpSpPr>
        <p:grpSpPr>
          <a:xfrm>
            <a:off x="5745423" y="5389872"/>
            <a:ext cx="3913520" cy="614460"/>
            <a:chOff x="5349226" y="5365450"/>
            <a:chExt cx="4272984" cy="670899"/>
          </a:xfrm>
        </p:grpSpPr>
        <p:sp>
          <p:nvSpPr>
            <p:cNvPr id="19" name="燕尾形 23"/>
            <p:cNvSpPr/>
            <p:nvPr/>
          </p:nvSpPr>
          <p:spPr>
            <a:xfrm rot="10800000">
              <a:off x="5349226" y="5365450"/>
              <a:ext cx="4272984" cy="670899"/>
            </a:xfrm>
            <a:prstGeom prst="chevron">
              <a:avLst>
                <a:gd name="adj" fmla="val 67746"/>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cs typeface="+mn-ea"/>
                <a:sym typeface="+mn-lt"/>
              </a:endParaRPr>
            </a:p>
          </p:txBody>
        </p:sp>
        <p:sp>
          <p:nvSpPr>
            <p:cNvPr id="44" name="TextBox 43"/>
            <p:cNvSpPr txBox="1"/>
            <p:nvPr/>
          </p:nvSpPr>
          <p:spPr>
            <a:xfrm>
              <a:off x="5991099" y="551623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mn-lt"/>
                  <a:ea typeface="+mn-ea"/>
                  <a:cs typeface="+mn-ea"/>
                  <a:sym typeface="+mn-lt"/>
                </a:rPr>
                <a:t>请替换文字内容</a:t>
              </a:r>
              <a:endParaRPr lang="en-GB" sz="1400" dirty="0">
                <a:solidFill>
                  <a:schemeClr val="bg1"/>
                </a:solidFill>
                <a:latin typeface="+mn-lt"/>
                <a:ea typeface="+mn-ea"/>
                <a:cs typeface="+mn-ea"/>
                <a:sym typeface="+mn-lt"/>
              </a:endParaRPr>
            </a:p>
          </p:txBody>
        </p:sp>
      </p:grpSp>
      <p:sp>
        <p:nvSpPr>
          <p:cNvPr id="45"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cs typeface="+mn-ea"/>
                <a:sym typeface="+mn-lt"/>
              </a:rPr>
              <a:t>点击添加相关标题文字</a:t>
            </a:r>
            <a:endParaRPr lang="en-US" sz="2000" dirty="0">
              <a:solidFill>
                <a:schemeClr val="bg1">
                  <a:lumMod val="50000"/>
                </a:schemeClr>
              </a:solidFill>
              <a:cs typeface="+mn-ea"/>
              <a:sym typeface="+mn-lt"/>
            </a:endParaRPr>
          </a:p>
        </p:txBody>
      </p:sp>
      <p:sp>
        <p:nvSpPr>
          <p:cNvPr id="46"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cs typeface="+mn-ea"/>
                <a:sym typeface="+mn-lt"/>
              </a:rPr>
              <a:t>CLICK ON ADD RELATED TITLE WORDS</a:t>
            </a:r>
            <a:endParaRPr lang="en-US" sz="900" dirty="0">
              <a:solidFill>
                <a:schemeClr val="bg1">
                  <a:lumMod val="50000"/>
                </a:schemeClr>
              </a:solidFill>
              <a:cs typeface="+mn-ea"/>
              <a:sym typeface="+mn-lt"/>
            </a:endParaRPr>
          </a:p>
        </p:txBody>
      </p:sp>
    </p:spTree>
    <p:extLst>
      <p:ext uri="{BB962C8B-B14F-4D97-AF65-F5344CB8AC3E}">
        <p14:creationId xmlns:p14="http://schemas.microsoft.com/office/powerpoint/2010/main" val="258074487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ppt_x</p:attrName>
                                        </p:attrNameLst>
                                      </p:cBhvr>
                                      <p:tavLst>
                                        <p:tav tm="0">
                                          <p:val>
                                            <p:strVal val="#ppt_x+#ppt_w*1.125000"/>
                                          </p:val>
                                        </p:tav>
                                        <p:tav tm="100000">
                                          <p:val>
                                            <p:strVal val="#ppt_x"/>
                                          </p:val>
                                        </p:tav>
                                      </p:tavLst>
                                    </p:anim>
                                    <p:animEffect transition="in" filter="wipe(left)">
                                      <p:cBhvr>
                                        <p:cTn id="20" dur="500"/>
                                        <p:tgtEl>
                                          <p:spTgt spid="15"/>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par>
                          <p:cTn id="33" fill="hold">
                            <p:stCondLst>
                              <p:cond delay="3500"/>
                            </p:stCondLst>
                            <p:childTnLst>
                              <p:par>
                                <p:cTn id="34" presetID="1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ppt_x</p:attrName>
                                        </p:attrNameLst>
                                      </p:cBhvr>
                                      <p:tavLst>
                                        <p:tav tm="0">
                                          <p:val>
                                            <p:strVal val="#ppt_x-#ppt_w*1.125000"/>
                                          </p:val>
                                        </p:tav>
                                        <p:tav tm="100000">
                                          <p:val>
                                            <p:strVal val="#ppt_x"/>
                                          </p:val>
                                        </p:tav>
                                      </p:tavLst>
                                    </p:anim>
                                    <p:animEffect transition="in" filter="wipe(right)">
                                      <p:cBhvr>
                                        <p:cTn id="37" dur="500"/>
                                        <p:tgtEl>
                                          <p:spTgt spid="16"/>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childTnLst>
                          </p:cTn>
                        </p:par>
                        <p:par>
                          <p:cTn id="50" fill="hold">
                            <p:stCondLst>
                              <p:cond delay="5500"/>
                            </p:stCondLst>
                            <p:childTnLst>
                              <p:par>
                                <p:cTn id="51" presetID="12" presetClass="entr" presetSubtype="2"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p:tgtEl>
                                          <p:spTgt spid="18"/>
                                        </p:tgtEl>
                                        <p:attrNameLst>
                                          <p:attrName>ppt_x</p:attrName>
                                        </p:attrNameLst>
                                      </p:cBhvr>
                                      <p:tavLst>
                                        <p:tav tm="0">
                                          <p:val>
                                            <p:strVal val="#ppt_x+#ppt_w*1.125000"/>
                                          </p:val>
                                        </p:tav>
                                        <p:tav tm="100000">
                                          <p:val>
                                            <p:strVal val="#ppt_x"/>
                                          </p:val>
                                        </p:tav>
                                      </p:tavLst>
                                    </p:anim>
                                    <p:animEffect transition="in" filter="wipe(left)">
                                      <p:cBhvr>
                                        <p:cTn id="54" dur="500"/>
                                        <p:tgtEl>
                                          <p:spTgt spid="18"/>
                                        </p:tgtEl>
                                      </p:cBhvr>
                                    </p:animEffect>
                                  </p:childTnLst>
                                </p:cTn>
                              </p:par>
                            </p:childTnLst>
                          </p:cTn>
                        </p:par>
                        <p:par>
                          <p:cTn id="55" fill="hold">
                            <p:stCondLst>
                              <p:cond delay="6000"/>
                            </p:stCondLst>
                            <p:childTnLst>
                              <p:par>
                                <p:cTn id="56" presetID="10" presetClass="entr" presetSubtype="0"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87622" y="3126909"/>
            <a:ext cx="407482" cy="566711"/>
            <a:chOff x="800137" y="2176759"/>
            <a:chExt cx="333682"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mn-lt"/>
                <a:ea typeface="+mn-ea"/>
                <a:cs typeface="+mn-ea"/>
                <a:sym typeface="+mn-lt"/>
              </a:endParaRPr>
            </a:p>
          </p:txBody>
        </p:sp>
        <p:sp>
          <p:nvSpPr>
            <p:cNvPr id="6" name="TextBox 5"/>
            <p:cNvSpPr txBox="1"/>
            <p:nvPr/>
          </p:nvSpPr>
          <p:spPr>
            <a:xfrm>
              <a:off x="800137" y="2216099"/>
              <a:ext cx="333682" cy="216750"/>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mn-lt"/>
                  <a:ea typeface="+mn-ea"/>
                  <a:cs typeface="+mn-ea"/>
                  <a:sym typeface="+mn-lt"/>
                </a:rPr>
                <a:t>26%</a:t>
              </a:r>
            </a:p>
          </p:txBody>
        </p:sp>
      </p:grpSp>
      <p:grpSp>
        <p:nvGrpSpPr>
          <p:cNvPr id="7" name="Group 6"/>
          <p:cNvGrpSpPr/>
          <p:nvPr/>
        </p:nvGrpSpPr>
        <p:grpSpPr>
          <a:xfrm>
            <a:off x="3312668" y="2385319"/>
            <a:ext cx="407484" cy="566711"/>
            <a:chOff x="800137" y="2176759"/>
            <a:chExt cx="333682"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mn-lt"/>
                <a:ea typeface="+mn-ea"/>
                <a:cs typeface="+mn-ea"/>
                <a:sym typeface="+mn-lt"/>
              </a:endParaRPr>
            </a:p>
          </p:txBody>
        </p:sp>
        <p:sp>
          <p:nvSpPr>
            <p:cNvPr id="9" name="TextBox 8"/>
            <p:cNvSpPr txBox="1"/>
            <p:nvPr/>
          </p:nvSpPr>
          <p:spPr>
            <a:xfrm>
              <a:off x="800137" y="2216099"/>
              <a:ext cx="333682" cy="216750"/>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mn-lt"/>
                  <a:ea typeface="+mn-ea"/>
                  <a:cs typeface="+mn-ea"/>
                  <a:sym typeface="+mn-lt"/>
                </a:rPr>
                <a:t>56%</a:t>
              </a:r>
            </a:p>
          </p:txBody>
        </p:sp>
      </p:grpSp>
      <p:grpSp>
        <p:nvGrpSpPr>
          <p:cNvPr id="10" name="Group 9"/>
          <p:cNvGrpSpPr/>
          <p:nvPr/>
        </p:nvGrpSpPr>
        <p:grpSpPr>
          <a:xfrm>
            <a:off x="4348323" y="2778720"/>
            <a:ext cx="407484" cy="566711"/>
            <a:chOff x="800137" y="2176759"/>
            <a:chExt cx="333682"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dk2">
                <a:lumMod val="100000"/>
              </a:schemeClr>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mn-lt"/>
                <a:ea typeface="+mn-ea"/>
                <a:cs typeface="+mn-ea"/>
                <a:sym typeface="+mn-lt"/>
              </a:endParaRPr>
            </a:p>
          </p:txBody>
        </p:sp>
        <p:sp>
          <p:nvSpPr>
            <p:cNvPr id="12" name="TextBox 11"/>
            <p:cNvSpPr txBox="1"/>
            <p:nvPr/>
          </p:nvSpPr>
          <p:spPr>
            <a:xfrm>
              <a:off x="800137" y="2216099"/>
              <a:ext cx="333682" cy="216750"/>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mn-lt"/>
                  <a:ea typeface="+mn-ea"/>
                  <a:cs typeface="+mn-ea"/>
                  <a:sym typeface="+mn-lt"/>
                </a:rPr>
                <a:t>45%</a:t>
              </a:r>
            </a:p>
          </p:txBody>
        </p:sp>
      </p:grpSp>
      <p:grpSp>
        <p:nvGrpSpPr>
          <p:cNvPr id="13" name="Group 12"/>
          <p:cNvGrpSpPr/>
          <p:nvPr/>
        </p:nvGrpSpPr>
        <p:grpSpPr>
          <a:xfrm>
            <a:off x="2452753" y="2945465"/>
            <a:ext cx="407484" cy="566711"/>
            <a:chOff x="800137" y="2176759"/>
            <a:chExt cx="333682"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dk2">
                <a:lumMod val="100000"/>
              </a:schemeClr>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mn-lt"/>
                <a:ea typeface="+mn-ea"/>
                <a:cs typeface="+mn-ea"/>
                <a:sym typeface="+mn-lt"/>
              </a:endParaRPr>
            </a:p>
          </p:txBody>
        </p:sp>
        <p:sp>
          <p:nvSpPr>
            <p:cNvPr id="15" name="TextBox 14"/>
            <p:cNvSpPr txBox="1"/>
            <p:nvPr/>
          </p:nvSpPr>
          <p:spPr>
            <a:xfrm>
              <a:off x="800137" y="2216099"/>
              <a:ext cx="333682" cy="216750"/>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mn-lt"/>
                  <a:ea typeface="+mn-ea"/>
                  <a:cs typeface="+mn-ea"/>
                  <a:sym typeface="+mn-lt"/>
                </a:rPr>
                <a:t>39%</a:t>
              </a:r>
            </a:p>
          </p:txBody>
        </p:sp>
      </p:grpSp>
      <p:grpSp>
        <p:nvGrpSpPr>
          <p:cNvPr id="16" name="Group 15"/>
          <p:cNvGrpSpPr/>
          <p:nvPr/>
        </p:nvGrpSpPr>
        <p:grpSpPr>
          <a:xfrm>
            <a:off x="10119379" y="2745617"/>
            <a:ext cx="407484" cy="566711"/>
            <a:chOff x="800137" y="2176759"/>
            <a:chExt cx="333682"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mn-lt"/>
                <a:ea typeface="+mn-ea"/>
                <a:cs typeface="+mn-ea"/>
                <a:sym typeface="+mn-lt"/>
              </a:endParaRPr>
            </a:p>
          </p:txBody>
        </p:sp>
        <p:sp>
          <p:nvSpPr>
            <p:cNvPr id="18" name="TextBox 17"/>
            <p:cNvSpPr txBox="1"/>
            <p:nvPr/>
          </p:nvSpPr>
          <p:spPr>
            <a:xfrm>
              <a:off x="800137" y="2216099"/>
              <a:ext cx="333682" cy="216750"/>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mn-lt"/>
                  <a:ea typeface="+mn-ea"/>
                  <a:cs typeface="+mn-ea"/>
                  <a:sym typeface="+mn-lt"/>
                </a:rPr>
                <a:t>26%</a:t>
              </a:r>
            </a:p>
          </p:txBody>
        </p:sp>
      </p:grpSp>
      <p:grpSp>
        <p:nvGrpSpPr>
          <p:cNvPr id="19" name="Group 18"/>
          <p:cNvGrpSpPr/>
          <p:nvPr/>
        </p:nvGrpSpPr>
        <p:grpSpPr>
          <a:xfrm>
            <a:off x="8646113" y="3121640"/>
            <a:ext cx="407484" cy="566711"/>
            <a:chOff x="800137" y="2176759"/>
            <a:chExt cx="333682"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mn-lt"/>
                <a:ea typeface="+mn-ea"/>
                <a:cs typeface="+mn-ea"/>
                <a:sym typeface="+mn-lt"/>
              </a:endParaRPr>
            </a:p>
          </p:txBody>
        </p:sp>
        <p:sp>
          <p:nvSpPr>
            <p:cNvPr id="21" name="TextBox 20"/>
            <p:cNvSpPr txBox="1"/>
            <p:nvPr/>
          </p:nvSpPr>
          <p:spPr>
            <a:xfrm>
              <a:off x="800137" y="2216099"/>
              <a:ext cx="333682" cy="216750"/>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mn-lt"/>
                  <a:ea typeface="+mn-ea"/>
                  <a:cs typeface="+mn-ea"/>
                  <a:sym typeface="+mn-lt"/>
                </a:rPr>
                <a:t>56%</a:t>
              </a:r>
            </a:p>
          </p:txBody>
        </p:sp>
      </p:grpSp>
      <p:grpSp>
        <p:nvGrpSpPr>
          <p:cNvPr id="22" name="Group 21"/>
          <p:cNvGrpSpPr/>
          <p:nvPr/>
        </p:nvGrpSpPr>
        <p:grpSpPr>
          <a:xfrm>
            <a:off x="9415150" y="2940629"/>
            <a:ext cx="407484" cy="566711"/>
            <a:chOff x="800137" y="2176759"/>
            <a:chExt cx="333682"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dk2">
                <a:lumMod val="100000"/>
              </a:schemeClr>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mn-lt"/>
                <a:ea typeface="+mn-ea"/>
                <a:cs typeface="+mn-ea"/>
                <a:sym typeface="+mn-lt"/>
              </a:endParaRPr>
            </a:p>
          </p:txBody>
        </p:sp>
        <p:sp>
          <p:nvSpPr>
            <p:cNvPr id="24" name="TextBox 23"/>
            <p:cNvSpPr txBox="1"/>
            <p:nvPr/>
          </p:nvSpPr>
          <p:spPr>
            <a:xfrm>
              <a:off x="800137" y="2216099"/>
              <a:ext cx="333682" cy="216750"/>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mn-lt"/>
                  <a:ea typeface="+mn-ea"/>
                  <a:cs typeface="+mn-ea"/>
                  <a:sym typeface="+mn-lt"/>
                </a:rPr>
                <a:t>45%</a:t>
              </a:r>
            </a:p>
          </p:txBody>
        </p:sp>
      </p:grpSp>
      <p:grpSp>
        <p:nvGrpSpPr>
          <p:cNvPr id="25" name="Group 24"/>
          <p:cNvGrpSpPr/>
          <p:nvPr/>
        </p:nvGrpSpPr>
        <p:grpSpPr>
          <a:xfrm>
            <a:off x="7857002" y="2192472"/>
            <a:ext cx="407482" cy="566711"/>
            <a:chOff x="800138" y="2176759"/>
            <a:chExt cx="333682"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dk2">
                <a:lumMod val="100000"/>
              </a:schemeClr>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mn-lt"/>
                <a:ea typeface="+mn-ea"/>
                <a:cs typeface="+mn-ea"/>
                <a:sym typeface="+mn-lt"/>
              </a:endParaRPr>
            </a:p>
          </p:txBody>
        </p:sp>
        <p:sp>
          <p:nvSpPr>
            <p:cNvPr id="27" name="TextBox 26"/>
            <p:cNvSpPr txBox="1"/>
            <p:nvPr/>
          </p:nvSpPr>
          <p:spPr>
            <a:xfrm>
              <a:off x="800138" y="2216099"/>
              <a:ext cx="333682" cy="216750"/>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mn-lt"/>
                  <a:ea typeface="+mn-ea"/>
                  <a:cs typeface="+mn-ea"/>
                  <a:sym typeface="+mn-lt"/>
                </a:rPr>
                <a:t>39%</a:t>
              </a:r>
            </a:p>
          </p:txBody>
        </p:sp>
      </p:grpSp>
      <p:grpSp>
        <p:nvGrpSpPr>
          <p:cNvPr id="28" name="Group 27"/>
          <p:cNvGrpSpPr/>
          <p:nvPr/>
        </p:nvGrpSpPr>
        <p:grpSpPr>
          <a:xfrm>
            <a:off x="6211774" y="2929466"/>
            <a:ext cx="407484" cy="566711"/>
            <a:chOff x="800137" y="2176759"/>
            <a:chExt cx="333682"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dk2">
                <a:lumMod val="100000"/>
              </a:schemeClr>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mn-lt"/>
                <a:ea typeface="+mn-ea"/>
                <a:cs typeface="+mn-ea"/>
                <a:sym typeface="+mn-lt"/>
              </a:endParaRPr>
            </a:p>
          </p:txBody>
        </p:sp>
        <p:sp>
          <p:nvSpPr>
            <p:cNvPr id="30" name="TextBox 29"/>
            <p:cNvSpPr txBox="1"/>
            <p:nvPr/>
          </p:nvSpPr>
          <p:spPr>
            <a:xfrm>
              <a:off x="800137" y="2216099"/>
              <a:ext cx="333682" cy="216750"/>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mn-lt"/>
                  <a:ea typeface="+mn-ea"/>
                  <a:cs typeface="+mn-ea"/>
                  <a:sym typeface="+mn-lt"/>
                </a:rPr>
                <a:t>26%</a:t>
              </a:r>
            </a:p>
          </p:txBody>
        </p:sp>
      </p:grpSp>
      <p:grpSp>
        <p:nvGrpSpPr>
          <p:cNvPr id="31" name="Group 30"/>
          <p:cNvGrpSpPr/>
          <p:nvPr/>
        </p:nvGrpSpPr>
        <p:grpSpPr>
          <a:xfrm>
            <a:off x="7071687" y="3352590"/>
            <a:ext cx="407484" cy="566711"/>
            <a:chOff x="800137" y="2176759"/>
            <a:chExt cx="333682"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mn-lt"/>
                <a:ea typeface="+mn-ea"/>
                <a:cs typeface="+mn-ea"/>
                <a:sym typeface="+mn-lt"/>
              </a:endParaRPr>
            </a:p>
          </p:txBody>
        </p:sp>
        <p:sp>
          <p:nvSpPr>
            <p:cNvPr id="33" name="TextBox 32"/>
            <p:cNvSpPr txBox="1"/>
            <p:nvPr/>
          </p:nvSpPr>
          <p:spPr>
            <a:xfrm>
              <a:off x="800137" y="2216099"/>
              <a:ext cx="333682" cy="216750"/>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mn-lt"/>
                  <a:ea typeface="+mn-ea"/>
                  <a:cs typeface="+mn-ea"/>
                  <a:sym typeface="+mn-lt"/>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cs typeface="+mn-ea"/>
                <a:sym typeface="+mn-lt"/>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cs typeface="+mn-ea"/>
              <a:sym typeface="+mn-lt"/>
            </a:endParaRPr>
          </a:p>
        </p:txBody>
      </p:sp>
      <p:sp>
        <p:nvSpPr>
          <p:cNvPr id="35" name="Title 13"/>
          <p:cNvSpPr txBox="1">
            <a:spLocks/>
          </p:cNvSpPr>
          <p:nvPr/>
        </p:nvSpPr>
        <p:spPr>
          <a:xfrm>
            <a:off x="1770877" y="5159952"/>
            <a:ext cx="1310451" cy="24468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mn-lt"/>
                <a:ea typeface="+mn-ea"/>
                <a:cs typeface="+mn-ea"/>
                <a:sym typeface="+mn-lt"/>
              </a:rPr>
              <a:t>请替换文字内容</a:t>
            </a:r>
            <a:endParaRPr lang="en-US" sz="1400" dirty="0">
              <a:solidFill>
                <a:schemeClr val="bg1">
                  <a:lumMod val="65000"/>
                </a:schemeClr>
              </a:solidFill>
              <a:latin typeface="+mn-lt"/>
              <a:ea typeface="+mn-ea"/>
              <a:cs typeface="+mn-ea"/>
              <a:sym typeface="+mn-lt"/>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dk2">
                <a:lumMod val="10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cs typeface="+mn-ea"/>
                <a:sym typeface="+mn-lt"/>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cs typeface="+mn-ea"/>
                  <a:sym typeface="+mn-lt"/>
                </a:rPr>
                <a:t>文字</a:t>
              </a:r>
              <a:r>
                <a:rPr lang="zh-CN" altLang="en-US" sz="800" dirty="0">
                  <a:cs typeface="+mn-ea"/>
                  <a:sym typeface="+mn-lt"/>
                </a:rPr>
                <a:t>内容</a:t>
              </a:r>
              <a:endParaRPr lang="en-US" sz="800" dirty="0">
                <a:cs typeface="+mn-ea"/>
                <a:sym typeface="+mn-lt"/>
              </a:endParaRPr>
            </a:p>
          </p:txBody>
        </p:sp>
      </p:grpSp>
      <p:grpSp>
        <p:nvGrpSpPr>
          <p:cNvPr id="39" name="Group 38"/>
          <p:cNvGrpSpPr/>
          <p:nvPr/>
        </p:nvGrpSpPr>
        <p:grpSpPr>
          <a:xfrm>
            <a:off x="2806658" y="3042517"/>
            <a:ext cx="1419492" cy="1820355"/>
            <a:chOff x="1459750" y="1957798"/>
            <a:chExt cx="1162406" cy="1490670"/>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cs typeface="+mn-ea"/>
                <a:sym typeface="+mn-lt"/>
              </a:endParaRPr>
            </a:p>
          </p:txBody>
        </p:sp>
        <p:sp>
          <p:nvSpPr>
            <p:cNvPr id="41" name="Content Placeholder 2"/>
            <p:cNvSpPr txBox="1">
              <a:spLocks/>
            </p:cNvSpPr>
            <p:nvPr/>
          </p:nvSpPr>
          <p:spPr>
            <a:xfrm>
              <a:off x="1691223" y="3235158"/>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cs typeface="+mn-ea"/>
                  <a:sym typeface="+mn-lt"/>
                </a:rPr>
                <a:t>文字内容</a:t>
              </a:r>
              <a:endParaRPr lang="en-US" altLang="zh-CN" sz="800" dirty="0">
                <a:cs typeface="+mn-ea"/>
                <a:sym typeface="+mn-lt"/>
              </a:endParaRPr>
            </a:p>
          </p:txBody>
        </p:sp>
      </p:grpSp>
      <p:grpSp>
        <p:nvGrpSpPr>
          <p:cNvPr id="42" name="Group 41"/>
          <p:cNvGrpSpPr/>
          <p:nvPr/>
        </p:nvGrpSpPr>
        <p:grpSpPr>
          <a:xfrm>
            <a:off x="3899267" y="3410259"/>
            <a:ext cx="1305584" cy="1452613"/>
            <a:chOff x="2354476" y="2258939"/>
            <a:chExt cx="1069128" cy="1189530"/>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dk2">
                <a:lumMod val="10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cs typeface="+mn-ea"/>
                <a:sym typeface="+mn-lt"/>
              </a:endParaRPr>
            </a:p>
          </p:txBody>
        </p:sp>
        <p:sp>
          <p:nvSpPr>
            <p:cNvPr id="44" name="Content Placeholder 2"/>
            <p:cNvSpPr txBox="1">
              <a:spLocks/>
            </p:cNvSpPr>
            <p:nvPr/>
          </p:nvSpPr>
          <p:spPr>
            <a:xfrm>
              <a:off x="2539310" y="3235159"/>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cs typeface="+mn-ea"/>
                  <a:sym typeface="+mn-lt"/>
                </a:rPr>
                <a:t>文字内容</a:t>
              </a:r>
              <a:endParaRPr lang="en-US" altLang="zh-CN" sz="800" dirty="0">
                <a:cs typeface="+mn-ea"/>
                <a:sym typeface="+mn-lt"/>
              </a:endParaRPr>
            </a:p>
          </p:txBody>
        </p:sp>
      </p:grpSp>
      <p:grpSp>
        <p:nvGrpSpPr>
          <p:cNvPr id="45" name="Group 44"/>
          <p:cNvGrpSpPr/>
          <p:nvPr/>
        </p:nvGrpSpPr>
        <p:grpSpPr>
          <a:xfrm>
            <a:off x="4882639" y="3775354"/>
            <a:ext cx="1217447" cy="1087521"/>
            <a:chOff x="3159748" y="2557908"/>
            <a:chExt cx="996954" cy="890560"/>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cs typeface="+mn-ea"/>
                <a:sym typeface="+mn-lt"/>
              </a:endParaRPr>
            </a:p>
          </p:txBody>
        </p:sp>
        <p:sp>
          <p:nvSpPr>
            <p:cNvPr id="47" name="Content Placeholder 2"/>
            <p:cNvSpPr txBox="1">
              <a:spLocks/>
            </p:cNvSpPr>
            <p:nvPr/>
          </p:nvSpPr>
          <p:spPr>
            <a:xfrm>
              <a:off x="3308495" y="3235158"/>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cs typeface="+mn-ea"/>
                  <a:sym typeface="+mn-lt"/>
                </a:rPr>
                <a:t>文字内容</a:t>
              </a:r>
              <a:endParaRPr lang="en-US" altLang="zh-CN" sz="800" dirty="0">
                <a:cs typeface="+mn-ea"/>
                <a:sym typeface="+mn-lt"/>
              </a:endParaRPr>
            </a:p>
          </p:txBody>
        </p:sp>
      </p:grpSp>
      <p:grpSp>
        <p:nvGrpSpPr>
          <p:cNvPr id="48" name="Group 47"/>
          <p:cNvGrpSpPr/>
          <p:nvPr/>
        </p:nvGrpSpPr>
        <p:grpSpPr>
          <a:xfrm>
            <a:off x="5705764" y="3577149"/>
            <a:ext cx="1419492" cy="1285724"/>
            <a:chOff x="3833796" y="2395604"/>
            <a:chExt cx="1162406" cy="1052867"/>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dk2">
                <a:lumMod val="10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cs typeface="+mn-ea"/>
                <a:sym typeface="+mn-lt"/>
              </a:endParaRPr>
            </a:p>
          </p:txBody>
        </p:sp>
        <p:sp>
          <p:nvSpPr>
            <p:cNvPr id="50" name="Content Placeholder 2"/>
            <p:cNvSpPr txBox="1">
              <a:spLocks/>
            </p:cNvSpPr>
            <p:nvPr/>
          </p:nvSpPr>
          <p:spPr>
            <a:xfrm>
              <a:off x="4065269"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cs typeface="+mn-ea"/>
                  <a:sym typeface="+mn-lt"/>
                </a:rPr>
                <a:t>文字内容</a:t>
              </a:r>
              <a:endParaRPr lang="en-US" altLang="zh-CN" sz="800" dirty="0">
                <a:cs typeface="+mn-ea"/>
                <a:sym typeface="+mn-lt"/>
              </a:endParaRPr>
            </a:p>
          </p:txBody>
        </p:sp>
      </p:grpSp>
      <p:grpSp>
        <p:nvGrpSpPr>
          <p:cNvPr id="51" name="Group 50"/>
          <p:cNvGrpSpPr/>
          <p:nvPr/>
        </p:nvGrpSpPr>
        <p:grpSpPr>
          <a:xfrm>
            <a:off x="6565680" y="3999370"/>
            <a:ext cx="1419492" cy="863503"/>
            <a:chOff x="4537970" y="2741353"/>
            <a:chExt cx="1162406" cy="707114"/>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cs typeface="+mn-ea"/>
                <a:sym typeface="+mn-lt"/>
              </a:endParaRPr>
            </a:p>
          </p:txBody>
        </p:sp>
        <p:sp>
          <p:nvSpPr>
            <p:cNvPr id="53" name="Content Placeholder 2"/>
            <p:cNvSpPr txBox="1">
              <a:spLocks/>
            </p:cNvSpPr>
            <p:nvPr/>
          </p:nvSpPr>
          <p:spPr>
            <a:xfrm>
              <a:off x="4771278" y="3235157"/>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cs typeface="+mn-ea"/>
                  <a:sym typeface="+mn-lt"/>
                </a:rPr>
                <a:t>文字内容</a:t>
              </a:r>
              <a:endParaRPr lang="en-US" altLang="zh-CN" sz="800" dirty="0">
                <a:cs typeface="+mn-ea"/>
                <a:sym typeface="+mn-lt"/>
              </a:endParaRPr>
            </a:p>
          </p:txBody>
        </p:sp>
      </p:grpSp>
      <p:grpSp>
        <p:nvGrpSpPr>
          <p:cNvPr id="54" name="Group 53"/>
          <p:cNvGrpSpPr/>
          <p:nvPr/>
        </p:nvGrpSpPr>
        <p:grpSpPr>
          <a:xfrm>
            <a:off x="7310705" y="2826760"/>
            <a:ext cx="1510426" cy="2036118"/>
            <a:chOff x="5148063" y="1781113"/>
            <a:chExt cx="1236871" cy="1667356"/>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dk2">
                <a:lumMod val="10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cs typeface="+mn-ea"/>
                <a:sym typeface="+mn-lt"/>
              </a:endParaRPr>
            </a:p>
          </p:txBody>
        </p:sp>
        <p:sp>
          <p:nvSpPr>
            <p:cNvPr id="56" name="Content Placeholder 2"/>
            <p:cNvSpPr txBox="1">
              <a:spLocks/>
            </p:cNvSpPr>
            <p:nvPr/>
          </p:nvSpPr>
          <p:spPr>
            <a:xfrm>
              <a:off x="5414366" y="3235159"/>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cs typeface="+mn-ea"/>
                  <a:sym typeface="+mn-lt"/>
                </a:rPr>
                <a:t>文字内容</a:t>
              </a:r>
              <a:endParaRPr lang="en-US" altLang="zh-CN" sz="800" dirty="0">
                <a:cs typeface="+mn-ea"/>
                <a:sym typeface="+mn-lt"/>
              </a:endParaRPr>
            </a:p>
          </p:txBody>
        </p:sp>
      </p:grpSp>
      <p:grpSp>
        <p:nvGrpSpPr>
          <p:cNvPr id="57" name="Group 56"/>
          <p:cNvGrpSpPr/>
          <p:nvPr/>
        </p:nvGrpSpPr>
        <p:grpSpPr>
          <a:xfrm>
            <a:off x="8106261" y="3775352"/>
            <a:ext cx="1408461" cy="1087521"/>
            <a:chOff x="5799535" y="2557908"/>
            <a:chExt cx="1153373" cy="890560"/>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cs typeface="+mn-ea"/>
                <a:sym typeface="+mn-lt"/>
              </a:endParaRPr>
            </a:p>
          </p:txBody>
        </p:sp>
        <p:sp>
          <p:nvSpPr>
            <p:cNvPr id="59" name="Content Placeholder 2"/>
            <p:cNvSpPr txBox="1">
              <a:spLocks/>
            </p:cNvSpPr>
            <p:nvPr/>
          </p:nvSpPr>
          <p:spPr>
            <a:xfrm>
              <a:off x="6060556" y="3235158"/>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cs typeface="+mn-ea"/>
                  <a:sym typeface="+mn-lt"/>
                </a:rPr>
                <a:t>文字内容</a:t>
              </a:r>
              <a:endParaRPr lang="en-US" altLang="zh-CN" sz="800" dirty="0">
                <a:cs typeface="+mn-ea"/>
                <a:sym typeface="+mn-lt"/>
              </a:endParaRPr>
            </a:p>
          </p:txBody>
        </p:sp>
      </p:grpSp>
      <p:grpSp>
        <p:nvGrpSpPr>
          <p:cNvPr id="60" name="Group 59"/>
          <p:cNvGrpSpPr/>
          <p:nvPr/>
        </p:nvGrpSpPr>
        <p:grpSpPr>
          <a:xfrm>
            <a:off x="8797784" y="3577149"/>
            <a:ext cx="1642205" cy="1285724"/>
            <a:chOff x="6365816" y="2395604"/>
            <a:chExt cx="1344784" cy="1052867"/>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dk2">
                <a:lumMod val="10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cs typeface="+mn-ea"/>
                <a:sym typeface="+mn-lt"/>
              </a:endParaRPr>
            </a:p>
          </p:txBody>
        </p:sp>
        <p:sp>
          <p:nvSpPr>
            <p:cNvPr id="62" name="Content Placeholder 2"/>
            <p:cNvSpPr txBox="1">
              <a:spLocks/>
            </p:cNvSpPr>
            <p:nvPr/>
          </p:nvSpPr>
          <p:spPr>
            <a:xfrm>
              <a:off x="6690313"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cs typeface="+mn-ea"/>
                  <a:sym typeface="+mn-lt"/>
                </a:rPr>
                <a:t>文字内容</a:t>
              </a:r>
              <a:endParaRPr lang="en-US" altLang="zh-CN" sz="800" dirty="0">
                <a:cs typeface="+mn-ea"/>
                <a:sym typeface="+mn-lt"/>
              </a:endParaRPr>
            </a:p>
          </p:txBody>
        </p:sp>
      </p:grpSp>
      <p:grpSp>
        <p:nvGrpSpPr>
          <p:cNvPr id="63" name="Group 62"/>
          <p:cNvGrpSpPr/>
          <p:nvPr/>
        </p:nvGrpSpPr>
        <p:grpSpPr>
          <a:xfrm>
            <a:off x="9618888" y="3419245"/>
            <a:ext cx="1408461" cy="1443626"/>
            <a:chOff x="7038208" y="2266298"/>
            <a:chExt cx="1153373" cy="1182170"/>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cs typeface="+mn-ea"/>
                <a:sym typeface="+mn-lt"/>
              </a:endParaRPr>
            </a:p>
          </p:txBody>
        </p:sp>
        <p:sp>
          <p:nvSpPr>
            <p:cNvPr id="65" name="Content Placeholder 2"/>
            <p:cNvSpPr txBox="1">
              <a:spLocks/>
            </p:cNvSpPr>
            <p:nvPr/>
          </p:nvSpPr>
          <p:spPr>
            <a:xfrm>
              <a:off x="7266999" y="3235158"/>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cs typeface="+mn-ea"/>
                  <a:sym typeface="+mn-lt"/>
                </a:rPr>
                <a:t>文字内容</a:t>
              </a:r>
              <a:endParaRPr lang="en-US" altLang="zh-CN" sz="800" dirty="0">
                <a:cs typeface="+mn-ea"/>
                <a:sym typeface="+mn-lt"/>
              </a:endParaRPr>
            </a:p>
          </p:txBody>
        </p:sp>
      </p:grpSp>
      <p:sp>
        <p:nvSpPr>
          <p:cNvPr id="66"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cs typeface="+mn-ea"/>
                <a:sym typeface="+mn-lt"/>
              </a:rPr>
              <a:t>点击添加相关标题文字</a:t>
            </a:r>
            <a:endParaRPr lang="en-US" sz="2000" dirty="0">
              <a:solidFill>
                <a:schemeClr val="bg1">
                  <a:lumMod val="50000"/>
                </a:schemeClr>
              </a:solidFill>
              <a:cs typeface="+mn-ea"/>
              <a:sym typeface="+mn-lt"/>
            </a:endParaRPr>
          </a:p>
        </p:txBody>
      </p:sp>
      <p:sp>
        <p:nvSpPr>
          <p:cNvPr id="67"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cs typeface="+mn-ea"/>
                <a:sym typeface="+mn-lt"/>
              </a:rPr>
              <a:t>CLICK ON ADD RELATED TITLE WORDS</a:t>
            </a:r>
            <a:endParaRPr lang="en-US" sz="900" dirty="0">
              <a:solidFill>
                <a:schemeClr val="bg1">
                  <a:lumMod val="50000"/>
                </a:schemeClr>
              </a:solidFill>
              <a:cs typeface="+mn-ea"/>
              <a:sym typeface="+mn-lt"/>
            </a:endParaRPr>
          </a:p>
        </p:txBody>
      </p:sp>
    </p:spTree>
    <p:extLst>
      <p:ext uri="{BB962C8B-B14F-4D97-AF65-F5344CB8AC3E}">
        <p14:creationId xmlns:p14="http://schemas.microsoft.com/office/powerpoint/2010/main" val="341314545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椭圆 26"/>
          <p:cNvSpPr/>
          <p:nvPr/>
        </p:nvSpPr>
        <p:spPr bwMode="auto">
          <a:xfrm>
            <a:off x="1357718" y="2831276"/>
            <a:ext cx="3090198" cy="3088848"/>
          </a:xfrm>
          <a:prstGeom prst="ellipse">
            <a:avLst/>
          </a:prstGeom>
          <a:blipFill dpi="0" rotWithShape="1">
            <a:blip r:embed="rId11" cstate="print">
              <a:extLst>
                <a:ext uri="{28A0092B-C50C-407E-A947-70E740481C1C}">
                  <a14:useLocalDpi xmlns:a14="http://schemas.microsoft.com/office/drawing/2010/main" val="0"/>
                </a:ext>
              </a:extLst>
            </a:blip>
            <a:srcRect/>
            <a:stretch>
              <a:fillRect l="-24967" r="-24967"/>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531" dirty="0">
              <a:solidFill>
                <a:prstClr val="white"/>
              </a:solidFill>
              <a:cs typeface="+mn-ea"/>
              <a:sym typeface="+mn-lt"/>
            </a:endParaRPr>
          </a:p>
        </p:txBody>
      </p:sp>
      <p:sp>
        <p:nvSpPr>
          <p:cNvPr id="3" name="弧形 2"/>
          <p:cNvSpPr/>
          <p:nvPr/>
        </p:nvSpPr>
        <p:spPr>
          <a:xfrm rot="5400000">
            <a:off x="801360" y="2272301"/>
            <a:ext cx="4455250" cy="4455250"/>
          </a:xfrm>
          <a:prstGeom prst="arc">
            <a:avLst>
              <a:gd name="adj1" fmla="val 10885653"/>
              <a:gd name="adj2" fmla="val 0"/>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531" dirty="0">
              <a:cs typeface="+mn-ea"/>
              <a:sym typeface="+mn-lt"/>
            </a:endParaRPr>
          </a:p>
        </p:txBody>
      </p:sp>
      <p:sp>
        <p:nvSpPr>
          <p:cNvPr id="57" name="六边形 56"/>
          <p:cNvSpPr/>
          <p:nvPr/>
        </p:nvSpPr>
        <p:spPr bwMode="auto">
          <a:xfrm>
            <a:off x="3673815" y="2164393"/>
            <a:ext cx="439009" cy="375131"/>
          </a:xfrm>
          <a:prstGeom prst="hexagon">
            <a:avLst/>
          </a:prstGeom>
          <a:solidFill>
            <a:schemeClr val="dk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531" dirty="0">
                <a:solidFill>
                  <a:schemeClr val="bg1"/>
                </a:solidFill>
                <a:cs typeface="+mn-ea"/>
                <a:sym typeface="+mn-lt"/>
              </a:rPr>
              <a:t>1</a:t>
            </a:r>
            <a:endParaRPr lang="zh-CN" altLang="en-US" sz="2531" dirty="0">
              <a:solidFill>
                <a:schemeClr val="bg1"/>
              </a:solidFill>
              <a:cs typeface="+mn-ea"/>
              <a:sym typeface="+mn-lt"/>
            </a:endParaRPr>
          </a:p>
        </p:txBody>
      </p:sp>
      <p:sp>
        <p:nvSpPr>
          <p:cNvPr id="58" name="六边形 57"/>
          <p:cNvSpPr/>
          <p:nvPr/>
        </p:nvSpPr>
        <p:spPr bwMode="auto">
          <a:xfrm>
            <a:off x="4856489" y="3480718"/>
            <a:ext cx="439009" cy="375131"/>
          </a:xfrm>
          <a:prstGeom prst="hexagon">
            <a:avLst/>
          </a:prstGeom>
          <a:solidFill>
            <a:schemeClr val="dk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400" dirty="0">
                <a:solidFill>
                  <a:schemeClr val="bg1"/>
                </a:solidFill>
                <a:cs typeface="+mn-ea"/>
                <a:sym typeface="+mn-lt"/>
              </a:rPr>
              <a:t>2</a:t>
            </a:r>
            <a:endParaRPr lang="zh-CN" altLang="en-US" sz="2400" dirty="0">
              <a:solidFill>
                <a:schemeClr val="bg1"/>
              </a:solidFill>
              <a:cs typeface="+mn-ea"/>
              <a:sym typeface="+mn-lt"/>
            </a:endParaRPr>
          </a:p>
        </p:txBody>
      </p:sp>
      <p:sp>
        <p:nvSpPr>
          <p:cNvPr id="62" name="六边形 61"/>
          <p:cNvSpPr/>
          <p:nvPr/>
        </p:nvSpPr>
        <p:spPr bwMode="auto">
          <a:xfrm>
            <a:off x="5025015" y="4868405"/>
            <a:ext cx="439009" cy="375131"/>
          </a:xfrm>
          <a:prstGeom prst="hexagon">
            <a:avLst/>
          </a:prstGeom>
          <a:solidFill>
            <a:schemeClr val="dk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400" dirty="0">
                <a:solidFill>
                  <a:schemeClr val="bg1"/>
                </a:solidFill>
                <a:cs typeface="+mn-ea"/>
                <a:sym typeface="+mn-lt"/>
              </a:rPr>
              <a:t>3</a:t>
            </a:r>
            <a:endParaRPr lang="zh-CN" altLang="en-US" sz="2400" dirty="0">
              <a:solidFill>
                <a:schemeClr val="bg1"/>
              </a:solidFill>
              <a:cs typeface="+mn-ea"/>
              <a:sym typeface="+mn-lt"/>
            </a:endParaRPr>
          </a:p>
        </p:txBody>
      </p:sp>
      <p:sp>
        <p:nvSpPr>
          <p:cNvPr id="63" name="六边形 62"/>
          <p:cNvSpPr/>
          <p:nvPr/>
        </p:nvSpPr>
        <p:spPr bwMode="auto">
          <a:xfrm>
            <a:off x="4046444" y="6214621"/>
            <a:ext cx="439009" cy="375131"/>
          </a:xfrm>
          <a:prstGeom prst="hexagon">
            <a:avLst/>
          </a:prstGeom>
          <a:solidFill>
            <a:schemeClr val="dk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400" dirty="0">
                <a:solidFill>
                  <a:schemeClr val="bg1"/>
                </a:solidFill>
                <a:cs typeface="+mn-ea"/>
                <a:sym typeface="+mn-lt"/>
              </a:rPr>
              <a:t>4</a:t>
            </a:r>
            <a:endParaRPr lang="zh-CN" altLang="en-US" sz="2400" dirty="0">
              <a:solidFill>
                <a:schemeClr val="bg1"/>
              </a:solidFill>
              <a:cs typeface="+mn-ea"/>
              <a:sym typeface="+mn-lt"/>
            </a:endParaRPr>
          </a:p>
        </p:txBody>
      </p:sp>
      <p:sp>
        <p:nvSpPr>
          <p:cNvPr id="39" name="圆角矩形 38"/>
          <p:cNvSpPr/>
          <p:nvPr/>
        </p:nvSpPr>
        <p:spPr bwMode="auto">
          <a:xfrm flipH="1">
            <a:off x="5565279" y="1744117"/>
            <a:ext cx="5467807" cy="861806"/>
          </a:xfrm>
          <a:prstGeom prst="roundRect">
            <a:avLst>
              <a:gd name="adj" fmla="val 50000"/>
            </a:avLst>
          </a:prstGeom>
          <a:solidFill>
            <a:schemeClr val="dk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prstClr val="white"/>
              </a:solidFill>
              <a:cs typeface="+mn-ea"/>
              <a:sym typeface="+mn-lt"/>
            </a:endParaRPr>
          </a:p>
        </p:txBody>
      </p:sp>
      <p:sp>
        <p:nvSpPr>
          <p:cNvPr id="40" name="TextBox 72"/>
          <p:cNvSpPr txBox="1"/>
          <p:nvPr/>
        </p:nvSpPr>
        <p:spPr bwMode="auto">
          <a:xfrm>
            <a:off x="6378651" y="1965911"/>
            <a:ext cx="3746044" cy="400110"/>
          </a:xfrm>
          <a:prstGeom prst="rect">
            <a:avLst/>
          </a:prstGeom>
          <a:noFill/>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2000" b="1" kern="0" dirty="0">
                <a:solidFill>
                  <a:schemeClr val="bg1"/>
                </a:solidFill>
                <a:cs typeface="+mn-ea"/>
                <a:sym typeface="+mn-lt"/>
              </a:rPr>
              <a:t>请替换文字内容</a:t>
            </a:r>
          </a:p>
        </p:txBody>
      </p:sp>
      <p:sp>
        <p:nvSpPr>
          <p:cNvPr id="88" name="圆角矩形 87"/>
          <p:cNvSpPr/>
          <p:nvPr/>
        </p:nvSpPr>
        <p:spPr bwMode="auto">
          <a:xfrm flipH="1">
            <a:off x="6375325" y="3166894"/>
            <a:ext cx="5467807" cy="861806"/>
          </a:xfrm>
          <a:prstGeom prst="roundRect">
            <a:avLst>
              <a:gd name="adj" fmla="val 50000"/>
            </a:avLst>
          </a:prstGeom>
          <a:solidFill>
            <a:schemeClr val="dk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bg1"/>
              </a:solidFill>
              <a:cs typeface="+mn-ea"/>
              <a:sym typeface="+mn-lt"/>
            </a:endParaRPr>
          </a:p>
        </p:txBody>
      </p:sp>
      <p:sp>
        <p:nvSpPr>
          <p:cNvPr id="89" name="TextBox 72"/>
          <p:cNvSpPr txBox="1"/>
          <p:nvPr/>
        </p:nvSpPr>
        <p:spPr bwMode="auto">
          <a:xfrm>
            <a:off x="7188727" y="3412894"/>
            <a:ext cx="3746044" cy="400110"/>
          </a:xfrm>
          <a:prstGeom prst="rect">
            <a:avLst/>
          </a:prstGeom>
          <a:noFill/>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2000" b="1" kern="0" dirty="0">
                <a:solidFill>
                  <a:schemeClr val="bg1"/>
                </a:solidFill>
                <a:cs typeface="+mn-ea"/>
                <a:sym typeface="+mn-lt"/>
              </a:rPr>
              <a:t>请替换文字内容</a:t>
            </a:r>
          </a:p>
        </p:txBody>
      </p:sp>
      <p:sp>
        <p:nvSpPr>
          <p:cNvPr id="96" name="圆角矩形 95"/>
          <p:cNvSpPr/>
          <p:nvPr/>
        </p:nvSpPr>
        <p:spPr bwMode="auto">
          <a:xfrm flipH="1">
            <a:off x="6375325" y="4607712"/>
            <a:ext cx="5467807" cy="861806"/>
          </a:xfrm>
          <a:prstGeom prst="roundRect">
            <a:avLst>
              <a:gd name="adj" fmla="val 50000"/>
            </a:avLst>
          </a:prstGeom>
          <a:solidFill>
            <a:schemeClr val="dk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bg1"/>
              </a:solidFill>
              <a:cs typeface="+mn-ea"/>
              <a:sym typeface="+mn-lt"/>
            </a:endParaRPr>
          </a:p>
        </p:txBody>
      </p:sp>
      <p:sp>
        <p:nvSpPr>
          <p:cNvPr id="97" name="TextBox 72"/>
          <p:cNvSpPr txBox="1"/>
          <p:nvPr/>
        </p:nvSpPr>
        <p:spPr bwMode="auto">
          <a:xfrm>
            <a:off x="7188727" y="4877916"/>
            <a:ext cx="3746044" cy="400110"/>
          </a:xfrm>
          <a:prstGeom prst="rect">
            <a:avLst/>
          </a:prstGeom>
          <a:noFill/>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2000" b="1" kern="0" dirty="0">
                <a:solidFill>
                  <a:schemeClr val="bg1"/>
                </a:solidFill>
                <a:cs typeface="+mn-ea"/>
                <a:sym typeface="+mn-lt"/>
              </a:rPr>
              <a:t>请替换文字内容</a:t>
            </a:r>
          </a:p>
        </p:txBody>
      </p:sp>
      <p:sp>
        <p:nvSpPr>
          <p:cNvPr id="104" name="圆角矩形 103"/>
          <p:cNvSpPr/>
          <p:nvPr/>
        </p:nvSpPr>
        <p:spPr bwMode="auto">
          <a:xfrm flipH="1">
            <a:off x="5565279" y="5997857"/>
            <a:ext cx="5467807" cy="861806"/>
          </a:xfrm>
          <a:prstGeom prst="roundRect">
            <a:avLst>
              <a:gd name="adj" fmla="val 50000"/>
            </a:avLst>
          </a:prstGeom>
          <a:solidFill>
            <a:schemeClr val="dk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prstClr val="white"/>
              </a:solidFill>
              <a:cs typeface="+mn-ea"/>
              <a:sym typeface="+mn-lt"/>
            </a:endParaRPr>
          </a:p>
        </p:txBody>
      </p:sp>
      <p:sp>
        <p:nvSpPr>
          <p:cNvPr id="105" name="TextBox 72"/>
          <p:cNvSpPr txBox="1"/>
          <p:nvPr/>
        </p:nvSpPr>
        <p:spPr bwMode="auto">
          <a:xfrm>
            <a:off x="6378655" y="6252086"/>
            <a:ext cx="4556119" cy="400110"/>
          </a:xfrm>
          <a:prstGeom prst="rect">
            <a:avLst/>
          </a:prstGeom>
          <a:noFill/>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2000" b="1" kern="0" dirty="0">
                <a:solidFill>
                  <a:schemeClr val="bg1"/>
                </a:solidFill>
                <a:cs typeface="+mn-ea"/>
                <a:sym typeface="+mn-lt"/>
              </a:rPr>
              <a:t>请替换文字内容</a:t>
            </a:r>
          </a:p>
        </p:txBody>
      </p:sp>
      <p:sp>
        <p:nvSpPr>
          <p:cNvPr id="60" name="MH_Other_2"/>
          <p:cNvSpPr/>
          <p:nvPr>
            <p:custDataLst>
              <p:tags r:id="rId1"/>
            </p:custDataLst>
          </p:nvPr>
        </p:nvSpPr>
        <p:spPr>
          <a:xfrm>
            <a:off x="4911338" y="1607999"/>
            <a:ext cx="1345307" cy="1134036"/>
          </a:xfrm>
          <a:prstGeom prst="hexagon">
            <a:avLst/>
          </a:prstGeom>
          <a:gradFill flip="none" rotWithShape="1">
            <a:gsLst>
              <a:gs pos="100000">
                <a:schemeClr val="bg1"/>
              </a:gs>
              <a:gs pos="0">
                <a:srgbClr val="E0E0E0"/>
              </a:gs>
            </a:gsLst>
            <a:lin ang="8100000" scaled="0"/>
            <a:tileRect/>
          </a:gradFill>
          <a:ln w="19050">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61" name="MH_Title_1"/>
          <p:cNvSpPr/>
          <p:nvPr>
            <p:custDataLst>
              <p:tags r:id="rId2"/>
            </p:custDataLst>
          </p:nvPr>
        </p:nvSpPr>
        <p:spPr>
          <a:xfrm>
            <a:off x="5072170" y="1743575"/>
            <a:ext cx="1023631" cy="862878"/>
          </a:xfrm>
          <a:prstGeom prst="hexagon">
            <a:avLst/>
          </a:prstGeom>
          <a:solidFill>
            <a:schemeClr val="dk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zh-CN" altLang="en-US" sz="2000" b="1" dirty="0">
                <a:cs typeface="+mn-ea"/>
                <a:sym typeface="+mn-lt"/>
              </a:rPr>
              <a:t>标题</a:t>
            </a:r>
          </a:p>
        </p:txBody>
      </p:sp>
      <p:sp>
        <p:nvSpPr>
          <p:cNvPr id="67" name="MH_Other_2"/>
          <p:cNvSpPr/>
          <p:nvPr>
            <p:custDataLst>
              <p:tags r:id="rId3"/>
            </p:custDataLst>
          </p:nvPr>
        </p:nvSpPr>
        <p:spPr>
          <a:xfrm>
            <a:off x="5608842" y="3013643"/>
            <a:ext cx="1333178" cy="1123813"/>
          </a:xfrm>
          <a:prstGeom prst="hexagon">
            <a:avLst/>
          </a:prstGeom>
          <a:gradFill flip="none" rotWithShape="1">
            <a:gsLst>
              <a:gs pos="100000">
                <a:schemeClr val="bg1"/>
              </a:gs>
              <a:gs pos="0">
                <a:srgbClr val="E0E0E0"/>
              </a:gs>
            </a:gsLst>
            <a:lin ang="8100000" scaled="0"/>
            <a:tileRect/>
          </a:gradFill>
          <a:ln w="19050">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68" name="MH_Title_1"/>
          <p:cNvSpPr/>
          <p:nvPr>
            <p:custDataLst>
              <p:tags r:id="rId4"/>
            </p:custDataLst>
          </p:nvPr>
        </p:nvSpPr>
        <p:spPr>
          <a:xfrm>
            <a:off x="5763616" y="3144110"/>
            <a:ext cx="1023631" cy="862879"/>
          </a:xfrm>
          <a:prstGeom prst="hexagon">
            <a:avLst/>
          </a:prstGeom>
          <a:solidFill>
            <a:schemeClr val="dk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zh-CN" altLang="en-US" sz="2000" b="1" dirty="0">
                <a:cs typeface="+mn-ea"/>
                <a:sym typeface="+mn-lt"/>
              </a:rPr>
              <a:t>标题</a:t>
            </a:r>
          </a:p>
        </p:txBody>
      </p:sp>
      <p:sp>
        <p:nvSpPr>
          <p:cNvPr id="72" name="MH_Other_2"/>
          <p:cNvSpPr/>
          <p:nvPr>
            <p:custDataLst>
              <p:tags r:id="rId5"/>
            </p:custDataLst>
          </p:nvPr>
        </p:nvSpPr>
        <p:spPr>
          <a:xfrm>
            <a:off x="5616904" y="4463382"/>
            <a:ext cx="1317052" cy="1110221"/>
          </a:xfrm>
          <a:prstGeom prst="hexagon">
            <a:avLst/>
          </a:prstGeom>
          <a:gradFill flip="none" rotWithShape="1">
            <a:gsLst>
              <a:gs pos="100000">
                <a:schemeClr val="bg1"/>
              </a:gs>
              <a:gs pos="0">
                <a:srgbClr val="E0E0E0"/>
              </a:gs>
            </a:gsLst>
            <a:lin ang="8100000" scaled="0"/>
            <a:tileRect/>
          </a:gradFill>
          <a:ln w="19050">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73" name="MH_Title_1"/>
          <p:cNvSpPr/>
          <p:nvPr>
            <p:custDataLst>
              <p:tags r:id="rId6"/>
            </p:custDataLst>
          </p:nvPr>
        </p:nvSpPr>
        <p:spPr>
          <a:xfrm>
            <a:off x="5763614" y="4587053"/>
            <a:ext cx="1023630" cy="862879"/>
          </a:xfrm>
          <a:prstGeom prst="hexagon">
            <a:avLst/>
          </a:prstGeom>
          <a:solidFill>
            <a:schemeClr val="dk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zh-CN" altLang="en-US" sz="2000" b="1" dirty="0">
                <a:cs typeface="+mn-ea"/>
                <a:sym typeface="+mn-lt"/>
              </a:rPr>
              <a:t>标题</a:t>
            </a:r>
          </a:p>
        </p:txBody>
      </p:sp>
      <p:sp>
        <p:nvSpPr>
          <p:cNvPr id="77" name="MH_Other_2"/>
          <p:cNvSpPr/>
          <p:nvPr>
            <p:custDataLst>
              <p:tags r:id="rId7"/>
            </p:custDataLst>
          </p:nvPr>
        </p:nvSpPr>
        <p:spPr>
          <a:xfrm>
            <a:off x="4906691" y="5819012"/>
            <a:ext cx="1354578" cy="1141852"/>
          </a:xfrm>
          <a:prstGeom prst="hexagon">
            <a:avLst/>
          </a:prstGeom>
          <a:gradFill flip="none" rotWithShape="1">
            <a:gsLst>
              <a:gs pos="100000">
                <a:schemeClr val="bg1"/>
              </a:gs>
              <a:gs pos="0">
                <a:srgbClr val="E0E0E0"/>
              </a:gs>
            </a:gsLst>
            <a:lin ang="8100000" scaled="0"/>
            <a:tileRect/>
          </a:gradFill>
          <a:ln w="19050">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78" name="MH_Title_1"/>
          <p:cNvSpPr/>
          <p:nvPr>
            <p:custDataLst>
              <p:tags r:id="rId8"/>
            </p:custDataLst>
          </p:nvPr>
        </p:nvSpPr>
        <p:spPr>
          <a:xfrm>
            <a:off x="5072165" y="5958499"/>
            <a:ext cx="1023631" cy="862878"/>
          </a:xfrm>
          <a:prstGeom prst="hexagon">
            <a:avLst/>
          </a:prstGeom>
          <a:solidFill>
            <a:schemeClr val="dk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zh-CN" altLang="en-US" sz="2000" b="1" dirty="0">
                <a:cs typeface="+mn-ea"/>
                <a:sym typeface="+mn-lt"/>
              </a:rPr>
              <a:t>标题</a:t>
            </a:r>
          </a:p>
        </p:txBody>
      </p:sp>
      <p:sp>
        <p:nvSpPr>
          <p:cNvPr id="5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cs typeface="+mn-ea"/>
                <a:sym typeface="+mn-lt"/>
              </a:rPr>
              <a:t>点击添加相关标题文字</a:t>
            </a:r>
            <a:endParaRPr lang="en-US" sz="2000" dirty="0">
              <a:solidFill>
                <a:schemeClr val="bg1">
                  <a:lumMod val="50000"/>
                </a:schemeClr>
              </a:solidFill>
              <a:cs typeface="+mn-ea"/>
              <a:sym typeface="+mn-lt"/>
            </a:endParaRPr>
          </a:p>
        </p:txBody>
      </p:sp>
      <p:sp>
        <p:nvSpPr>
          <p:cNvPr id="54"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cs typeface="+mn-ea"/>
                <a:sym typeface="+mn-lt"/>
              </a:rPr>
              <a:t>CLICK ON ADD RELATED TITLE WORDS</a:t>
            </a:r>
            <a:endParaRPr lang="en-US" sz="900" dirty="0">
              <a:solidFill>
                <a:schemeClr val="bg1">
                  <a:lumMod val="50000"/>
                </a:schemeClr>
              </a:solidFill>
              <a:cs typeface="+mn-ea"/>
              <a:sym typeface="+mn-lt"/>
            </a:endParaRPr>
          </a:p>
        </p:txBody>
      </p:sp>
    </p:spTree>
    <p:extLst>
      <p:ext uri="{BB962C8B-B14F-4D97-AF65-F5344CB8AC3E}">
        <p14:creationId xmlns:p14="http://schemas.microsoft.com/office/powerpoint/2010/main" val="86034945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fade">
                                      <p:cBhvr>
                                        <p:cTn id="11" dur="500"/>
                                        <p:tgtEl>
                                          <p:spTgt spid="57"/>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500"/>
                                        <p:tgtEl>
                                          <p:spTgt spid="58"/>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62"/>
                                        </p:tgtEl>
                                        <p:attrNameLst>
                                          <p:attrName>style.visibility</p:attrName>
                                        </p:attrNameLst>
                                      </p:cBhvr>
                                      <p:to>
                                        <p:strVal val="visible"/>
                                      </p:to>
                                    </p:set>
                                    <p:animEffect transition="in" filter="fade">
                                      <p:cBhvr>
                                        <p:cTn id="17" dur="500"/>
                                        <p:tgtEl>
                                          <p:spTgt spid="62"/>
                                        </p:tgtEl>
                                      </p:cBhvr>
                                    </p:animEffect>
                                  </p:childTnLst>
                                </p:cTn>
                              </p:par>
                              <p:par>
                                <p:cTn id="18" presetID="10" presetClass="entr" presetSubtype="0" fill="hold" grpId="0" nodeType="withEffect">
                                  <p:stCondLst>
                                    <p:cond delay="750"/>
                                  </p:stCondLst>
                                  <p:childTnLst>
                                    <p:set>
                                      <p:cBhvr>
                                        <p:cTn id="19" dur="1" fill="hold">
                                          <p:stCondLst>
                                            <p:cond delay="0"/>
                                          </p:stCondLst>
                                        </p:cTn>
                                        <p:tgtEl>
                                          <p:spTgt spid="63"/>
                                        </p:tgtEl>
                                        <p:attrNameLst>
                                          <p:attrName>style.visibility</p:attrName>
                                        </p:attrNameLst>
                                      </p:cBhvr>
                                      <p:to>
                                        <p:strVal val="visible"/>
                                      </p:to>
                                    </p:set>
                                    <p:animEffect transition="in" filter="fade">
                                      <p:cBhvr>
                                        <p:cTn id="20" dur="500"/>
                                        <p:tgtEl>
                                          <p:spTgt spid="63"/>
                                        </p:tgtEl>
                                      </p:cBhvr>
                                    </p:animEffect>
                                  </p:childTnLst>
                                </p:cTn>
                              </p:par>
                              <p:par>
                                <p:cTn id="21" presetID="2" presetClass="entr" presetSubtype="2" decel="50000"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1+#ppt_w/2"/>
                                          </p:val>
                                        </p:tav>
                                        <p:tav tm="100000">
                                          <p:val>
                                            <p:strVal val="#ppt_x"/>
                                          </p:val>
                                        </p:tav>
                                      </p:tavLst>
                                    </p:anim>
                                    <p:anim calcmode="lin" valueType="num">
                                      <p:cBhvr additive="base">
                                        <p:cTn id="24" dur="500" fill="hold"/>
                                        <p:tgtEl>
                                          <p:spTgt spid="39"/>
                                        </p:tgtEl>
                                        <p:attrNameLst>
                                          <p:attrName>ppt_y</p:attrName>
                                        </p:attrNameLst>
                                      </p:cBhvr>
                                      <p:tavLst>
                                        <p:tav tm="0">
                                          <p:val>
                                            <p:strVal val="#ppt_y"/>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40"/>
                                        </p:tgtEl>
                                        <p:attrNameLst>
                                          <p:attrName>style.visibility</p:attrName>
                                        </p:attrNameLst>
                                      </p:cBhvr>
                                      <p:to>
                                        <p:strVal val="visible"/>
                                      </p:to>
                                    </p:set>
                                    <p:animEffect transition="in" filter="wipe(left)">
                                      <p:cBhvr>
                                        <p:cTn id="27" dur="500"/>
                                        <p:tgtEl>
                                          <p:spTgt spid="40"/>
                                        </p:tgtEl>
                                      </p:cBhvr>
                                    </p:animEffect>
                                  </p:childTnLst>
                                </p:cTn>
                              </p:par>
                              <p:par>
                                <p:cTn id="28" presetID="2" presetClass="entr" presetSubtype="2" decel="50000" fill="hold" grpId="0" nodeType="withEffect">
                                  <p:stCondLst>
                                    <p:cond delay="0"/>
                                  </p:stCondLst>
                                  <p:childTnLst>
                                    <p:set>
                                      <p:cBhvr>
                                        <p:cTn id="29" dur="1" fill="hold">
                                          <p:stCondLst>
                                            <p:cond delay="0"/>
                                          </p:stCondLst>
                                        </p:cTn>
                                        <p:tgtEl>
                                          <p:spTgt spid="88"/>
                                        </p:tgtEl>
                                        <p:attrNameLst>
                                          <p:attrName>style.visibility</p:attrName>
                                        </p:attrNameLst>
                                      </p:cBhvr>
                                      <p:to>
                                        <p:strVal val="visible"/>
                                      </p:to>
                                    </p:set>
                                    <p:anim calcmode="lin" valueType="num">
                                      <p:cBhvr additive="base">
                                        <p:cTn id="30" dur="500" fill="hold"/>
                                        <p:tgtEl>
                                          <p:spTgt spid="88"/>
                                        </p:tgtEl>
                                        <p:attrNameLst>
                                          <p:attrName>ppt_x</p:attrName>
                                        </p:attrNameLst>
                                      </p:cBhvr>
                                      <p:tavLst>
                                        <p:tav tm="0">
                                          <p:val>
                                            <p:strVal val="1+#ppt_w/2"/>
                                          </p:val>
                                        </p:tav>
                                        <p:tav tm="100000">
                                          <p:val>
                                            <p:strVal val="#ppt_x"/>
                                          </p:val>
                                        </p:tav>
                                      </p:tavLst>
                                    </p:anim>
                                    <p:anim calcmode="lin" valueType="num">
                                      <p:cBhvr additive="base">
                                        <p:cTn id="31" dur="500" fill="hold"/>
                                        <p:tgtEl>
                                          <p:spTgt spid="88"/>
                                        </p:tgtEl>
                                        <p:attrNameLst>
                                          <p:attrName>ppt_y</p:attrName>
                                        </p:attrNameLst>
                                      </p:cBhvr>
                                      <p:tavLst>
                                        <p:tav tm="0">
                                          <p:val>
                                            <p:strVal val="#ppt_y"/>
                                          </p:val>
                                        </p:tav>
                                        <p:tav tm="100000">
                                          <p:val>
                                            <p:strVal val="#ppt_y"/>
                                          </p:val>
                                        </p:tav>
                                      </p:tavLst>
                                    </p:anim>
                                  </p:childTnLst>
                                </p:cTn>
                              </p:par>
                              <p:par>
                                <p:cTn id="32" presetID="22" presetClass="entr" presetSubtype="8" fill="hold" grpId="0" nodeType="withEffect">
                                  <p:stCondLst>
                                    <p:cond delay="250"/>
                                  </p:stCondLst>
                                  <p:childTnLst>
                                    <p:set>
                                      <p:cBhvr>
                                        <p:cTn id="33" dur="1" fill="hold">
                                          <p:stCondLst>
                                            <p:cond delay="0"/>
                                          </p:stCondLst>
                                        </p:cTn>
                                        <p:tgtEl>
                                          <p:spTgt spid="89"/>
                                        </p:tgtEl>
                                        <p:attrNameLst>
                                          <p:attrName>style.visibility</p:attrName>
                                        </p:attrNameLst>
                                      </p:cBhvr>
                                      <p:to>
                                        <p:strVal val="visible"/>
                                      </p:to>
                                    </p:set>
                                    <p:animEffect transition="in" filter="wipe(left)">
                                      <p:cBhvr>
                                        <p:cTn id="34" dur="500"/>
                                        <p:tgtEl>
                                          <p:spTgt spid="89"/>
                                        </p:tgtEl>
                                      </p:cBhvr>
                                    </p:animEffect>
                                  </p:childTnLst>
                                </p:cTn>
                              </p:par>
                              <p:par>
                                <p:cTn id="35" presetID="2" presetClass="entr" presetSubtype="2" decel="50000" fill="hold" grpId="0" nodeType="withEffect">
                                  <p:stCondLst>
                                    <p:cond delay="0"/>
                                  </p:stCondLst>
                                  <p:childTnLst>
                                    <p:set>
                                      <p:cBhvr>
                                        <p:cTn id="36" dur="1" fill="hold">
                                          <p:stCondLst>
                                            <p:cond delay="0"/>
                                          </p:stCondLst>
                                        </p:cTn>
                                        <p:tgtEl>
                                          <p:spTgt spid="96"/>
                                        </p:tgtEl>
                                        <p:attrNameLst>
                                          <p:attrName>style.visibility</p:attrName>
                                        </p:attrNameLst>
                                      </p:cBhvr>
                                      <p:to>
                                        <p:strVal val="visible"/>
                                      </p:to>
                                    </p:set>
                                    <p:anim calcmode="lin" valueType="num">
                                      <p:cBhvr additive="base">
                                        <p:cTn id="37" dur="500" fill="hold"/>
                                        <p:tgtEl>
                                          <p:spTgt spid="96"/>
                                        </p:tgtEl>
                                        <p:attrNameLst>
                                          <p:attrName>ppt_x</p:attrName>
                                        </p:attrNameLst>
                                      </p:cBhvr>
                                      <p:tavLst>
                                        <p:tav tm="0">
                                          <p:val>
                                            <p:strVal val="1+#ppt_w/2"/>
                                          </p:val>
                                        </p:tav>
                                        <p:tav tm="100000">
                                          <p:val>
                                            <p:strVal val="#ppt_x"/>
                                          </p:val>
                                        </p:tav>
                                      </p:tavLst>
                                    </p:anim>
                                    <p:anim calcmode="lin" valueType="num">
                                      <p:cBhvr additive="base">
                                        <p:cTn id="38" dur="500" fill="hold"/>
                                        <p:tgtEl>
                                          <p:spTgt spid="96"/>
                                        </p:tgtEl>
                                        <p:attrNameLst>
                                          <p:attrName>ppt_y</p:attrName>
                                        </p:attrNameLst>
                                      </p:cBhvr>
                                      <p:tavLst>
                                        <p:tav tm="0">
                                          <p:val>
                                            <p:strVal val="#ppt_y"/>
                                          </p:val>
                                        </p:tav>
                                        <p:tav tm="100000">
                                          <p:val>
                                            <p:strVal val="#ppt_y"/>
                                          </p:val>
                                        </p:tav>
                                      </p:tavLst>
                                    </p:anim>
                                  </p:childTnLst>
                                </p:cTn>
                              </p:par>
                              <p:par>
                                <p:cTn id="39" presetID="22" presetClass="entr" presetSubtype="8" fill="hold" grpId="0" nodeType="withEffect">
                                  <p:stCondLst>
                                    <p:cond delay="250"/>
                                  </p:stCondLst>
                                  <p:childTnLst>
                                    <p:set>
                                      <p:cBhvr>
                                        <p:cTn id="40" dur="1" fill="hold">
                                          <p:stCondLst>
                                            <p:cond delay="0"/>
                                          </p:stCondLst>
                                        </p:cTn>
                                        <p:tgtEl>
                                          <p:spTgt spid="97"/>
                                        </p:tgtEl>
                                        <p:attrNameLst>
                                          <p:attrName>style.visibility</p:attrName>
                                        </p:attrNameLst>
                                      </p:cBhvr>
                                      <p:to>
                                        <p:strVal val="visible"/>
                                      </p:to>
                                    </p:set>
                                    <p:animEffect transition="in" filter="wipe(left)">
                                      <p:cBhvr>
                                        <p:cTn id="41" dur="500"/>
                                        <p:tgtEl>
                                          <p:spTgt spid="97"/>
                                        </p:tgtEl>
                                      </p:cBhvr>
                                    </p:animEffect>
                                  </p:childTnLst>
                                </p:cTn>
                              </p:par>
                              <p:par>
                                <p:cTn id="42" presetID="2" presetClass="entr" presetSubtype="2" decel="50000" fill="hold" grpId="0" nodeType="withEffect">
                                  <p:stCondLst>
                                    <p:cond delay="0"/>
                                  </p:stCondLst>
                                  <p:childTnLst>
                                    <p:set>
                                      <p:cBhvr>
                                        <p:cTn id="43" dur="1" fill="hold">
                                          <p:stCondLst>
                                            <p:cond delay="0"/>
                                          </p:stCondLst>
                                        </p:cTn>
                                        <p:tgtEl>
                                          <p:spTgt spid="104"/>
                                        </p:tgtEl>
                                        <p:attrNameLst>
                                          <p:attrName>style.visibility</p:attrName>
                                        </p:attrNameLst>
                                      </p:cBhvr>
                                      <p:to>
                                        <p:strVal val="visible"/>
                                      </p:to>
                                    </p:set>
                                    <p:anim calcmode="lin" valueType="num">
                                      <p:cBhvr additive="base">
                                        <p:cTn id="44" dur="500" fill="hold"/>
                                        <p:tgtEl>
                                          <p:spTgt spid="104"/>
                                        </p:tgtEl>
                                        <p:attrNameLst>
                                          <p:attrName>ppt_x</p:attrName>
                                        </p:attrNameLst>
                                      </p:cBhvr>
                                      <p:tavLst>
                                        <p:tav tm="0">
                                          <p:val>
                                            <p:strVal val="1+#ppt_w/2"/>
                                          </p:val>
                                        </p:tav>
                                        <p:tav tm="100000">
                                          <p:val>
                                            <p:strVal val="#ppt_x"/>
                                          </p:val>
                                        </p:tav>
                                      </p:tavLst>
                                    </p:anim>
                                    <p:anim calcmode="lin" valueType="num">
                                      <p:cBhvr additive="base">
                                        <p:cTn id="45" dur="500" fill="hold"/>
                                        <p:tgtEl>
                                          <p:spTgt spid="104"/>
                                        </p:tgtEl>
                                        <p:attrNameLst>
                                          <p:attrName>ppt_y</p:attrName>
                                        </p:attrNameLst>
                                      </p:cBhvr>
                                      <p:tavLst>
                                        <p:tav tm="0">
                                          <p:val>
                                            <p:strVal val="#ppt_y"/>
                                          </p:val>
                                        </p:tav>
                                        <p:tav tm="100000">
                                          <p:val>
                                            <p:strVal val="#ppt_y"/>
                                          </p:val>
                                        </p:tav>
                                      </p:tavLst>
                                    </p:anim>
                                  </p:childTnLst>
                                </p:cTn>
                              </p:par>
                              <p:par>
                                <p:cTn id="46" presetID="22" presetClass="entr" presetSubtype="8" fill="hold" grpId="0" nodeType="withEffect">
                                  <p:stCondLst>
                                    <p:cond delay="250"/>
                                  </p:stCondLst>
                                  <p:childTnLst>
                                    <p:set>
                                      <p:cBhvr>
                                        <p:cTn id="47" dur="1" fill="hold">
                                          <p:stCondLst>
                                            <p:cond delay="0"/>
                                          </p:stCondLst>
                                        </p:cTn>
                                        <p:tgtEl>
                                          <p:spTgt spid="105"/>
                                        </p:tgtEl>
                                        <p:attrNameLst>
                                          <p:attrName>style.visibility</p:attrName>
                                        </p:attrNameLst>
                                      </p:cBhvr>
                                      <p:to>
                                        <p:strVal val="visible"/>
                                      </p:to>
                                    </p:set>
                                    <p:animEffect transition="in" filter="wipe(left)">
                                      <p:cBhvr>
                                        <p:cTn id="48"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7" grpId="0" animBg="1"/>
      <p:bldP spid="58" grpId="0" animBg="1"/>
      <p:bldP spid="62" grpId="0" animBg="1"/>
      <p:bldP spid="63" grpId="0" animBg="1"/>
      <p:bldP spid="39" grpId="0" animBg="1"/>
      <p:bldP spid="40" grpId="0"/>
      <p:bldP spid="88" grpId="0" animBg="1"/>
      <p:bldP spid="89" grpId="0"/>
      <p:bldP spid="96" grpId="0" animBg="1"/>
      <p:bldP spid="97" grpId="0"/>
      <p:bldP spid="104" grpId="0" animBg="1"/>
      <p:bldP spid="10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3470" y="7144282"/>
            <a:ext cx="3214291" cy="87922"/>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200821" y="7144282"/>
            <a:ext cx="3214291" cy="879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6415111" y="7144282"/>
            <a:ext cx="3214291" cy="87922"/>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9629402" y="7144282"/>
            <a:ext cx="3214291" cy="879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a:spLocks noChangeAspect="1"/>
          </p:cNvSpPr>
          <p:nvPr/>
        </p:nvSpPr>
        <p:spPr>
          <a:xfrm>
            <a:off x="4751851" y="1604797"/>
            <a:ext cx="2496277" cy="2185899"/>
          </a:xfrm>
          <a:prstGeom prst="hexagon">
            <a:avLst/>
          </a:prstGeom>
          <a:solidFill>
            <a:schemeClr val="dk2"/>
          </a:solidFill>
          <a:ln w="15875">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12" name="文本框 8"/>
          <p:cNvSpPr>
            <a:spLocks noChangeArrowheads="1"/>
          </p:cNvSpPr>
          <p:nvPr/>
        </p:nvSpPr>
        <p:spPr bwMode="auto">
          <a:xfrm>
            <a:off x="4124355" y="3984298"/>
            <a:ext cx="3813672" cy="933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21" tIns="45712" rIns="91421" bIns="45712">
            <a:spAutoFit/>
          </a:bodyPr>
          <a:lstStyle/>
          <a:p>
            <a:pPr algn="ctr"/>
            <a:r>
              <a:rPr lang="zh-CN" altLang="en-US" sz="5467" b="1" dirty="0">
                <a:solidFill>
                  <a:schemeClr val="dk2"/>
                </a:solidFill>
                <a:latin typeface="+mn-lt"/>
                <a:ea typeface="+mn-ea"/>
                <a:cs typeface="+mn-ea"/>
                <a:sym typeface="+mn-lt"/>
              </a:rPr>
              <a:t>公司团队</a:t>
            </a:r>
          </a:p>
        </p:txBody>
      </p:sp>
      <p:sp>
        <p:nvSpPr>
          <p:cNvPr id="13" name="矩形 51"/>
          <p:cNvSpPr>
            <a:spLocks noChangeArrowheads="1"/>
          </p:cNvSpPr>
          <p:nvPr/>
        </p:nvSpPr>
        <p:spPr bwMode="auto">
          <a:xfrm>
            <a:off x="4226762" y="5134561"/>
            <a:ext cx="3738477" cy="50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21" tIns="45712" rIns="91421" bIns="45712">
            <a:spAutoFit/>
          </a:bodyPr>
          <a:lstStyle/>
          <a:p>
            <a:pPr algn="ctr">
              <a:spcBef>
                <a:spcPct val="20000"/>
              </a:spcBef>
            </a:pPr>
            <a:r>
              <a:rPr lang="en-US" altLang="zh-CN" sz="2667" dirty="0">
                <a:solidFill>
                  <a:schemeClr val="tx1">
                    <a:lumMod val="65000"/>
                    <a:lumOff val="35000"/>
                  </a:schemeClr>
                </a:solidFill>
                <a:latin typeface="+mn-lt"/>
                <a:ea typeface="+mn-ea"/>
                <a:cs typeface="+mn-ea"/>
                <a:sym typeface="+mn-lt"/>
              </a:rPr>
              <a:t>COMPANY TEAM</a:t>
            </a:r>
            <a:endParaRPr lang="zh-CN" altLang="en-US" sz="2667" dirty="0">
              <a:solidFill>
                <a:schemeClr val="tx1">
                  <a:lumMod val="65000"/>
                  <a:lumOff val="35000"/>
                </a:schemeClr>
              </a:solidFill>
              <a:latin typeface="+mn-lt"/>
              <a:ea typeface="+mn-ea"/>
              <a:cs typeface="+mn-ea"/>
              <a:sym typeface="+mn-lt"/>
            </a:endParaRPr>
          </a:p>
        </p:txBody>
      </p:sp>
      <p:sp>
        <p:nvSpPr>
          <p:cNvPr id="14" name="KSO_Shape"/>
          <p:cNvSpPr>
            <a:spLocks noChangeAspect="1"/>
          </p:cNvSpPr>
          <p:nvPr/>
        </p:nvSpPr>
        <p:spPr bwMode="auto">
          <a:xfrm>
            <a:off x="5354147" y="1942816"/>
            <a:ext cx="1237155" cy="1493803"/>
          </a:xfrm>
          <a:custGeom>
            <a:avLst/>
            <a:gdLst>
              <a:gd name="T0" fmla="*/ 999865 w 1909763"/>
              <a:gd name="T1" fmla="*/ 1903618 h 2187575"/>
              <a:gd name="T2" fmla="*/ 897202 w 1909763"/>
              <a:gd name="T3" fmla="*/ 1854541 h 2187575"/>
              <a:gd name="T4" fmla="*/ 716440 w 1909763"/>
              <a:gd name="T5" fmla="*/ 1869057 h 2187575"/>
              <a:gd name="T6" fmla="*/ 589485 w 1909763"/>
              <a:gd name="T7" fmla="*/ 1888411 h 2187575"/>
              <a:gd name="T8" fmla="*/ 1505697 w 1909763"/>
              <a:gd name="T9" fmla="*/ 1655471 h 2187575"/>
              <a:gd name="T10" fmla="*/ 1402952 w 1909763"/>
              <a:gd name="T11" fmla="*/ 1639573 h 2187575"/>
              <a:gd name="T12" fmla="*/ 1242644 w 1909763"/>
              <a:gd name="T13" fmla="*/ 1639918 h 2187575"/>
              <a:gd name="T14" fmla="*/ 1139210 w 1909763"/>
              <a:gd name="T15" fmla="*/ 1657199 h 2187575"/>
              <a:gd name="T16" fmla="*/ 515499 w 1909763"/>
              <a:gd name="T17" fmla="*/ 1651324 h 2187575"/>
              <a:gd name="T18" fmla="*/ 413726 w 1909763"/>
              <a:gd name="T19" fmla="*/ 1637845 h 2187575"/>
              <a:gd name="T20" fmla="*/ 266853 w 1909763"/>
              <a:gd name="T21" fmla="*/ 1638881 h 2187575"/>
              <a:gd name="T22" fmla="*/ 152508 w 1909763"/>
              <a:gd name="T23" fmla="*/ 1660655 h 2187575"/>
              <a:gd name="T24" fmla="*/ 1601723 w 1909763"/>
              <a:gd name="T25" fmla="*/ 1180293 h 2187575"/>
              <a:gd name="T26" fmla="*/ 1561097 w 1909763"/>
              <a:gd name="T27" fmla="*/ 1156565 h 2187575"/>
              <a:gd name="T28" fmla="*/ 1556930 w 1909763"/>
              <a:gd name="T29" fmla="*/ 1130430 h 2187575"/>
              <a:gd name="T30" fmla="*/ 100471 w 1909763"/>
              <a:gd name="T31" fmla="*/ 1163993 h 2187575"/>
              <a:gd name="T32" fmla="*/ 65322 w 1909763"/>
              <a:gd name="T33" fmla="*/ 1187495 h 2187575"/>
              <a:gd name="T34" fmla="*/ 828565 w 1909763"/>
              <a:gd name="T35" fmla="*/ 832666 h 2187575"/>
              <a:gd name="T36" fmla="*/ 1118067 w 1909763"/>
              <a:gd name="T37" fmla="*/ 718585 h 2187575"/>
              <a:gd name="T38" fmla="*/ 353456 w 1909763"/>
              <a:gd name="T39" fmla="*/ 650399 h 2187575"/>
              <a:gd name="T40" fmla="*/ 486477 w 1909763"/>
              <a:gd name="T41" fmla="*/ 1070518 h 2187575"/>
              <a:gd name="T42" fmla="*/ 276062 w 1909763"/>
              <a:gd name="T43" fmla="*/ 1558701 h 2187575"/>
              <a:gd name="T44" fmla="*/ 98470 w 1909763"/>
              <a:gd name="T45" fmla="*/ 718807 h 2187575"/>
              <a:gd name="T46" fmla="*/ 2764 w 1909763"/>
              <a:gd name="T47" fmla="*/ 772703 h 2187575"/>
              <a:gd name="T48" fmla="*/ 132330 w 1909763"/>
              <a:gd name="T49" fmla="*/ 556079 h 2187575"/>
              <a:gd name="T50" fmla="*/ 1655748 w 1909763"/>
              <a:gd name="T51" fmla="*/ 621781 h 2187575"/>
              <a:gd name="T52" fmla="*/ 1559979 w 1909763"/>
              <a:gd name="T53" fmla="*/ 858258 h 2187575"/>
              <a:gd name="T54" fmla="*/ 1490485 w 1909763"/>
              <a:gd name="T55" fmla="*/ 1169066 h 2187575"/>
              <a:gd name="T56" fmla="*/ 1148548 w 1909763"/>
              <a:gd name="T57" fmla="*/ 1134839 h 2187575"/>
              <a:gd name="T58" fmla="*/ 1191420 w 1909763"/>
              <a:gd name="T59" fmla="*/ 1036999 h 2187575"/>
              <a:gd name="T60" fmla="*/ 1418917 w 1909763"/>
              <a:gd name="T61" fmla="*/ 554711 h 2187575"/>
              <a:gd name="T62" fmla="*/ 1218026 w 1909763"/>
              <a:gd name="T63" fmla="*/ 566823 h 2187575"/>
              <a:gd name="T64" fmla="*/ 1169257 w 1909763"/>
              <a:gd name="T65" fmla="*/ 950549 h 2187575"/>
              <a:gd name="T66" fmla="*/ 597517 w 1909763"/>
              <a:gd name="T67" fmla="*/ 1259949 h 2187575"/>
              <a:gd name="T68" fmla="*/ 420081 w 1909763"/>
              <a:gd name="T69" fmla="*/ 800862 h 2187575"/>
              <a:gd name="T70" fmla="*/ 491332 w 1909763"/>
              <a:gd name="T71" fmla="*/ 531563 h 2187575"/>
              <a:gd name="T72" fmla="*/ 961037 w 1909763"/>
              <a:gd name="T73" fmla="*/ 481436 h 2187575"/>
              <a:gd name="T74" fmla="*/ 1469371 w 1909763"/>
              <a:gd name="T75" fmla="*/ 222977 h 2187575"/>
              <a:gd name="T76" fmla="*/ 1423281 w 1909763"/>
              <a:gd name="T77" fmla="*/ 272444 h 2187575"/>
              <a:gd name="T78" fmla="*/ 1479766 w 1909763"/>
              <a:gd name="T79" fmla="*/ 356849 h 2187575"/>
              <a:gd name="T80" fmla="*/ 1434717 w 1909763"/>
              <a:gd name="T81" fmla="*/ 465469 h 2187575"/>
              <a:gd name="T82" fmla="*/ 1309964 w 1909763"/>
              <a:gd name="T83" fmla="*/ 535000 h 2187575"/>
              <a:gd name="T84" fmla="*/ 1191103 w 1909763"/>
              <a:gd name="T85" fmla="*/ 407700 h 2187575"/>
              <a:gd name="T86" fmla="*/ 1193529 w 1909763"/>
              <a:gd name="T87" fmla="*/ 286973 h 2187575"/>
              <a:gd name="T88" fmla="*/ 1244470 w 1909763"/>
              <a:gd name="T89" fmla="*/ 179737 h 2187575"/>
              <a:gd name="T90" fmla="*/ 482666 w 1909763"/>
              <a:gd name="T91" fmla="*/ 214675 h 2187575"/>
              <a:gd name="T92" fmla="*/ 418161 w 1909763"/>
              <a:gd name="T93" fmla="*/ 267255 h 2187575"/>
              <a:gd name="T94" fmla="*/ 487495 w 1909763"/>
              <a:gd name="T95" fmla="*/ 337824 h 2187575"/>
              <a:gd name="T96" fmla="*/ 450241 w 1909763"/>
              <a:gd name="T97" fmla="*/ 452324 h 2187575"/>
              <a:gd name="T98" fmla="*/ 327785 w 1909763"/>
              <a:gd name="T99" fmla="*/ 537767 h 2187575"/>
              <a:gd name="T100" fmla="*/ 203260 w 1909763"/>
              <a:gd name="T101" fmla="*/ 405970 h 2187575"/>
              <a:gd name="T102" fmla="*/ 202570 w 1909763"/>
              <a:gd name="T103" fmla="*/ 292162 h 2187575"/>
              <a:gd name="T104" fmla="*/ 240514 w 1909763"/>
              <a:gd name="T105" fmla="*/ 186656 h 2187575"/>
              <a:gd name="T106" fmla="*/ 1009915 w 1909763"/>
              <a:gd name="T107" fmla="*/ 63292 h 2187575"/>
              <a:gd name="T108" fmla="*/ 870018 w 1909763"/>
              <a:gd name="T109" fmla="*/ 109983 h 2187575"/>
              <a:gd name="T110" fmla="*/ 1004044 w 1909763"/>
              <a:gd name="T111" fmla="*/ 190567 h 2187575"/>
              <a:gd name="T112" fmla="*/ 999207 w 1909763"/>
              <a:gd name="T113" fmla="*/ 308159 h 2187575"/>
              <a:gd name="T114" fmla="*/ 882453 w 1909763"/>
              <a:gd name="T115" fmla="*/ 468983 h 2187575"/>
              <a:gd name="T116" fmla="*/ 722521 w 1909763"/>
              <a:gd name="T117" fmla="*/ 411225 h 2187575"/>
              <a:gd name="T118" fmla="*/ 644800 w 1909763"/>
              <a:gd name="T119" fmla="*/ 298129 h 2187575"/>
              <a:gd name="T120" fmla="*/ 661381 w 1909763"/>
              <a:gd name="T121" fmla="*/ 118629 h 2187575"/>
              <a:gd name="T122" fmla="*/ 758100 w 1909763"/>
              <a:gd name="T123" fmla="*/ 14526 h 21875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909763" h="2187575">
                <a:moveTo>
                  <a:pt x="1028700" y="2105025"/>
                </a:moveTo>
                <a:lnTo>
                  <a:pt x="1141354" y="2105025"/>
                </a:lnTo>
                <a:lnTo>
                  <a:pt x="1146547" y="2108200"/>
                </a:lnTo>
                <a:lnTo>
                  <a:pt x="1159730" y="2117328"/>
                </a:lnTo>
                <a:lnTo>
                  <a:pt x="1167720" y="2122488"/>
                </a:lnTo>
                <a:lnTo>
                  <a:pt x="1176508" y="2129235"/>
                </a:lnTo>
                <a:lnTo>
                  <a:pt x="1185297" y="2136378"/>
                </a:lnTo>
                <a:lnTo>
                  <a:pt x="1193287" y="2143522"/>
                </a:lnTo>
                <a:lnTo>
                  <a:pt x="1200477" y="2151063"/>
                </a:lnTo>
                <a:lnTo>
                  <a:pt x="1203673" y="2154635"/>
                </a:lnTo>
                <a:lnTo>
                  <a:pt x="1206070" y="2158603"/>
                </a:lnTo>
                <a:lnTo>
                  <a:pt x="1208067" y="2161778"/>
                </a:lnTo>
                <a:lnTo>
                  <a:pt x="1209665" y="2165350"/>
                </a:lnTo>
                <a:lnTo>
                  <a:pt x="1210864" y="2168525"/>
                </a:lnTo>
                <a:lnTo>
                  <a:pt x="1211263" y="2171700"/>
                </a:lnTo>
                <a:lnTo>
                  <a:pt x="1210864" y="2174478"/>
                </a:lnTo>
                <a:lnTo>
                  <a:pt x="1209266" y="2176860"/>
                </a:lnTo>
                <a:lnTo>
                  <a:pt x="1207268" y="2179638"/>
                </a:lnTo>
                <a:lnTo>
                  <a:pt x="1204472" y="2181622"/>
                </a:lnTo>
                <a:lnTo>
                  <a:pt x="1200078" y="2183210"/>
                </a:lnTo>
                <a:lnTo>
                  <a:pt x="1195284" y="2185194"/>
                </a:lnTo>
                <a:lnTo>
                  <a:pt x="1188892" y="2186385"/>
                </a:lnTo>
                <a:lnTo>
                  <a:pt x="1181702" y="2187178"/>
                </a:lnTo>
                <a:lnTo>
                  <a:pt x="1172913" y="2187575"/>
                </a:lnTo>
                <a:lnTo>
                  <a:pt x="1164124" y="2187575"/>
                </a:lnTo>
                <a:lnTo>
                  <a:pt x="1156135" y="2186781"/>
                </a:lnTo>
                <a:lnTo>
                  <a:pt x="1147746" y="2185988"/>
                </a:lnTo>
                <a:lnTo>
                  <a:pt x="1140555" y="2184797"/>
                </a:lnTo>
                <a:lnTo>
                  <a:pt x="1133364" y="2182813"/>
                </a:lnTo>
                <a:lnTo>
                  <a:pt x="1126174" y="2180828"/>
                </a:lnTo>
                <a:lnTo>
                  <a:pt x="1119782" y="2178447"/>
                </a:lnTo>
                <a:lnTo>
                  <a:pt x="1113390" y="2175272"/>
                </a:lnTo>
                <a:lnTo>
                  <a:pt x="1106999" y="2172494"/>
                </a:lnTo>
                <a:lnTo>
                  <a:pt x="1101006" y="2169319"/>
                </a:lnTo>
                <a:lnTo>
                  <a:pt x="1095414" y="2166144"/>
                </a:lnTo>
                <a:lnTo>
                  <a:pt x="1084228" y="2159000"/>
                </a:lnTo>
                <a:lnTo>
                  <a:pt x="1073043" y="2151063"/>
                </a:lnTo>
                <a:lnTo>
                  <a:pt x="1068648" y="2147888"/>
                </a:lnTo>
                <a:lnTo>
                  <a:pt x="1065053" y="2146697"/>
                </a:lnTo>
                <a:lnTo>
                  <a:pt x="1064254" y="2146300"/>
                </a:lnTo>
                <a:lnTo>
                  <a:pt x="1063056" y="2146300"/>
                </a:lnTo>
                <a:lnTo>
                  <a:pt x="1062656" y="2146697"/>
                </a:lnTo>
                <a:lnTo>
                  <a:pt x="1061857" y="2147491"/>
                </a:lnTo>
                <a:lnTo>
                  <a:pt x="1061458" y="2148681"/>
                </a:lnTo>
                <a:lnTo>
                  <a:pt x="1060659" y="2149872"/>
                </a:lnTo>
                <a:lnTo>
                  <a:pt x="1059460" y="2151460"/>
                </a:lnTo>
                <a:lnTo>
                  <a:pt x="1059061" y="2151856"/>
                </a:lnTo>
                <a:lnTo>
                  <a:pt x="1058262" y="2151856"/>
                </a:lnTo>
                <a:lnTo>
                  <a:pt x="1045079" y="2151460"/>
                </a:lnTo>
                <a:lnTo>
                  <a:pt x="1038288" y="2150269"/>
                </a:lnTo>
                <a:lnTo>
                  <a:pt x="1035491" y="2149872"/>
                </a:lnTo>
                <a:lnTo>
                  <a:pt x="1033894" y="2149078"/>
                </a:lnTo>
                <a:lnTo>
                  <a:pt x="1031097" y="2138760"/>
                </a:lnTo>
                <a:lnTo>
                  <a:pt x="1029899" y="2129631"/>
                </a:lnTo>
                <a:lnTo>
                  <a:pt x="1029100" y="2122488"/>
                </a:lnTo>
                <a:lnTo>
                  <a:pt x="1029100" y="2117328"/>
                </a:lnTo>
                <a:lnTo>
                  <a:pt x="1029499" y="2112963"/>
                </a:lnTo>
                <a:lnTo>
                  <a:pt x="1029499" y="2110581"/>
                </a:lnTo>
                <a:lnTo>
                  <a:pt x="1030298" y="2108200"/>
                </a:lnTo>
                <a:lnTo>
                  <a:pt x="1028700" y="2105025"/>
                </a:lnTo>
                <a:close/>
                <a:moveTo>
                  <a:pt x="744784" y="2105025"/>
                </a:moveTo>
                <a:lnTo>
                  <a:pt x="857250" y="2105025"/>
                </a:lnTo>
                <a:lnTo>
                  <a:pt x="855270" y="2108200"/>
                </a:lnTo>
                <a:lnTo>
                  <a:pt x="855666" y="2110581"/>
                </a:lnTo>
                <a:lnTo>
                  <a:pt x="856062" y="2112963"/>
                </a:lnTo>
                <a:lnTo>
                  <a:pt x="856062" y="2117328"/>
                </a:lnTo>
                <a:lnTo>
                  <a:pt x="856062" y="2122488"/>
                </a:lnTo>
                <a:lnTo>
                  <a:pt x="855270" y="2129631"/>
                </a:lnTo>
                <a:lnTo>
                  <a:pt x="854082" y="2138760"/>
                </a:lnTo>
                <a:lnTo>
                  <a:pt x="852102" y="2149078"/>
                </a:lnTo>
                <a:lnTo>
                  <a:pt x="849726" y="2149872"/>
                </a:lnTo>
                <a:lnTo>
                  <a:pt x="847350" y="2150269"/>
                </a:lnTo>
                <a:lnTo>
                  <a:pt x="840222" y="2151460"/>
                </a:lnTo>
                <a:lnTo>
                  <a:pt x="827550" y="2151856"/>
                </a:lnTo>
                <a:lnTo>
                  <a:pt x="826758" y="2151856"/>
                </a:lnTo>
                <a:lnTo>
                  <a:pt x="826362" y="2151460"/>
                </a:lnTo>
                <a:lnTo>
                  <a:pt x="825174" y="2149872"/>
                </a:lnTo>
                <a:lnTo>
                  <a:pt x="824778" y="2148681"/>
                </a:lnTo>
                <a:lnTo>
                  <a:pt x="823986" y="2147491"/>
                </a:lnTo>
                <a:lnTo>
                  <a:pt x="823590" y="2146697"/>
                </a:lnTo>
                <a:lnTo>
                  <a:pt x="822402" y="2146300"/>
                </a:lnTo>
                <a:lnTo>
                  <a:pt x="821610" y="2146300"/>
                </a:lnTo>
                <a:lnTo>
                  <a:pt x="820422" y="2146697"/>
                </a:lnTo>
                <a:lnTo>
                  <a:pt x="817254" y="2147888"/>
                </a:lnTo>
                <a:lnTo>
                  <a:pt x="812502" y="2151063"/>
                </a:lnTo>
                <a:lnTo>
                  <a:pt x="801809" y="2159000"/>
                </a:lnTo>
                <a:lnTo>
                  <a:pt x="790721" y="2166144"/>
                </a:lnTo>
                <a:lnTo>
                  <a:pt x="784781" y="2169319"/>
                </a:lnTo>
                <a:lnTo>
                  <a:pt x="778841" y="2172494"/>
                </a:lnTo>
                <a:lnTo>
                  <a:pt x="772901" y="2175272"/>
                </a:lnTo>
                <a:lnTo>
                  <a:pt x="766565" y="2178447"/>
                </a:lnTo>
                <a:lnTo>
                  <a:pt x="759833" y="2180828"/>
                </a:lnTo>
                <a:lnTo>
                  <a:pt x="753100" y="2182813"/>
                </a:lnTo>
                <a:lnTo>
                  <a:pt x="745972" y="2184797"/>
                </a:lnTo>
                <a:lnTo>
                  <a:pt x="738448" y="2185988"/>
                </a:lnTo>
                <a:lnTo>
                  <a:pt x="730924" y="2186781"/>
                </a:lnTo>
                <a:lnTo>
                  <a:pt x="722608" y="2187575"/>
                </a:lnTo>
                <a:lnTo>
                  <a:pt x="713896" y="2187575"/>
                </a:lnTo>
                <a:lnTo>
                  <a:pt x="704788" y="2187178"/>
                </a:lnTo>
                <a:lnTo>
                  <a:pt x="697659" y="2186385"/>
                </a:lnTo>
                <a:lnTo>
                  <a:pt x="691719" y="2185194"/>
                </a:lnTo>
                <a:lnTo>
                  <a:pt x="686571" y="2183210"/>
                </a:lnTo>
                <a:lnTo>
                  <a:pt x="683007" y="2181622"/>
                </a:lnTo>
                <a:lnTo>
                  <a:pt x="679839" y="2179638"/>
                </a:lnTo>
                <a:lnTo>
                  <a:pt x="677859" y="2176860"/>
                </a:lnTo>
                <a:lnTo>
                  <a:pt x="676671" y="2174478"/>
                </a:lnTo>
                <a:lnTo>
                  <a:pt x="676275" y="2171700"/>
                </a:lnTo>
                <a:lnTo>
                  <a:pt x="676671" y="2168525"/>
                </a:lnTo>
                <a:lnTo>
                  <a:pt x="677463" y="2165350"/>
                </a:lnTo>
                <a:lnTo>
                  <a:pt x="679047" y="2161778"/>
                </a:lnTo>
                <a:lnTo>
                  <a:pt x="681423" y="2158603"/>
                </a:lnTo>
                <a:lnTo>
                  <a:pt x="683799" y="2154635"/>
                </a:lnTo>
                <a:lnTo>
                  <a:pt x="686571" y="2151063"/>
                </a:lnTo>
                <a:lnTo>
                  <a:pt x="693699" y="2143522"/>
                </a:lnTo>
                <a:lnTo>
                  <a:pt x="702016" y="2136378"/>
                </a:lnTo>
                <a:lnTo>
                  <a:pt x="710332" y="2129235"/>
                </a:lnTo>
                <a:lnTo>
                  <a:pt x="718648" y="2122488"/>
                </a:lnTo>
                <a:lnTo>
                  <a:pt x="726964" y="2117328"/>
                </a:lnTo>
                <a:lnTo>
                  <a:pt x="739636" y="2108200"/>
                </a:lnTo>
                <a:lnTo>
                  <a:pt x="744784" y="2105025"/>
                </a:lnTo>
                <a:close/>
                <a:moveTo>
                  <a:pt x="1585912" y="1846263"/>
                </a:moveTo>
                <a:lnTo>
                  <a:pt x="1674566" y="1846263"/>
                </a:lnTo>
                <a:lnTo>
                  <a:pt x="1678524" y="1848644"/>
                </a:lnTo>
                <a:lnTo>
                  <a:pt x="1688418" y="1855391"/>
                </a:lnTo>
                <a:lnTo>
                  <a:pt x="1695146" y="1860154"/>
                </a:lnTo>
                <a:lnTo>
                  <a:pt x="1701875" y="1864916"/>
                </a:lnTo>
                <a:lnTo>
                  <a:pt x="1708603" y="1870870"/>
                </a:lnTo>
                <a:lnTo>
                  <a:pt x="1714935" y="1876426"/>
                </a:lnTo>
                <a:lnTo>
                  <a:pt x="1720476" y="1882379"/>
                </a:lnTo>
                <a:lnTo>
                  <a:pt x="1725225" y="1888332"/>
                </a:lnTo>
                <a:lnTo>
                  <a:pt x="1726808" y="1890713"/>
                </a:lnTo>
                <a:lnTo>
                  <a:pt x="1727996" y="1893888"/>
                </a:lnTo>
                <a:lnTo>
                  <a:pt x="1728391" y="1896270"/>
                </a:lnTo>
                <a:lnTo>
                  <a:pt x="1728787" y="1898651"/>
                </a:lnTo>
                <a:lnTo>
                  <a:pt x="1728391" y="1901032"/>
                </a:lnTo>
                <a:lnTo>
                  <a:pt x="1727600" y="1903017"/>
                </a:lnTo>
                <a:lnTo>
                  <a:pt x="1726017" y="1905001"/>
                </a:lnTo>
                <a:lnTo>
                  <a:pt x="1723246" y="1906985"/>
                </a:lnTo>
                <a:lnTo>
                  <a:pt x="1720476" y="1908176"/>
                </a:lnTo>
                <a:lnTo>
                  <a:pt x="1716518" y="1909367"/>
                </a:lnTo>
                <a:lnTo>
                  <a:pt x="1711769" y="1910160"/>
                </a:lnTo>
                <a:lnTo>
                  <a:pt x="1706228" y="1910954"/>
                </a:lnTo>
                <a:lnTo>
                  <a:pt x="1699104" y="1911351"/>
                </a:lnTo>
                <a:lnTo>
                  <a:pt x="1692376" y="1910954"/>
                </a:lnTo>
                <a:lnTo>
                  <a:pt x="1685648" y="1910557"/>
                </a:lnTo>
                <a:lnTo>
                  <a:pt x="1679711" y="1910160"/>
                </a:lnTo>
                <a:lnTo>
                  <a:pt x="1673774" y="1908970"/>
                </a:lnTo>
                <a:lnTo>
                  <a:pt x="1667838" y="1907779"/>
                </a:lnTo>
                <a:lnTo>
                  <a:pt x="1662297" y="1905795"/>
                </a:lnTo>
                <a:lnTo>
                  <a:pt x="1657548" y="1903810"/>
                </a:lnTo>
                <a:lnTo>
                  <a:pt x="1652403" y="1901826"/>
                </a:lnTo>
                <a:lnTo>
                  <a:pt x="1647653" y="1899445"/>
                </a:lnTo>
                <a:lnTo>
                  <a:pt x="1638550" y="1894285"/>
                </a:lnTo>
                <a:lnTo>
                  <a:pt x="1629448" y="1888729"/>
                </a:lnTo>
                <a:lnTo>
                  <a:pt x="1620741" y="1882379"/>
                </a:lnTo>
                <a:lnTo>
                  <a:pt x="1617179" y="1879998"/>
                </a:lnTo>
                <a:lnTo>
                  <a:pt x="1614408" y="1878807"/>
                </a:lnTo>
                <a:lnTo>
                  <a:pt x="1612825" y="1878807"/>
                </a:lnTo>
                <a:lnTo>
                  <a:pt x="1612033" y="1879204"/>
                </a:lnTo>
                <a:lnTo>
                  <a:pt x="1611638" y="1880792"/>
                </a:lnTo>
                <a:lnTo>
                  <a:pt x="1610846" y="1881982"/>
                </a:lnTo>
                <a:lnTo>
                  <a:pt x="1610450" y="1882776"/>
                </a:lnTo>
                <a:lnTo>
                  <a:pt x="1608867" y="1883173"/>
                </a:lnTo>
                <a:lnTo>
                  <a:pt x="1598973" y="1882776"/>
                </a:lnTo>
                <a:lnTo>
                  <a:pt x="1593432" y="1881982"/>
                </a:lnTo>
                <a:lnTo>
                  <a:pt x="1591453" y="1881585"/>
                </a:lnTo>
                <a:lnTo>
                  <a:pt x="1589870" y="1881188"/>
                </a:lnTo>
                <a:lnTo>
                  <a:pt x="1587891" y="1872457"/>
                </a:lnTo>
                <a:lnTo>
                  <a:pt x="1587100" y="1865313"/>
                </a:lnTo>
                <a:lnTo>
                  <a:pt x="1586308" y="1860154"/>
                </a:lnTo>
                <a:lnTo>
                  <a:pt x="1586308" y="1855391"/>
                </a:lnTo>
                <a:lnTo>
                  <a:pt x="1586308" y="1852216"/>
                </a:lnTo>
                <a:lnTo>
                  <a:pt x="1586704" y="1850232"/>
                </a:lnTo>
                <a:lnTo>
                  <a:pt x="1587100" y="1848644"/>
                </a:lnTo>
                <a:lnTo>
                  <a:pt x="1585912" y="1846263"/>
                </a:lnTo>
                <a:close/>
                <a:moveTo>
                  <a:pt x="1360734" y="1846263"/>
                </a:moveTo>
                <a:lnTo>
                  <a:pt x="1449387" y="1846263"/>
                </a:lnTo>
                <a:lnTo>
                  <a:pt x="1448200" y="1848644"/>
                </a:lnTo>
                <a:lnTo>
                  <a:pt x="1448596" y="1850232"/>
                </a:lnTo>
                <a:lnTo>
                  <a:pt x="1448991" y="1852216"/>
                </a:lnTo>
                <a:lnTo>
                  <a:pt x="1448991" y="1855391"/>
                </a:lnTo>
                <a:lnTo>
                  <a:pt x="1448991" y="1860154"/>
                </a:lnTo>
                <a:lnTo>
                  <a:pt x="1448200" y="1865313"/>
                </a:lnTo>
                <a:lnTo>
                  <a:pt x="1447408" y="1872457"/>
                </a:lnTo>
                <a:lnTo>
                  <a:pt x="1445034" y="1881188"/>
                </a:lnTo>
                <a:lnTo>
                  <a:pt x="1443846" y="1881585"/>
                </a:lnTo>
                <a:lnTo>
                  <a:pt x="1441868" y="1881982"/>
                </a:lnTo>
                <a:lnTo>
                  <a:pt x="1436327" y="1882776"/>
                </a:lnTo>
                <a:lnTo>
                  <a:pt x="1426432" y="1883173"/>
                </a:lnTo>
                <a:lnTo>
                  <a:pt x="1424849" y="1882776"/>
                </a:lnTo>
                <a:lnTo>
                  <a:pt x="1424058" y="1881982"/>
                </a:lnTo>
                <a:lnTo>
                  <a:pt x="1423662" y="1880792"/>
                </a:lnTo>
                <a:lnTo>
                  <a:pt x="1423266" y="1879204"/>
                </a:lnTo>
                <a:lnTo>
                  <a:pt x="1422079" y="1878807"/>
                </a:lnTo>
                <a:lnTo>
                  <a:pt x="1420891" y="1878807"/>
                </a:lnTo>
                <a:lnTo>
                  <a:pt x="1417725" y="1879998"/>
                </a:lnTo>
                <a:lnTo>
                  <a:pt x="1414163" y="1882379"/>
                </a:lnTo>
                <a:lnTo>
                  <a:pt x="1405852" y="1888729"/>
                </a:lnTo>
                <a:lnTo>
                  <a:pt x="1396749" y="1894285"/>
                </a:lnTo>
                <a:lnTo>
                  <a:pt x="1387646" y="1899445"/>
                </a:lnTo>
                <a:lnTo>
                  <a:pt x="1382897" y="1901826"/>
                </a:lnTo>
                <a:lnTo>
                  <a:pt x="1377752" y="1903810"/>
                </a:lnTo>
                <a:lnTo>
                  <a:pt x="1373003" y="1905795"/>
                </a:lnTo>
                <a:lnTo>
                  <a:pt x="1367462" y="1907779"/>
                </a:lnTo>
                <a:lnTo>
                  <a:pt x="1361525" y="1908970"/>
                </a:lnTo>
                <a:lnTo>
                  <a:pt x="1355588" y="1910160"/>
                </a:lnTo>
                <a:lnTo>
                  <a:pt x="1349652" y="1910557"/>
                </a:lnTo>
                <a:lnTo>
                  <a:pt x="1342924" y="1910954"/>
                </a:lnTo>
                <a:lnTo>
                  <a:pt x="1336195" y="1911351"/>
                </a:lnTo>
                <a:lnTo>
                  <a:pt x="1329071" y="1910954"/>
                </a:lnTo>
                <a:lnTo>
                  <a:pt x="1323531" y="1910160"/>
                </a:lnTo>
                <a:lnTo>
                  <a:pt x="1318781" y="1909367"/>
                </a:lnTo>
                <a:lnTo>
                  <a:pt x="1314824" y="1908176"/>
                </a:lnTo>
                <a:lnTo>
                  <a:pt x="1312053" y="1906985"/>
                </a:lnTo>
                <a:lnTo>
                  <a:pt x="1309283" y="1905001"/>
                </a:lnTo>
                <a:lnTo>
                  <a:pt x="1307700" y="1903017"/>
                </a:lnTo>
                <a:lnTo>
                  <a:pt x="1306908" y="1901032"/>
                </a:lnTo>
                <a:lnTo>
                  <a:pt x="1306512" y="1898651"/>
                </a:lnTo>
                <a:lnTo>
                  <a:pt x="1306512" y="1896270"/>
                </a:lnTo>
                <a:lnTo>
                  <a:pt x="1307304" y="1893888"/>
                </a:lnTo>
                <a:lnTo>
                  <a:pt x="1308491" y="1890713"/>
                </a:lnTo>
                <a:lnTo>
                  <a:pt x="1310074" y="1888332"/>
                </a:lnTo>
                <a:lnTo>
                  <a:pt x="1314824" y="1882379"/>
                </a:lnTo>
                <a:lnTo>
                  <a:pt x="1320364" y="1876426"/>
                </a:lnTo>
                <a:lnTo>
                  <a:pt x="1326697" y="1870870"/>
                </a:lnTo>
                <a:lnTo>
                  <a:pt x="1333425" y="1864916"/>
                </a:lnTo>
                <a:lnTo>
                  <a:pt x="1340153" y="1860154"/>
                </a:lnTo>
                <a:lnTo>
                  <a:pt x="1346881" y="1855391"/>
                </a:lnTo>
                <a:lnTo>
                  <a:pt x="1356776" y="1848644"/>
                </a:lnTo>
                <a:lnTo>
                  <a:pt x="1360734" y="1846263"/>
                </a:lnTo>
                <a:close/>
                <a:moveTo>
                  <a:pt x="449262" y="1846263"/>
                </a:moveTo>
                <a:lnTo>
                  <a:pt x="537671" y="1846263"/>
                </a:lnTo>
                <a:lnTo>
                  <a:pt x="542012" y="1848644"/>
                </a:lnTo>
                <a:lnTo>
                  <a:pt x="551880" y="1855391"/>
                </a:lnTo>
                <a:lnTo>
                  <a:pt x="558194" y="1860154"/>
                </a:lnTo>
                <a:lnTo>
                  <a:pt x="564904" y="1864916"/>
                </a:lnTo>
                <a:lnTo>
                  <a:pt x="571614" y="1870870"/>
                </a:lnTo>
                <a:lnTo>
                  <a:pt x="577929" y="1876426"/>
                </a:lnTo>
                <a:lnTo>
                  <a:pt x="583849" y="1882379"/>
                </a:lnTo>
                <a:lnTo>
                  <a:pt x="588190" y="1888332"/>
                </a:lnTo>
                <a:lnTo>
                  <a:pt x="589769" y="1890713"/>
                </a:lnTo>
                <a:lnTo>
                  <a:pt x="590953" y="1893888"/>
                </a:lnTo>
                <a:lnTo>
                  <a:pt x="591742" y="1896270"/>
                </a:lnTo>
                <a:lnTo>
                  <a:pt x="592137" y="1898651"/>
                </a:lnTo>
                <a:lnTo>
                  <a:pt x="591742" y="1901032"/>
                </a:lnTo>
                <a:lnTo>
                  <a:pt x="590558" y="1903017"/>
                </a:lnTo>
                <a:lnTo>
                  <a:pt x="589374" y="1905001"/>
                </a:lnTo>
                <a:lnTo>
                  <a:pt x="587006" y="1906985"/>
                </a:lnTo>
                <a:lnTo>
                  <a:pt x="583849" y="1908176"/>
                </a:lnTo>
                <a:lnTo>
                  <a:pt x="579902" y="1909367"/>
                </a:lnTo>
                <a:lnTo>
                  <a:pt x="575166" y="1910160"/>
                </a:lnTo>
                <a:lnTo>
                  <a:pt x="569246" y="1910954"/>
                </a:lnTo>
                <a:lnTo>
                  <a:pt x="562141" y="1911351"/>
                </a:lnTo>
                <a:lnTo>
                  <a:pt x="555432" y="1910954"/>
                </a:lnTo>
                <a:lnTo>
                  <a:pt x="549117" y="1910557"/>
                </a:lnTo>
                <a:lnTo>
                  <a:pt x="542802" y="1910160"/>
                </a:lnTo>
                <a:lnTo>
                  <a:pt x="536882" y="1908970"/>
                </a:lnTo>
                <a:lnTo>
                  <a:pt x="531356" y="1907779"/>
                </a:lnTo>
                <a:lnTo>
                  <a:pt x="526225" y="1905795"/>
                </a:lnTo>
                <a:lnTo>
                  <a:pt x="521094" y="1903810"/>
                </a:lnTo>
                <a:lnTo>
                  <a:pt x="515963" y="1901826"/>
                </a:lnTo>
                <a:lnTo>
                  <a:pt x="510833" y="1899445"/>
                </a:lnTo>
                <a:lnTo>
                  <a:pt x="501755" y="1894285"/>
                </a:lnTo>
                <a:lnTo>
                  <a:pt x="493072" y="1888729"/>
                </a:lnTo>
                <a:lnTo>
                  <a:pt x="484389" y="1882379"/>
                </a:lnTo>
                <a:lnTo>
                  <a:pt x="480837" y="1879998"/>
                </a:lnTo>
                <a:lnTo>
                  <a:pt x="478074" y="1878807"/>
                </a:lnTo>
                <a:lnTo>
                  <a:pt x="476495" y="1878807"/>
                </a:lnTo>
                <a:lnTo>
                  <a:pt x="475706" y="1879204"/>
                </a:lnTo>
                <a:lnTo>
                  <a:pt x="474916" y="1880792"/>
                </a:lnTo>
                <a:lnTo>
                  <a:pt x="474522" y="1881982"/>
                </a:lnTo>
                <a:lnTo>
                  <a:pt x="473732" y="1882776"/>
                </a:lnTo>
                <a:lnTo>
                  <a:pt x="472943" y="1883173"/>
                </a:lnTo>
                <a:lnTo>
                  <a:pt x="462681" y="1882776"/>
                </a:lnTo>
                <a:lnTo>
                  <a:pt x="457156" y="1881982"/>
                </a:lnTo>
                <a:lnTo>
                  <a:pt x="455182" y="1881585"/>
                </a:lnTo>
                <a:lnTo>
                  <a:pt x="453603" y="1881188"/>
                </a:lnTo>
                <a:lnTo>
                  <a:pt x="452025" y="1872457"/>
                </a:lnTo>
                <a:lnTo>
                  <a:pt x="450446" y="1865313"/>
                </a:lnTo>
                <a:lnTo>
                  <a:pt x="450051" y="1860154"/>
                </a:lnTo>
                <a:lnTo>
                  <a:pt x="450051" y="1855391"/>
                </a:lnTo>
                <a:lnTo>
                  <a:pt x="450051" y="1852216"/>
                </a:lnTo>
                <a:lnTo>
                  <a:pt x="450446" y="1850232"/>
                </a:lnTo>
                <a:lnTo>
                  <a:pt x="450841" y="1848644"/>
                </a:lnTo>
                <a:lnTo>
                  <a:pt x="449262" y="1846263"/>
                </a:lnTo>
                <a:close/>
                <a:moveTo>
                  <a:pt x="224686" y="1846263"/>
                </a:moveTo>
                <a:lnTo>
                  <a:pt x="314325" y="1846263"/>
                </a:lnTo>
                <a:lnTo>
                  <a:pt x="313124" y="1848644"/>
                </a:lnTo>
                <a:lnTo>
                  <a:pt x="313124" y="1850232"/>
                </a:lnTo>
                <a:lnTo>
                  <a:pt x="313525" y="1852216"/>
                </a:lnTo>
                <a:lnTo>
                  <a:pt x="313925" y="1855391"/>
                </a:lnTo>
                <a:lnTo>
                  <a:pt x="313525" y="1860154"/>
                </a:lnTo>
                <a:lnTo>
                  <a:pt x="313124" y="1865313"/>
                </a:lnTo>
                <a:lnTo>
                  <a:pt x="311924" y="1872457"/>
                </a:lnTo>
                <a:lnTo>
                  <a:pt x="310323" y="1881188"/>
                </a:lnTo>
                <a:lnTo>
                  <a:pt x="308722" y="1881585"/>
                </a:lnTo>
                <a:lnTo>
                  <a:pt x="306321" y="1881982"/>
                </a:lnTo>
                <a:lnTo>
                  <a:pt x="300719" y="1882776"/>
                </a:lnTo>
                <a:lnTo>
                  <a:pt x="290715" y="1883173"/>
                </a:lnTo>
                <a:lnTo>
                  <a:pt x="289914" y="1882776"/>
                </a:lnTo>
                <a:lnTo>
                  <a:pt x="288714" y="1881982"/>
                </a:lnTo>
                <a:lnTo>
                  <a:pt x="288314" y="1880792"/>
                </a:lnTo>
                <a:lnTo>
                  <a:pt x="287513" y="1879204"/>
                </a:lnTo>
                <a:lnTo>
                  <a:pt x="286713" y="1878807"/>
                </a:lnTo>
                <a:lnTo>
                  <a:pt x="285112" y="1878807"/>
                </a:lnTo>
                <a:lnTo>
                  <a:pt x="282311" y="1879998"/>
                </a:lnTo>
                <a:lnTo>
                  <a:pt x="278709" y="1882379"/>
                </a:lnTo>
                <a:lnTo>
                  <a:pt x="270306" y="1888729"/>
                </a:lnTo>
                <a:lnTo>
                  <a:pt x="261102" y="1894285"/>
                </a:lnTo>
                <a:lnTo>
                  <a:pt x="251898" y="1899445"/>
                </a:lnTo>
                <a:lnTo>
                  <a:pt x="246695" y="1901826"/>
                </a:lnTo>
                <a:lnTo>
                  <a:pt x="242293" y="1903810"/>
                </a:lnTo>
                <a:lnTo>
                  <a:pt x="236691" y="1905795"/>
                </a:lnTo>
                <a:lnTo>
                  <a:pt x="231089" y="1907779"/>
                </a:lnTo>
                <a:lnTo>
                  <a:pt x="225486" y="1908970"/>
                </a:lnTo>
                <a:lnTo>
                  <a:pt x="219484" y="1910160"/>
                </a:lnTo>
                <a:lnTo>
                  <a:pt x="213081" y="1910557"/>
                </a:lnTo>
                <a:lnTo>
                  <a:pt x="206678" y="1910954"/>
                </a:lnTo>
                <a:lnTo>
                  <a:pt x="199875" y="1911351"/>
                </a:lnTo>
                <a:lnTo>
                  <a:pt x="192672" y="1910954"/>
                </a:lnTo>
                <a:lnTo>
                  <a:pt x="186669" y="1910160"/>
                </a:lnTo>
                <a:lnTo>
                  <a:pt x="182267" y="1909367"/>
                </a:lnTo>
                <a:lnTo>
                  <a:pt x="178266" y="1908176"/>
                </a:lnTo>
                <a:lnTo>
                  <a:pt x="175064" y="1906985"/>
                </a:lnTo>
                <a:lnTo>
                  <a:pt x="172663" y="1905001"/>
                </a:lnTo>
                <a:lnTo>
                  <a:pt x="171062" y="1903017"/>
                </a:lnTo>
                <a:lnTo>
                  <a:pt x="169862" y="1901032"/>
                </a:lnTo>
                <a:lnTo>
                  <a:pt x="169862" y="1898651"/>
                </a:lnTo>
                <a:lnTo>
                  <a:pt x="169862" y="1896270"/>
                </a:lnTo>
                <a:lnTo>
                  <a:pt x="170662" y="1893888"/>
                </a:lnTo>
                <a:lnTo>
                  <a:pt x="171863" y="1890713"/>
                </a:lnTo>
                <a:lnTo>
                  <a:pt x="173864" y="1888332"/>
                </a:lnTo>
                <a:lnTo>
                  <a:pt x="177865" y="1882379"/>
                </a:lnTo>
                <a:lnTo>
                  <a:pt x="183868" y="1876426"/>
                </a:lnTo>
                <a:lnTo>
                  <a:pt x="190271" y="1870870"/>
                </a:lnTo>
                <a:lnTo>
                  <a:pt x="197074" y="1864916"/>
                </a:lnTo>
                <a:lnTo>
                  <a:pt x="203877" y="1860154"/>
                </a:lnTo>
                <a:lnTo>
                  <a:pt x="210279" y="1855391"/>
                </a:lnTo>
                <a:lnTo>
                  <a:pt x="220284" y="1848644"/>
                </a:lnTo>
                <a:lnTo>
                  <a:pt x="224686" y="1846263"/>
                </a:lnTo>
                <a:close/>
                <a:moveTo>
                  <a:pt x="1862137" y="1284288"/>
                </a:moveTo>
                <a:lnTo>
                  <a:pt x="1861739" y="1287447"/>
                </a:lnTo>
                <a:lnTo>
                  <a:pt x="1860144" y="1296135"/>
                </a:lnTo>
                <a:lnTo>
                  <a:pt x="1858151" y="1308772"/>
                </a:lnTo>
                <a:lnTo>
                  <a:pt x="1856557" y="1315880"/>
                </a:lnTo>
                <a:lnTo>
                  <a:pt x="1854564" y="1322988"/>
                </a:lnTo>
                <a:lnTo>
                  <a:pt x="1852172" y="1330097"/>
                </a:lnTo>
                <a:lnTo>
                  <a:pt x="1849781" y="1337205"/>
                </a:lnTo>
                <a:lnTo>
                  <a:pt x="1846194" y="1343918"/>
                </a:lnTo>
                <a:lnTo>
                  <a:pt x="1843005" y="1350237"/>
                </a:lnTo>
                <a:lnTo>
                  <a:pt x="1838620" y="1355370"/>
                </a:lnTo>
                <a:lnTo>
                  <a:pt x="1836627" y="1357345"/>
                </a:lnTo>
                <a:lnTo>
                  <a:pt x="1834634" y="1359714"/>
                </a:lnTo>
                <a:lnTo>
                  <a:pt x="1831844" y="1361294"/>
                </a:lnTo>
                <a:lnTo>
                  <a:pt x="1829453" y="1362478"/>
                </a:lnTo>
                <a:lnTo>
                  <a:pt x="1826264" y="1363268"/>
                </a:lnTo>
                <a:lnTo>
                  <a:pt x="1823474" y="1363663"/>
                </a:lnTo>
                <a:lnTo>
                  <a:pt x="1820285" y="1363663"/>
                </a:lnTo>
                <a:lnTo>
                  <a:pt x="1816698" y="1363663"/>
                </a:lnTo>
                <a:lnTo>
                  <a:pt x="1814306" y="1363268"/>
                </a:lnTo>
                <a:lnTo>
                  <a:pt x="1811117" y="1362873"/>
                </a:lnTo>
                <a:lnTo>
                  <a:pt x="1809124" y="1362084"/>
                </a:lnTo>
                <a:lnTo>
                  <a:pt x="1807131" y="1361294"/>
                </a:lnTo>
                <a:lnTo>
                  <a:pt x="1805138" y="1360109"/>
                </a:lnTo>
                <a:lnTo>
                  <a:pt x="1803544" y="1358135"/>
                </a:lnTo>
                <a:lnTo>
                  <a:pt x="1802348" y="1356555"/>
                </a:lnTo>
                <a:lnTo>
                  <a:pt x="1801153" y="1354975"/>
                </a:lnTo>
                <a:lnTo>
                  <a:pt x="1800355" y="1353001"/>
                </a:lnTo>
                <a:lnTo>
                  <a:pt x="1799558" y="1350237"/>
                </a:lnTo>
                <a:lnTo>
                  <a:pt x="1798362" y="1345498"/>
                </a:lnTo>
                <a:lnTo>
                  <a:pt x="1797964" y="1339969"/>
                </a:lnTo>
                <a:lnTo>
                  <a:pt x="1797565" y="1334835"/>
                </a:lnTo>
                <a:lnTo>
                  <a:pt x="1796369" y="1330886"/>
                </a:lnTo>
                <a:lnTo>
                  <a:pt x="1795971" y="1329702"/>
                </a:lnTo>
                <a:lnTo>
                  <a:pt x="1795174" y="1328912"/>
                </a:lnTo>
                <a:lnTo>
                  <a:pt x="1794376" y="1328122"/>
                </a:lnTo>
                <a:lnTo>
                  <a:pt x="1793579" y="1328122"/>
                </a:lnTo>
                <a:lnTo>
                  <a:pt x="1791985" y="1328122"/>
                </a:lnTo>
                <a:lnTo>
                  <a:pt x="1791188" y="1328517"/>
                </a:lnTo>
                <a:lnTo>
                  <a:pt x="1790390" y="1328912"/>
                </a:lnTo>
                <a:lnTo>
                  <a:pt x="1789992" y="1329702"/>
                </a:lnTo>
                <a:lnTo>
                  <a:pt x="1788796" y="1332071"/>
                </a:lnTo>
                <a:lnTo>
                  <a:pt x="1788398" y="1336020"/>
                </a:lnTo>
                <a:lnTo>
                  <a:pt x="1787999" y="1337995"/>
                </a:lnTo>
                <a:lnTo>
                  <a:pt x="1787600" y="1340759"/>
                </a:lnTo>
                <a:lnTo>
                  <a:pt x="1785209" y="1346288"/>
                </a:lnTo>
                <a:lnTo>
                  <a:pt x="1782020" y="1351816"/>
                </a:lnTo>
                <a:lnTo>
                  <a:pt x="1778034" y="1356950"/>
                </a:lnTo>
                <a:lnTo>
                  <a:pt x="1776440" y="1358529"/>
                </a:lnTo>
                <a:lnTo>
                  <a:pt x="1774845" y="1360504"/>
                </a:lnTo>
                <a:lnTo>
                  <a:pt x="1773251" y="1361294"/>
                </a:lnTo>
                <a:lnTo>
                  <a:pt x="1771657" y="1361294"/>
                </a:lnTo>
                <a:lnTo>
                  <a:pt x="1770859" y="1360899"/>
                </a:lnTo>
                <a:lnTo>
                  <a:pt x="1770062" y="1358924"/>
                </a:lnTo>
                <a:lnTo>
                  <a:pt x="1770062" y="1356555"/>
                </a:lnTo>
                <a:lnTo>
                  <a:pt x="1770062" y="1353396"/>
                </a:lnTo>
                <a:lnTo>
                  <a:pt x="1772454" y="1335230"/>
                </a:lnTo>
                <a:lnTo>
                  <a:pt x="1774048" y="1326148"/>
                </a:lnTo>
                <a:lnTo>
                  <a:pt x="1775643" y="1317460"/>
                </a:lnTo>
                <a:lnTo>
                  <a:pt x="1778034" y="1309957"/>
                </a:lnTo>
                <a:lnTo>
                  <a:pt x="1779628" y="1306797"/>
                </a:lnTo>
                <a:lnTo>
                  <a:pt x="1781223" y="1303638"/>
                </a:lnTo>
                <a:lnTo>
                  <a:pt x="1782817" y="1301269"/>
                </a:lnTo>
                <a:lnTo>
                  <a:pt x="1784810" y="1299689"/>
                </a:lnTo>
                <a:lnTo>
                  <a:pt x="1787202" y="1298110"/>
                </a:lnTo>
                <a:lnTo>
                  <a:pt x="1789593" y="1297715"/>
                </a:lnTo>
                <a:lnTo>
                  <a:pt x="1862137" y="1284288"/>
                </a:lnTo>
                <a:close/>
                <a:moveTo>
                  <a:pt x="42862" y="1284288"/>
                </a:moveTo>
                <a:lnTo>
                  <a:pt x="114155" y="1297983"/>
                </a:lnTo>
                <a:lnTo>
                  <a:pt x="116114" y="1298386"/>
                </a:lnTo>
                <a:lnTo>
                  <a:pt x="118073" y="1299595"/>
                </a:lnTo>
                <a:lnTo>
                  <a:pt x="120423" y="1301609"/>
                </a:lnTo>
                <a:lnTo>
                  <a:pt x="121990" y="1303623"/>
                </a:lnTo>
                <a:lnTo>
                  <a:pt x="123557" y="1306845"/>
                </a:lnTo>
                <a:lnTo>
                  <a:pt x="125124" y="1310067"/>
                </a:lnTo>
                <a:lnTo>
                  <a:pt x="127474" y="1318123"/>
                </a:lnTo>
                <a:lnTo>
                  <a:pt x="129433" y="1326985"/>
                </a:lnTo>
                <a:lnTo>
                  <a:pt x="130608" y="1335847"/>
                </a:lnTo>
                <a:lnTo>
                  <a:pt x="133350" y="1354376"/>
                </a:lnTo>
                <a:lnTo>
                  <a:pt x="133350" y="1358001"/>
                </a:lnTo>
                <a:lnTo>
                  <a:pt x="132958" y="1360820"/>
                </a:lnTo>
                <a:lnTo>
                  <a:pt x="132566" y="1362029"/>
                </a:lnTo>
                <a:lnTo>
                  <a:pt x="131000" y="1362834"/>
                </a:lnTo>
                <a:lnTo>
                  <a:pt x="129824" y="1362432"/>
                </a:lnTo>
                <a:lnTo>
                  <a:pt x="128257" y="1361626"/>
                </a:lnTo>
                <a:lnTo>
                  <a:pt x="126691" y="1360418"/>
                </a:lnTo>
                <a:lnTo>
                  <a:pt x="124732" y="1358001"/>
                </a:lnTo>
                <a:lnTo>
                  <a:pt x="121598" y="1353167"/>
                </a:lnTo>
                <a:lnTo>
                  <a:pt x="118073" y="1347528"/>
                </a:lnTo>
                <a:lnTo>
                  <a:pt x="116114" y="1341486"/>
                </a:lnTo>
                <a:lnTo>
                  <a:pt x="115331" y="1339069"/>
                </a:lnTo>
                <a:lnTo>
                  <a:pt x="115331" y="1336652"/>
                </a:lnTo>
                <a:lnTo>
                  <a:pt x="114939" y="1333430"/>
                </a:lnTo>
                <a:lnTo>
                  <a:pt x="113764" y="1330610"/>
                </a:lnTo>
                <a:lnTo>
                  <a:pt x="112980" y="1329805"/>
                </a:lnTo>
                <a:lnTo>
                  <a:pt x="111805" y="1328999"/>
                </a:lnTo>
                <a:lnTo>
                  <a:pt x="111022" y="1328596"/>
                </a:lnTo>
                <a:lnTo>
                  <a:pt x="110238" y="1328596"/>
                </a:lnTo>
                <a:lnTo>
                  <a:pt x="109455" y="1328999"/>
                </a:lnTo>
                <a:lnTo>
                  <a:pt x="108671" y="1329402"/>
                </a:lnTo>
                <a:lnTo>
                  <a:pt x="107888" y="1330610"/>
                </a:lnTo>
                <a:lnTo>
                  <a:pt x="107104" y="1332221"/>
                </a:lnTo>
                <a:lnTo>
                  <a:pt x="106321" y="1335444"/>
                </a:lnTo>
                <a:lnTo>
                  <a:pt x="105929" y="1341083"/>
                </a:lnTo>
                <a:lnTo>
                  <a:pt x="105146" y="1346722"/>
                </a:lnTo>
                <a:lnTo>
                  <a:pt x="104362" y="1351556"/>
                </a:lnTo>
                <a:lnTo>
                  <a:pt x="103579" y="1353973"/>
                </a:lnTo>
                <a:lnTo>
                  <a:pt x="102795" y="1355987"/>
                </a:lnTo>
                <a:lnTo>
                  <a:pt x="101620" y="1358001"/>
                </a:lnTo>
                <a:lnTo>
                  <a:pt x="100445" y="1360015"/>
                </a:lnTo>
                <a:lnTo>
                  <a:pt x="98487" y="1361223"/>
                </a:lnTo>
                <a:lnTo>
                  <a:pt x="96920" y="1362432"/>
                </a:lnTo>
                <a:lnTo>
                  <a:pt x="94961" y="1363237"/>
                </a:lnTo>
                <a:lnTo>
                  <a:pt x="92611" y="1364043"/>
                </a:lnTo>
                <a:lnTo>
                  <a:pt x="89869" y="1364848"/>
                </a:lnTo>
                <a:lnTo>
                  <a:pt x="87127" y="1365251"/>
                </a:lnTo>
                <a:lnTo>
                  <a:pt x="80467" y="1364848"/>
                </a:lnTo>
                <a:lnTo>
                  <a:pt x="77725" y="1364446"/>
                </a:lnTo>
                <a:lnTo>
                  <a:pt x="74983" y="1363640"/>
                </a:lnTo>
                <a:lnTo>
                  <a:pt x="72633" y="1362432"/>
                </a:lnTo>
                <a:lnTo>
                  <a:pt x="69891" y="1360820"/>
                </a:lnTo>
                <a:lnTo>
                  <a:pt x="67932" y="1358806"/>
                </a:lnTo>
                <a:lnTo>
                  <a:pt x="65190" y="1356792"/>
                </a:lnTo>
                <a:lnTo>
                  <a:pt x="61665" y="1351153"/>
                </a:lnTo>
                <a:lnTo>
                  <a:pt x="57747" y="1345111"/>
                </a:lnTo>
                <a:lnTo>
                  <a:pt x="55005" y="1338263"/>
                </a:lnTo>
                <a:lnTo>
                  <a:pt x="52655" y="1331013"/>
                </a:lnTo>
                <a:lnTo>
                  <a:pt x="49913" y="1323360"/>
                </a:lnTo>
                <a:lnTo>
                  <a:pt x="48346" y="1316109"/>
                </a:lnTo>
                <a:lnTo>
                  <a:pt x="46779" y="1308859"/>
                </a:lnTo>
                <a:lnTo>
                  <a:pt x="44037" y="1296372"/>
                </a:lnTo>
                <a:lnTo>
                  <a:pt x="43254" y="1287511"/>
                </a:lnTo>
                <a:lnTo>
                  <a:pt x="42862" y="1284288"/>
                </a:lnTo>
                <a:close/>
                <a:moveTo>
                  <a:pt x="1298517" y="998258"/>
                </a:moveTo>
                <a:lnTo>
                  <a:pt x="1247697" y="1005006"/>
                </a:lnTo>
                <a:lnTo>
                  <a:pt x="970168" y="1039940"/>
                </a:lnTo>
                <a:lnTo>
                  <a:pt x="956272" y="1045895"/>
                </a:lnTo>
                <a:lnTo>
                  <a:pt x="928877" y="1057010"/>
                </a:lnTo>
                <a:lnTo>
                  <a:pt x="879644" y="1076859"/>
                </a:lnTo>
                <a:lnTo>
                  <a:pt x="925700" y="1070905"/>
                </a:lnTo>
                <a:lnTo>
                  <a:pt x="946743" y="1068523"/>
                </a:lnTo>
                <a:lnTo>
                  <a:pt x="1317972" y="1020885"/>
                </a:lnTo>
                <a:lnTo>
                  <a:pt x="1314399" y="1016122"/>
                </a:lnTo>
                <a:lnTo>
                  <a:pt x="1298517" y="998258"/>
                </a:lnTo>
                <a:close/>
                <a:moveTo>
                  <a:pt x="1085309" y="949429"/>
                </a:moveTo>
                <a:lnTo>
                  <a:pt x="951111" y="956178"/>
                </a:lnTo>
                <a:lnTo>
                  <a:pt x="912995" y="958163"/>
                </a:lnTo>
                <a:lnTo>
                  <a:pt x="891952" y="958957"/>
                </a:lnTo>
                <a:lnTo>
                  <a:pt x="653731" y="981585"/>
                </a:lnTo>
                <a:lnTo>
                  <a:pt x="641819" y="988730"/>
                </a:lnTo>
                <a:lnTo>
                  <a:pt x="569956" y="1031207"/>
                </a:lnTo>
                <a:lnTo>
                  <a:pt x="947934" y="971263"/>
                </a:lnTo>
                <a:lnTo>
                  <a:pt x="990814" y="964515"/>
                </a:lnTo>
                <a:lnTo>
                  <a:pt x="999549" y="962927"/>
                </a:lnTo>
                <a:lnTo>
                  <a:pt x="1085309" y="949429"/>
                </a:lnTo>
                <a:close/>
                <a:moveTo>
                  <a:pt x="606483" y="818030"/>
                </a:moveTo>
                <a:lnTo>
                  <a:pt x="609660" y="823191"/>
                </a:lnTo>
                <a:lnTo>
                  <a:pt x="612836" y="831527"/>
                </a:lnTo>
                <a:lnTo>
                  <a:pt x="621174" y="852964"/>
                </a:lnTo>
                <a:lnTo>
                  <a:pt x="619188" y="828351"/>
                </a:lnTo>
                <a:lnTo>
                  <a:pt x="606483" y="818030"/>
                </a:lnTo>
                <a:close/>
                <a:moveTo>
                  <a:pt x="1283033" y="812472"/>
                </a:moveTo>
                <a:lnTo>
                  <a:pt x="1282239" y="812869"/>
                </a:lnTo>
                <a:lnTo>
                  <a:pt x="1281445" y="814060"/>
                </a:lnTo>
                <a:lnTo>
                  <a:pt x="1273504" y="824381"/>
                </a:lnTo>
                <a:lnTo>
                  <a:pt x="1265960" y="835100"/>
                </a:lnTo>
                <a:lnTo>
                  <a:pt x="1263578" y="838276"/>
                </a:lnTo>
                <a:lnTo>
                  <a:pt x="1256034" y="951811"/>
                </a:lnTo>
                <a:lnTo>
                  <a:pt x="1261990" y="924023"/>
                </a:lnTo>
                <a:lnTo>
                  <a:pt x="1268342" y="897425"/>
                </a:lnTo>
                <a:lnTo>
                  <a:pt x="1279062" y="850185"/>
                </a:lnTo>
                <a:lnTo>
                  <a:pt x="1282239" y="832321"/>
                </a:lnTo>
                <a:lnTo>
                  <a:pt x="1283430" y="825175"/>
                </a:lnTo>
                <a:lnTo>
                  <a:pt x="1284621" y="819618"/>
                </a:lnTo>
                <a:lnTo>
                  <a:pt x="1284621" y="815251"/>
                </a:lnTo>
                <a:lnTo>
                  <a:pt x="1283827" y="812869"/>
                </a:lnTo>
                <a:lnTo>
                  <a:pt x="1283430" y="812472"/>
                </a:lnTo>
                <a:lnTo>
                  <a:pt x="1283033" y="812472"/>
                </a:lnTo>
                <a:close/>
                <a:moveTo>
                  <a:pt x="266522" y="615950"/>
                </a:moveTo>
                <a:lnTo>
                  <a:pt x="270489" y="616347"/>
                </a:lnTo>
                <a:lnTo>
                  <a:pt x="273661" y="619521"/>
                </a:lnTo>
                <a:lnTo>
                  <a:pt x="344258" y="879386"/>
                </a:lnTo>
                <a:lnTo>
                  <a:pt x="345448" y="868674"/>
                </a:lnTo>
                <a:lnTo>
                  <a:pt x="370434" y="687760"/>
                </a:lnTo>
                <a:lnTo>
                  <a:pt x="364485" y="673081"/>
                </a:lnTo>
                <a:lnTo>
                  <a:pt x="370831" y="674271"/>
                </a:lnTo>
                <a:lnTo>
                  <a:pt x="377573" y="675858"/>
                </a:lnTo>
                <a:lnTo>
                  <a:pt x="383919" y="676255"/>
                </a:lnTo>
                <a:lnTo>
                  <a:pt x="390265" y="676652"/>
                </a:lnTo>
                <a:lnTo>
                  <a:pt x="396214" y="676255"/>
                </a:lnTo>
                <a:lnTo>
                  <a:pt x="402957" y="675858"/>
                </a:lnTo>
                <a:lnTo>
                  <a:pt x="409699" y="674668"/>
                </a:lnTo>
                <a:lnTo>
                  <a:pt x="416045" y="673478"/>
                </a:lnTo>
                <a:lnTo>
                  <a:pt x="412872" y="683793"/>
                </a:lnTo>
                <a:lnTo>
                  <a:pt x="409699" y="694108"/>
                </a:lnTo>
                <a:lnTo>
                  <a:pt x="407716" y="704820"/>
                </a:lnTo>
                <a:lnTo>
                  <a:pt x="406526" y="716326"/>
                </a:lnTo>
                <a:lnTo>
                  <a:pt x="406129" y="724657"/>
                </a:lnTo>
                <a:lnTo>
                  <a:pt x="405733" y="734973"/>
                </a:lnTo>
                <a:lnTo>
                  <a:pt x="405733" y="746875"/>
                </a:lnTo>
                <a:lnTo>
                  <a:pt x="406526" y="759967"/>
                </a:lnTo>
                <a:lnTo>
                  <a:pt x="407319" y="774250"/>
                </a:lnTo>
                <a:lnTo>
                  <a:pt x="408509" y="789326"/>
                </a:lnTo>
                <a:lnTo>
                  <a:pt x="412079" y="823049"/>
                </a:lnTo>
                <a:lnTo>
                  <a:pt x="416045" y="859549"/>
                </a:lnTo>
                <a:lnTo>
                  <a:pt x="421597" y="897636"/>
                </a:lnTo>
                <a:lnTo>
                  <a:pt x="427546" y="936914"/>
                </a:lnTo>
                <a:lnTo>
                  <a:pt x="433496" y="976191"/>
                </a:lnTo>
                <a:lnTo>
                  <a:pt x="445791" y="1051175"/>
                </a:lnTo>
                <a:lnTo>
                  <a:pt x="456896" y="1114257"/>
                </a:lnTo>
                <a:lnTo>
                  <a:pt x="468398" y="1176546"/>
                </a:lnTo>
                <a:lnTo>
                  <a:pt x="469587" y="1181703"/>
                </a:lnTo>
                <a:lnTo>
                  <a:pt x="471967" y="1187258"/>
                </a:lnTo>
                <a:lnTo>
                  <a:pt x="474347" y="1192415"/>
                </a:lnTo>
                <a:lnTo>
                  <a:pt x="477123" y="1197573"/>
                </a:lnTo>
                <a:lnTo>
                  <a:pt x="481089" y="1201937"/>
                </a:lnTo>
                <a:lnTo>
                  <a:pt x="485055" y="1206301"/>
                </a:lnTo>
                <a:lnTo>
                  <a:pt x="489418" y="1210269"/>
                </a:lnTo>
                <a:lnTo>
                  <a:pt x="494177" y="1213046"/>
                </a:lnTo>
                <a:lnTo>
                  <a:pt x="500920" y="1217410"/>
                </a:lnTo>
                <a:lnTo>
                  <a:pt x="508059" y="1220187"/>
                </a:lnTo>
                <a:lnTo>
                  <a:pt x="515594" y="1222964"/>
                </a:lnTo>
                <a:lnTo>
                  <a:pt x="523527" y="1225345"/>
                </a:lnTo>
                <a:lnTo>
                  <a:pt x="531459" y="1227329"/>
                </a:lnTo>
                <a:lnTo>
                  <a:pt x="540581" y="1228519"/>
                </a:lnTo>
                <a:lnTo>
                  <a:pt x="549306" y="1228915"/>
                </a:lnTo>
                <a:lnTo>
                  <a:pt x="558428" y="1229312"/>
                </a:lnTo>
                <a:lnTo>
                  <a:pt x="566757" y="1229312"/>
                </a:lnTo>
                <a:lnTo>
                  <a:pt x="574689" y="1228519"/>
                </a:lnTo>
                <a:lnTo>
                  <a:pt x="583018" y="1228122"/>
                </a:lnTo>
                <a:lnTo>
                  <a:pt x="590950" y="1226932"/>
                </a:lnTo>
                <a:lnTo>
                  <a:pt x="595313" y="1274937"/>
                </a:lnTo>
                <a:lnTo>
                  <a:pt x="591347" y="1282476"/>
                </a:lnTo>
                <a:lnTo>
                  <a:pt x="588174" y="1290410"/>
                </a:lnTo>
                <a:lnTo>
                  <a:pt x="585398" y="1298742"/>
                </a:lnTo>
                <a:lnTo>
                  <a:pt x="583018" y="1306677"/>
                </a:lnTo>
                <a:lnTo>
                  <a:pt x="581432" y="1314612"/>
                </a:lnTo>
                <a:lnTo>
                  <a:pt x="579845" y="1322150"/>
                </a:lnTo>
                <a:lnTo>
                  <a:pt x="577466" y="1336829"/>
                </a:lnTo>
                <a:lnTo>
                  <a:pt x="573896" y="1342780"/>
                </a:lnTo>
                <a:lnTo>
                  <a:pt x="540581" y="1790304"/>
                </a:lnTo>
                <a:lnTo>
                  <a:pt x="537011" y="1789908"/>
                </a:lnTo>
                <a:lnTo>
                  <a:pt x="448170" y="1789908"/>
                </a:lnTo>
                <a:lnTo>
                  <a:pt x="444997" y="1789908"/>
                </a:lnTo>
                <a:lnTo>
                  <a:pt x="441428" y="1790304"/>
                </a:lnTo>
                <a:lnTo>
                  <a:pt x="434685" y="1792288"/>
                </a:lnTo>
                <a:lnTo>
                  <a:pt x="390265" y="1442759"/>
                </a:lnTo>
                <a:lnTo>
                  <a:pt x="383919" y="1443156"/>
                </a:lnTo>
                <a:lnTo>
                  <a:pt x="377970" y="1443553"/>
                </a:lnTo>
                <a:lnTo>
                  <a:pt x="373607" y="1443156"/>
                </a:lnTo>
                <a:lnTo>
                  <a:pt x="369641" y="1442759"/>
                </a:lnTo>
                <a:lnTo>
                  <a:pt x="327600" y="1792288"/>
                </a:lnTo>
                <a:lnTo>
                  <a:pt x="320461" y="1790304"/>
                </a:lnTo>
                <a:lnTo>
                  <a:pt x="316892" y="1789908"/>
                </a:lnTo>
                <a:lnTo>
                  <a:pt x="312926" y="1789908"/>
                </a:lnTo>
                <a:lnTo>
                  <a:pt x="224085" y="1789908"/>
                </a:lnTo>
                <a:lnTo>
                  <a:pt x="221309" y="1790304"/>
                </a:lnTo>
                <a:lnTo>
                  <a:pt x="218532" y="1790701"/>
                </a:lnTo>
                <a:lnTo>
                  <a:pt x="187597" y="1376503"/>
                </a:lnTo>
                <a:lnTo>
                  <a:pt x="188787" y="1369759"/>
                </a:lnTo>
                <a:lnTo>
                  <a:pt x="189580" y="1363014"/>
                </a:lnTo>
                <a:lnTo>
                  <a:pt x="189977" y="1355873"/>
                </a:lnTo>
                <a:lnTo>
                  <a:pt x="189580" y="1348335"/>
                </a:lnTo>
                <a:lnTo>
                  <a:pt x="188390" y="1338416"/>
                </a:lnTo>
                <a:lnTo>
                  <a:pt x="187200" y="1327704"/>
                </a:lnTo>
                <a:lnTo>
                  <a:pt x="184821" y="1315802"/>
                </a:lnTo>
                <a:lnTo>
                  <a:pt x="182044" y="1303503"/>
                </a:lnTo>
                <a:lnTo>
                  <a:pt x="179665" y="1297552"/>
                </a:lnTo>
                <a:lnTo>
                  <a:pt x="177682" y="1291601"/>
                </a:lnTo>
                <a:lnTo>
                  <a:pt x="175302" y="1285649"/>
                </a:lnTo>
                <a:lnTo>
                  <a:pt x="172526" y="1279698"/>
                </a:lnTo>
                <a:lnTo>
                  <a:pt x="169353" y="1274144"/>
                </a:lnTo>
                <a:lnTo>
                  <a:pt x="165783" y="1268590"/>
                </a:lnTo>
                <a:lnTo>
                  <a:pt x="161817" y="1263829"/>
                </a:lnTo>
                <a:lnTo>
                  <a:pt x="157058" y="1259465"/>
                </a:lnTo>
                <a:lnTo>
                  <a:pt x="149919" y="1178133"/>
                </a:lnTo>
                <a:lnTo>
                  <a:pt x="144763" y="1121795"/>
                </a:lnTo>
                <a:lnTo>
                  <a:pt x="140004" y="1058317"/>
                </a:lnTo>
                <a:lnTo>
                  <a:pt x="124536" y="836538"/>
                </a:lnTo>
                <a:lnTo>
                  <a:pt x="118587" y="831381"/>
                </a:lnTo>
                <a:lnTo>
                  <a:pt x="113034" y="825430"/>
                </a:lnTo>
                <a:lnTo>
                  <a:pt x="112637" y="825033"/>
                </a:lnTo>
                <a:lnTo>
                  <a:pt x="111844" y="825430"/>
                </a:lnTo>
                <a:lnTo>
                  <a:pt x="111051" y="827413"/>
                </a:lnTo>
                <a:lnTo>
                  <a:pt x="110654" y="831381"/>
                </a:lnTo>
                <a:lnTo>
                  <a:pt x="110258" y="836142"/>
                </a:lnTo>
                <a:lnTo>
                  <a:pt x="110258" y="851614"/>
                </a:lnTo>
                <a:lnTo>
                  <a:pt x="110258" y="871452"/>
                </a:lnTo>
                <a:lnTo>
                  <a:pt x="111051" y="925012"/>
                </a:lnTo>
                <a:lnTo>
                  <a:pt x="113827" y="990474"/>
                </a:lnTo>
                <a:lnTo>
                  <a:pt x="116603" y="1061491"/>
                </a:lnTo>
                <a:lnTo>
                  <a:pt x="119776" y="1131317"/>
                </a:lnTo>
                <a:lnTo>
                  <a:pt x="122949" y="1194002"/>
                </a:lnTo>
                <a:lnTo>
                  <a:pt x="126519" y="1243595"/>
                </a:lnTo>
                <a:lnTo>
                  <a:pt x="124536" y="1243198"/>
                </a:lnTo>
                <a:lnTo>
                  <a:pt x="122553" y="1242801"/>
                </a:lnTo>
                <a:lnTo>
                  <a:pt x="52353" y="1229312"/>
                </a:lnTo>
                <a:lnTo>
                  <a:pt x="47197" y="1228915"/>
                </a:lnTo>
                <a:lnTo>
                  <a:pt x="42041" y="1228519"/>
                </a:lnTo>
                <a:lnTo>
                  <a:pt x="36091" y="1228915"/>
                </a:lnTo>
                <a:lnTo>
                  <a:pt x="30539" y="1229709"/>
                </a:lnTo>
                <a:lnTo>
                  <a:pt x="27763" y="1205508"/>
                </a:lnTo>
                <a:lnTo>
                  <a:pt x="24590" y="1176942"/>
                </a:lnTo>
                <a:lnTo>
                  <a:pt x="21417" y="1145203"/>
                </a:lnTo>
                <a:lnTo>
                  <a:pt x="18244" y="1110290"/>
                </a:lnTo>
                <a:lnTo>
                  <a:pt x="12295" y="1036099"/>
                </a:lnTo>
                <a:lnTo>
                  <a:pt x="7139" y="959925"/>
                </a:lnTo>
                <a:lnTo>
                  <a:pt x="3173" y="887321"/>
                </a:lnTo>
                <a:lnTo>
                  <a:pt x="1586" y="853995"/>
                </a:lnTo>
                <a:lnTo>
                  <a:pt x="793" y="824636"/>
                </a:lnTo>
                <a:lnTo>
                  <a:pt x="0" y="798848"/>
                </a:lnTo>
                <a:lnTo>
                  <a:pt x="0" y="777424"/>
                </a:lnTo>
                <a:lnTo>
                  <a:pt x="396" y="761554"/>
                </a:lnTo>
                <a:lnTo>
                  <a:pt x="793" y="755603"/>
                </a:lnTo>
                <a:lnTo>
                  <a:pt x="1190" y="752032"/>
                </a:lnTo>
                <a:lnTo>
                  <a:pt x="1983" y="744494"/>
                </a:lnTo>
                <a:lnTo>
                  <a:pt x="3569" y="737353"/>
                </a:lnTo>
                <a:lnTo>
                  <a:pt x="5949" y="730608"/>
                </a:lnTo>
                <a:lnTo>
                  <a:pt x="8725" y="723864"/>
                </a:lnTo>
                <a:lnTo>
                  <a:pt x="12691" y="717516"/>
                </a:lnTo>
                <a:lnTo>
                  <a:pt x="16658" y="711168"/>
                </a:lnTo>
                <a:lnTo>
                  <a:pt x="21813" y="705217"/>
                </a:lnTo>
                <a:lnTo>
                  <a:pt x="27763" y="699266"/>
                </a:lnTo>
                <a:lnTo>
                  <a:pt x="33712" y="693711"/>
                </a:lnTo>
                <a:lnTo>
                  <a:pt x="40454" y="688157"/>
                </a:lnTo>
                <a:lnTo>
                  <a:pt x="47593" y="683396"/>
                </a:lnTo>
                <a:lnTo>
                  <a:pt x="55525" y="678239"/>
                </a:lnTo>
                <a:lnTo>
                  <a:pt x="63458" y="673478"/>
                </a:lnTo>
                <a:lnTo>
                  <a:pt x="72183" y="669113"/>
                </a:lnTo>
                <a:lnTo>
                  <a:pt x="81305" y="664353"/>
                </a:lnTo>
                <a:lnTo>
                  <a:pt x="90427" y="659988"/>
                </a:lnTo>
                <a:lnTo>
                  <a:pt x="99946" y="656418"/>
                </a:lnTo>
                <a:lnTo>
                  <a:pt x="109861" y="652450"/>
                </a:lnTo>
                <a:lnTo>
                  <a:pt x="130485" y="645309"/>
                </a:lnTo>
                <a:lnTo>
                  <a:pt x="151902" y="638564"/>
                </a:lnTo>
                <a:lnTo>
                  <a:pt x="174112" y="633010"/>
                </a:lnTo>
                <a:lnTo>
                  <a:pt x="196322" y="627456"/>
                </a:lnTo>
                <a:lnTo>
                  <a:pt x="218532" y="623488"/>
                </a:lnTo>
                <a:lnTo>
                  <a:pt x="241139" y="619521"/>
                </a:lnTo>
                <a:lnTo>
                  <a:pt x="262953" y="616347"/>
                </a:lnTo>
                <a:lnTo>
                  <a:pt x="266522" y="615950"/>
                </a:lnTo>
                <a:close/>
                <a:moveTo>
                  <a:pt x="1664891" y="614363"/>
                </a:moveTo>
                <a:lnTo>
                  <a:pt x="1675210" y="614363"/>
                </a:lnTo>
                <a:lnTo>
                  <a:pt x="1686322" y="614760"/>
                </a:lnTo>
                <a:lnTo>
                  <a:pt x="1697038" y="615554"/>
                </a:lnTo>
                <a:lnTo>
                  <a:pt x="1707754" y="617142"/>
                </a:lnTo>
                <a:lnTo>
                  <a:pt x="1718866" y="619127"/>
                </a:lnTo>
                <a:lnTo>
                  <a:pt x="1729582" y="621906"/>
                </a:lnTo>
                <a:lnTo>
                  <a:pt x="1740297" y="624288"/>
                </a:lnTo>
                <a:lnTo>
                  <a:pt x="1750616" y="627861"/>
                </a:lnTo>
                <a:lnTo>
                  <a:pt x="1761729" y="631435"/>
                </a:lnTo>
                <a:lnTo>
                  <a:pt x="1772047" y="635405"/>
                </a:lnTo>
                <a:lnTo>
                  <a:pt x="1782366" y="638978"/>
                </a:lnTo>
                <a:lnTo>
                  <a:pt x="1792288" y="643742"/>
                </a:lnTo>
                <a:lnTo>
                  <a:pt x="1802210" y="648506"/>
                </a:lnTo>
                <a:lnTo>
                  <a:pt x="1821260" y="657637"/>
                </a:lnTo>
                <a:lnTo>
                  <a:pt x="1838326" y="667562"/>
                </a:lnTo>
                <a:lnTo>
                  <a:pt x="1854994" y="677885"/>
                </a:lnTo>
                <a:lnTo>
                  <a:pt x="1869282" y="687810"/>
                </a:lnTo>
                <a:lnTo>
                  <a:pt x="1881982" y="697338"/>
                </a:lnTo>
                <a:lnTo>
                  <a:pt x="1892301" y="706072"/>
                </a:lnTo>
                <a:lnTo>
                  <a:pt x="1900635" y="714012"/>
                </a:lnTo>
                <a:lnTo>
                  <a:pt x="1903810" y="717585"/>
                </a:lnTo>
                <a:lnTo>
                  <a:pt x="1905794" y="720761"/>
                </a:lnTo>
                <a:lnTo>
                  <a:pt x="1907779" y="723541"/>
                </a:lnTo>
                <a:lnTo>
                  <a:pt x="1908969" y="725923"/>
                </a:lnTo>
                <a:lnTo>
                  <a:pt x="1909366" y="730290"/>
                </a:lnTo>
                <a:lnTo>
                  <a:pt x="1909763" y="735848"/>
                </a:lnTo>
                <a:lnTo>
                  <a:pt x="1909763" y="752125"/>
                </a:lnTo>
                <a:lnTo>
                  <a:pt x="1908969" y="773961"/>
                </a:lnTo>
                <a:lnTo>
                  <a:pt x="1907779" y="800957"/>
                </a:lnTo>
                <a:lnTo>
                  <a:pt x="1905794" y="832321"/>
                </a:lnTo>
                <a:lnTo>
                  <a:pt x="1903413" y="866861"/>
                </a:lnTo>
                <a:lnTo>
                  <a:pt x="1897460" y="942689"/>
                </a:lnTo>
                <a:lnTo>
                  <a:pt x="1890316" y="1022885"/>
                </a:lnTo>
                <a:lnTo>
                  <a:pt x="1882379" y="1101096"/>
                </a:lnTo>
                <a:lnTo>
                  <a:pt x="1878410" y="1137621"/>
                </a:lnTo>
                <a:lnTo>
                  <a:pt x="1874838" y="1171366"/>
                </a:lnTo>
                <a:lnTo>
                  <a:pt x="1870869" y="1201539"/>
                </a:lnTo>
                <a:lnTo>
                  <a:pt x="1867298" y="1227345"/>
                </a:lnTo>
                <a:lnTo>
                  <a:pt x="1863726" y="1226948"/>
                </a:lnTo>
                <a:lnTo>
                  <a:pt x="1860948" y="1226948"/>
                </a:lnTo>
                <a:lnTo>
                  <a:pt x="1855391" y="1226948"/>
                </a:lnTo>
                <a:lnTo>
                  <a:pt x="1850232" y="1227742"/>
                </a:lnTo>
                <a:lnTo>
                  <a:pt x="1784351" y="1240049"/>
                </a:lnTo>
                <a:lnTo>
                  <a:pt x="1786732" y="1190026"/>
                </a:lnTo>
                <a:lnTo>
                  <a:pt x="1788716" y="1126504"/>
                </a:lnTo>
                <a:lnTo>
                  <a:pt x="1789907" y="1056631"/>
                </a:lnTo>
                <a:lnTo>
                  <a:pt x="1790701" y="985566"/>
                </a:lnTo>
                <a:lnTo>
                  <a:pt x="1790701" y="920854"/>
                </a:lnTo>
                <a:lnTo>
                  <a:pt x="1790304" y="892666"/>
                </a:lnTo>
                <a:lnTo>
                  <a:pt x="1789907" y="868052"/>
                </a:lnTo>
                <a:lnTo>
                  <a:pt x="1789113" y="848201"/>
                </a:lnTo>
                <a:lnTo>
                  <a:pt x="1787923" y="833909"/>
                </a:lnTo>
                <a:lnTo>
                  <a:pt x="1787129" y="828748"/>
                </a:lnTo>
                <a:lnTo>
                  <a:pt x="1786335" y="825969"/>
                </a:lnTo>
                <a:lnTo>
                  <a:pt x="1785541" y="824381"/>
                </a:lnTo>
                <a:lnTo>
                  <a:pt x="1785144" y="824381"/>
                </a:lnTo>
                <a:lnTo>
                  <a:pt x="1784351" y="824778"/>
                </a:lnTo>
                <a:lnTo>
                  <a:pt x="1778398" y="832718"/>
                </a:lnTo>
                <a:lnTo>
                  <a:pt x="1772444" y="841452"/>
                </a:lnTo>
                <a:lnTo>
                  <a:pt x="1770460" y="843437"/>
                </a:lnTo>
                <a:lnTo>
                  <a:pt x="1750616" y="1136033"/>
                </a:lnTo>
                <a:lnTo>
                  <a:pt x="1743869" y="1212258"/>
                </a:lnTo>
                <a:lnTo>
                  <a:pt x="1739107" y="1264664"/>
                </a:lnTo>
                <a:lnTo>
                  <a:pt x="1735932" y="1268634"/>
                </a:lnTo>
                <a:lnTo>
                  <a:pt x="1733551" y="1272604"/>
                </a:lnTo>
                <a:lnTo>
                  <a:pt x="1731169" y="1276971"/>
                </a:lnTo>
                <a:lnTo>
                  <a:pt x="1728391" y="1281338"/>
                </a:lnTo>
                <a:lnTo>
                  <a:pt x="1724819" y="1290469"/>
                </a:lnTo>
                <a:lnTo>
                  <a:pt x="1721644" y="1300394"/>
                </a:lnTo>
                <a:lnTo>
                  <a:pt x="1718866" y="1309526"/>
                </a:lnTo>
                <a:lnTo>
                  <a:pt x="1717279" y="1319054"/>
                </a:lnTo>
                <a:lnTo>
                  <a:pt x="1715294" y="1328185"/>
                </a:lnTo>
                <a:lnTo>
                  <a:pt x="1714501" y="1336522"/>
                </a:lnTo>
                <a:lnTo>
                  <a:pt x="1710929" y="1342477"/>
                </a:lnTo>
                <a:lnTo>
                  <a:pt x="1677194" y="1790303"/>
                </a:lnTo>
                <a:lnTo>
                  <a:pt x="1674019" y="1789906"/>
                </a:lnTo>
                <a:lnTo>
                  <a:pt x="1585119" y="1789906"/>
                </a:lnTo>
                <a:lnTo>
                  <a:pt x="1581150" y="1789906"/>
                </a:lnTo>
                <a:lnTo>
                  <a:pt x="1577975" y="1790303"/>
                </a:lnTo>
                <a:lnTo>
                  <a:pt x="1571229" y="1792288"/>
                </a:lnTo>
                <a:lnTo>
                  <a:pt x="1526382" y="1442523"/>
                </a:lnTo>
                <a:lnTo>
                  <a:pt x="1520429" y="1442920"/>
                </a:lnTo>
                <a:lnTo>
                  <a:pt x="1514475" y="1443317"/>
                </a:lnTo>
                <a:lnTo>
                  <a:pt x="1510110" y="1442920"/>
                </a:lnTo>
                <a:lnTo>
                  <a:pt x="1505744" y="1442523"/>
                </a:lnTo>
                <a:lnTo>
                  <a:pt x="1464072" y="1792288"/>
                </a:lnTo>
                <a:lnTo>
                  <a:pt x="1456929" y="1790303"/>
                </a:lnTo>
                <a:lnTo>
                  <a:pt x="1453357" y="1789906"/>
                </a:lnTo>
                <a:lnTo>
                  <a:pt x="1449388" y="1789906"/>
                </a:lnTo>
                <a:lnTo>
                  <a:pt x="1360488" y="1789906"/>
                </a:lnTo>
                <a:lnTo>
                  <a:pt x="1357710" y="1790303"/>
                </a:lnTo>
                <a:lnTo>
                  <a:pt x="1354932" y="1790700"/>
                </a:lnTo>
                <a:lnTo>
                  <a:pt x="1323578" y="1376223"/>
                </a:lnTo>
                <a:lnTo>
                  <a:pt x="1325563" y="1369871"/>
                </a:lnTo>
                <a:lnTo>
                  <a:pt x="1326357" y="1362725"/>
                </a:lnTo>
                <a:lnTo>
                  <a:pt x="1326357" y="1355579"/>
                </a:lnTo>
                <a:lnTo>
                  <a:pt x="1325960" y="1348035"/>
                </a:lnTo>
                <a:lnTo>
                  <a:pt x="1324769" y="1338110"/>
                </a:lnTo>
                <a:lnTo>
                  <a:pt x="1323182" y="1327391"/>
                </a:lnTo>
                <a:lnTo>
                  <a:pt x="1321197" y="1315481"/>
                </a:lnTo>
                <a:lnTo>
                  <a:pt x="1318419" y="1303173"/>
                </a:lnTo>
                <a:lnTo>
                  <a:pt x="1316435" y="1297218"/>
                </a:lnTo>
                <a:lnTo>
                  <a:pt x="1314053" y="1291263"/>
                </a:lnTo>
                <a:lnTo>
                  <a:pt x="1312069" y="1285308"/>
                </a:lnTo>
                <a:lnTo>
                  <a:pt x="1308894" y="1279353"/>
                </a:lnTo>
                <a:lnTo>
                  <a:pt x="1305719" y="1273795"/>
                </a:lnTo>
                <a:lnTo>
                  <a:pt x="1302147" y="1268237"/>
                </a:lnTo>
                <a:lnTo>
                  <a:pt x="1298178" y="1263472"/>
                </a:lnTo>
                <a:lnTo>
                  <a:pt x="1293813" y="1259105"/>
                </a:lnTo>
                <a:lnTo>
                  <a:pt x="1292225" y="1240049"/>
                </a:lnTo>
                <a:lnTo>
                  <a:pt x="1293813" y="1217419"/>
                </a:lnTo>
                <a:lnTo>
                  <a:pt x="1305322" y="1219802"/>
                </a:lnTo>
                <a:lnTo>
                  <a:pt x="1311672" y="1220993"/>
                </a:lnTo>
                <a:lnTo>
                  <a:pt x="1317228" y="1220993"/>
                </a:lnTo>
                <a:lnTo>
                  <a:pt x="1321991" y="1220993"/>
                </a:lnTo>
                <a:lnTo>
                  <a:pt x="1326357" y="1220596"/>
                </a:lnTo>
                <a:lnTo>
                  <a:pt x="1330325" y="1219802"/>
                </a:lnTo>
                <a:lnTo>
                  <a:pt x="1334691" y="1218610"/>
                </a:lnTo>
                <a:lnTo>
                  <a:pt x="1339057" y="1217022"/>
                </a:lnTo>
                <a:lnTo>
                  <a:pt x="1342628" y="1215037"/>
                </a:lnTo>
                <a:lnTo>
                  <a:pt x="1346597" y="1213052"/>
                </a:lnTo>
                <a:lnTo>
                  <a:pt x="1350169" y="1210670"/>
                </a:lnTo>
                <a:lnTo>
                  <a:pt x="1353741" y="1207891"/>
                </a:lnTo>
                <a:lnTo>
                  <a:pt x="1356916" y="1205112"/>
                </a:lnTo>
                <a:lnTo>
                  <a:pt x="1360091" y="1201539"/>
                </a:lnTo>
                <a:lnTo>
                  <a:pt x="1362869" y="1198363"/>
                </a:lnTo>
                <a:lnTo>
                  <a:pt x="1365647" y="1194393"/>
                </a:lnTo>
                <a:lnTo>
                  <a:pt x="1367632" y="1190820"/>
                </a:lnTo>
                <a:lnTo>
                  <a:pt x="1369219" y="1186453"/>
                </a:lnTo>
                <a:lnTo>
                  <a:pt x="1370807" y="1182086"/>
                </a:lnTo>
                <a:lnTo>
                  <a:pt x="1394619" y="1110624"/>
                </a:lnTo>
                <a:lnTo>
                  <a:pt x="1417638" y="1047897"/>
                </a:lnTo>
                <a:lnTo>
                  <a:pt x="1429544" y="1016533"/>
                </a:lnTo>
                <a:lnTo>
                  <a:pt x="1440657" y="985169"/>
                </a:lnTo>
                <a:lnTo>
                  <a:pt x="1450578" y="954997"/>
                </a:lnTo>
                <a:lnTo>
                  <a:pt x="1460500" y="924427"/>
                </a:lnTo>
                <a:lnTo>
                  <a:pt x="1469629" y="895048"/>
                </a:lnTo>
                <a:lnTo>
                  <a:pt x="1477169" y="866067"/>
                </a:lnTo>
                <a:lnTo>
                  <a:pt x="1480741" y="878771"/>
                </a:lnTo>
                <a:lnTo>
                  <a:pt x="1482329" y="868052"/>
                </a:lnTo>
                <a:lnTo>
                  <a:pt x="1491854" y="796193"/>
                </a:lnTo>
                <a:lnTo>
                  <a:pt x="1493838" y="783886"/>
                </a:lnTo>
                <a:lnTo>
                  <a:pt x="1506538" y="687016"/>
                </a:lnTo>
                <a:lnTo>
                  <a:pt x="1500982" y="672326"/>
                </a:lnTo>
                <a:lnTo>
                  <a:pt x="1507729" y="673517"/>
                </a:lnTo>
                <a:lnTo>
                  <a:pt x="1514079" y="675105"/>
                </a:lnTo>
                <a:lnTo>
                  <a:pt x="1520032" y="675502"/>
                </a:lnTo>
                <a:lnTo>
                  <a:pt x="1526382" y="675899"/>
                </a:lnTo>
                <a:lnTo>
                  <a:pt x="1533922" y="675502"/>
                </a:lnTo>
                <a:lnTo>
                  <a:pt x="1541860" y="674311"/>
                </a:lnTo>
                <a:lnTo>
                  <a:pt x="1549400" y="673517"/>
                </a:lnTo>
                <a:lnTo>
                  <a:pt x="1556941" y="671929"/>
                </a:lnTo>
                <a:lnTo>
                  <a:pt x="1551385" y="690589"/>
                </a:lnTo>
                <a:lnTo>
                  <a:pt x="1573213" y="881153"/>
                </a:lnTo>
                <a:lnTo>
                  <a:pt x="1628776" y="636993"/>
                </a:lnTo>
                <a:lnTo>
                  <a:pt x="1635126" y="631832"/>
                </a:lnTo>
                <a:lnTo>
                  <a:pt x="1641476" y="626273"/>
                </a:lnTo>
                <a:lnTo>
                  <a:pt x="1647826" y="621112"/>
                </a:lnTo>
                <a:lnTo>
                  <a:pt x="1654176" y="615157"/>
                </a:lnTo>
                <a:lnTo>
                  <a:pt x="1664891" y="614363"/>
                </a:lnTo>
                <a:close/>
                <a:moveTo>
                  <a:pt x="1134938" y="547688"/>
                </a:moveTo>
                <a:lnTo>
                  <a:pt x="1149232" y="547688"/>
                </a:lnTo>
                <a:lnTo>
                  <a:pt x="1163128" y="548482"/>
                </a:lnTo>
                <a:lnTo>
                  <a:pt x="1177421" y="550070"/>
                </a:lnTo>
                <a:lnTo>
                  <a:pt x="1191317" y="552055"/>
                </a:lnTo>
                <a:lnTo>
                  <a:pt x="1205611" y="554834"/>
                </a:lnTo>
                <a:lnTo>
                  <a:pt x="1219507" y="558010"/>
                </a:lnTo>
                <a:lnTo>
                  <a:pt x="1233403" y="561979"/>
                </a:lnTo>
                <a:lnTo>
                  <a:pt x="1247300" y="566346"/>
                </a:lnTo>
                <a:lnTo>
                  <a:pt x="1261196" y="571110"/>
                </a:lnTo>
                <a:lnTo>
                  <a:pt x="1274695" y="576667"/>
                </a:lnTo>
                <a:lnTo>
                  <a:pt x="1288194" y="582225"/>
                </a:lnTo>
                <a:lnTo>
                  <a:pt x="1300899" y="588180"/>
                </a:lnTo>
                <a:lnTo>
                  <a:pt x="1313605" y="594531"/>
                </a:lnTo>
                <a:lnTo>
                  <a:pt x="1325913" y="600883"/>
                </a:lnTo>
                <a:lnTo>
                  <a:pt x="1337824" y="607632"/>
                </a:lnTo>
                <a:lnTo>
                  <a:pt x="1349338" y="614777"/>
                </a:lnTo>
                <a:lnTo>
                  <a:pt x="1360455" y="621923"/>
                </a:lnTo>
                <a:lnTo>
                  <a:pt x="1370381" y="629069"/>
                </a:lnTo>
                <a:lnTo>
                  <a:pt x="1380704" y="636214"/>
                </a:lnTo>
                <a:lnTo>
                  <a:pt x="1389836" y="643757"/>
                </a:lnTo>
                <a:lnTo>
                  <a:pt x="1398173" y="650902"/>
                </a:lnTo>
                <a:lnTo>
                  <a:pt x="1405717" y="658048"/>
                </a:lnTo>
                <a:lnTo>
                  <a:pt x="1412864" y="665590"/>
                </a:lnTo>
                <a:lnTo>
                  <a:pt x="1419216" y="672339"/>
                </a:lnTo>
                <a:lnTo>
                  <a:pt x="1425172" y="679485"/>
                </a:lnTo>
                <a:lnTo>
                  <a:pt x="1429936" y="686233"/>
                </a:lnTo>
                <a:lnTo>
                  <a:pt x="1433907" y="692982"/>
                </a:lnTo>
                <a:lnTo>
                  <a:pt x="1436289" y="699334"/>
                </a:lnTo>
                <a:lnTo>
                  <a:pt x="1438274" y="705288"/>
                </a:lnTo>
                <a:lnTo>
                  <a:pt x="1439068" y="711243"/>
                </a:lnTo>
                <a:lnTo>
                  <a:pt x="1439862" y="719182"/>
                </a:lnTo>
                <a:lnTo>
                  <a:pt x="1441053" y="727916"/>
                </a:lnTo>
                <a:lnTo>
                  <a:pt x="1441450" y="737443"/>
                </a:lnTo>
                <a:lnTo>
                  <a:pt x="1441053" y="746971"/>
                </a:lnTo>
                <a:lnTo>
                  <a:pt x="1440656" y="756895"/>
                </a:lnTo>
                <a:lnTo>
                  <a:pt x="1439465" y="766820"/>
                </a:lnTo>
                <a:lnTo>
                  <a:pt x="1438671" y="777538"/>
                </a:lnTo>
                <a:lnTo>
                  <a:pt x="1437083" y="787860"/>
                </a:lnTo>
                <a:lnTo>
                  <a:pt x="1433112" y="810090"/>
                </a:lnTo>
                <a:lnTo>
                  <a:pt x="1428348" y="833512"/>
                </a:lnTo>
                <a:lnTo>
                  <a:pt x="1422392" y="857331"/>
                </a:lnTo>
                <a:lnTo>
                  <a:pt x="1415643" y="882340"/>
                </a:lnTo>
                <a:lnTo>
                  <a:pt x="1407702" y="908144"/>
                </a:lnTo>
                <a:lnTo>
                  <a:pt x="1399761" y="933947"/>
                </a:lnTo>
                <a:lnTo>
                  <a:pt x="1390630" y="960148"/>
                </a:lnTo>
                <a:lnTo>
                  <a:pt x="1381101" y="986348"/>
                </a:lnTo>
                <a:lnTo>
                  <a:pt x="1361646" y="1039146"/>
                </a:lnTo>
                <a:lnTo>
                  <a:pt x="1342191" y="1091547"/>
                </a:lnTo>
                <a:lnTo>
                  <a:pt x="1317972" y="1165385"/>
                </a:lnTo>
                <a:lnTo>
                  <a:pt x="1242535" y="1148315"/>
                </a:lnTo>
                <a:lnTo>
                  <a:pt x="1238962" y="1207465"/>
                </a:lnTo>
                <a:lnTo>
                  <a:pt x="1232212" y="1284875"/>
                </a:lnTo>
                <a:lnTo>
                  <a:pt x="1226654" y="1344422"/>
                </a:lnTo>
                <a:lnTo>
                  <a:pt x="1221095" y="1398411"/>
                </a:lnTo>
                <a:lnTo>
                  <a:pt x="1220698" y="1403572"/>
                </a:lnTo>
                <a:lnTo>
                  <a:pt x="1218316" y="1411908"/>
                </a:lnTo>
                <a:lnTo>
                  <a:pt x="1214743" y="1420245"/>
                </a:lnTo>
                <a:lnTo>
                  <a:pt x="1211169" y="1428581"/>
                </a:lnTo>
                <a:lnTo>
                  <a:pt x="1207199" y="1436918"/>
                </a:lnTo>
                <a:lnTo>
                  <a:pt x="1203229" y="1444857"/>
                </a:lnTo>
                <a:lnTo>
                  <a:pt x="1198464" y="1452797"/>
                </a:lnTo>
                <a:lnTo>
                  <a:pt x="1193303" y="1461133"/>
                </a:lnTo>
                <a:lnTo>
                  <a:pt x="1187744" y="1469073"/>
                </a:lnTo>
                <a:lnTo>
                  <a:pt x="1141688" y="2084388"/>
                </a:lnTo>
                <a:lnTo>
                  <a:pt x="1017416" y="2084388"/>
                </a:lnTo>
                <a:lnTo>
                  <a:pt x="955478" y="1594915"/>
                </a:lnTo>
                <a:lnTo>
                  <a:pt x="947537" y="1595709"/>
                </a:lnTo>
                <a:lnTo>
                  <a:pt x="943567" y="1596503"/>
                </a:lnTo>
                <a:lnTo>
                  <a:pt x="939597" y="1596503"/>
                </a:lnTo>
                <a:lnTo>
                  <a:pt x="934435" y="1595709"/>
                </a:lnTo>
                <a:lnTo>
                  <a:pt x="928877" y="1595312"/>
                </a:lnTo>
                <a:lnTo>
                  <a:pt x="871306" y="2082006"/>
                </a:lnTo>
                <a:lnTo>
                  <a:pt x="741476" y="2084388"/>
                </a:lnTo>
                <a:lnTo>
                  <a:pt x="694625" y="1461133"/>
                </a:lnTo>
                <a:lnTo>
                  <a:pt x="685890" y="1446842"/>
                </a:lnTo>
                <a:lnTo>
                  <a:pt x="681920" y="1439697"/>
                </a:lnTo>
                <a:lnTo>
                  <a:pt x="677553" y="1432948"/>
                </a:lnTo>
                <a:lnTo>
                  <a:pt x="673582" y="1425802"/>
                </a:lnTo>
                <a:lnTo>
                  <a:pt x="670406" y="1418657"/>
                </a:lnTo>
                <a:lnTo>
                  <a:pt x="667230" y="1411511"/>
                </a:lnTo>
                <a:lnTo>
                  <a:pt x="664848" y="1403969"/>
                </a:lnTo>
                <a:lnTo>
                  <a:pt x="664053" y="1398411"/>
                </a:lnTo>
                <a:lnTo>
                  <a:pt x="657701" y="1329337"/>
                </a:lnTo>
                <a:lnTo>
                  <a:pt x="650554" y="1253514"/>
                </a:lnTo>
                <a:lnTo>
                  <a:pt x="642217" y="1157446"/>
                </a:lnTo>
                <a:lnTo>
                  <a:pt x="626335" y="1161415"/>
                </a:lnTo>
                <a:lnTo>
                  <a:pt x="610057" y="1165782"/>
                </a:lnTo>
                <a:lnTo>
                  <a:pt x="594175" y="1168958"/>
                </a:lnTo>
                <a:lnTo>
                  <a:pt x="585440" y="1170943"/>
                </a:lnTo>
                <a:lnTo>
                  <a:pt x="577500" y="1171737"/>
                </a:lnTo>
                <a:lnTo>
                  <a:pt x="569956" y="1172531"/>
                </a:lnTo>
                <a:lnTo>
                  <a:pt x="562412" y="1172928"/>
                </a:lnTo>
                <a:lnTo>
                  <a:pt x="554869" y="1172928"/>
                </a:lnTo>
                <a:lnTo>
                  <a:pt x="548119" y="1172531"/>
                </a:lnTo>
                <a:lnTo>
                  <a:pt x="541369" y="1171737"/>
                </a:lnTo>
                <a:lnTo>
                  <a:pt x="535017" y="1170149"/>
                </a:lnTo>
                <a:lnTo>
                  <a:pt x="529458" y="1167767"/>
                </a:lnTo>
                <a:lnTo>
                  <a:pt x="523900" y="1165385"/>
                </a:lnTo>
                <a:lnTo>
                  <a:pt x="514768" y="1116557"/>
                </a:lnTo>
                <a:lnTo>
                  <a:pt x="504048" y="1055819"/>
                </a:lnTo>
                <a:lnTo>
                  <a:pt x="492931" y="988730"/>
                </a:lnTo>
                <a:lnTo>
                  <a:pt x="482211" y="919656"/>
                </a:lnTo>
                <a:lnTo>
                  <a:pt x="477049" y="885913"/>
                </a:lnTo>
                <a:lnTo>
                  <a:pt x="472682" y="853361"/>
                </a:lnTo>
                <a:lnTo>
                  <a:pt x="468712" y="822397"/>
                </a:lnTo>
                <a:lnTo>
                  <a:pt x="465932" y="794608"/>
                </a:lnTo>
                <a:lnTo>
                  <a:pt x="463550" y="770393"/>
                </a:lnTo>
                <a:lnTo>
                  <a:pt x="462359" y="748956"/>
                </a:lnTo>
                <a:lnTo>
                  <a:pt x="461962" y="740222"/>
                </a:lnTo>
                <a:lnTo>
                  <a:pt x="461962" y="732680"/>
                </a:lnTo>
                <a:lnTo>
                  <a:pt x="462359" y="726328"/>
                </a:lnTo>
                <a:lnTo>
                  <a:pt x="463153" y="720770"/>
                </a:lnTo>
                <a:lnTo>
                  <a:pt x="463550" y="716404"/>
                </a:lnTo>
                <a:lnTo>
                  <a:pt x="463947" y="711640"/>
                </a:lnTo>
                <a:lnTo>
                  <a:pt x="465138" y="707273"/>
                </a:lnTo>
                <a:lnTo>
                  <a:pt x="466330" y="702906"/>
                </a:lnTo>
                <a:lnTo>
                  <a:pt x="469109" y="694173"/>
                </a:lnTo>
                <a:lnTo>
                  <a:pt x="473079" y="685836"/>
                </a:lnTo>
                <a:lnTo>
                  <a:pt x="477447" y="677500"/>
                </a:lnTo>
                <a:lnTo>
                  <a:pt x="483005" y="669957"/>
                </a:lnTo>
                <a:lnTo>
                  <a:pt x="489358" y="662415"/>
                </a:lnTo>
                <a:lnTo>
                  <a:pt x="496504" y="654475"/>
                </a:lnTo>
                <a:lnTo>
                  <a:pt x="504048" y="647329"/>
                </a:lnTo>
                <a:lnTo>
                  <a:pt x="512783" y="640581"/>
                </a:lnTo>
                <a:lnTo>
                  <a:pt x="521915" y="634229"/>
                </a:lnTo>
                <a:lnTo>
                  <a:pt x="531443" y="628275"/>
                </a:lnTo>
                <a:lnTo>
                  <a:pt x="542163" y="621923"/>
                </a:lnTo>
                <a:lnTo>
                  <a:pt x="552883" y="616365"/>
                </a:lnTo>
                <a:lnTo>
                  <a:pt x="564000" y="610411"/>
                </a:lnTo>
                <a:lnTo>
                  <a:pt x="575911" y="605250"/>
                </a:lnTo>
                <a:lnTo>
                  <a:pt x="588220" y="600089"/>
                </a:lnTo>
                <a:lnTo>
                  <a:pt x="600925" y="595325"/>
                </a:lnTo>
                <a:lnTo>
                  <a:pt x="613233" y="590562"/>
                </a:lnTo>
                <a:lnTo>
                  <a:pt x="626732" y="586195"/>
                </a:lnTo>
                <a:lnTo>
                  <a:pt x="640231" y="582225"/>
                </a:lnTo>
                <a:lnTo>
                  <a:pt x="653731" y="577858"/>
                </a:lnTo>
                <a:lnTo>
                  <a:pt x="681920" y="570713"/>
                </a:lnTo>
                <a:lnTo>
                  <a:pt x="710110" y="564361"/>
                </a:lnTo>
                <a:lnTo>
                  <a:pt x="738299" y="558407"/>
                </a:lnTo>
                <a:lnTo>
                  <a:pt x="766489" y="554040"/>
                </a:lnTo>
                <a:lnTo>
                  <a:pt x="793884" y="549673"/>
                </a:lnTo>
                <a:lnTo>
                  <a:pt x="797458" y="549276"/>
                </a:lnTo>
                <a:lnTo>
                  <a:pt x="800634" y="549276"/>
                </a:lnTo>
                <a:lnTo>
                  <a:pt x="806987" y="549276"/>
                </a:lnTo>
                <a:lnTo>
                  <a:pt x="897114" y="881943"/>
                </a:lnTo>
                <a:lnTo>
                  <a:pt x="899099" y="868843"/>
                </a:lnTo>
                <a:lnTo>
                  <a:pt x="930068" y="640581"/>
                </a:lnTo>
                <a:lnTo>
                  <a:pt x="921333" y="617953"/>
                </a:lnTo>
                <a:lnTo>
                  <a:pt x="938406" y="588577"/>
                </a:lnTo>
                <a:lnTo>
                  <a:pt x="977712" y="588180"/>
                </a:lnTo>
                <a:lnTo>
                  <a:pt x="994388" y="617953"/>
                </a:lnTo>
                <a:lnTo>
                  <a:pt x="986844" y="644551"/>
                </a:lnTo>
                <a:lnTo>
                  <a:pt x="1014636" y="885913"/>
                </a:lnTo>
                <a:lnTo>
                  <a:pt x="1088485" y="559597"/>
                </a:lnTo>
                <a:lnTo>
                  <a:pt x="1096823" y="556025"/>
                </a:lnTo>
                <a:lnTo>
                  <a:pt x="1103175" y="552849"/>
                </a:lnTo>
                <a:lnTo>
                  <a:pt x="1106749" y="550467"/>
                </a:lnTo>
                <a:lnTo>
                  <a:pt x="1107543" y="550070"/>
                </a:lnTo>
                <a:lnTo>
                  <a:pt x="1107543" y="549673"/>
                </a:lnTo>
                <a:lnTo>
                  <a:pt x="1121042" y="548085"/>
                </a:lnTo>
                <a:lnTo>
                  <a:pt x="1134938" y="547688"/>
                </a:lnTo>
                <a:close/>
                <a:moveTo>
                  <a:pt x="1529566" y="180975"/>
                </a:moveTo>
                <a:lnTo>
                  <a:pt x="1542295" y="180975"/>
                </a:lnTo>
                <a:lnTo>
                  <a:pt x="1554228" y="181372"/>
                </a:lnTo>
                <a:lnTo>
                  <a:pt x="1566162" y="182564"/>
                </a:lnTo>
                <a:lnTo>
                  <a:pt x="1577698" y="184153"/>
                </a:lnTo>
                <a:lnTo>
                  <a:pt x="1588040" y="186139"/>
                </a:lnTo>
                <a:lnTo>
                  <a:pt x="1598781" y="188920"/>
                </a:lnTo>
                <a:lnTo>
                  <a:pt x="1608328" y="191700"/>
                </a:lnTo>
                <a:lnTo>
                  <a:pt x="1617874" y="195275"/>
                </a:lnTo>
                <a:lnTo>
                  <a:pt x="1626626" y="198453"/>
                </a:lnTo>
                <a:lnTo>
                  <a:pt x="1634979" y="202426"/>
                </a:lnTo>
                <a:lnTo>
                  <a:pt x="1642935" y="206398"/>
                </a:lnTo>
                <a:lnTo>
                  <a:pt x="1650095" y="210370"/>
                </a:lnTo>
                <a:lnTo>
                  <a:pt x="1656858" y="214740"/>
                </a:lnTo>
                <a:lnTo>
                  <a:pt x="1663222" y="218315"/>
                </a:lnTo>
                <a:lnTo>
                  <a:pt x="1673962" y="225862"/>
                </a:lnTo>
                <a:lnTo>
                  <a:pt x="1682316" y="232615"/>
                </a:lnTo>
                <a:lnTo>
                  <a:pt x="1688681" y="238177"/>
                </a:lnTo>
                <a:lnTo>
                  <a:pt x="1693454" y="243341"/>
                </a:lnTo>
                <a:lnTo>
                  <a:pt x="1691863" y="246519"/>
                </a:lnTo>
                <a:lnTo>
                  <a:pt x="1689476" y="250888"/>
                </a:lnTo>
                <a:lnTo>
                  <a:pt x="1686692" y="256052"/>
                </a:lnTo>
                <a:lnTo>
                  <a:pt x="1682714" y="262011"/>
                </a:lnTo>
                <a:lnTo>
                  <a:pt x="1677940" y="268367"/>
                </a:lnTo>
                <a:lnTo>
                  <a:pt x="1671973" y="275120"/>
                </a:lnTo>
                <a:lnTo>
                  <a:pt x="1665211" y="281078"/>
                </a:lnTo>
                <a:lnTo>
                  <a:pt x="1661233" y="284256"/>
                </a:lnTo>
                <a:lnTo>
                  <a:pt x="1656858" y="286639"/>
                </a:lnTo>
                <a:lnTo>
                  <a:pt x="1652880" y="289420"/>
                </a:lnTo>
                <a:lnTo>
                  <a:pt x="1648106" y="291803"/>
                </a:lnTo>
                <a:lnTo>
                  <a:pt x="1643333" y="293790"/>
                </a:lnTo>
                <a:lnTo>
                  <a:pt x="1638162" y="295776"/>
                </a:lnTo>
                <a:lnTo>
                  <a:pt x="1632593" y="296967"/>
                </a:lnTo>
                <a:lnTo>
                  <a:pt x="1627024" y="297762"/>
                </a:lnTo>
                <a:lnTo>
                  <a:pt x="1621057" y="298159"/>
                </a:lnTo>
                <a:lnTo>
                  <a:pt x="1614692" y="298159"/>
                </a:lnTo>
                <a:lnTo>
                  <a:pt x="1607930" y="297762"/>
                </a:lnTo>
                <a:lnTo>
                  <a:pt x="1601167" y="296570"/>
                </a:lnTo>
                <a:lnTo>
                  <a:pt x="1594007" y="294584"/>
                </a:lnTo>
                <a:lnTo>
                  <a:pt x="1586449" y="292201"/>
                </a:lnTo>
                <a:lnTo>
                  <a:pt x="1578891" y="289420"/>
                </a:lnTo>
                <a:lnTo>
                  <a:pt x="1570936" y="285448"/>
                </a:lnTo>
                <a:lnTo>
                  <a:pt x="1561389" y="280681"/>
                </a:lnTo>
                <a:lnTo>
                  <a:pt x="1551842" y="276708"/>
                </a:lnTo>
                <a:lnTo>
                  <a:pt x="1590825" y="295776"/>
                </a:lnTo>
                <a:lnTo>
                  <a:pt x="1608328" y="303720"/>
                </a:lnTo>
                <a:lnTo>
                  <a:pt x="1617477" y="306898"/>
                </a:lnTo>
                <a:lnTo>
                  <a:pt x="1625830" y="310473"/>
                </a:lnTo>
                <a:lnTo>
                  <a:pt x="1633786" y="312857"/>
                </a:lnTo>
                <a:lnTo>
                  <a:pt x="1641344" y="314446"/>
                </a:lnTo>
                <a:lnTo>
                  <a:pt x="1648902" y="316035"/>
                </a:lnTo>
                <a:lnTo>
                  <a:pt x="1655664" y="316432"/>
                </a:lnTo>
                <a:lnTo>
                  <a:pt x="1662427" y="316035"/>
                </a:lnTo>
                <a:lnTo>
                  <a:pt x="1665609" y="315240"/>
                </a:lnTo>
                <a:lnTo>
                  <a:pt x="1668393" y="314446"/>
                </a:lnTo>
                <a:lnTo>
                  <a:pt x="1671576" y="313651"/>
                </a:lnTo>
                <a:lnTo>
                  <a:pt x="1674360" y="312460"/>
                </a:lnTo>
                <a:lnTo>
                  <a:pt x="1676747" y="310871"/>
                </a:lnTo>
                <a:lnTo>
                  <a:pt x="1679531" y="309282"/>
                </a:lnTo>
                <a:lnTo>
                  <a:pt x="1680725" y="321993"/>
                </a:lnTo>
                <a:lnTo>
                  <a:pt x="1681123" y="333910"/>
                </a:lnTo>
                <a:lnTo>
                  <a:pt x="1681123" y="345430"/>
                </a:lnTo>
                <a:lnTo>
                  <a:pt x="1680327" y="356950"/>
                </a:lnTo>
                <a:lnTo>
                  <a:pt x="1682316" y="354566"/>
                </a:lnTo>
                <a:lnTo>
                  <a:pt x="1683509" y="353772"/>
                </a:lnTo>
                <a:lnTo>
                  <a:pt x="1684703" y="353772"/>
                </a:lnTo>
                <a:lnTo>
                  <a:pt x="1685896" y="354169"/>
                </a:lnTo>
                <a:lnTo>
                  <a:pt x="1687487" y="354964"/>
                </a:lnTo>
                <a:lnTo>
                  <a:pt x="1688681" y="356553"/>
                </a:lnTo>
                <a:lnTo>
                  <a:pt x="1689874" y="358142"/>
                </a:lnTo>
                <a:lnTo>
                  <a:pt x="1692261" y="363703"/>
                </a:lnTo>
                <a:lnTo>
                  <a:pt x="1694250" y="370456"/>
                </a:lnTo>
                <a:lnTo>
                  <a:pt x="1695841" y="378401"/>
                </a:lnTo>
                <a:lnTo>
                  <a:pt x="1697034" y="387934"/>
                </a:lnTo>
                <a:lnTo>
                  <a:pt x="1698227" y="398660"/>
                </a:lnTo>
                <a:lnTo>
                  <a:pt x="1698625" y="409782"/>
                </a:lnTo>
                <a:lnTo>
                  <a:pt x="1698227" y="420905"/>
                </a:lnTo>
                <a:lnTo>
                  <a:pt x="1697034" y="431630"/>
                </a:lnTo>
                <a:lnTo>
                  <a:pt x="1695841" y="441164"/>
                </a:lnTo>
                <a:lnTo>
                  <a:pt x="1694250" y="449108"/>
                </a:lnTo>
                <a:lnTo>
                  <a:pt x="1692261" y="456259"/>
                </a:lnTo>
                <a:lnTo>
                  <a:pt x="1689874" y="461423"/>
                </a:lnTo>
                <a:lnTo>
                  <a:pt x="1688681" y="463012"/>
                </a:lnTo>
                <a:lnTo>
                  <a:pt x="1687487" y="464998"/>
                </a:lnTo>
                <a:lnTo>
                  <a:pt x="1685896" y="465792"/>
                </a:lnTo>
                <a:lnTo>
                  <a:pt x="1684703" y="465792"/>
                </a:lnTo>
                <a:lnTo>
                  <a:pt x="1683112" y="465792"/>
                </a:lnTo>
                <a:lnTo>
                  <a:pt x="1681520" y="464203"/>
                </a:lnTo>
                <a:lnTo>
                  <a:pt x="1680327" y="463012"/>
                </a:lnTo>
                <a:lnTo>
                  <a:pt x="1679134" y="461025"/>
                </a:lnTo>
                <a:lnTo>
                  <a:pt x="1677940" y="458642"/>
                </a:lnTo>
                <a:lnTo>
                  <a:pt x="1676349" y="455464"/>
                </a:lnTo>
                <a:lnTo>
                  <a:pt x="1674758" y="447917"/>
                </a:lnTo>
                <a:lnTo>
                  <a:pt x="1673565" y="457450"/>
                </a:lnTo>
                <a:lnTo>
                  <a:pt x="1671973" y="467381"/>
                </a:lnTo>
                <a:lnTo>
                  <a:pt x="1669587" y="476518"/>
                </a:lnTo>
                <a:lnTo>
                  <a:pt x="1667200" y="485654"/>
                </a:lnTo>
                <a:lnTo>
                  <a:pt x="1664813" y="494393"/>
                </a:lnTo>
                <a:lnTo>
                  <a:pt x="1661631" y="502735"/>
                </a:lnTo>
                <a:lnTo>
                  <a:pt x="1658449" y="511077"/>
                </a:lnTo>
                <a:lnTo>
                  <a:pt x="1654869" y="519419"/>
                </a:lnTo>
                <a:lnTo>
                  <a:pt x="1651289" y="526966"/>
                </a:lnTo>
                <a:lnTo>
                  <a:pt x="1646913" y="534514"/>
                </a:lnTo>
                <a:lnTo>
                  <a:pt x="1642537" y="541664"/>
                </a:lnTo>
                <a:lnTo>
                  <a:pt x="1638162" y="548417"/>
                </a:lnTo>
                <a:lnTo>
                  <a:pt x="1633388" y="555170"/>
                </a:lnTo>
                <a:lnTo>
                  <a:pt x="1628217" y="561526"/>
                </a:lnTo>
                <a:lnTo>
                  <a:pt x="1623046" y="567485"/>
                </a:lnTo>
                <a:lnTo>
                  <a:pt x="1618272" y="573443"/>
                </a:lnTo>
                <a:lnTo>
                  <a:pt x="1612703" y="578607"/>
                </a:lnTo>
                <a:lnTo>
                  <a:pt x="1607134" y="583771"/>
                </a:lnTo>
                <a:lnTo>
                  <a:pt x="1601565" y="588538"/>
                </a:lnTo>
                <a:lnTo>
                  <a:pt x="1596394" y="592510"/>
                </a:lnTo>
                <a:lnTo>
                  <a:pt x="1590427" y="596880"/>
                </a:lnTo>
                <a:lnTo>
                  <a:pt x="1584460" y="600852"/>
                </a:lnTo>
                <a:lnTo>
                  <a:pt x="1578891" y="604030"/>
                </a:lnTo>
                <a:lnTo>
                  <a:pt x="1572924" y="607605"/>
                </a:lnTo>
                <a:lnTo>
                  <a:pt x="1566958" y="609989"/>
                </a:lnTo>
                <a:lnTo>
                  <a:pt x="1560991" y="612372"/>
                </a:lnTo>
                <a:lnTo>
                  <a:pt x="1555024" y="614756"/>
                </a:lnTo>
                <a:lnTo>
                  <a:pt x="1549853" y="616344"/>
                </a:lnTo>
                <a:lnTo>
                  <a:pt x="1543886" y="617536"/>
                </a:lnTo>
                <a:lnTo>
                  <a:pt x="1538317" y="618331"/>
                </a:lnTo>
                <a:lnTo>
                  <a:pt x="1532748" y="618728"/>
                </a:lnTo>
                <a:lnTo>
                  <a:pt x="1527179" y="619125"/>
                </a:lnTo>
                <a:lnTo>
                  <a:pt x="1523201" y="618728"/>
                </a:lnTo>
                <a:lnTo>
                  <a:pt x="1518428" y="618331"/>
                </a:lnTo>
                <a:lnTo>
                  <a:pt x="1513654" y="617536"/>
                </a:lnTo>
                <a:lnTo>
                  <a:pt x="1508881" y="615947"/>
                </a:lnTo>
                <a:lnTo>
                  <a:pt x="1503709" y="614358"/>
                </a:lnTo>
                <a:lnTo>
                  <a:pt x="1498538" y="611975"/>
                </a:lnTo>
                <a:lnTo>
                  <a:pt x="1492969" y="609592"/>
                </a:lnTo>
                <a:lnTo>
                  <a:pt x="1487798" y="606414"/>
                </a:lnTo>
                <a:lnTo>
                  <a:pt x="1482229" y="603633"/>
                </a:lnTo>
                <a:lnTo>
                  <a:pt x="1476660" y="599661"/>
                </a:lnTo>
                <a:lnTo>
                  <a:pt x="1465522" y="591716"/>
                </a:lnTo>
                <a:lnTo>
                  <a:pt x="1454384" y="582580"/>
                </a:lnTo>
                <a:lnTo>
                  <a:pt x="1443246" y="572251"/>
                </a:lnTo>
                <a:lnTo>
                  <a:pt x="1432108" y="560732"/>
                </a:lnTo>
                <a:lnTo>
                  <a:pt x="1421765" y="548020"/>
                </a:lnTo>
                <a:lnTo>
                  <a:pt x="1416992" y="541664"/>
                </a:lnTo>
                <a:lnTo>
                  <a:pt x="1411821" y="534514"/>
                </a:lnTo>
                <a:lnTo>
                  <a:pt x="1407445" y="527364"/>
                </a:lnTo>
                <a:lnTo>
                  <a:pt x="1402671" y="520213"/>
                </a:lnTo>
                <a:lnTo>
                  <a:pt x="1398296" y="512666"/>
                </a:lnTo>
                <a:lnTo>
                  <a:pt x="1394318" y="504721"/>
                </a:lnTo>
                <a:lnTo>
                  <a:pt x="1390340" y="496777"/>
                </a:lnTo>
                <a:lnTo>
                  <a:pt x="1386760" y="488435"/>
                </a:lnTo>
                <a:lnTo>
                  <a:pt x="1383180" y="480490"/>
                </a:lnTo>
                <a:lnTo>
                  <a:pt x="1380395" y="472148"/>
                </a:lnTo>
                <a:lnTo>
                  <a:pt x="1377213" y="463012"/>
                </a:lnTo>
                <a:lnTo>
                  <a:pt x="1374826" y="454272"/>
                </a:lnTo>
                <a:lnTo>
                  <a:pt x="1373235" y="460231"/>
                </a:lnTo>
                <a:lnTo>
                  <a:pt x="1370848" y="464998"/>
                </a:lnTo>
                <a:lnTo>
                  <a:pt x="1369655" y="466189"/>
                </a:lnTo>
                <a:lnTo>
                  <a:pt x="1368462" y="467381"/>
                </a:lnTo>
                <a:lnTo>
                  <a:pt x="1367268" y="468176"/>
                </a:lnTo>
                <a:lnTo>
                  <a:pt x="1366075" y="468573"/>
                </a:lnTo>
                <a:lnTo>
                  <a:pt x="1364484" y="468176"/>
                </a:lnTo>
                <a:lnTo>
                  <a:pt x="1363291" y="467381"/>
                </a:lnTo>
                <a:lnTo>
                  <a:pt x="1361699" y="466189"/>
                </a:lnTo>
                <a:lnTo>
                  <a:pt x="1360506" y="463806"/>
                </a:lnTo>
                <a:lnTo>
                  <a:pt x="1358119" y="459039"/>
                </a:lnTo>
                <a:lnTo>
                  <a:pt x="1356130" y="452286"/>
                </a:lnTo>
                <a:lnTo>
                  <a:pt x="1354539" y="443547"/>
                </a:lnTo>
                <a:lnTo>
                  <a:pt x="1353346" y="434411"/>
                </a:lnTo>
                <a:lnTo>
                  <a:pt x="1352550" y="423685"/>
                </a:lnTo>
                <a:lnTo>
                  <a:pt x="1352550" y="412563"/>
                </a:lnTo>
                <a:lnTo>
                  <a:pt x="1352550" y="401043"/>
                </a:lnTo>
                <a:lnTo>
                  <a:pt x="1353346" y="390715"/>
                </a:lnTo>
                <a:lnTo>
                  <a:pt x="1354539" y="381181"/>
                </a:lnTo>
                <a:lnTo>
                  <a:pt x="1356130" y="372839"/>
                </a:lnTo>
                <a:lnTo>
                  <a:pt x="1358119" y="366086"/>
                </a:lnTo>
                <a:lnTo>
                  <a:pt x="1360506" y="360922"/>
                </a:lnTo>
                <a:lnTo>
                  <a:pt x="1361699" y="358936"/>
                </a:lnTo>
                <a:lnTo>
                  <a:pt x="1363291" y="357744"/>
                </a:lnTo>
                <a:lnTo>
                  <a:pt x="1364484" y="356950"/>
                </a:lnTo>
                <a:lnTo>
                  <a:pt x="1366075" y="356553"/>
                </a:lnTo>
                <a:lnTo>
                  <a:pt x="1366871" y="356950"/>
                </a:lnTo>
                <a:lnTo>
                  <a:pt x="1367666" y="357347"/>
                </a:lnTo>
                <a:lnTo>
                  <a:pt x="1368064" y="349800"/>
                </a:lnTo>
                <a:lnTo>
                  <a:pt x="1368462" y="342252"/>
                </a:lnTo>
                <a:lnTo>
                  <a:pt x="1369257" y="335499"/>
                </a:lnTo>
                <a:lnTo>
                  <a:pt x="1370053" y="329541"/>
                </a:lnTo>
                <a:lnTo>
                  <a:pt x="1369655" y="321596"/>
                </a:lnTo>
                <a:lnTo>
                  <a:pt x="1369257" y="314049"/>
                </a:lnTo>
                <a:lnTo>
                  <a:pt x="1369257" y="307296"/>
                </a:lnTo>
                <a:lnTo>
                  <a:pt x="1369655" y="300543"/>
                </a:lnTo>
                <a:lnTo>
                  <a:pt x="1370053" y="294584"/>
                </a:lnTo>
                <a:lnTo>
                  <a:pt x="1370848" y="289023"/>
                </a:lnTo>
                <a:lnTo>
                  <a:pt x="1372440" y="283461"/>
                </a:lnTo>
                <a:lnTo>
                  <a:pt x="1374031" y="278297"/>
                </a:lnTo>
                <a:lnTo>
                  <a:pt x="1375622" y="273531"/>
                </a:lnTo>
                <a:lnTo>
                  <a:pt x="1377213" y="269558"/>
                </a:lnTo>
                <a:lnTo>
                  <a:pt x="1379998" y="265189"/>
                </a:lnTo>
                <a:lnTo>
                  <a:pt x="1382384" y="262011"/>
                </a:lnTo>
                <a:lnTo>
                  <a:pt x="1384771" y="258436"/>
                </a:lnTo>
                <a:lnTo>
                  <a:pt x="1387953" y="255655"/>
                </a:lnTo>
                <a:lnTo>
                  <a:pt x="1391136" y="252477"/>
                </a:lnTo>
                <a:lnTo>
                  <a:pt x="1394716" y="250491"/>
                </a:lnTo>
                <a:lnTo>
                  <a:pt x="1379600" y="250491"/>
                </a:lnTo>
                <a:lnTo>
                  <a:pt x="1367666" y="250888"/>
                </a:lnTo>
                <a:lnTo>
                  <a:pt x="1357324" y="251683"/>
                </a:lnTo>
                <a:lnTo>
                  <a:pt x="1364484" y="248108"/>
                </a:lnTo>
                <a:lnTo>
                  <a:pt x="1371644" y="243341"/>
                </a:lnTo>
                <a:lnTo>
                  <a:pt x="1379202" y="238177"/>
                </a:lnTo>
                <a:lnTo>
                  <a:pt x="1386362" y="232615"/>
                </a:lnTo>
                <a:lnTo>
                  <a:pt x="1400285" y="222287"/>
                </a:lnTo>
                <a:lnTo>
                  <a:pt x="1406649" y="217520"/>
                </a:lnTo>
                <a:lnTo>
                  <a:pt x="1412218" y="214343"/>
                </a:lnTo>
                <a:lnTo>
                  <a:pt x="1428528" y="206398"/>
                </a:lnTo>
                <a:lnTo>
                  <a:pt x="1444041" y="199645"/>
                </a:lnTo>
                <a:lnTo>
                  <a:pt x="1459157" y="194481"/>
                </a:lnTo>
                <a:lnTo>
                  <a:pt x="1474273" y="189714"/>
                </a:lnTo>
                <a:lnTo>
                  <a:pt x="1488594" y="186139"/>
                </a:lnTo>
                <a:lnTo>
                  <a:pt x="1502914" y="183756"/>
                </a:lnTo>
                <a:lnTo>
                  <a:pt x="1516439" y="182167"/>
                </a:lnTo>
                <a:lnTo>
                  <a:pt x="1529566" y="180975"/>
                </a:lnTo>
                <a:close/>
                <a:moveTo>
                  <a:pt x="392103" y="180975"/>
                </a:moveTo>
                <a:lnTo>
                  <a:pt x="405170" y="180975"/>
                </a:lnTo>
                <a:lnTo>
                  <a:pt x="417445" y="181372"/>
                </a:lnTo>
                <a:lnTo>
                  <a:pt x="428532" y="182564"/>
                </a:lnTo>
                <a:lnTo>
                  <a:pt x="440015" y="184153"/>
                </a:lnTo>
                <a:lnTo>
                  <a:pt x="451102" y="186139"/>
                </a:lnTo>
                <a:lnTo>
                  <a:pt x="461001" y="188920"/>
                </a:lnTo>
                <a:lnTo>
                  <a:pt x="471296" y="191700"/>
                </a:lnTo>
                <a:lnTo>
                  <a:pt x="480404" y="195275"/>
                </a:lnTo>
                <a:lnTo>
                  <a:pt x="489115" y="198453"/>
                </a:lnTo>
                <a:lnTo>
                  <a:pt x="497430" y="202426"/>
                </a:lnTo>
                <a:lnTo>
                  <a:pt x="505349" y="206398"/>
                </a:lnTo>
                <a:lnTo>
                  <a:pt x="512873" y="210370"/>
                </a:lnTo>
                <a:lnTo>
                  <a:pt x="519604" y="214740"/>
                </a:lnTo>
                <a:lnTo>
                  <a:pt x="525543" y="218315"/>
                </a:lnTo>
                <a:lnTo>
                  <a:pt x="536234" y="225862"/>
                </a:lnTo>
                <a:lnTo>
                  <a:pt x="544550" y="232615"/>
                </a:lnTo>
                <a:lnTo>
                  <a:pt x="550489" y="238177"/>
                </a:lnTo>
                <a:lnTo>
                  <a:pt x="555637" y="243341"/>
                </a:lnTo>
                <a:lnTo>
                  <a:pt x="554053" y="246519"/>
                </a:lnTo>
                <a:lnTo>
                  <a:pt x="551677" y="250888"/>
                </a:lnTo>
                <a:lnTo>
                  <a:pt x="548905" y="256052"/>
                </a:lnTo>
                <a:lnTo>
                  <a:pt x="544946" y="262011"/>
                </a:lnTo>
                <a:lnTo>
                  <a:pt x="540194" y="268367"/>
                </a:lnTo>
                <a:lnTo>
                  <a:pt x="534255" y="275120"/>
                </a:lnTo>
                <a:lnTo>
                  <a:pt x="527523" y="281078"/>
                </a:lnTo>
                <a:lnTo>
                  <a:pt x="523564" y="284256"/>
                </a:lnTo>
                <a:lnTo>
                  <a:pt x="519604" y="286639"/>
                </a:lnTo>
                <a:lnTo>
                  <a:pt x="515248" y="289420"/>
                </a:lnTo>
                <a:lnTo>
                  <a:pt x="510497" y="291803"/>
                </a:lnTo>
                <a:lnTo>
                  <a:pt x="505745" y="293790"/>
                </a:lnTo>
                <a:lnTo>
                  <a:pt x="500598" y="295776"/>
                </a:lnTo>
                <a:lnTo>
                  <a:pt x="495054" y="296967"/>
                </a:lnTo>
                <a:lnTo>
                  <a:pt x="489511" y="297762"/>
                </a:lnTo>
                <a:lnTo>
                  <a:pt x="483175" y="298159"/>
                </a:lnTo>
                <a:lnTo>
                  <a:pt x="477236" y="298159"/>
                </a:lnTo>
                <a:lnTo>
                  <a:pt x="470504" y="297762"/>
                </a:lnTo>
                <a:lnTo>
                  <a:pt x="463773" y="296570"/>
                </a:lnTo>
                <a:lnTo>
                  <a:pt x="456646" y="294584"/>
                </a:lnTo>
                <a:lnTo>
                  <a:pt x="449122" y="292201"/>
                </a:lnTo>
                <a:lnTo>
                  <a:pt x="441599" y="289420"/>
                </a:lnTo>
                <a:lnTo>
                  <a:pt x="433680" y="285448"/>
                </a:lnTo>
                <a:lnTo>
                  <a:pt x="424572" y="280681"/>
                </a:lnTo>
                <a:lnTo>
                  <a:pt x="414673" y="276708"/>
                </a:lnTo>
                <a:lnTo>
                  <a:pt x="453082" y="295776"/>
                </a:lnTo>
                <a:lnTo>
                  <a:pt x="471296" y="303720"/>
                </a:lnTo>
                <a:lnTo>
                  <a:pt x="480008" y="306898"/>
                </a:lnTo>
                <a:lnTo>
                  <a:pt x="488323" y="310473"/>
                </a:lnTo>
                <a:lnTo>
                  <a:pt x="496242" y="312857"/>
                </a:lnTo>
                <a:lnTo>
                  <a:pt x="503765" y="314446"/>
                </a:lnTo>
                <a:lnTo>
                  <a:pt x="511289" y="316035"/>
                </a:lnTo>
                <a:lnTo>
                  <a:pt x="518020" y="316432"/>
                </a:lnTo>
                <a:lnTo>
                  <a:pt x="524751" y="316035"/>
                </a:lnTo>
                <a:lnTo>
                  <a:pt x="527919" y="315240"/>
                </a:lnTo>
                <a:lnTo>
                  <a:pt x="530691" y="314446"/>
                </a:lnTo>
                <a:lnTo>
                  <a:pt x="533859" y="313651"/>
                </a:lnTo>
                <a:lnTo>
                  <a:pt x="536234" y="312460"/>
                </a:lnTo>
                <a:lnTo>
                  <a:pt x="539402" y="310871"/>
                </a:lnTo>
                <a:lnTo>
                  <a:pt x="541382" y="309282"/>
                </a:lnTo>
                <a:lnTo>
                  <a:pt x="542966" y="321993"/>
                </a:lnTo>
                <a:lnTo>
                  <a:pt x="543362" y="333910"/>
                </a:lnTo>
                <a:lnTo>
                  <a:pt x="542966" y="345430"/>
                </a:lnTo>
                <a:lnTo>
                  <a:pt x="542570" y="356950"/>
                </a:lnTo>
                <a:lnTo>
                  <a:pt x="544550" y="354566"/>
                </a:lnTo>
                <a:lnTo>
                  <a:pt x="545738" y="353772"/>
                </a:lnTo>
                <a:lnTo>
                  <a:pt x="546925" y="353772"/>
                </a:lnTo>
                <a:lnTo>
                  <a:pt x="548113" y="354169"/>
                </a:lnTo>
                <a:lnTo>
                  <a:pt x="549301" y="354964"/>
                </a:lnTo>
                <a:lnTo>
                  <a:pt x="550489" y="356553"/>
                </a:lnTo>
                <a:lnTo>
                  <a:pt x="551677" y="358142"/>
                </a:lnTo>
                <a:lnTo>
                  <a:pt x="554449" y="363703"/>
                </a:lnTo>
                <a:lnTo>
                  <a:pt x="556429" y="370456"/>
                </a:lnTo>
                <a:lnTo>
                  <a:pt x="558012" y="378401"/>
                </a:lnTo>
                <a:lnTo>
                  <a:pt x="559596" y="387934"/>
                </a:lnTo>
                <a:lnTo>
                  <a:pt x="560388" y="398660"/>
                </a:lnTo>
                <a:lnTo>
                  <a:pt x="560388" y="409782"/>
                </a:lnTo>
                <a:lnTo>
                  <a:pt x="560388" y="420905"/>
                </a:lnTo>
                <a:lnTo>
                  <a:pt x="559596" y="431630"/>
                </a:lnTo>
                <a:lnTo>
                  <a:pt x="558012" y="441164"/>
                </a:lnTo>
                <a:lnTo>
                  <a:pt x="556429" y="449108"/>
                </a:lnTo>
                <a:lnTo>
                  <a:pt x="554449" y="456259"/>
                </a:lnTo>
                <a:lnTo>
                  <a:pt x="551677" y="461423"/>
                </a:lnTo>
                <a:lnTo>
                  <a:pt x="550489" y="463012"/>
                </a:lnTo>
                <a:lnTo>
                  <a:pt x="549301" y="464998"/>
                </a:lnTo>
                <a:lnTo>
                  <a:pt x="548113" y="465792"/>
                </a:lnTo>
                <a:lnTo>
                  <a:pt x="546925" y="465792"/>
                </a:lnTo>
                <a:lnTo>
                  <a:pt x="544946" y="465792"/>
                </a:lnTo>
                <a:lnTo>
                  <a:pt x="543758" y="464203"/>
                </a:lnTo>
                <a:lnTo>
                  <a:pt x="542570" y="463012"/>
                </a:lnTo>
                <a:lnTo>
                  <a:pt x="541382" y="461025"/>
                </a:lnTo>
                <a:lnTo>
                  <a:pt x="540194" y="458642"/>
                </a:lnTo>
                <a:lnTo>
                  <a:pt x="539006" y="455464"/>
                </a:lnTo>
                <a:lnTo>
                  <a:pt x="536630" y="447917"/>
                </a:lnTo>
                <a:lnTo>
                  <a:pt x="535442" y="457450"/>
                </a:lnTo>
                <a:lnTo>
                  <a:pt x="533859" y="467381"/>
                </a:lnTo>
                <a:lnTo>
                  <a:pt x="531483" y="476518"/>
                </a:lnTo>
                <a:lnTo>
                  <a:pt x="529503" y="485654"/>
                </a:lnTo>
                <a:lnTo>
                  <a:pt x="527127" y="494393"/>
                </a:lnTo>
                <a:lnTo>
                  <a:pt x="523564" y="502735"/>
                </a:lnTo>
                <a:lnTo>
                  <a:pt x="520792" y="511077"/>
                </a:lnTo>
                <a:lnTo>
                  <a:pt x="516832" y="519419"/>
                </a:lnTo>
                <a:lnTo>
                  <a:pt x="513269" y="526966"/>
                </a:lnTo>
                <a:lnTo>
                  <a:pt x="508913" y="534514"/>
                </a:lnTo>
                <a:lnTo>
                  <a:pt x="504557" y="541664"/>
                </a:lnTo>
                <a:lnTo>
                  <a:pt x="500598" y="548417"/>
                </a:lnTo>
                <a:lnTo>
                  <a:pt x="495450" y="555170"/>
                </a:lnTo>
                <a:lnTo>
                  <a:pt x="490699" y="561526"/>
                </a:lnTo>
                <a:lnTo>
                  <a:pt x="485947" y="567485"/>
                </a:lnTo>
                <a:lnTo>
                  <a:pt x="480404" y="573443"/>
                </a:lnTo>
                <a:lnTo>
                  <a:pt x="475256" y="578607"/>
                </a:lnTo>
                <a:lnTo>
                  <a:pt x="469713" y="583771"/>
                </a:lnTo>
                <a:lnTo>
                  <a:pt x="464565" y="588538"/>
                </a:lnTo>
                <a:lnTo>
                  <a:pt x="458625" y="592510"/>
                </a:lnTo>
                <a:lnTo>
                  <a:pt x="453082" y="596880"/>
                </a:lnTo>
                <a:lnTo>
                  <a:pt x="447142" y="600852"/>
                </a:lnTo>
                <a:lnTo>
                  <a:pt x="441203" y="604030"/>
                </a:lnTo>
                <a:lnTo>
                  <a:pt x="435263" y="607605"/>
                </a:lnTo>
                <a:lnTo>
                  <a:pt x="429720" y="609989"/>
                </a:lnTo>
                <a:lnTo>
                  <a:pt x="424177" y="612372"/>
                </a:lnTo>
                <a:lnTo>
                  <a:pt x="418237" y="614756"/>
                </a:lnTo>
                <a:lnTo>
                  <a:pt x="412298" y="616344"/>
                </a:lnTo>
                <a:lnTo>
                  <a:pt x="406754" y="617536"/>
                </a:lnTo>
                <a:lnTo>
                  <a:pt x="401211" y="618331"/>
                </a:lnTo>
                <a:lnTo>
                  <a:pt x="395667" y="618728"/>
                </a:lnTo>
                <a:lnTo>
                  <a:pt x="390520" y="619125"/>
                </a:lnTo>
                <a:lnTo>
                  <a:pt x="385768" y="618728"/>
                </a:lnTo>
                <a:lnTo>
                  <a:pt x="381017" y="618331"/>
                </a:lnTo>
                <a:lnTo>
                  <a:pt x="376265" y="617536"/>
                </a:lnTo>
                <a:lnTo>
                  <a:pt x="371909" y="615947"/>
                </a:lnTo>
                <a:lnTo>
                  <a:pt x="366762" y="614358"/>
                </a:lnTo>
                <a:lnTo>
                  <a:pt x="361218" y="611975"/>
                </a:lnTo>
                <a:lnTo>
                  <a:pt x="356467" y="609592"/>
                </a:lnTo>
                <a:lnTo>
                  <a:pt x="350923" y="606414"/>
                </a:lnTo>
                <a:lnTo>
                  <a:pt x="345380" y="603633"/>
                </a:lnTo>
                <a:lnTo>
                  <a:pt x="339836" y="599661"/>
                </a:lnTo>
                <a:lnTo>
                  <a:pt x="328353" y="591716"/>
                </a:lnTo>
                <a:lnTo>
                  <a:pt x="317662" y="582580"/>
                </a:lnTo>
                <a:lnTo>
                  <a:pt x="306575" y="572251"/>
                </a:lnTo>
                <a:lnTo>
                  <a:pt x="295884" y="560732"/>
                </a:lnTo>
                <a:lnTo>
                  <a:pt x="285193" y="548020"/>
                </a:lnTo>
                <a:lnTo>
                  <a:pt x="280046" y="541664"/>
                </a:lnTo>
                <a:lnTo>
                  <a:pt x="275690" y="534514"/>
                </a:lnTo>
                <a:lnTo>
                  <a:pt x="270543" y="527364"/>
                </a:lnTo>
                <a:lnTo>
                  <a:pt x="266187" y="520213"/>
                </a:lnTo>
                <a:lnTo>
                  <a:pt x="261832" y="512666"/>
                </a:lnTo>
                <a:lnTo>
                  <a:pt x="257872" y="504721"/>
                </a:lnTo>
                <a:lnTo>
                  <a:pt x="253516" y="496777"/>
                </a:lnTo>
                <a:lnTo>
                  <a:pt x="250349" y="488435"/>
                </a:lnTo>
                <a:lnTo>
                  <a:pt x="246785" y="480490"/>
                </a:lnTo>
                <a:lnTo>
                  <a:pt x="244013" y="472148"/>
                </a:lnTo>
                <a:lnTo>
                  <a:pt x="240846" y="463012"/>
                </a:lnTo>
                <a:lnTo>
                  <a:pt x="238470" y="454272"/>
                </a:lnTo>
                <a:lnTo>
                  <a:pt x="236490" y="460231"/>
                </a:lnTo>
                <a:lnTo>
                  <a:pt x="234114" y="464998"/>
                </a:lnTo>
                <a:lnTo>
                  <a:pt x="233322" y="466189"/>
                </a:lnTo>
                <a:lnTo>
                  <a:pt x="232134" y="467381"/>
                </a:lnTo>
                <a:lnTo>
                  <a:pt x="230946" y="468176"/>
                </a:lnTo>
                <a:lnTo>
                  <a:pt x="229759" y="468573"/>
                </a:lnTo>
                <a:lnTo>
                  <a:pt x="228175" y="468176"/>
                </a:lnTo>
                <a:lnTo>
                  <a:pt x="226591" y="467381"/>
                </a:lnTo>
                <a:lnTo>
                  <a:pt x="225403" y="466189"/>
                </a:lnTo>
                <a:lnTo>
                  <a:pt x="224215" y="463806"/>
                </a:lnTo>
                <a:lnTo>
                  <a:pt x="222235" y="459039"/>
                </a:lnTo>
                <a:lnTo>
                  <a:pt x="219860" y="452286"/>
                </a:lnTo>
                <a:lnTo>
                  <a:pt x="218276" y="443547"/>
                </a:lnTo>
                <a:lnTo>
                  <a:pt x="217088" y="434411"/>
                </a:lnTo>
                <a:lnTo>
                  <a:pt x="216296" y="423685"/>
                </a:lnTo>
                <a:lnTo>
                  <a:pt x="215900" y="412563"/>
                </a:lnTo>
                <a:lnTo>
                  <a:pt x="216296" y="401043"/>
                </a:lnTo>
                <a:lnTo>
                  <a:pt x="217088" y="390715"/>
                </a:lnTo>
                <a:lnTo>
                  <a:pt x="218276" y="381181"/>
                </a:lnTo>
                <a:lnTo>
                  <a:pt x="219860" y="372839"/>
                </a:lnTo>
                <a:lnTo>
                  <a:pt x="222235" y="366086"/>
                </a:lnTo>
                <a:lnTo>
                  <a:pt x="224215" y="360922"/>
                </a:lnTo>
                <a:lnTo>
                  <a:pt x="225403" y="358936"/>
                </a:lnTo>
                <a:lnTo>
                  <a:pt x="226591" y="357744"/>
                </a:lnTo>
                <a:lnTo>
                  <a:pt x="228175" y="356950"/>
                </a:lnTo>
                <a:lnTo>
                  <a:pt x="229759" y="356553"/>
                </a:lnTo>
                <a:lnTo>
                  <a:pt x="230551" y="356950"/>
                </a:lnTo>
                <a:lnTo>
                  <a:pt x="231342" y="357347"/>
                </a:lnTo>
                <a:lnTo>
                  <a:pt x="232134" y="342252"/>
                </a:lnTo>
                <a:lnTo>
                  <a:pt x="232530" y="335499"/>
                </a:lnTo>
                <a:lnTo>
                  <a:pt x="233718" y="329541"/>
                </a:lnTo>
                <a:lnTo>
                  <a:pt x="232926" y="321596"/>
                </a:lnTo>
                <a:lnTo>
                  <a:pt x="232926" y="314049"/>
                </a:lnTo>
                <a:lnTo>
                  <a:pt x="232926" y="307296"/>
                </a:lnTo>
                <a:lnTo>
                  <a:pt x="232926" y="300543"/>
                </a:lnTo>
                <a:lnTo>
                  <a:pt x="233718" y="294584"/>
                </a:lnTo>
                <a:lnTo>
                  <a:pt x="234906" y="289023"/>
                </a:lnTo>
                <a:lnTo>
                  <a:pt x="236094" y="283461"/>
                </a:lnTo>
                <a:lnTo>
                  <a:pt x="237282" y="278297"/>
                </a:lnTo>
                <a:lnTo>
                  <a:pt x="238866" y="273531"/>
                </a:lnTo>
                <a:lnTo>
                  <a:pt x="240846" y="269558"/>
                </a:lnTo>
                <a:lnTo>
                  <a:pt x="243617" y="265189"/>
                </a:lnTo>
                <a:lnTo>
                  <a:pt x="245597" y="262011"/>
                </a:lnTo>
                <a:lnTo>
                  <a:pt x="248765" y="258436"/>
                </a:lnTo>
                <a:lnTo>
                  <a:pt x="251537" y="255655"/>
                </a:lnTo>
                <a:lnTo>
                  <a:pt x="255100" y="252477"/>
                </a:lnTo>
                <a:lnTo>
                  <a:pt x="258268" y="250491"/>
                </a:lnTo>
                <a:lnTo>
                  <a:pt x="243221" y="250491"/>
                </a:lnTo>
                <a:lnTo>
                  <a:pt x="231342" y="250888"/>
                </a:lnTo>
                <a:lnTo>
                  <a:pt x="221443" y="251683"/>
                </a:lnTo>
                <a:lnTo>
                  <a:pt x="228175" y="248108"/>
                </a:lnTo>
                <a:lnTo>
                  <a:pt x="235302" y="243341"/>
                </a:lnTo>
                <a:lnTo>
                  <a:pt x="242825" y="238177"/>
                </a:lnTo>
                <a:lnTo>
                  <a:pt x="249953" y="232615"/>
                </a:lnTo>
                <a:lnTo>
                  <a:pt x="263811" y="222287"/>
                </a:lnTo>
                <a:lnTo>
                  <a:pt x="270147" y="217520"/>
                </a:lnTo>
                <a:lnTo>
                  <a:pt x="276086" y="214343"/>
                </a:lnTo>
                <a:lnTo>
                  <a:pt x="291925" y="206398"/>
                </a:lnTo>
                <a:lnTo>
                  <a:pt x="307367" y="199645"/>
                </a:lnTo>
                <a:lnTo>
                  <a:pt x="322810" y="194481"/>
                </a:lnTo>
                <a:lnTo>
                  <a:pt x="337461" y="189714"/>
                </a:lnTo>
                <a:lnTo>
                  <a:pt x="351715" y="186139"/>
                </a:lnTo>
                <a:lnTo>
                  <a:pt x="365574" y="183756"/>
                </a:lnTo>
                <a:lnTo>
                  <a:pt x="379037" y="182167"/>
                </a:lnTo>
                <a:lnTo>
                  <a:pt x="392103" y="180975"/>
                </a:lnTo>
                <a:close/>
                <a:moveTo>
                  <a:pt x="958250" y="0"/>
                </a:moveTo>
                <a:lnTo>
                  <a:pt x="974507" y="0"/>
                </a:lnTo>
                <a:lnTo>
                  <a:pt x="989971" y="397"/>
                </a:lnTo>
                <a:lnTo>
                  <a:pt x="1004642" y="1986"/>
                </a:lnTo>
                <a:lnTo>
                  <a:pt x="1018917" y="4369"/>
                </a:lnTo>
                <a:lnTo>
                  <a:pt x="1032795" y="6752"/>
                </a:lnTo>
                <a:lnTo>
                  <a:pt x="1045880" y="9929"/>
                </a:lnTo>
                <a:lnTo>
                  <a:pt x="1058172" y="13900"/>
                </a:lnTo>
                <a:lnTo>
                  <a:pt x="1070067" y="18269"/>
                </a:lnTo>
                <a:lnTo>
                  <a:pt x="1081170" y="22241"/>
                </a:lnTo>
                <a:lnTo>
                  <a:pt x="1091876" y="27404"/>
                </a:lnTo>
                <a:lnTo>
                  <a:pt x="1101392" y="32170"/>
                </a:lnTo>
                <a:lnTo>
                  <a:pt x="1110908" y="36936"/>
                </a:lnTo>
                <a:lnTo>
                  <a:pt x="1119235" y="42099"/>
                </a:lnTo>
                <a:lnTo>
                  <a:pt x="1127166" y="47262"/>
                </a:lnTo>
                <a:lnTo>
                  <a:pt x="1134303" y="52425"/>
                </a:lnTo>
                <a:lnTo>
                  <a:pt x="1140647" y="56794"/>
                </a:lnTo>
                <a:lnTo>
                  <a:pt x="1151353" y="65531"/>
                </a:lnTo>
                <a:lnTo>
                  <a:pt x="1159283" y="72680"/>
                </a:lnTo>
                <a:lnTo>
                  <a:pt x="1165628" y="78240"/>
                </a:lnTo>
                <a:lnTo>
                  <a:pt x="1163645" y="83006"/>
                </a:lnTo>
                <a:lnTo>
                  <a:pt x="1160473" y="88567"/>
                </a:lnTo>
                <a:lnTo>
                  <a:pt x="1156904" y="94921"/>
                </a:lnTo>
                <a:lnTo>
                  <a:pt x="1151749" y="102467"/>
                </a:lnTo>
                <a:lnTo>
                  <a:pt x="1145802" y="110410"/>
                </a:lnTo>
                <a:lnTo>
                  <a:pt x="1141837" y="114779"/>
                </a:lnTo>
                <a:lnTo>
                  <a:pt x="1138268" y="118354"/>
                </a:lnTo>
                <a:lnTo>
                  <a:pt x="1133906" y="122722"/>
                </a:lnTo>
                <a:lnTo>
                  <a:pt x="1129545" y="126694"/>
                </a:lnTo>
                <a:lnTo>
                  <a:pt x="1124786" y="130268"/>
                </a:lnTo>
                <a:lnTo>
                  <a:pt x="1119632" y="134240"/>
                </a:lnTo>
                <a:lnTo>
                  <a:pt x="1114081" y="137020"/>
                </a:lnTo>
                <a:lnTo>
                  <a:pt x="1108133" y="140197"/>
                </a:lnTo>
                <a:lnTo>
                  <a:pt x="1101789" y="142580"/>
                </a:lnTo>
                <a:lnTo>
                  <a:pt x="1095841" y="144566"/>
                </a:lnTo>
                <a:lnTo>
                  <a:pt x="1089100" y="146552"/>
                </a:lnTo>
                <a:lnTo>
                  <a:pt x="1081170" y="147743"/>
                </a:lnTo>
                <a:lnTo>
                  <a:pt x="1073636" y="148140"/>
                </a:lnTo>
                <a:lnTo>
                  <a:pt x="1066102" y="148140"/>
                </a:lnTo>
                <a:lnTo>
                  <a:pt x="1057775" y="147743"/>
                </a:lnTo>
                <a:lnTo>
                  <a:pt x="1049052" y="145758"/>
                </a:lnTo>
                <a:lnTo>
                  <a:pt x="1039932" y="143772"/>
                </a:lnTo>
                <a:lnTo>
                  <a:pt x="1030812" y="140992"/>
                </a:lnTo>
                <a:lnTo>
                  <a:pt x="1021296" y="136623"/>
                </a:lnTo>
                <a:lnTo>
                  <a:pt x="1010590" y="131857"/>
                </a:lnTo>
                <a:lnTo>
                  <a:pt x="998695" y="126297"/>
                </a:lnTo>
                <a:lnTo>
                  <a:pt x="987196" y="121134"/>
                </a:lnTo>
                <a:lnTo>
                  <a:pt x="1011383" y="133446"/>
                </a:lnTo>
                <a:lnTo>
                  <a:pt x="1035571" y="144566"/>
                </a:lnTo>
                <a:lnTo>
                  <a:pt x="1047070" y="150126"/>
                </a:lnTo>
                <a:lnTo>
                  <a:pt x="1058172" y="155289"/>
                </a:lnTo>
                <a:lnTo>
                  <a:pt x="1069274" y="159261"/>
                </a:lnTo>
                <a:lnTo>
                  <a:pt x="1079980" y="163233"/>
                </a:lnTo>
                <a:lnTo>
                  <a:pt x="1090290" y="166807"/>
                </a:lnTo>
                <a:lnTo>
                  <a:pt x="1099806" y="169190"/>
                </a:lnTo>
                <a:lnTo>
                  <a:pt x="1109322" y="170381"/>
                </a:lnTo>
                <a:lnTo>
                  <a:pt x="1118046" y="171176"/>
                </a:lnTo>
                <a:lnTo>
                  <a:pt x="1122011" y="171176"/>
                </a:lnTo>
                <a:lnTo>
                  <a:pt x="1126373" y="170779"/>
                </a:lnTo>
                <a:lnTo>
                  <a:pt x="1130338" y="169984"/>
                </a:lnTo>
                <a:lnTo>
                  <a:pt x="1133906" y="169190"/>
                </a:lnTo>
                <a:lnTo>
                  <a:pt x="1137475" y="167998"/>
                </a:lnTo>
                <a:lnTo>
                  <a:pt x="1141044" y="166013"/>
                </a:lnTo>
                <a:lnTo>
                  <a:pt x="1144612" y="164027"/>
                </a:lnTo>
                <a:lnTo>
                  <a:pt x="1147388" y="162041"/>
                </a:lnTo>
                <a:lnTo>
                  <a:pt x="1148181" y="170381"/>
                </a:lnTo>
                <a:lnTo>
                  <a:pt x="1148974" y="178325"/>
                </a:lnTo>
                <a:lnTo>
                  <a:pt x="1150163" y="193417"/>
                </a:lnTo>
                <a:lnTo>
                  <a:pt x="1149767" y="208112"/>
                </a:lnTo>
                <a:lnTo>
                  <a:pt x="1148577" y="222012"/>
                </a:lnTo>
                <a:lnTo>
                  <a:pt x="1150163" y="220424"/>
                </a:lnTo>
                <a:lnTo>
                  <a:pt x="1151353" y="219232"/>
                </a:lnTo>
                <a:lnTo>
                  <a:pt x="1152543" y="218835"/>
                </a:lnTo>
                <a:lnTo>
                  <a:pt x="1154129" y="218438"/>
                </a:lnTo>
                <a:lnTo>
                  <a:pt x="1155715" y="218835"/>
                </a:lnTo>
                <a:lnTo>
                  <a:pt x="1157697" y="219629"/>
                </a:lnTo>
                <a:lnTo>
                  <a:pt x="1159283" y="222012"/>
                </a:lnTo>
                <a:lnTo>
                  <a:pt x="1160869" y="223998"/>
                </a:lnTo>
                <a:lnTo>
                  <a:pt x="1162059" y="226778"/>
                </a:lnTo>
                <a:lnTo>
                  <a:pt x="1164041" y="230750"/>
                </a:lnTo>
                <a:lnTo>
                  <a:pt x="1166421" y="239090"/>
                </a:lnTo>
                <a:lnTo>
                  <a:pt x="1168403" y="249813"/>
                </a:lnTo>
                <a:lnTo>
                  <a:pt x="1169989" y="261728"/>
                </a:lnTo>
                <a:lnTo>
                  <a:pt x="1171179" y="275232"/>
                </a:lnTo>
                <a:lnTo>
                  <a:pt x="1171575" y="289529"/>
                </a:lnTo>
                <a:lnTo>
                  <a:pt x="1171179" y="303827"/>
                </a:lnTo>
                <a:lnTo>
                  <a:pt x="1169989" y="316933"/>
                </a:lnTo>
                <a:lnTo>
                  <a:pt x="1168403" y="328848"/>
                </a:lnTo>
                <a:lnTo>
                  <a:pt x="1166421" y="339174"/>
                </a:lnTo>
                <a:lnTo>
                  <a:pt x="1164041" y="347912"/>
                </a:lnTo>
                <a:lnTo>
                  <a:pt x="1162059" y="351486"/>
                </a:lnTo>
                <a:lnTo>
                  <a:pt x="1160869" y="354266"/>
                </a:lnTo>
                <a:lnTo>
                  <a:pt x="1159283" y="357047"/>
                </a:lnTo>
                <a:lnTo>
                  <a:pt x="1157697" y="358635"/>
                </a:lnTo>
                <a:lnTo>
                  <a:pt x="1155715" y="359827"/>
                </a:lnTo>
                <a:lnTo>
                  <a:pt x="1154129" y="360224"/>
                </a:lnTo>
                <a:lnTo>
                  <a:pt x="1152146" y="359827"/>
                </a:lnTo>
                <a:lnTo>
                  <a:pt x="1150560" y="358635"/>
                </a:lnTo>
                <a:lnTo>
                  <a:pt x="1148577" y="356649"/>
                </a:lnTo>
                <a:lnTo>
                  <a:pt x="1146991" y="353869"/>
                </a:lnTo>
                <a:lnTo>
                  <a:pt x="1145405" y="351089"/>
                </a:lnTo>
                <a:lnTo>
                  <a:pt x="1144216" y="346720"/>
                </a:lnTo>
                <a:lnTo>
                  <a:pt x="1141440" y="337586"/>
                </a:lnTo>
                <a:lnTo>
                  <a:pt x="1139854" y="350295"/>
                </a:lnTo>
                <a:lnTo>
                  <a:pt x="1137871" y="361812"/>
                </a:lnTo>
                <a:lnTo>
                  <a:pt x="1135096" y="373727"/>
                </a:lnTo>
                <a:lnTo>
                  <a:pt x="1132320" y="385245"/>
                </a:lnTo>
                <a:lnTo>
                  <a:pt x="1128752" y="395968"/>
                </a:lnTo>
                <a:lnTo>
                  <a:pt x="1125183" y="407089"/>
                </a:lnTo>
                <a:lnTo>
                  <a:pt x="1120821" y="417812"/>
                </a:lnTo>
                <a:lnTo>
                  <a:pt x="1116460" y="427741"/>
                </a:lnTo>
                <a:lnTo>
                  <a:pt x="1111701" y="437273"/>
                </a:lnTo>
                <a:lnTo>
                  <a:pt x="1106547" y="446805"/>
                </a:lnTo>
                <a:lnTo>
                  <a:pt x="1100996" y="455939"/>
                </a:lnTo>
                <a:lnTo>
                  <a:pt x="1095444" y="464280"/>
                </a:lnTo>
                <a:lnTo>
                  <a:pt x="1089497" y="473017"/>
                </a:lnTo>
                <a:lnTo>
                  <a:pt x="1083152" y="480960"/>
                </a:lnTo>
                <a:lnTo>
                  <a:pt x="1076808" y="488506"/>
                </a:lnTo>
                <a:lnTo>
                  <a:pt x="1070464" y="495655"/>
                </a:lnTo>
                <a:lnTo>
                  <a:pt x="1063723" y="502407"/>
                </a:lnTo>
                <a:lnTo>
                  <a:pt x="1056586" y="509159"/>
                </a:lnTo>
                <a:lnTo>
                  <a:pt x="1049845" y="515116"/>
                </a:lnTo>
                <a:lnTo>
                  <a:pt x="1042708" y="520676"/>
                </a:lnTo>
                <a:lnTo>
                  <a:pt x="1035174" y="525442"/>
                </a:lnTo>
                <a:lnTo>
                  <a:pt x="1028037" y="530605"/>
                </a:lnTo>
                <a:lnTo>
                  <a:pt x="1020503" y="534974"/>
                </a:lnTo>
                <a:lnTo>
                  <a:pt x="1012969" y="538549"/>
                </a:lnTo>
                <a:lnTo>
                  <a:pt x="1005832" y="542520"/>
                </a:lnTo>
                <a:lnTo>
                  <a:pt x="998298" y="545300"/>
                </a:lnTo>
                <a:lnTo>
                  <a:pt x="991161" y="548081"/>
                </a:lnTo>
                <a:lnTo>
                  <a:pt x="984024" y="550067"/>
                </a:lnTo>
                <a:lnTo>
                  <a:pt x="976886" y="551655"/>
                </a:lnTo>
                <a:lnTo>
                  <a:pt x="969749" y="553244"/>
                </a:lnTo>
                <a:lnTo>
                  <a:pt x="962612" y="554038"/>
                </a:lnTo>
                <a:lnTo>
                  <a:pt x="955871" y="554038"/>
                </a:lnTo>
                <a:lnTo>
                  <a:pt x="950320" y="553641"/>
                </a:lnTo>
                <a:lnTo>
                  <a:pt x="944372" y="553244"/>
                </a:lnTo>
                <a:lnTo>
                  <a:pt x="938424" y="551655"/>
                </a:lnTo>
                <a:lnTo>
                  <a:pt x="932080" y="549669"/>
                </a:lnTo>
                <a:lnTo>
                  <a:pt x="925736" y="547683"/>
                </a:lnTo>
                <a:lnTo>
                  <a:pt x="919788" y="544903"/>
                </a:lnTo>
                <a:lnTo>
                  <a:pt x="913047" y="541726"/>
                </a:lnTo>
                <a:lnTo>
                  <a:pt x="906307" y="538151"/>
                </a:lnTo>
                <a:lnTo>
                  <a:pt x="898773" y="534180"/>
                </a:lnTo>
                <a:lnTo>
                  <a:pt x="892429" y="529811"/>
                </a:lnTo>
                <a:lnTo>
                  <a:pt x="884895" y="524648"/>
                </a:lnTo>
                <a:lnTo>
                  <a:pt x="877758" y="519882"/>
                </a:lnTo>
                <a:lnTo>
                  <a:pt x="870620" y="513925"/>
                </a:lnTo>
                <a:lnTo>
                  <a:pt x="863880" y="507967"/>
                </a:lnTo>
                <a:lnTo>
                  <a:pt x="856742" y="501613"/>
                </a:lnTo>
                <a:lnTo>
                  <a:pt x="849605" y="494861"/>
                </a:lnTo>
                <a:lnTo>
                  <a:pt x="842864" y="487712"/>
                </a:lnTo>
                <a:lnTo>
                  <a:pt x="836124" y="480166"/>
                </a:lnTo>
                <a:lnTo>
                  <a:pt x="829383" y="472223"/>
                </a:lnTo>
                <a:lnTo>
                  <a:pt x="823039" y="463883"/>
                </a:lnTo>
                <a:lnTo>
                  <a:pt x="816694" y="455542"/>
                </a:lnTo>
                <a:lnTo>
                  <a:pt x="810350" y="446805"/>
                </a:lnTo>
                <a:lnTo>
                  <a:pt x="804799" y="438067"/>
                </a:lnTo>
                <a:lnTo>
                  <a:pt x="798851" y="428535"/>
                </a:lnTo>
                <a:lnTo>
                  <a:pt x="793300" y="419004"/>
                </a:lnTo>
                <a:lnTo>
                  <a:pt x="788145" y="409075"/>
                </a:lnTo>
                <a:lnTo>
                  <a:pt x="782991" y="399146"/>
                </a:lnTo>
                <a:lnTo>
                  <a:pt x="778629" y="388819"/>
                </a:lnTo>
                <a:lnTo>
                  <a:pt x="774267" y="378493"/>
                </a:lnTo>
                <a:lnTo>
                  <a:pt x="770699" y="367770"/>
                </a:lnTo>
                <a:lnTo>
                  <a:pt x="767130" y="357047"/>
                </a:lnTo>
                <a:lnTo>
                  <a:pt x="763958" y="345529"/>
                </a:lnTo>
                <a:lnTo>
                  <a:pt x="761579" y="353075"/>
                </a:lnTo>
                <a:lnTo>
                  <a:pt x="759993" y="355855"/>
                </a:lnTo>
                <a:lnTo>
                  <a:pt x="758803" y="358635"/>
                </a:lnTo>
                <a:lnTo>
                  <a:pt x="757614" y="360621"/>
                </a:lnTo>
                <a:lnTo>
                  <a:pt x="755631" y="362210"/>
                </a:lnTo>
                <a:lnTo>
                  <a:pt x="754045" y="363401"/>
                </a:lnTo>
                <a:lnTo>
                  <a:pt x="752459" y="363798"/>
                </a:lnTo>
                <a:lnTo>
                  <a:pt x="750873" y="363401"/>
                </a:lnTo>
                <a:lnTo>
                  <a:pt x="748890" y="361812"/>
                </a:lnTo>
                <a:lnTo>
                  <a:pt x="747304" y="360224"/>
                </a:lnTo>
                <a:lnTo>
                  <a:pt x="745718" y="357841"/>
                </a:lnTo>
                <a:lnTo>
                  <a:pt x="744528" y="354664"/>
                </a:lnTo>
                <a:lnTo>
                  <a:pt x="742546" y="351486"/>
                </a:lnTo>
                <a:lnTo>
                  <a:pt x="740167" y="342352"/>
                </a:lnTo>
                <a:lnTo>
                  <a:pt x="738184" y="332423"/>
                </a:lnTo>
                <a:lnTo>
                  <a:pt x="736202" y="320111"/>
                </a:lnTo>
                <a:lnTo>
                  <a:pt x="735409" y="307004"/>
                </a:lnTo>
                <a:lnTo>
                  <a:pt x="735012" y="292707"/>
                </a:lnTo>
                <a:lnTo>
                  <a:pt x="735409" y="278409"/>
                </a:lnTo>
                <a:lnTo>
                  <a:pt x="736202" y="264905"/>
                </a:lnTo>
                <a:lnTo>
                  <a:pt x="738184" y="252991"/>
                </a:lnTo>
                <a:lnTo>
                  <a:pt x="740167" y="242665"/>
                </a:lnTo>
                <a:lnTo>
                  <a:pt x="742546" y="233927"/>
                </a:lnTo>
                <a:lnTo>
                  <a:pt x="744528" y="230353"/>
                </a:lnTo>
                <a:lnTo>
                  <a:pt x="745718" y="227175"/>
                </a:lnTo>
                <a:lnTo>
                  <a:pt x="747304" y="224792"/>
                </a:lnTo>
                <a:lnTo>
                  <a:pt x="748890" y="223204"/>
                </a:lnTo>
                <a:lnTo>
                  <a:pt x="750873" y="222409"/>
                </a:lnTo>
                <a:lnTo>
                  <a:pt x="752459" y="222012"/>
                </a:lnTo>
                <a:lnTo>
                  <a:pt x="753648" y="222409"/>
                </a:lnTo>
                <a:lnTo>
                  <a:pt x="754441" y="222807"/>
                </a:lnTo>
                <a:lnTo>
                  <a:pt x="754838" y="213275"/>
                </a:lnTo>
                <a:lnTo>
                  <a:pt x="755631" y="204140"/>
                </a:lnTo>
                <a:lnTo>
                  <a:pt x="756424" y="195800"/>
                </a:lnTo>
                <a:lnTo>
                  <a:pt x="758010" y="187856"/>
                </a:lnTo>
                <a:lnTo>
                  <a:pt x="757217" y="177927"/>
                </a:lnTo>
                <a:lnTo>
                  <a:pt x="756424" y="168793"/>
                </a:lnTo>
                <a:lnTo>
                  <a:pt x="756424" y="160055"/>
                </a:lnTo>
                <a:lnTo>
                  <a:pt x="757217" y="151318"/>
                </a:lnTo>
                <a:lnTo>
                  <a:pt x="758010" y="143772"/>
                </a:lnTo>
                <a:lnTo>
                  <a:pt x="759200" y="136226"/>
                </a:lnTo>
                <a:lnTo>
                  <a:pt x="760389" y="129474"/>
                </a:lnTo>
                <a:lnTo>
                  <a:pt x="762372" y="123119"/>
                </a:lnTo>
                <a:lnTo>
                  <a:pt x="764751" y="117162"/>
                </a:lnTo>
                <a:lnTo>
                  <a:pt x="767130" y="111602"/>
                </a:lnTo>
                <a:lnTo>
                  <a:pt x="769906" y="106836"/>
                </a:lnTo>
                <a:lnTo>
                  <a:pt x="773078" y="102070"/>
                </a:lnTo>
                <a:lnTo>
                  <a:pt x="776646" y="97701"/>
                </a:lnTo>
                <a:lnTo>
                  <a:pt x="780215" y="94127"/>
                </a:lnTo>
                <a:lnTo>
                  <a:pt x="784577" y="90552"/>
                </a:lnTo>
                <a:lnTo>
                  <a:pt x="788542" y="87772"/>
                </a:lnTo>
                <a:lnTo>
                  <a:pt x="769113" y="88169"/>
                </a:lnTo>
                <a:lnTo>
                  <a:pt x="754441" y="88567"/>
                </a:lnTo>
                <a:lnTo>
                  <a:pt x="741753" y="89361"/>
                </a:lnTo>
                <a:lnTo>
                  <a:pt x="746115" y="86978"/>
                </a:lnTo>
                <a:lnTo>
                  <a:pt x="750873" y="84198"/>
                </a:lnTo>
                <a:lnTo>
                  <a:pt x="759993" y="79035"/>
                </a:lnTo>
                <a:lnTo>
                  <a:pt x="768716" y="72283"/>
                </a:lnTo>
                <a:lnTo>
                  <a:pt x="778232" y="65531"/>
                </a:lnTo>
                <a:lnTo>
                  <a:pt x="795283" y="52425"/>
                </a:lnTo>
                <a:lnTo>
                  <a:pt x="803609" y="46468"/>
                </a:lnTo>
                <a:lnTo>
                  <a:pt x="810747" y="42099"/>
                </a:lnTo>
                <a:lnTo>
                  <a:pt x="821453" y="36936"/>
                </a:lnTo>
                <a:lnTo>
                  <a:pt x="830969" y="32567"/>
                </a:lnTo>
                <a:lnTo>
                  <a:pt x="841278" y="27801"/>
                </a:lnTo>
                <a:lnTo>
                  <a:pt x="850795" y="23829"/>
                </a:lnTo>
                <a:lnTo>
                  <a:pt x="860707" y="20255"/>
                </a:lnTo>
                <a:lnTo>
                  <a:pt x="870224" y="16681"/>
                </a:lnTo>
                <a:lnTo>
                  <a:pt x="879740" y="13900"/>
                </a:lnTo>
                <a:lnTo>
                  <a:pt x="888860" y="11518"/>
                </a:lnTo>
                <a:lnTo>
                  <a:pt x="897980" y="8737"/>
                </a:lnTo>
                <a:lnTo>
                  <a:pt x="907100" y="6752"/>
                </a:lnTo>
                <a:lnTo>
                  <a:pt x="915823" y="5163"/>
                </a:lnTo>
                <a:lnTo>
                  <a:pt x="924546" y="3177"/>
                </a:lnTo>
                <a:lnTo>
                  <a:pt x="941993" y="1191"/>
                </a:lnTo>
                <a:lnTo>
                  <a:pt x="958250" y="0"/>
                </a:lnTo>
                <a:close/>
              </a:path>
            </a:pathLst>
          </a:custGeom>
          <a:solidFill>
            <a:schemeClr val="bg1"/>
          </a:solidFill>
          <a:ln>
            <a:noFill/>
          </a:ln>
          <a:effectLs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latin typeface="+mn-lt"/>
              <a:ea typeface="+mn-ea"/>
              <a:cs typeface="+mn-ea"/>
              <a:sym typeface="+mn-lt"/>
            </a:endParaRPr>
          </a:p>
        </p:txBody>
      </p:sp>
    </p:spTree>
    <p:custDataLst>
      <p:tags r:id="rId1"/>
    </p:custDataLst>
    <p:extLst>
      <p:ext uri="{BB962C8B-B14F-4D97-AF65-F5344CB8AC3E}">
        <p14:creationId xmlns:p14="http://schemas.microsoft.com/office/powerpoint/2010/main" val="49427499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childTnLst>
                              </p:cTn>
                            </p:par>
                            <p:par>
                              <p:cTn id="17" fill="hold">
                                <p:stCondLst>
                                  <p:cond delay="500"/>
                                </p:stCondLst>
                                <p:childTnLst>
                                  <p:par>
                                    <p:cTn id="18" presetID="2" presetClass="entr" presetSubtype="12" fill="hold" grpId="0" nodeType="afterEffect" p14:presetBounceEnd="50000">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14:bounceEnd="50000">
                                          <p:cBhvr additive="base">
                                            <p:cTn id="20" dur="15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21" dur="1500" fill="hold"/>
                                            <p:tgtEl>
                                              <p:spTgt spid="11"/>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p:tgtEl>
                                              <p:spTgt spid="12"/>
                                            </p:tgtEl>
                                            <p:attrNameLst>
                                              <p:attrName>ppt_y</p:attrName>
                                            </p:attrNameLst>
                                          </p:cBhvr>
                                          <p:tavLst>
                                            <p:tav tm="0">
                                              <p:val>
                                                <p:strVal val="#ppt_y+#ppt_h*1.125000"/>
                                              </p:val>
                                            </p:tav>
                                            <p:tav tm="100000">
                                              <p:val>
                                                <p:strVal val="#ppt_y"/>
                                              </p:val>
                                            </p:tav>
                                          </p:tavLst>
                                        </p:anim>
                                        <p:animEffect>
                                          <p:cBhvr>
                                            <p:cTn id="32" dur="500"/>
                                            <p:tgtEl>
                                              <p:spTgt spid="12"/>
                                            </p:tgtEl>
                                          </p:cBhvr>
                                        </p:animEffect>
                                      </p:childTnLst>
                                    </p:cTn>
                                  </p:par>
                                  <p:par>
                                    <p:cTn id="33" presetID="12" presetClass="entr" presetSubtype="1" fill="hold" grpId="0" nodeType="withEffect">
                                      <p:stCondLst>
                                        <p:cond delay="5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p:tgtEl>
                                              <p:spTgt spid="13"/>
                                            </p:tgtEl>
                                            <p:attrNameLst>
                                              <p:attrName>ppt_y</p:attrName>
                                            </p:attrNameLst>
                                          </p:cBhvr>
                                          <p:tavLst>
                                            <p:tav tm="0">
                                              <p:val>
                                                <p:strVal val="#ppt_y-#ppt_h*1.125000"/>
                                              </p:val>
                                            </p:tav>
                                            <p:tav tm="100000">
                                              <p:val>
                                                <p:strVal val="#ppt_y"/>
                                              </p:val>
                                            </p:tav>
                                          </p:tavLst>
                                        </p:anim>
                                        <p:animEffect>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1" grpId="0" animBg="1"/>
          <p:bldP spid="12" grpId="0" bldLvl="0" autoUpdateAnimBg="0"/>
          <p:bldP spid="13" grpId="0" bldLvl="0" autoUpdateAnimBg="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childTnLst>
                              </p:cTn>
                            </p:par>
                            <p:par>
                              <p:cTn id="17" fill="hold">
                                <p:stCondLst>
                                  <p:cond delay="500"/>
                                </p:stCondLst>
                                <p:childTnLst>
                                  <p:par>
                                    <p:cTn id="18" presetID="2" presetClass="entr" presetSubtype="12"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1500" fill="hold"/>
                                            <p:tgtEl>
                                              <p:spTgt spid="11"/>
                                            </p:tgtEl>
                                            <p:attrNameLst>
                                              <p:attrName>ppt_x</p:attrName>
                                            </p:attrNameLst>
                                          </p:cBhvr>
                                          <p:tavLst>
                                            <p:tav tm="0">
                                              <p:val>
                                                <p:strVal val="0-#ppt_w/2"/>
                                              </p:val>
                                            </p:tav>
                                            <p:tav tm="100000">
                                              <p:val>
                                                <p:strVal val="#ppt_x"/>
                                              </p:val>
                                            </p:tav>
                                          </p:tavLst>
                                        </p:anim>
                                        <p:anim calcmode="lin" valueType="num">
                                          <p:cBhvr additive="base">
                                            <p:cTn id="21" dur="1500" fill="hold"/>
                                            <p:tgtEl>
                                              <p:spTgt spid="11"/>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p:tgtEl>
                                              <p:spTgt spid="12"/>
                                            </p:tgtEl>
                                            <p:attrNameLst>
                                              <p:attrName>ppt_y</p:attrName>
                                            </p:attrNameLst>
                                          </p:cBhvr>
                                          <p:tavLst>
                                            <p:tav tm="0">
                                              <p:val>
                                                <p:strVal val="#ppt_y+#ppt_h*1.125000"/>
                                              </p:val>
                                            </p:tav>
                                            <p:tav tm="100000">
                                              <p:val>
                                                <p:strVal val="#ppt_y"/>
                                              </p:val>
                                            </p:tav>
                                          </p:tavLst>
                                        </p:anim>
                                        <p:animEffect>
                                          <p:cBhvr>
                                            <p:cTn id="32" dur="500"/>
                                            <p:tgtEl>
                                              <p:spTgt spid="12"/>
                                            </p:tgtEl>
                                          </p:cBhvr>
                                        </p:animEffect>
                                      </p:childTnLst>
                                    </p:cTn>
                                  </p:par>
                                  <p:par>
                                    <p:cTn id="33" presetID="12" presetClass="entr" presetSubtype="1" fill="hold" grpId="0" nodeType="withEffect">
                                      <p:stCondLst>
                                        <p:cond delay="5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p:tgtEl>
                                              <p:spTgt spid="13"/>
                                            </p:tgtEl>
                                            <p:attrNameLst>
                                              <p:attrName>ppt_y</p:attrName>
                                            </p:attrNameLst>
                                          </p:cBhvr>
                                          <p:tavLst>
                                            <p:tav tm="0">
                                              <p:val>
                                                <p:strVal val="#ppt_y-#ppt_h*1.125000"/>
                                              </p:val>
                                            </p:tav>
                                            <p:tav tm="100000">
                                              <p:val>
                                                <p:strVal val="#ppt_y"/>
                                              </p:val>
                                            </p:tav>
                                          </p:tavLst>
                                        </p:anim>
                                        <p:animEffect>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1" grpId="0" animBg="1"/>
          <p:bldP spid="12" grpId="0" bldLvl="0" autoUpdateAnimBg="0"/>
          <p:bldP spid="13" grpId="0" bldLvl="0" autoUpdateAnimBg="0"/>
          <p:bldP spid="14" grpId="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F3E58B0B-9FE1-4053-B6E3-FBD0A73475F1"/>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502.pptx"/>
</p:tagLst>
</file>

<file path=ppt/tags/tag10.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60830113111"/>
  <p:tag name="MH_LIBRARY" val="CONTENTS"/>
  <p:tag name="MH_AUTOCOLOR" val="TRUE"/>
  <p:tag name="MH_TYPE" val="SECTION"/>
  <p:tag name="ID" val="547126"/>
</p:tagLst>
</file>

<file path=ppt/tags/tag13.xml><?xml version="1.0" encoding="utf-8"?>
<p:tagLst xmlns:a="http://schemas.openxmlformats.org/drawingml/2006/main" xmlns:r="http://schemas.openxmlformats.org/officeDocument/2006/relationships" xmlns:p="http://schemas.openxmlformats.org/presentationml/2006/main">
  <p:tag name="MH" val="20160830113111"/>
  <p:tag name="MH_LIBRARY" val="CONTENTS"/>
  <p:tag name="MH_AUTOCOLOR" val="TRUE"/>
  <p:tag name="MH_TYPE" val="SECTION"/>
  <p:tag name="ID" val="547126"/>
</p:tagLst>
</file>

<file path=ppt/tags/tag14.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60218232539"/>
  <p:tag name="MH_LIBRARY" val="GRAPHIC"/>
</p:tagLst>
</file>

<file path=ppt/tags/tag15.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830113111"/>
  <p:tag name="MH_LIBRARY" val="CONTENTS"/>
  <p:tag name="MH_AUTOCOLOR" val="TRUE"/>
  <p:tag name="MH_TYPE" val="SECTION"/>
  <p:tag name="ID" val="547126"/>
</p:tagLst>
</file>

<file path=ppt/tags/tag2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60830113111"/>
  <p:tag name="MH_LIBRARY" val="CONTENTS"/>
  <p:tag name="MH_AUTOCOLOR" val="TRUE"/>
  <p:tag name="MH_TYPE" val="SECTION"/>
  <p:tag name="ID" val="547126"/>
</p:tagLst>
</file>

<file path=ppt/tags/tag26.xml><?xml version="1.0" encoding="utf-8"?>
<p:tagLst xmlns:a="http://schemas.openxmlformats.org/drawingml/2006/main" xmlns:r="http://schemas.openxmlformats.org/officeDocument/2006/relationships" xmlns:p="http://schemas.openxmlformats.org/presentationml/2006/main">
  <p:tag name="MH" val="20151124180108"/>
  <p:tag name="MH_LIBRARY" val="GRAPHIC"/>
  <p:tag name="MH_ORDER" val="Freeform 55"/>
</p:tagLst>
</file>

<file path=ppt/tags/tag27.xml><?xml version="1.0" encoding="utf-8"?>
<p:tagLst xmlns:a="http://schemas.openxmlformats.org/drawingml/2006/main" xmlns:r="http://schemas.openxmlformats.org/officeDocument/2006/relationships" xmlns:p="http://schemas.openxmlformats.org/presentationml/2006/main">
  <p:tag name="MH" val="20151124180108"/>
  <p:tag name="MH_LIBRARY" val="GRAPHIC"/>
  <p:tag name="MH_ORDER" val="Freeform 55"/>
</p:tagLst>
</file>

<file path=ppt/tags/tag28.xml><?xml version="1.0" encoding="utf-8"?>
<p:tagLst xmlns:a="http://schemas.openxmlformats.org/drawingml/2006/main" xmlns:r="http://schemas.openxmlformats.org/officeDocument/2006/relationships" xmlns:p="http://schemas.openxmlformats.org/presentationml/2006/main">
  <p:tag name="MH" val="20151124180108"/>
  <p:tag name="MH_LIBRARY" val="GRAPHIC"/>
  <p:tag name="MH_ORDER" val="Freeform 55"/>
</p:tagLst>
</file>

<file path=ppt/tags/tag29.xml><?xml version="1.0" encoding="utf-8"?>
<p:tagLst xmlns:a="http://schemas.openxmlformats.org/drawingml/2006/main" xmlns:r="http://schemas.openxmlformats.org/officeDocument/2006/relationships" xmlns:p="http://schemas.openxmlformats.org/presentationml/2006/main">
  <p:tag name="MH" val="20151124180108"/>
  <p:tag name="MH_LIBRARY" val="GRAPHIC"/>
  <p:tag name="MH_ORDER" val="Freeform 55"/>
</p:tagLst>
</file>

<file path=ppt/tags/tag3.xml><?xml version="1.0" encoding="utf-8"?>
<p:tagLst xmlns:a="http://schemas.openxmlformats.org/drawingml/2006/main" xmlns:r="http://schemas.openxmlformats.org/officeDocument/2006/relationships" xmlns:p="http://schemas.openxmlformats.org/presentationml/2006/main">
  <p:tag name="MH" val="20160830113111"/>
  <p:tag name="MH_LIBRARY" val="CONTENTS"/>
  <p:tag name="MH_AUTOCOLOR" val="TRUE"/>
  <p:tag name="MH_TYPE" val="SECTION"/>
  <p:tag name="ID" val="547126"/>
</p:tagLst>
</file>

<file path=ppt/tags/tag30.xml><?xml version="1.0" encoding="utf-8"?>
<p:tagLst xmlns:a="http://schemas.openxmlformats.org/drawingml/2006/main" xmlns:r="http://schemas.openxmlformats.org/officeDocument/2006/relationships" xmlns:p="http://schemas.openxmlformats.org/presentationml/2006/main">
  <p:tag name="MH" val="20151124180108"/>
  <p:tag name="MH_LIBRARY" val="GRAPHIC"/>
  <p:tag name="MH_ORDER" val="Freeform 55"/>
</p:tagLst>
</file>

<file path=ppt/tags/tag31.xml><?xml version="1.0" encoding="utf-8"?>
<p:tagLst xmlns:a="http://schemas.openxmlformats.org/drawingml/2006/main" xmlns:r="http://schemas.openxmlformats.org/officeDocument/2006/relationships" xmlns:p="http://schemas.openxmlformats.org/presentationml/2006/main">
  <p:tag name="MH" val="20151124180108"/>
  <p:tag name="MH_LIBRARY" val="GRAPHIC"/>
  <p:tag name="MH_ORDER" val="Freeform 55"/>
</p:tagLst>
</file>

<file path=ppt/tags/tag4.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heme/theme1.xml><?xml version="1.0" encoding="utf-8"?>
<a:theme xmlns:a="http://schemas.openxmlformats.org/drawingml/2006/main" name="1_自定义设计方案">
  <a:themeElements>
    <a:clrScheme name="自定义 326">
      <a:dk1>
        <a:sysClr val="windowText" lastClr="000000"/>
      </a:dk1>
      <a:lt1>
        <a:sysClr val="window" lastClr="FFFFFF"/>
      </a:lt1>
      <a:dk2>
        <a:srgbClr val="44546A"/>
      </a:dk2>
      <a:lt2>
        <a:srgbClr val="E7E6E6"/>
      </a:lt2>
      <a:accent1>
        <a:srgbClr val="C00000"/>
      </a:accent1>
      <a:accent2>
        <a:srgbClr val="A5A5A5"/>
      </a:accent2>
      <a:accent3>
        <a:srgbClr val="C00000"/>
      </a:accent3>
      <a:accent4>
        <a:srgbClr val="A5A5A5"/>
      </a:accent4>
      <a:accent5>
        <a:srgbClr val="C00000"/>
      </a:accent5>
      <a:accent6>
        <a:srgbClr val="A5A5A5"/>
      </a:accent6>
      <a:hlink>
        <a:srgbClr val="C00000"/>
      </a:hlink>
      <a:folHlink>
        <a:srgbClr val="A5A5A5"/>
      </a:folHlink>
    </a:clrScheme>
    <a:fontScheme name="j5sjbjdo">
      <a:majorFont>
        <a:latin typeface="" panose="020F0302020204030204"/>
        <a:ea typeface="字魂59号-创粗黑"/>
        <a:cs typeface=""/>
      </a:majorFont>
      <a:minorFont>
        <a:latin typeface="" panose="020F0502020204030204"/>
        <a:ea typeface="字魂59号-创粗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2255</Words>
  <Application>Microsoft Office PowerPoint</Application>
  <PresentationFormat>自定义</PresentationFormat>
  <Paragraphs>270</Paragraphs>
  <Slides>24</Slides>
  <Notes>24</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24</vt:i4>
      </vt:variant>
    </vt:vector>
  </HeadingPairs>
  <TitlesOfParts>
    <vt:vector size="37" baseType="lpstr">
      <vt:lpstr>Meiryo</vt:lpstr>
      <vt:lpstr>Simply City Light</vt:lpstr>
      <vt:lpstr>宋体</vt:lpstr>
      <vt:lpstr>微软雅黑</vt:lpstr>
      <vt:lpstr>字魂59号-创粗黑</vt:lpstr>
      <vt:lpstr>Arial</vt:lpstr>
      <vt:lpstr>Calibri</vt:lpstr>
      <vt:lpstr>Calibri Light</vt:lpstr>
      <vt:lpstr>Helvetica</vt:lpstr>
      <vt:lpstr>Source Sans Pro Light</vt:lpstr>
      <vt:lpstr>Wingdings</vt:lpstr>
      <vt:lpstr>1_自定义设计方案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产品介绍</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1</cp:revision>
  <dcterms:created xsi:type="dcterms:W3CDTF">2016-10-17T14:00:15Z</dcterms:created>
  <dcterms:modified xsi:type="dcterms:W3CDTF">2020-02-26T08:19:25Z</dcterms:modified>
</cp:coreProperties>
</file>